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tags/tag2.xml" ContentType="application/vnd.openxmlformats-officedocument.presentationml.tags+xml"/>
  <Override PartName="/ppt/theme/theme2.xml" ContentType="application/vnd.openxmlformats-officedocument.theme+xml"/>
  <Override PartName="/ppt/theme/theme3.xml" ContentType="application/vnd.openxmlformats-officedocument.theme+xml"/>
  <Override PartName="/ppt/tags/tag3.xml" ContentType="application/vnd.openxmlformats-officedocument.presentationml.tags+xml"/>
  <Override PartName="/ppt/notesSlides/notesSlide1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3" r:id="rId1"/>
  </p:sldMasterIdLst>
  <p:notesMasterIdLst>
    <p:notesMasterId r:id="rId3"/>
  </p:notesMasterIdLst>
  <p:handoutMasterIdLst>
    <p:handoutMasterId r:id="rId4"/>
  </p:handoutMasterIdLst>
  <p:sldIdLst>
    <p:sldId id="401" r:id="rId2"/>
  </p:sldIdLst>
  <p:sldSz cx="12192000" cy="6858000"/>
  <p:notesSz cx="6858000" cy="9144000"/>
  <p:custDataLst>
    <p:tags r:id="rId5"/>
  </p:custDataLst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011" userDrawn="1">
          <p15:clr>
            <a:srgbClr val="A4A3A4"/>
          </p15:clr>
        </p15:guide>
        <p15:guide id="2" orient="horz" pos="4072" userDrawn="1">
          <p15:clr>
            <a:srgbClr val="A4A3A4"/>
          </p15:clr>
        </p15:guide>
        <p15:guide id="3" orient="horz" pos="23" userDrawn="1">
          <p15:clr>
            <a:srgbClr val="A4A3A4"/>
          </p15:clr>
        </p15:guide>
        <p15:guide id="4" pos="302" userDrawn="1">
          <p15:clr>
            <a:srgbClr val="A4A3A4"/>
          </p15:clr>
        </p15:guide>
        <p15:guide id="5" pos="7379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74747918-A323-1E73-3B4E-300068F9647F}" name="Pavithra Manoharan" initials="PM" userId="S::P02591@aptaracorp.com::7b0dfd42-7011-4110-bca1-f9ea5864bbaf" providerId="AD"/>
  <p188:author id="{C1F7A094-EF03-772A-05AE-02A3124FD9D6}" name="Divya Misra" initials="DM" userId="S::Divya.Misra@aptaracorp.com::f242fe80-cd13-49db-bf51-e6bcd55889f7" providerId="AD"/>
  <p188:author id="{68F02CC0-EB87-CEBE-B080-6FE1EBE49067}" name="Nitinrao Ullal" initials="NU" userId="S::P03374@aptaracorp.com::8f7f6627-24da-48d7-a011-3a128966759d" providerId="AD"/>
  <p188:author id="{E5BB8ED2-124B-3411-2802-C497CDEBC4D7}" name="Gunjan Bhandari" initials="GB" userId="S::P02817@aptaracorp.com::40054d2f-4ad3-4131-9b3f-e82b6010f91b" providerId="AD"/>
  <p188:author id="{2FF721DE-5762-5C1F-A7C1-92FFC6523A0C}" name="Divya Misra" initials="DM" userId="Divya Misra" providerId="None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aurabh Parikh" initials="SP" lastIdx="2" clrIdx="0">
    <p:extLst>
      <p:ext uri="{19B8F6BF-5375-455C-9EA6-DF929625EA0E}">
        <p15:presenceInfo xmlns:p15="http://schemas.microsoft.com/office/powerpoint/2012/main" userId="S::P02588@aptaracorp.com::0b65408f-e650-4552-926a-35d9744e7bc5" providerId="AD"/>
      </p:ext>
    </p:extLst>
  </p:cmAuthor>
  <p:cmAuthor id="2" name="Divya Misra" initials="DM" lastIdx="3" clrIdx="1">
    <p:extLst>
      <p:ext uri="{19B8F6BF-5375-455C-9EA6-DF929625EA0E}">
        <p15:presenceInfo xmlns:p15="http://schemas.microsoft.com/office/powerpoint/2012/main" userId="S::Divya.Misra@aptaracorp.com::f242fe80-cd13-49db-bf51-e6bcd55889f7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CCEEC"/>
    <a:srgbClr val="A47D00"/>
    <a:srgbClr val="2B5F8C"/>
    <a:srgbClr val="259ED9"/>
    <a:srgbClr val="000000"/>
    <a:srgbClr val="10376B"/>
    <a:srgbClr val="2B90E2"/>
    <a:srgbClr val="026AB1"/>
    <a:srgbClr val="6DAFDF"/>
    <a:srgbClr val="64AFD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E8B1032C-EA38-4F05-BA0D-38AFFFC7BED3}" styleName="Light Style 3 - Accent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E8034E78-7F5D-4C2E-B375-FC64B27BC917}" styleName="Dark Style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5033" autoAdjust="0"/>
  </p:normalViewPr>
  <p:slideViewPr>
    <p:cSldViewPr snapToGrid="0">
      <p:cViewPr varScale="1">
        <p:scale>
          <a:sx n="82" d="100"/>
          <a:sy n="82" d="100"/>
        </p:scale>
        <p:origin x="720" y="72"/>
      </p:cViewPr>
      <p:guideLst>
        <p:guide orient="horz" pos="1011"/>
        <p:guide orient="horz" pos="4072"/>
        <p:guide orient="horz" pos="23"/>
        <p:guide pos="302"/>
        <p:guide pos="7379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2" d="100"/>
          <a:sy n="62" d="100"/>
        </p:scale>
        <p:origin x="3154" y="77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notesMaster" Target="notesMasters/notesMaster1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commentAuthors" Target="commentAuthors.xml"/><Relationship Id="rId11" Type="http://schemas.microsoft.com/office/2018/10/relationships/authors" Target="authors.xml"/><Relationship Id="rId5" Type="http://schemas.openxmlformats.org/officeDocument/2006/relationships/tags" Target="tags/tag1.xml"/><Relationship Id="rId10" Type="http://schemas.openxmlformats.org/officeDocument/2006/relationships/tableStyles" Target="tableStyles.xml"/><Relationship Id="rId4" Type="http://schemas.openxmlformats.org/officeDocument/2006/relationships/handoutMaster" Target="handoutMasters/handoutMaster1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E95315-B59D-4BD6-AB3F-95E796AB9A04}" type="datetimeFigureOut">
              <a:rPr lang="ro-RO" smtClean="0"/>
              <a:pPr/>
              <a:t>17.07.2026</a:t>
            </a:fld>
            <a:endParaRPr lang="ro-R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C550A4-F24F-4FB6-812E-5473A460E194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60849805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16982D-094E-48B8-8D51-F407019E5FE8}" type="datetimeFigureOut">
              <a:rPr lang="ro-RO" smtClean="0"/>
              <a:pPr/>
              <a:t>17.07.2026</a:t>
            </a:fld>
            <a:endParaRPr lang="ro-RO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o-RO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o-R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1FC178-CBEA-4E7C-B8E1-D07EB2879A9A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0217659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C1FC178-CBEA-4E7C-B8E1-D07EB2879A9A}" type="slidenum">
              <a:rPr lang="ro-RO" smtClean="0"/>
              <a:pPr/>
              <a:t>1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34716110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svg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hyperlink" Target="http://bit.ly/2Tynxth" TargetMode="Externa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2.xml"/><Relationship Id="rId5" Type="http://schemas.openxmlformats.org/officeDocument/2006/relationships/hyperlink" Target="http://bit.ly/2TtBDfr" TargetMode="External"/><Relationship Id="rId4" Type="http://schemas.openxmlformats.org/officeDocument/2006/relationships/hyperlink" Target="http://bit.ly/2TyoMsr" TargetMode="Externa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flaticon.com/" TargetMode="External"/><Relationship Id="rId2" Type="http://schemas.openxmlformats.org/officeDocument/2006/relationships/hyperlink" Target="https://slidesgo.com/" TargetMode="External"/><Relationship Id="rId1" Type="http://schemas.openxmlformats.org/officeDocument/2006/relationships/slideMaster" Target="../slideMasters/slideMaster1.xml"/><Relationship Id="rId4" Type="http://schemas.openxmlformats.org/officeDocument/2006/relationships/hyperlink" Target="https://www.freepik.com/" TargetMode="Externa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2">
            <a:extLst>
              <a:ext uri="{FF2B5EF4-FFF2-40B4-BE49-F238E27FC236}">
                <a16:creationId xmlns:a16="http://schemas.microsoft.com/office/drawing/2014/main" id="{1F298661-416B-8952-5577-14F4FE7BA230}"/>
              </a:ext>
            </a:extLst>
          </p:cNvPr>
          <p:cNvSpPr/>
          <p:nvPr userDrawn="1"/>
        </p:nvSpPr>
        <p:spPr>
          <a:xfrm>
            <a:off x="4604657" y="0"/>
            <a:ext cx="7587343" cy="6868885"/>
          </a:xfrm>
          <a:custGeom>
            <a:avLst/>
            <a:gdLst>
              <a:gd name="connsiteX0" fmla="*/ 0 w 4691743"/>
              <a:gd name="connsiteY0" fmla="*/ 0 h 6858000"/>
              <a:gd name="connsiteX1" fmla="*/ 4691743 w 4691743"/>
              <a:gd name="connsiteY1" fmla="*/ 0 h 6858000"/>
              <a:gd name="connsiteX2" fmla="*/ 4691743 w 4691743"/>
              <a:gd name="connsiteY2" fmla="*/ 6858000 h 6858000"/>
              <a:gd name="connsiteX3" fmla="*/ 0 w 4691743"/>
              <a:gd name="connsiteY3" fmla="*/ 6858000 h 6858000"/>
              <a:gd name="connsiteX4" fmla="*/ 0 w 4691743"/>
              <a:gd name="connsiteY4" fmla="*/ 0 h 6858000"/>
              <a:gd name="connsiteX0" fmla="*/ 2895600 w 7587343"/>
              <a:gd name="connsiteY0" fmla="*/ 0 h 6868885"/>
              <a:gd name="connsiteX1" fmla="*/ 7587343 w 7587343"/>
              <a:gd name="connsiteY1" fmla="*/ 0 h 6868885"/>
              <a:gd name="connsiteX2" fmla="*/ 7587343 w 7587343"/>
              <a:gd name="connsiteY2" fmla="*/ 6858000 h 6868885"/>
              <a:gd name="connsiteX3" fmla="*/ 0 w 7587343"/>
              <a:gd name="connsiteY3" fmla="*/ 6868885 h 6868885"/>
              <a:gd name="connsiteX4" fmla="*/ 2895600 w 7587343"/>
              <a:gd name="connsiteY4" fmla="*/ 0 h 68688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587343" h="6868885">
                <a:moveTo>
                  <a:pt x="2895600" y="0"/>
                </a:moveTo>
                <a:lnTo>
                  <a:pt x="7587343" y="0"/>
                </a:lnTo>
                <a:lnTo>
                  <a:pt x="7587343" y="6858000"/>
                </a:lnTo>
                <a:lnTo>
                  <a:pt x="0" y="6868885"/>
                </a:lnTo>
                <a:lnTo>
                  <a:pt x="2895600" y="0"/>
                </a:lnTo>
                <a:close/>
              </a:path>
            </a:pathLst>
          </a:custGeom>
          <a:solidFill>
            <a:srgbClr val="259E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DCE7B3F4-F914-9FBF-1FAB-64AC9F019E4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370070" flipH="1">
            <a:off x="6028481" y="-159042"/>
            <a:ext cx="1138782" cy="7518105"/>
          </a:xfrm>
          <a:prstGeom prst="rect">
            <a:avLst/>
          </a:prstGeom>
        </p:spPr>
      </p:pic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3A9A1C2C-4C6C-C3FC-57C7-2F41510D1508}"/>
              </a:ext>
            </a:extLst>
          </p:cNvPr>
          <p:cNvCxnSpPr>
            <a:cxnSpLocks/>
          </p:cNvCxnSpPr>
          <p:nvPr userDrawn="1"/>
        </p:nvCxnSpPr>
        <p:spPr>
          <a:xfrm>
            <a:off x="452527" y="3043367"/>
            <a:ext cx="640080" cy="0"/>
          </a:xfrm>
          <a:prstGeom prst="line">
            <a:avLst/>
          </a:prstGeom>
          <a:ln>
            <a:solidFill>
              <a:srgbClr val="015B8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itle Placeholder 1">
            <a:extLst>
              <a:ext uri="{FF2B5EF4-FFF2-40B4-BE49-F238E27FC236}">
                <a16:creationId xmlns:a16="http://schemas.microsoft.com/office/drawing/2014/main" id="{733BE055-C901-40D1-46C0-514CBD2FA5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5410" y="2598348"/>
            <a:ext cx="4419790" cy="32399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pic>
        <p:nvPicPr>
          <p:cNvPr id="11" name="Picture 10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CAC67280-115B-92CB-226A-7BC899E6E71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36480" y="126499"/>
            <a:ext cx="1488000" cy="446400"/>
          </a:xfrm>
          <a:prstGeom prst="rect">
            <a:avLst/>
          </a:prstGeom>
        </p:spPr>
      </p:pic>
      <p:pic>
        <p:nvPicPr>
          <p:cNvPr id="15" name="Graphic 14">
            <a:extLst>
              <a:ext uri="{FF2B5EF4-FFF2-40B4-BE49-F238E27FC236}">
                <a16:creationId xmlns:a16="http://schemas.microsoft.com/office/drawing/2014/main" id="{9EE73D8E-F91E-6448-BEF6-03AFD7C99271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741951" y="349699"/>
            <a:ext cx="1506122" cy="15061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4897421"/>
      </p:ext>
    </p:extLst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 preserve="1">
  <p:cSld name="One column text">
    <p:spTree>
      <p:nvGrpSpPr>
        <p:cNvPr id="1" name="Shape 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2" name="Google Shape;192;p7"/>
          <p:cNvGrpSpPr/>
          <p:nvPr/>
        </p:nvGrpSpPr>
        <p:grpSpPr>
          <a:xfrm>
            <a:off x="11070867" y="4616876"/>
            <a:ext cx="1110400" cy="1016000"/>
            <a:chOff x="8303150" y="3550062"/>
            <a:chExt cx="832800" cy="762000"/>
          </a:xfrm>
        </p:grpSpPr>
        <p:sp>
          <p:nvSpPr>
            <p:cNvPr id="193" name="Google Shape;193;p7"/>
            <p:cNvSpPr/>
            <p:nvPr/>
          </p:nvSpPr>
          <p:spPr>
            <a:xfrm rot="5400000">
              <a:off x="8338550" y="351466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5"/>
            </a:solidFill>
            <a:ln>
              <a:noFill/>
            </a:ln>
            <a:effectLst>
              <a:outerShdw dist="38100" dir="6540000" algn="bl" rotWithShape="0">
                <a:schemeClr val="accent5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4" name="Google Shape;194;p7"/>
            <p:cNvSpPr/>
            <p:nvPr/>
          </p:nvSpPr>
          <p:spPr>
            <a:xfrm rot="5400000">
              <a:off x="8409350" y="357031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195" name="Google Shape;195;p7"/>
          <p:cNvGrpSpPr/>
          <p:nvPr/>
        </p:nvGrpSpPr>
        <p:grpSpPr>
          <a:xfrm>
            <a:off x="11070867" y="3462281"/>
            <a:ext cx="1110400" cy="1016000"/>
            <a:chOff x="8303150" y="2665412"/>
            <a:chExt cx="832800" cy="762000"/>
          </a:xfrm>
        </p:grpSpPr>
        <p:sp>
          <p:nvSpPr>
            <p:cNvPr id="196" name="Google Shape;196;p7"/>
            <p:cNvSpPr/>
            <p:nvPr/>
          </p:nvSpPr>
          <p:spPr>
            <a:xfrm rot="5400000">
              <a:off x="8338550" y="263001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6"/>
            </a:solidFill>
            <a:ln>
              <a:noFill/>
            </a:ln>
            <a:effectLst>
              <a:outerShdw dist="38100" dir="6540000" algn="bl" rotWithShape="0">
                <a:schemeClr val="accent6">
                  <a:alpha val="31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7" name="Google Shape;197;p7"/>
            <p:cNvSpPr/>
            <p:nvPr/>
          </p:nvSpPr>
          <p:spPr>
            <a:xfrm rot="5400000">
              <a:off x="8409350" y="268566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198" name="Google Shape;198;p7"/>
          <p:cNvGrpSpPr/>
          <p:nvPr/>
        </p:nvGrpSpPr>
        <p:grpSpPr>
          <a:xfrm>
            <a:off x="11070867" y="2307685"/>
            <a:ext cx="1110400" cy="1016000"/>
            <a:chOff x="8303150" y="1780762"/>
            <a:chExt cx="832800" cy="762000"/>
          </a:xfrm>
        </p:grpSpPr>
        <p:sp>
          <p:nvSpPr>
            <p:cNvPr id="199" name="Google Shape;199;p7"/>
            <p:cNvSpPr/>
            <p:nvPr/>
          </p:nvSpPr>
          <p:spPr>
            <a:xfrm rot="5400000">
              <a:off x="8338550" y="174536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4"/>
            </a:solidFill>
            <a:ln>
              <a:noFill/>
            </a:ln>
            <a:effectLst>
              <a:outerShdw dist="38100" dir="6540000" algn="bl" rotWithShape="0">
                <a:schemeClr val="accent4">
                  <a:alpha val="43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0" name="Google Shape;200;p7"/>
            <p:cNvSpPr/>
            <p:nvPr/>
          </p:nvSpPr>
          <p:spPr>
            <a:xfrm rot="5400000">
              <a:off x="8409350" y="180101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201" name="Google Shape;201;p7"/>
          <p:cNvGrpSpPr/>
          <p:nvPr/>
        </p:nvGrpSpPr>
        <p:grpSpPr>
          <a:xfrm>
            <a:off x="11070867" y="1153091"/>
            <a:ext cx="1110400" cy="1016000"/>
            <a:chOff x="8303150" y="896112"/>
            <a:chExt cx="832800" cy="762000"/>
          </a:xfrm>
        </p:grpSpPr>
        <p:sp>
          <p:nvSpPr>
            <p:cNvPr id="202" name="Google Shape;202;p7"/>
            <p:cNvSpPr/>
            <p:nvPr/>
          </p:nvSpPr>
          <p:spPr>
            <a:xfrm rot="5400000">
              <a:off x="8338550" y="86071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5"/>
            </a:solidFill>
            <a:ln>
              <a:noFill/>
            </a:ln>
            <a:effectLst>
              <a:outerShdw dist="38100" dir="6540000" algn="bl" rotWithShape="0">
                <a:schemeClr val="accent5">
                  <a:alpha val="45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3" name="Google Shape;203;p7"/>
            <p:cNvSpPr/>
            <p:nvPr/>
          </p:nvSpPr>
          <p:spPr>
            <a:xfrm rot="5400000">
              <a:off x="8409350" y="91636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204" name="Google Shape;204;p7"/>
          <p:cNvGrpSpPr/>
          <p:nvPr/>
        </p:nvGrpSpPr>
        <p:grpSpPr>
          <a:xfrm>
            <a:off x="10979684" y="-1500"/>
            <a:ext cx="1217824" cy="1016000"/>
            <a:chOff x="8235950" y="11466"/>
            <a:chExt cx="912000" cy="762000"/>
          </a:xfrm>
        </p:grpSpPr>
        <p:sp>
          <p:nvSpPr>
            <p:cNvPr id="205" name="Google Shape;205;p7"/>
            <p:cNvSpPr/>
            <p:nvPr/>
          </p:nvSpPr>
          <p:spPr>
            <a:xfrm rot="5400000">
              <a:off x="8310950" y="-63534"/>
              <a:ext cx="762000" cy="9120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6"/>
            </a:solidFill>
            <a:ln>
              <a:noFill/>
            </a:ln>
            <a:effectLst>
              <a:outerShdw dist="38100" dir="5160000" algn="bl" rotWithShape="0">
                <a:schemeClr val="accent6">
                  <a:alpha val="3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6" name="Google Shape;206;p7"/>
            <p:cNvSpPr/>
            <p:nvPr/>
          </p:nvSpPr>
          <p:spPr>
            <a:xfrm rot="5400000">
              <a:off x="8409350" y="39963"/>
              <a:ext cx="620400" cy="7050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207" name="Google Shape;207;p7"/>
          <p:cNvSpPr/>
          <p:nvPr/>
        </p:nvSpPr>
        <p:spPr>
          <a:xfrm>
            <a:off x="-8933" y="-25000"/>
            <a:ext cx="11090000" cy="68832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100013" dist="47625" algn="bl" rotWithShape="0">
              <a:srgbClr val="000000">
                <a:alpha val="30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/>
              <a:t>    </a:t>
            </a:r>
            <a:endParaRPr sz="2400" dirty="0"/>
          </a:p>
        </p:txBody>
      </p:sp>
      <p:pic>
        <p:nvPicPr>
          <p:cNvPr id="208" name="Google Shape;208;p7"/>
          <p:cNvPicPr preferRelativeResize="0"/>
          <p:nvPr/>
        </p:nvPicPr>
        <p:blipFill>
          <a:blip r:embed="rId2" cstate="email">
            <a:alphaModFix amt="37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3465" y="-21400"/>
            <a:ext cx="10293601" cy="6883199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09" name="Google Shape;209;p7"/>
          <p:cNvGrpSpPr/>
          <p:nvPr/>
        </p:nvGrpSpPr>
        <p:grpSpPr>
          <a:xfrm>
            <a:off x="1190153" y="219443"/>
            <a:ext cx="9674452" cy="6396439"/>
            <a:chOff x="-10480708" y="5682407"/>
            <a:chExt cx="7255839" cy="4797329"/>
          </a:xfrm>
        </p:grpSpPr>
        <p:sp>
          <p:nvSpPr>
            <p:cNvPr id="210" name="Google Shape;210;p7"/>
            <p:cNvSpPr/>
            <p:nvPr/>
          </p:nvSpPr>
          <p:spPr>
            <a:xfrm rot="5400000">
              <a:off x="-5958207" y="5754708"/>
              <a:ext cx="110471" cy="83544"/>
            </a:xfrm>
            <a:custGeom>
              <a:avLst/>
              <a:gdLst/>
              <a:ahLst/>
              <a:cxnLst/>
              <a:rect l="l" t="t" r="r" b="b"/>
              <a:pathLst>
                <a:path w="480" h="363" extrusionOk="0">
                  <a:moveTo>
                    <a:pt x="233" y="0"/>
                  </a:moveTo>
                  <a:cubicBezTo>
                    <a:pt x="1" y="0"/>
                    <a:pt x="1" y="363"/>
                    <a:pt x="233" y="363"/>
                  </a:cubicBezTo>
                  <a:cubicBezTo>
                    <a:pt x="479" y="363"/>
                    <a:pt x="479" y="0"/>
                    <a:pt x="23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1" name="Google Shape;211;p7"/>
            <p:cNvSpPr/>
            <p:nvPr/>
          </p:nvSpPr>
          <p:spPr>
            <a:xfrm rot="5400000">
              <a:off x="-3321991" y="8950517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47" y="1"/>
                  </a:moveTo>
                  <a:cubicBezTo>
                    <a:pt x="1" y="1"/>
                    <a:pt x="1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2" name="Google Shape;212;p7"/>
            <p:cNvSpPr/>
            <p:nvPr/>
          </p:nvSpPr>
          <p:spPr>
            <a:xfrm rot="5400000">
              <a:off x="-8270078" y="5695752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3" name="Google Shape;213;p7"/>
            <p:cNvSpPr/>
            <p:nvPr/>
          </p:nvSpPr>
          <p:spPr>
            <a:xfrm rot="5400000">
              <a:off x="-3833541" y="7405721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4"/>
                    <a:pt x="247" y="364"/>
                  </a:cubicBezTo>
                  <a:cubicBezTo>
                    <a:pt x="479" y="364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4" name="Google Shape;214;p7"/>
            <p:cNvSpPr/>
            <p:nvPr/>
          </p:nvSpPr>
          <p:spPr>
            <a:xfrm rot="5400000">
              <a:off x="-10425418" y="5695755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33" y="0"/>
                  </a:moveTo>
                  <a:cubicBezTo>
                    <a:pt x="1" y="0"/>
                    <a:pt x="1" y="363"/>
                    <a:pt x="233" y="363"/>
                  </a:cubicBezTo>
                  <a:cubicBezTo>
                    <a:pt x="479" y="363"/>
                    <a:pt x="479" y="0"/>
                    <a:pt x="23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5" name="Google Shape;215;p7"/>
            <p:cNvSpPr/>
            <p:nvPr/>
          </p:nvSpPr>
          <p:spPr>
            <a:xfrm rot="5400000">
              <a:off x="-7019686" y="6996159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47" y="1"/>
                  </a:moveTo>
                  <a:cubicBezTo>
                    <a:pt x="0" y="1"/>
                    <a:pt x="0" y="364"/>
                    <a:pt x="247" y="364"/>
                  </a:cubicBezTo>
                  <a:cubicBezTo>
                    <a:pt x="479" y="364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6" name="Google Shape;216;p7"/>
            <p:cNvSpPr/>
            <p:nvPr/>
          </p:nvSpPr>
          <p:spPr>
            <a:xfrm rot="5400000">
              <a:off x="-10495667" y="9222463"/>
              <a:ext cx="113693" cy="83774"/>
            </a:xfrm>
            <a:custGeom>
              <a:avLst/>
              <a:gdLst/>
              <a:ahLst/>
              <a:cxnLst/>
              <a:rect l="l" t="t" r="r" b="b"/>
              <a:pathLst>
                <a:path w="494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94" y="363"/>
                    <a:pt x="494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7" name="Google Shape;217;p7"/>
            <p:cNvSpPr/>
            <p:nvPr/>
          </p:nvSpPr>
          <p:spPr>
            <a:xfrm rot="5400000">
              <a:off x="-9317244" y="10179520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8" name="Google Shape;218;p7"/>
            <p:cNvSpPr/>
            <p:nvPr/>
          </p:nvSpPr>
          <p:spPr>
            <a:xfrm rot="5400000">
              <a:off x="-4150141" y="10235278"/>
              <a:ext cx="110471" cy="83544"/>
            </a:xfrm>
            <a:custGeom>
              <a:avLst/>
              <a:gdLst/>
              <a:ahLst/>
              <a:cxnLst/>
              <a:rect l="l" t="t" r="r" b="b"/>
              <a:pathLst>
                <a:path w="480" h="363" extrusionOk="0">
                  <a:moveTo>
                    <a:pt x="247" y="0"/>
                  </a:moveTo>
                  <a:cubicBezTo>
                    <a:pt x="0" y="0"/>
                    <a:pt x="0" y="363"/>
                    <a:pt x="247" y="363"/>
                  </a:cubicBezTo>
                  <a:cubicBezTo>
                    <a:pt x="479" y="363"/>
                    <a:pt x="479" y="0"/>
                    <a:pt x="247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9" name="Google Shape;219;p7"/>
            <p:cNvSpPr/>
            <p:nvPr/>
          </p:nvSpPr>
          <p:spPr>
            <a:xfrm rot="5400000">
              <a:off x="-4040986" y="6158682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4"/>
                    <a:pt x="247" y="364"/>
                  </a:cubicBezTo>
                  <a:cubicBezTo>
                    <a:pt x="479" y="364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0" name="Google Shape;220;p7"/>
            <p:cNvSpPr/>
            <p:nvPr/>
          </p:nvSpPr>
          <p:spPr>
            <a:xfrm rot="5400000">
              <a:off x="-5358271" y="9581386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33" y="1"/>
                  </a:moveTo>
                  <a:cubicBezTo>
                    <a:pt x="1" y="1"/>
                    <a:pt x="1" y="363"/>
                    <a:pt x="233" y="363"/>
                  </a:cubicBezTo>
                  <a:cubicBezTo>
                    <a:pt x="480" y="363"/>
                    <a:pt x="480" y="1"/>
                    <a:pt x="233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1" name="Google Shape;221;p7"/>
            <p:cNvSpPr/>
            <p:nvPr/>
          </p:nvSpPr>
          <p:spPr>
            <a:xfrm rot="5400000">
              <a:off x="-6835578" y="10382613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2" name="Google Shape;222;p7"/>
            <p:cNvSpPr/>
            <p:nvPr/>
          </p:nvSpPr>
          <p:spPr>
            <a:xfrm rot="5400000">
              <a:off x="-4929115" y="6681700"/>
              <a:ext cx="110471" cy="83544"/>
            </a:xfrm>
            <a:custGeom>
              <a:avLst/>
              <a:gdLst/>
              <a:ahLst/>
              <a:cxnLst/>
              <a:rect l="l" t="t" r="r" b="b"/>
              <a:pathLst>
                <a:path w="480" h="363" extrusionOk="0">
                  <a:moveTo>
                    <a:pt x="233" y="0"/>
                  </a:moveTo>
                  <a:cubicBezTo>
                    <a:pt x="0" y="0"/>
                    <a:pt x="0" y="363"/>
                    <a:pt x="233" y="363"/>
                  </a:cubicBezTo>
                  <a:cubicBezTo>
                    <a:pt x="479" y="363"/>
                    <a:pt x="479" y="0"/>
                    <a:pt x="23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223" name="Google Shape;223;p7"/>
          <p:cNvSpPr txBox="1">
            <a:spLocks noGrp="1"/>
          </p:cNvSpPr>
          <p:nvPr>
            <p:ph type="subTitle" idx="1"/>
          </p:nvPr>
        </p:nvSpPr>
        <p:spPr>
          <a:xfrm>
            <a:off x="1651137" y="2369067"/>
            <a:ext cx="7344400" cy="2749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 sz="1867"/>
            </a:lvl1pPr>
            <a:lvl2pPr lvl="1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224" name="Google Shape;224;p7"/>
          <p:cNvSpPr/>
          <p:nvPr/>
        </p:nvSpPr>
        <p:spPr>
          <a:xfrm>
            <a:off x="-8933" y="-21400"/>
            <a:ext cx="965200" cy="6883200"/>
          </a:xfrm>
          <a:prstGeom prst="rect">
            <a:avLst/>
          </a:prstGeom>
          <a:solidFill>
            <a:srgbClr val="FFB6B9"/>
          </a:solidFill>
          <a:ln>
            <a:noFill/>
          </a:ln>
          <a:effectLst>
            <a:outerShdw dist="38100" algn="bl" rotWithShape="0">
              <a:srgbClr val="F3F3F3">
                <a:alpha val="60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/>
          </a:p>
        </p:txBody>
      </p:sp>
      <p:grpSp>
        <p:nvGrpSpPr>
          <p:cNvPr id="225" name="Google Shape;225;p7"/>
          <p:cNvGrpSpPr/>
          <p:nvPr/>
        </p:nvGrpSpPr>
        <p:grpSpPr>
          <a:xfrm>
            <a:off x="10983333" y="5771467"/>
            <a:ext cx="1197567" cy="1016000"/>
            <a:chOff x="8303150" y="4328604"/>
            <a:chExt cx="832800" cy="762000"/>
          </a:xfrm>
        </p:grpSpPr>
        <p:sp>
          <p:nvSpPr>
            <p:cNvPr id="226" name="Google Shape;226;p7"/>
            <p:cNvSpPr/>
            <p:nvPr/>
          </p:nvSpPr>
          <p:spPr>
            <a:xfrm rot="5400000">
              <a:off x="8338550" y="4293204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4"/>
            </a:solidFill>
            <a:ln>
              <a:noFill/>
            </a:ln>
            <a:effectLst>
              <a:outerShdw dist="38100" dir="6120000" algn="bl" rotWithShape="0">
                <a:schemeClr val="accent4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7" name="Google Shape;227;p7"/>
            <p:cNvSpPr/>
            <p:nvPr/>
          </p:nvSpPr>
          <p:spPr>
            <a:xfrm rot="5400000">
              <a:off x="8409350" y="4348854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228" name="Google Shape;228;p7"/>
          <p:cNvSpPr txBox="1">
            <a:spLocks noGrp="1"/>
          </p:cNvSpPr>
          <p:nvPr>
            <p:ph type="title"/>
          </p:nvPr>
        </p:nvSpPr>
        <p:spPr>
          <a:xfrm>
            <a:off x="1651200" y="581709"/>
            <a:ext cx="88896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6839549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 preserve="1">
  <p:cSld name="Main point">
    <p:spTree>
      <p:nvGrpSpPr>
        <p:cNvPr id="1" name="Shape 2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0" name="Google Shape;230;p8"/>
          <p:cNvGrpSpPr/>
          <p:nvPr/>
        </p:nvGrpSpPr>
        <p:grpSpPr>
          <a:xfrm>
            <a:off x="11070867" y="4616876"/>
            <a:ext cx="1110400" cy="1016000"/>
            <a:chOff x="8303150" y="3550062"/>
            <a:chExt cx="832800" cy="762000"/>
          </a:xfrm>
        </p:grpSpPr>
        <p:sp>
          <p:nvSpPr>
            <p:cNvPr id="231" name="Google Shape;231;p8"/>
            <p:cNvSpPr/>
            <p:nvPr/>
          </p:nvSpPr>
          <p:spPr>
            <a:xfrm rot="5400000">
              <a:off x="8338550" y="351466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5"/>
            </a:solidFill>
            <a:ln>
              <a:noFill/>
            </a:ln>
            <a:effectLst>
              <a:outerShdw dist="38100" dir="6540000" algn="bl" rotWithShape="0">
                <a:schemeClr val="accent5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2" name="Google Shape;232;p8"/>
            <p:cNvSpPr/>
            <p:nvPr/>
          </p:nvSpPr>
          <p:spPr>
            <a:xfrm rot="5400000">
              <a:off x="8409350" y="357031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233" name="Google Shape;233;p8"/>
          <p:cNvGrpSpPr/>
          <p:nvPr/>
        </p:nvGrpSpPr>
        <p:grpSpPr>
          <a:xfrm>
            <a:off x="11070867" y="5771472"/>
            <a:ext cx="1110400" cy="1016000"/>
            <a:chOff x="8303150" y="4328604"/>
            <a:chExt cx="832800" cy="762000"/>
          </a:xfrm>
        </p:grpSpPr>
        <p:sp>
          <p:nvSpPr>
            <p:cNvPr id="234" name="Google Shape;234;p8"/>
            <p:cNvSpPr/>
            <p:nvPr/>
          </p:nvSpPr>
          <p:spPr>
            <a:xfrm rot="5400000">
              <a:off x="8338550" y="4293204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4"/>
            </a:solidFill>
            <a:ln>
              <a:noFill/>
            </a:ln>
            <a:effectLst>
              <a:outerShdw dist="38100" dir="6540000" algn="bl" rotWithShape="0">
                <a:schemeClr val="accent4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5" name="Google Shape;235;p8"/>
            <p:cNvSpPr/>
            <p:nvPr/>
          </p:nvSpPr>
          <p:spPr>
            <a:xfrm rot="5400000">
              <a:off x="8409350" y="4348854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236" name="Google Shape;236;p8"/>
          <p:cNvGrpSpPr/>
          <p:nvPr/>
        </p:nvGrpSpPr>
        <p:grpSpPr>
          <a:xfrm>
            <a:off x="11070867" y="3462281"/>
            <a:ext cx="1110400" cy="1016000"/>
            <a:chOff x="8303150" y="2665412"/>
            <a:chExt cx="832800" cy="762000"/>
          </a:xfrm>
        </p:grpSpPr>
        <p:sp>
          <p:nvSpPr>
            <p:cNvPr id="237" name="Google Shape;237;p8"/>
            <p:cNvSpPr/>
            <p:nvPr/>
          </p:nvSpPr>
          <p:spPr>
            <a:xfrm rot="5400000">
              <a:off x="8338550" y="263001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6"/>
            </a:solidFill>
            <a:ln>
              <a:noFill/>
            </a:ln>
            <a:effectLst>
              <a:outerShdw dist="38100" dir="6540000" algn="bl" rotWithShape="0">
                <a:schemeClr val="accent6">
                  <a:alpha val="31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8" name="Google Shape;238;p8"/>
            <p:cNvSpPr/>
            <p:nvPr/>
          </p:nvSpPr>
          <p:spPr>
            <a:xfrm rot="5400000">
              <a:off x="8409350" y="268566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239" name="Google Shape;239;p8"/>
          <p:cNvGrpSpPr/>
          <p:nvPr/>
        </p:nvGrpSpPr>
        <p:grpSpPr>
          <a:xfrm>
            <a:off x="10979684" y="-1500"/>
            <a:ext cx="1217824" cy="1016000"/>
            <a:chOff x="8235950" y="11466"/>
            <a:chExt cx="912000" cy="762000"/>
          </a:xfrm>
        </p:grpSpPr>
        <p:sp>
          <p:nvSpPr>
            <p:cNvPr id="240" name="Google Shape;240;p8"/>
            <p:cNvSpPr/>
            <p:nvPr/>
          </p:nvSpPr>
          <p:spPr>
            <a:xfrm rot="5400000">
              <a:off x="8310950" y="-63534"/>
              <a:ext cx="762000" cy="9120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6"/>
            </a:solidFill>
            <a:ln>
              <a:noFill/>
            </a:ln>
            <a:effectLst>
              <a:outerShdw dist="38100" dir="5160000" algn="bl" rotWithShape="0">
                <a:schemeClr val="accent6">
                  <a:alpha val="3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1" name="Google Shape;241;p8"/>
            <p:cNvSpPr/>
            <p:nvPr/>
          </p:nvSpPr>
          <p:spPr>
            <a:xfrm rot="5400000">
              <a:off x="8409350" y="39963"/>
              <a:ext cx="620400" cy="7050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242" name="Google Shape;242;p8"/>
          <p:cNvGrpSpPr/>
          <p:nvPr/>
        </p:nvGrpSpPr>
        <p:grpSpPr>
          <a:xfrm>
            <a:off x="10979673" y="1153100"/>
            <a:ext cx="1201564" cy="1016000"/>
            <a:chOff x="8303150" y="896112"/>
            <a:chExt cx="832800" cy="762000"/>
          </a:xfrm>
        </p:grpSpPr>
        <p:sp>
          <p:nvSpPr>
            <p:cNvPr id="243" name="Google Shape;243;p8"/>
            <p:cNvSpPr/>
            <p:nvPr/>
          </p:nvSpPr>
          <p:spPr>
            <a:xfrm rot="5400000">
              <a:off x="8338550" y="86071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5"/>
            </a:solidFill>
            <a:ln>
              <a:noFill/>
            </a:ln>
            <a:effectLst>
              <a:outerShdw dist="38100" dir="6540000" algn="bl" rotWithShape="0">
                <a:schemeClr val="accent5">
                  <a:alpha val="45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4" name="Google Shape;244;p8"/>
            <p:cNvSpPr/>
            <p:nvPr/>
          </p:nvSpPr>
          <p:spPr>
            <a:xfrm rot="5400000">
              <a:off x="8409350" y="91636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245" name="Google Shape;245;p8"/>
          <p:cNvSpPr/>
          <p:nvPr/>
        </p:nvSpPr>
        <p:spPr>
          <a:xfrm>
            <a:off x="-8933" y="-25000"/>
            <a:ext cx="11090000" cy="68832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100013" dist="47625" algn="bl" rotWithShape="0">
              <a:srgbClr val="000000">
                <a:alpha val="30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/>
              <a:t>    </a:t>
            </a:r>
            <a:endParaRPr sz="2400" dirty="0"/>
          </a:p>
        </p:txBody>
      </p:sp>
      <p:pic>
        <p:nvPicPr>
          <p:cNvPr id="246" name="Google Shape;246;p8"/>
          <p:cNvPicPr preferRelativeResize="0"/>
          <p:nvPr/>
        </p:nvPicPr>
        <p:blipFill>
          <a:blip r:embed="rId2" cstate="email">
            <a:alphaModFix amt="37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4398" y="-25200"/>
            <a:ext cx="10293601" cy="6883199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47" name="Google Shape;247;p8"/>
          <p:cNvGrpSpPr/>
          <p:nvPr/>
        </p:nvGrpSpPr>
        <p:grpSpPr>
          <a:xfrm rot="10800000" flipH="1">
            <a:off x="1230665" y="177050"/>
            <a:ext cx="9588720" cy="6641887"/>
            <a:chOff x="-10450323" y="5650612"/>
            <a:chExt cx="7191540" cy="4981415"/>
          </a:xfrm>
        </p:grpSpPr>
        <p:sp>
          <p:nvSpPr>
            <p:cNvPr id="248" name="Google Shape;248;p8"/>
            <p:cNvSpPr/>
            <p:nvPr/>
          </p:nvSpPr>
          <p:spPr>
            <a:xfrm rot="5400000">
              <a:off x="-4922750" y="6534111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47" y="1"/>
                  </a:moveTo>
                  <a:cubicBezTo>
                    <a:pt x="1" y="1"/>
                    <a:pt x="1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9" name="Google Shape;249;p8"/>
            <p:cNvSpPr/>
            <p:nvPr/>
          </p:nvSpPr>
          <p:spPr>
            <a:xfrm rot="5400000">
              <a:off x="-9241078" y="6187852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0" name="Google Shape;250;p8"/>
            <p:cNvSpPr/>
            <p:nvPr/>
          </p:nvSpPr>
          <p:spPr>
            <a:xfrm rot="5400000">
              <a:off x="-3558517" y="7030976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4"/>
                    <a:pt x="247" y="364"/>
                  </a:cubicBezTo>
                  <a:cubicBezTo>
                    <a:pt x="479" y="364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1" name="Google Shape;251;p8"/>
            <p:cNvSpPr/>
            <p:nvPr/>
          </p:nvSpPr>
          <p:spPr>
            <a:xfrm rot="5400000">
              <a:off x="-10425418" y="5695755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33" y="0"/>
                  </a:moveTo>
                  <a:cubicBezTo>
                    <a:pt x="1" y="0"/>
                    <a:pt x="1" y="363"/>
                    <a:pt x="233" y="363"/>
                  </a:cubicBezTo>
                  <a:cubicBezTo>
                    <a:pt x="479" y="363"/>
                    <a:pt x="479" y="0"/>
                    <a:pt x="23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2" name="Google Shape;252;p8"/>
            <p:cNvSpPr/>
            <p:nvPr/>
          </p:nvSpPr>
          <p:spPr>
            <a:xfrm rot="5400000">
              <a:off x="-6856549" y="5709272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47" y="1"/>
                  </a:moveTo>
                  <a:cubicBezTo>
                    <a:pt x="0" y="1"/>
                    <a:pt x="0" y="364"/>
                    <a:pt x="247" y="364"/>
                  </a:cubicBezTo>
                  <a:cubicBezTo>
                    <a:pt x="479" y="364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3" name="Google Shape;253;p8"/>
            <p:cNvSpPr/>
            <p:nvPr/>
          </p:nvSpPr>
          <p:spPr>
            <a:xfrm rot="5400000">
              <a:off x="-10343267" y="9527263"/>
              <a:ext cx="113693" cy="83774"/>
            </a:xfrm>
            <a:custGeom>
              <a:avLst/>
              <a:gdLst/>
              <a:ahLst/>
              <a:cxnLst/>
              <a:rect l="l" t="t" r="r" b="b"/>
              <a:pathLst>
                <a:path w="494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94" y="363"/>
                    <a:pt x="494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4" name="Google Shape;254;p8"/>
            <p:cNvSpPr/>
            <p:nvPr/>
          </p:nvSpPr>
          <p:spPr>
            <a:xfrm rot="5400000">
              <a:off x="-8783881" y="10535020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5" name="Google Shape;255;p8"/>
            <p:cNvSpPr/>
            <p:nvPr/>
          </p:nvSpPr>
          <p:spPr>
            <a:xfrm rot="5400000">
              <a:off x="-3736791" y="8683603"/>
              <a:ext cx="110471" cy="83544"/>
            </a:xfrm>
            <a:custGeom>
              <a:avLst/>
              <a:gdLst/>
              <a:ahLst/>
              <a:cxnLst/>
              <a:rect l="l" t="t" r="r" b="b"/>
              <a:pathLst>
                <a:path w="480" h="363" extrusionOk="0">
                  <a:moveTo>
                    <a:pt x="247" y="0"/>
                  </a:moveTo>
                  <a:cubicBezTo>
                    <a:pt x="0" y="0"/>
                    <a:pt x="0" y="363"/>
                    <a:pt x="247" y="363"/>
                  </a:cubicBezTo>
                  <a:cubicBezTo>
                    <a:pt x="479" y="363"/>
                    <a:pt x="479" y="0"/>
                    <a:pt x="247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6" name="Google Shape;256;p8"/>
            <p:cNvSpPr/>
            <p:nvPr/>
          </p:nvSpPr>
          <p:spPr>
            <a:xfrm rot="5400000">
              <a:off x="-10463671" y="8057386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33" y="1"/>
                  </a:moveTo>
                  <a:cubicBezTo>
                    <a:pt x="1" y="1"/>
                    <a:pt x="1" y="363"/>
                    <a:pt x="233" y="363"/>
                  </a:cubicBezTo>
                  <a:cubicBezTo>
                    <a:pt x="480" y="363"/>
                    <a:pt x="480" y="1"/>
                    <a:pt x="233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7" name="Google Shape;257;p8"/>
            <p:cNvSpPr/>
            <p:nvPr/>
          </p:nvSpPr>
          <p:spPr>
            <a:xfrm rot="5400000">
              <a:off x="-5792057" y="10230213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8" name="Google Shape;258;p8"/>
            <p:cNvSpPr/>
            <p:nvPr/>
          </p:nvSpPr>
          <p:spPr>
            <a:xfrm rot="5400000">
              <a:off x="-3355790" y="5664075"/>
              <a:ext cx="110471" cy="83544"/>
            </a:xfrm>
            <a:custGeom>
              <a:avLst/>
              <a:gdLst/>
              <a:ahLst/>
              <a:cxnLst/>
              <a:rect l="l" t="t" r="r" b="b"/>
              <a:pathLst>
                <a:path w="480" h="363" extrusionOk="0">
                  <a:moveTo>
                    <a:pt x="233" y="0"/>
                  </a:moveTo>
                  <a:cubicBezTo>
                    <a:pt x="0" y="0"/>
                    <a:pt x="0" y="363"/>
                    <a:pt x="233" y="363"/>
                  </a:cubicBezTo>
                  <a:cubicBezTo>
                    <a:pt x="479" y="363"/>
                    <a:pt x="479" y="0"/>
                    <a:pt x="23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259" name="Google Shape;259;p8"/>
          <p:cNvGrpSpPr/>
          <p:nvPr/>
        </p:nvGrpSpPr>
        <p:grpSpPr>
          <a:xfrm>
            <a:off x="10979406" y="2307700"/>
            <a:ext cx="1201564" cy="1016000"/>
            <a:chOff x="8303150" y="1780762"/>
            <a:chExt cx="832800" cy="762000"/>
          </a:xfrm>
        </p:grpSpPr>
        <p:sp>
          <p:nvSpPr>
            <p:cNvPr id="260" name="Google Shape;260;p8"/>
            <p:cNvSpPr/>
            <p:nvPr/>
          </p:nvSpPr>
          <p:spPr>
            <a:xfrm rot="5400000">
              <a:off x="8338550" y="174536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4"/>
            </a:solidFill>
            <a:ln>
              <a:noFill/>
            </a:ln>
            <a:effectLst>
              <a:outerShdw dist="38100" dir="5760000" algn="bl" rotWithShape="0">
                <a:schemeClr val="accent4">
                  <a:alpha val="43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1" name="Google Shape;261;p8"/>
            <p:cNvSpPr/>
            <p:nvPr/>
          </p:nvSpPr>
          <p:spPr>
            <a:xfrm rot="5400000">
              <a:off x="8409350" y="180101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262" name="Google Shape;262;p8"/>
          <p:cNvSpPr txBox="1">
            <a:spLocks noGrp="1"/>
          </p:cNvSpPr>
          <p:nvPr>
            <p:ph type="title"/>
          </p:nvPr>
        </p:nvSpPr>
        <p:spPr>
          <a:xfrm>
            <a:off x="2660343" y="1895300"/>
            <a:ext cx="6731600" cy="3042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72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9pPr>
          </a:lstStyle>
          <a:p>
            <a:endParaRPr/>
          </a:p>
        </p:txBody>
      </p:sp>
      <p:sp>
        <p:nvSpPr>
          <p:cNvPr id="263" name="Google Shape;263;p8"/>
          <p:cNvSpPr/>
          <p:nvPr/>
        </p:nvSpPr>
        <p:spPr>
          <a:xfrm>
            <a:off x="-8933" y="-21400"/>
            <a:ext cx="965200" cy="6883200"/>
          </a:xfrm>
          <a:prstGeom prst="rect">
            <a:avLst/>
          </a:prstGeom>
          <a:solidFill>
            <a:srgbClr val="FFB6B9"/>
          </a:solidFill>
          <a:ln>
            <a:noFill/>
          </a:ln>
          <a:effectLst>
            <a:outerShdw dist="38100" algn="bl" rotWithShape="0">
              <a:srgbClr val="F3F3F3">
                <a:alpha val="60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/>
          </a:p>
        </p:txBody>
      </p:sp>
    </p:spTree>
    <p:extLst>
      <p:ext uri="{BB962C8B-B14F-4D97-AF65-F5344CB8AC3E}">
        <p14:creationId xmlns:p14="http://schemas.microsoft.com/office/powerpoint/2010/main" val="24074278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 preserve="1">
  <p:cSld name="Section title and description">
    <p:spTree>
      <p:nvGrpSpPr>
        <p:cNvPr id="1" name="Shape 2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5" name="Google Shape;265;p9"/>
          <p:cNvGrpSpPr/>
          <p:nvPr/>
        </p:nvGrpSpPr>
        <p:grpSpPr>
          <a:xfrm>
            <a:off x="10979684" y="-1500"/>
            <a:ext cx="1217824" cy="1016000"/>
            <a:chOff x="8235950" y="11466"/>
            <a:chExt cx="912000" cy="762000"/>
          </a:xfrm>
        </p:grpSpPr>
        <p:sp>
          <p:nvSpPr>
            <p:cNvPr id="266" name="Google Shape;266;p9"/>
            <p:cNvSpPr/>
            <p:nvPr/>
          </p:nvSpPr>
          <p:spPr>
            <a:xfrm rot="5400000">
              <a:off x="8310950" y="-63534"/>
              <a:ext cx="762000" cy="9120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6"/>
            </a:solidFill>
            <a:ln>
              <a:noFill/>
            </a:ln>
            <a:effectLst>
              <a:outerShdw dist="38100" dir="5160000" algn="bl" rotWithShape="0">
                <a:schemeClr val="accent6">
                  <a:alpha val="3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7" name="Google Shape;267;p9"/>
            <p:cNvSpPr/>
            <p:nvPr/>
          </p:nvSpPr>
          <p:spPr>
            <a:xfrm rot="5400000">
              <a:off x="8409350" y="39963"/>
              <a:ext cx="620400" cy="7050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268" name="Google Shape;268;p9"/>
          <p:cNvGrpSpPr/>
          <p:nvPr/>
        </p:nvGrpSpPr>
        <p:grpSpPr>
          <a:xfrm>
            <a:off x="11070867" y="4616876"/>
            <a:ext cx="1110400" cy="1016000"/>
            <a:chOff x="8303150" y="3550062"/>
            <a:chExt cx="832800" cy="762000"/>
          </a:xfrm>
        </p:grpSpPr>
        <p:sp>
          <p:nvSpPr>
            <p:cNvPr id="269" name="Google Shape;269;p9"/>
            <p:cNvSpPr/>
            <p:nvPr/>
          </p:nvSpPr>
          <p:spPr>
            <a:xfrm rot="5400000">
              <a:off x="8338550" y="351466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5"/>
            </a:solidFill>
            <a:ln>
              <a:noFill/>
            </a:ln>
            <a:effectLst>
              <a:outerShdw dist="38100" dir="6540000" algn="bl" rotWithShape="0">
                <a:schemeClr val="accent5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0" name="Google Shape;270;p9"/>
            <p:cNvSpPr/>
            <p:nvPr/>
          </p:nvSpPr>
          <p:spPr>
            <a:xfrm rot="5400000">
              <a:off x="8409350" y="357031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271" name="Google Shape;271;p9"/>
          <p:cNvGrpSpPr/>
          <p:nvPr/>
        </p:nvGrpSpPr>
        <p:grpSpPr>
          <a:xfrm>
            <a:off x="11070867" y="5771472"/>
            <a:ext cx="1110400" cy="1016000"/>
            <a:chOff x="8303150" y="4328604"/>
            <a:chExt cx="832800" cy="762000"/>
          </a:xfrm>
        </p:grpSpPr>
        <p:sp>
          <p:nvSpPr>
            <p:cNvPr id="272" name="Google Shape;272;p9"/>
            <p:cNvSpPr/>
            <p:nvPr/>
          </p:nvSpPr>
          <p:spPr>
            <a:xfrm rot="5400000">
              <a:off x="8338550" y="4293204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4"/>
            </a:solidFill>
            <a:ln>
              <a:noFill/>
            </a:ln>
            <a:effectLst>
              <a:outerShdw dist="38100" dir="6540000" algn="bl" rotWithShape="0">
                <a:schemeClr val="accent4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3" name="Google Shape;273;p9"/>
            <p:cNvSpPr/>
            <p:nvPr/>
          </p:nvSpPr>
          <p:spPr>
            <a:xfrm rot="5400000">
              <a:off x="8409350" y="4348854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274" name="Google Shape;274;p9"/>
          <p:cNvGrpSpPr/>
          <p:nvPr/>
        </p:nvGrpSpPr>
        <p:grpSpPr>
          <a:xfrm>
            <a:off x="11070867" y="3462281"/>
            <a:ext cx="1110400" cy="1016000"/>
            <a:chOff x="8303150" y="2665412"/>
            <a:chExt cx="832800" cy="762000"/>
          </a:xfrm>
        </p:grpSpPr>
        <p:sp>
          <p:nvSpPr>
            <p:cNvPr id="275" name="Google Shape;275;p9"/>
            <p:cNvSpPr/>
            <p:nvPr/>
          </p:nvSpPr>
          <p:spPr>
            <a:xfrm rot="5400000">
              <a:off x="8338550" y="263001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6"/>
            </a:solidFill>
            <a:ln>
              <a:noFill/>
            </a:ln>
            <a:effectLst>
              <a:outerShdw dist="38100" dir="6540000" algn="bl" rotWithShape="0">
                <a:schemeClr val="accent6">
                  <a:alpha val="31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6" name="Google Shape;276;p9"/>
            <p:cNvSpPr/>
            <p:nvPr/>
          </p:nvSpPr>
          <p:spPr>
            <a:xfrm rot="5400000">
              <a:off x="8409350" y="268566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277" name="Google Shape;277;p9"/>
          <p:cNvGrpSpPr/>
          <p:nvPr/>
        </p:nvGrpSpPr>
        <p:grpSpPr>
          <a:xfrm>
            <a:off x="11070867" y="2307685"/>
            <a:ext cx="1110400" cy="1016000"/>
            <a:chOff x="8303150" y="1780762"/>
            <a:chExt cx="832800" cy="762000"/>
          </a:xfrm>
        </p:grpSpPr>
        <p:sp>
          <p:nvSpPr>
            <p:cNvPr id="278" name="Google Shape;278;p9"/>
            <p:cNvSpPr/>
            <p:nvPr/>
          </p:nvSpPr>
          <p:spPr>
            <a:xfrm rot="5400000">
              <a:off x="8338550" y="174536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4"/>
            </a:solidFill>
            <a:ln>
              <a:noFill/>
            </a:ln>
            <a:effectLst>
              <a:outerShdw dist="38100" dir="6540000" algn="bl" rotWithShape="0">
                <a:schemeClr val="accent4">
                  <a:alpha val="43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9" name="Google Shape;279;p9"/>
            <p:cNvSpPr/>
            <p:nvPr/>
          </p:nvSpPr>
          <p:spPr>
            <a:xfrm rot="5400000">
              <a:off x="8409350" y="180101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280" name="Google Shape;280;p9"/>
          <p:cNvGrpSpPr/>
          <p:nvPr/>
        </p:nvGrpSpPr>
        <p:grpSpPr>
          <a:xfrm>
            <a:off x="11070867" y="1153091"/>
            <a:ext cx="1110400" cy="1016000"/>
            <a:chOff x="8303150" y="896112"/>
            <a:chExt cx="832800" cy="762000"/>
          </a:xfrm>
        </p:grpSpPr>
        <p:sp>
          <p:nvSpPr>
            <p:cNvPr id="281" name="Google Shape;281;p9"/>
            <p:cNvSpPr/>
            <p:nvPr/>
          </p:nvSpPr>
          <p:spPr>
            <a:xfrm rot="5400000">
              <a:off x="8338550" y="86071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5"/>
            </a:solidFill>
            <a:ln>
              <a:noFill/>
            </a:ln>
            <a:effectLst>
              <a:outerShdw dist="38100" dir="6540000" algn="bl" rotWithShape="0">
                <a:schemeClr val="accent5">
                  <a:alpha val="45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2" name="Google Shape;282;p9"/>
            <p:cNvSpPr/>
            <p:nvPr/>
          </p:nvSpPr>
          <p:spPr>
            <a:xfrm rot="5400000">
              <a:off x="8409350" y="91636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283" name="Google Shape;283;p9"/>
          <p:cNvSpPr/>
          <p:nvPr/>
        </p:nvSpPr>
        <p:spPr>
          <a:xfrm>
            <a:off x="-8933" y="-25000"/>
            <a:ext cx="11090000" cy="68832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100013" dist="47625" algn="bl" rotWithShape="0">
              <a:srgbClr val="000000">
                <a:alpha val="30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/>
              <a:t>    </a:t>
            </a:r>
            <a:endParaRPr sz="2400" dirty="0"/>
          </a:p>
        </p:txBody>
      </p:sp>
      <p:pic>
        <p:nvPicPr>
          <p:cNvPr id="284" name="Google Shape;284;p9"/>
          <p:cNvPicPr preferRelativeResize="0"/>
          <p:nvPr/>
        </p:nvPicPr>
        <p:blipFill>
          <a:blip r:embed="rId2" cstate="email">
            <a:alphaModFix amt="37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4398" y="-25200"/>
            <a:ext cx="10293601" cy="6883199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85" name="Google Shape;285;p9"/>
          <p:cNvGrpSpPr/>
          <p:nvPr/>
        </p:nvGrpSpPr>
        <p:grpSpPr>
          <a:xfrm>
            <a:off x="1190152" y="94693"/>
            <a:ext cx="9724432" cy="6555044"/>
            <a:chOff x="-10480708" y="5588844"/>
            <a:chExt cx="7293324" cy="4916283"/>
          </a:xfrm>
        </p:grpSpPr>
        <p:sp>
          <p:nvSpPr>
            <p:cNvPr id="286" name="Google Shape;286;p9"/>
            <p:cNvSpPr/>
            <p:nvPr/>
          </p:nvSpPr>
          <p:spPr>
            <a:xfrm rot="5400000">
              <a:off x="-5958207" y="5602308"/>
              <a:ext cx="110471" cy="83544"/>
            </a:xfrm>
            <a:custGeom>
              <a:avLst/>
              <a:gdLst/>
              <a:ahLst/>
              <a:cxnLst/>
              <a:rect l="l" t="t" r="r" b="b"/>
              <a:pathLst>
                <a:path w="480" h="363" extrusionOk="0">
                  <a:moveTo>
                    <a:pt x="233" y="0"/>
                  </a:moveTo>
                  <a:cubicBezTo>
                    <a:pt x="1" y="0"/>
                    <a:pt x="1" y="363"/>
                    <a:pt x="233" y="363"/>
                  </a:cubicBezTo>
                  <a:cubicBezTo>
                    <a:pt x="479" y="363"/>
                    <a:pt x="479" y="0"/>
                    <a:pt x="23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7" name="Google Shape;287;p9"/>
            <p:cNvSpPr/>
            <p:nvPr/>
          </p:nvSpPr>
          <p:spPr>
            <a:xfrm rot="5400000">
              <a:off x="-8270078" y="5695752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8" name="Google Shape;288;p9"/>
            <p:cNvSpPr/>
            <p:nvPr/>
          </p:nvSpPr>
          <p:spPr>
            <a:xfrm rot="5400000">
              <a:off x="-3376341" y="7634321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4"/>
                    <a:pt x="247" y="364"/>
                  </a:cubicBezTo>
                  <a:cubicBezTo>
                    <a:pt x="479" y="364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9" name="Google Shape;289;p9"/>
            <p:cNvSpPr/>
            <p:nvPr/>
          </p:nvSpPr>
          <p:spPr>
            <a:xfrm rot="5400000">
              <a:off x="-10425418" y="5695755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33" y="0"/>
                  </a:moveTo>
                  <a:cubicBezTo>
                    <a:pt x="1" y="0"/>
                    <a:pt x="1" y="363"/>
                    <a:pt x="233" y="363"/>
                  </a:cubicBezTo>
                  <a:cubicBezTo>
                    <a:pt x="479" y="363"/>
                    <a:pt x="479" y="0"/>
                    <a:pt x="23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0" name="Google Shape;290;p9"/>
            <p:cNvSpPr/>
            <p:nvPr/>
          </p:nvSpPr>
          <p:spPr>
            <a:xfrm rot="5400000">
              <a:off x="-10495667" y="9222463"/>
              <a:ext cx="113693" cy="83774"/>
            </a:xfrm>
            <a:custGeom>
              <a:avLst/>
              <a:gdLst/>
              <a:ahLst/>
              <a:cxnLst/>
              <a:rect l="l" t="t" r="r" b="b"/>
              <a:pathLst>
                <a:path w="494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94" y="363"/>
                    <a:pt x="494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1" name="Google Shape;291;p9"/>
            <p:cNvSpPr/>
            <p:nvPr/>
          </p:nvSpPr>
          <p:spPr>
            <a:xfrm rot="5400000">
              <a:off x="-9774444" y="10408120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2" name="Google Shape;292;p9"/>
            <p:cNvSpPr/>
            <p:nvPr/>
          </p:nvSpPr>
          <p:spPr>
            <a:xfrm rot="5400000">
              <a:off x="-3284391" y="9832178"/>
              <a:ext cx="110471" cy="83544"/>
            </a:xfrm>
            <a:custGeom>
              <a:avLst/>
              <a:gdLst/>
              <a:ahLst/>
              <a:cxnLst/>
              <a:rect l="l" t="t" r="r" b="b"/>
              <a:pathLst>
                <a:path w="480" h="363" extrusionOk="0">
                  <a:moveTo>
                    <a:pt x="247" y="0"/>
                  </a:moveTo>
                  <a:cubicBezTo>
                    <a:pt x="0" y="0"/>
                    <a:pt x="0" y="363"/>
                    <a:pt x="247" y="363"/>
                  </a:cubicBezTo>
                  <a:cubicBezTo>
                    <a:pt x="479" y="363"/>
                    <a:pt x="479" y="0"/>
                    <a:pt x="247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3" name="Google Shape;293;p9"/>
            <p:cNvSpPr/>
            <p:nvPr/>
          </p:nvSpPr>
          <p:spPr>
            <a:xfrm rot="5400000">
              <a:off x="-4802986" y="6311082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4"/>
                    <a:pt x="247" y="364"/>
                  </a:cubicBezTo>
                  <a:cubicBezTo>
                    <a:pt x="479" y="364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4" name="Google Shape;294;p9"/>
            <p:cNvSpPr/>
            <p:nvPr/>
          </p:nvSpPr>
          <p:spPr>
            <a:xfrm rot="5400000">
              <a:off x="-6730482" y="10306413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295" name="Google Shape;295;p9"/>
          <p:cNvSpPr/>
          <p:nvPr/>
        </p:nvSpPr>
        <p:spPr>
          <a:xfrm rot="-899998">
            <a:off x="2708923" y="2694625"/>
            <a:ext cx="496237" cy="625207"/>
          </a:xfrm>
          <a:custGeom>
            <a:avLst/>
            <a:gdLst/>
            <a:ahLst/>
            <a:cxnLst/>
            <a:rect l="l" t="t" r="r" b="b"/>
            <a:pathLst>
              <a:path w="9096" h="11460" extrusionOk="0">
                <a:moveTo>
                  <a:pt x="7282" y="7427"/>
                </a:moveTo>
                <a:cubicBezTo>
                  <a:pt x="7862" y="5991"/>
                  <a:pt x="9095" y="3467"/>
                  <a:pt x="8486" y="1900"/>
                </a:cubicBezTo>
                <a:cubicBezTo>
                  <a:pt x="8356" y="1596"/>
                  <a:pt x="8167" y="1335"/>
                  <a:pt x="7949" y="1117"/>
                </a:cubicBezTo>
                <a:cubicBezTo>
                  <a:pt x="7021" y="102"/>
                  <a:pt x="5716" y="0"/>
                  <a:pt x="4831" y="1190"/>
                </a:cubicBezTo>
                <a:cubicBezTo>
                  <a:pt x="4439" y="1726"/>
                  <a:pt x="4309" y="2408"/>
                  <a:pt x="4483" y="3046"/>
                </a:cubicBezTo>
                <a:cubicBezTo>
                  <a:pt x="4265" y="3046"/>
                  <a:pt x="4178" y="2785"/>
                  <a:pt x="4106" y="2582"/>
                </a:cubicBezTo>
                <a:cubicBezTo>
                  <a:pt x="3815" y="1828"/>
                  <a:pt x="3090" y="1335"/>
                  <a:pt x="2278" y="1335"/>
                </a:cubicBezTo>
                <a:cubicBezTo>
                  <a:pt x="1640" y="1320"/>
                  <a:pt x="972" y="1523"/>
                  <a:pt x="552" y="1987"/>
                </a:cubicBezTo>
                <a:cubicBezTo>
                  <a:pt x="88" y="2510"/>
                  <a:pt x="1" y="3293"/>
                  <a:pt x="102" y="3989"/>
                </a:cubicBezTo>
                <a:cubicBezTo>
                  <a:pt x="334" y="5831"/>
                  <a:pt x="1669" y="7166"/>
                  <a:pt x="2844" y="8500"/>
                </a:cubicBezTo>
                <a:lnTo>
                  <a:pt x="2873" y="8529"/>
                </a:lnTo>
                <a:cubicBezTo>
                  <a:pt x="3728" y="9501"/>
                  <a:pt x="4555" y="10545"/>
                  <a:pt x="5469" y="11459"/>
                </a:cubicBezTo>
                <a:cubicBezTo>
                  <a:pt x="6049" y="10110"/>
                  <a:pt x="6774" y="8790"/>
                  <a:pt x="7282" y="7427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/>
          </a:p>
        </p:txBody>
      </p:sp>
      <p:sp>
        <p:nvSpPr>
          <p:cNvPr id="296" name="Google Shape;296;p9"/>
          <p:cNvSpPr/>
          <p:nvPr/>
        </p:nvSpPr>
        <p:spPr>
          <a:xfrm rot="1799934">
            <a:off x="8827098" y="2694628"/>
            <a:ext cx="496233" cy="625201"/>
          </a:xfrm>
          <a:custGeom>
            <a:avLst/>
            <a:gdLst/>
            <a:ahLst/>
            <a:cxnLst/>
            <a:rect l="l" t="t" r="r" b="b"/>
            <a:pathLst>
              <a:path w="9096" h="11460" extrusionOk="0">
                <a:moveTo>
                  <a:pt x="7282" y="7427"/>
                </a:moveTo>
                <a:cubicBezTo>
                  <a:pt x="7862" y="5991"/>
                  <a:pt x="9095" y="3467"/>
                  <a:pt x="8486" y="1900"/>
                </a:cubicBezTo>
                <a:cubicBezTo>
                  <a:pt x="8356" y="1596"/>
                  <a:pt x="8167" y="1335"/>
                  <a:pt x="7949" y="1117"/>
                </a:cubicBezTo>
                <a:cubicBezTo>
                  <a:pt x="7021" y="102"/>
                  <a:pt x="5716" y="0"/>
                  <a:pt x="4831" y="1190"/>
                </a:cubicBezTo>
                <a:cubicBezTo>
                  <a:pt x="4439" y="1726"/>
                  <a:pt x="4309" y="2408"/>
                  <a:pt x="4483" y="3046"/>
                </a:cubicBezTo>
                <a:cubicBezTo>
                  <a:pt x="4265" y="3046"/>
                  <a:pt x="4178" y="2785"/>
                  <a:pt x="4106" y="2582"/>
                </a:cubicBezTo>
                <a:cubicBezTo>
                  <a:pt x="3815" y="1828"/>
                  <a:pt x="3090" y="1335"/>
                  <a:pt x="2278" y="1335"/>
                </a:cubicBezTo>
                <a:cubicBezTo>
                  <a:pt x="1640" y="1320"/>
                  <a:pt x="972" y="1523"/>
                  <a:pt x="552" y="1987"/>
                </a:cubicBezTo>
                <a:cubicBezTo>
                  <a:pt x="88" y="2510"/>
                  <a:pt x="1" y="3293"/>
                  <a:pt x="102" y="3989"/>
                </a:cubicBezTo>
                <a:cubicBezTo>
                  <a:pt x="334" y="5831"/>
                  <a:pt x="1669" y="7166"/>
                  <a:pt x="2844" y="8500"/>
                </a:cubicBezTo>
                <a:lnTo>
                  <a:pt x="2873" y="8529"/>
                </a:lnTo>
                <a:cubicBezTo>
                  <a:pt x="3728" y="9501"/>
                  <a:pt x="4555" y="10545"/>
                  <a:pt x="5469" y="11459"/>
                </a:cubicBezTo>
                <a:cubicBezTo>
                  <a:pt x="6049" y="10110"/>
                  <a:pt x="6774" y="8790"/>
                  <a:pt x="7282" y="7427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/>
          </a:p>
        </p:txBody>
      </p:sp>
      <p:sp>
        <p:nvSpPr>
          <p:cNvPr id="297" name="Google Shape;297;p9"/>
          <p:cNvSpPr txBox="1">
            <a:spLocks noGrp="1"/>
          </p:cNvSpPr>
          <p:nvPr>
            <p:ph type="title"/>
          </p:nvPr>
        </p:nvSpPr>
        <p:spPr>
          <a:xfrm>
            <a:off x="3437500" y="2136833"/>
            <a:ext cx="5139600" cy="168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10000">
                <a:latin typeface="Playfair Display ExtraBold"/>
                <a:ea typeface="Playfair Display ExtraBold"/>
                <a:cs typeface="Playfair Display ExtraBold"/>
                <a:sym typeface="Playfair Display ExtraBold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9pPr>
          </a:lstStyle>
          <a:p>
            <a:endParaRPr/>
          </a:p>
        </p:txBody>
      </p:sp>
      <p:sp>
        <p:nvSpPr>
          <p:cNvPr id="298" name="Google Shape;298;p9"/>
          <p:cNvSpPr/>
          <p:nvPr/>
        </p:nvSpPr>
        <p:spPr>
          <a:xfrm>
            <a:off x="-8933" y="-21400"/>
            <a:ext cx="965200" cy="6883200"/>
          </a:xfrm>
          <a:prstGeom prst="rect">
            <a:avLst/>
          </a:prstGeom>
          <a:solidFill>
            <a:srgbClr val="FFB6B9"/>
          </a:solidFill>
          <a:ln>
            <a:noFill/>
          </a:ln>
          <a:effectLst>
            <a:outerShdw dist="38100" algn="bl" rotWithShape="0">
              <a:srgbClr val="F3F3F3">
                <a:alpha val="60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/>
          </a:p>
        </p:txBody>
      </p:sp>
      <p:sp>
        <p:nvSpPr>
          <p:cNvPr id="299" name="Google Shape;299;p9"/>
          <p:cNvSpPr txBox="1">
            <a:spLocks noGrp="1"/>
          </p:cNvSpPr>
          <p:nvPr>
            <p:ph type="subTitle" idx="1"/>
          </p:nvPr>
        </p:nvSpPr>
        <p:spPr>
          <a:xfrm>
            <a:off x="2152267" y="3675133"/>
            <a:ext cx="7710000" cy="1016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>
                <a:solidFill>
                  <a:schemeClr val="dk2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49128907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 preserve="1">
  <p:cSld name="Caption">
    <p:spTree>
      <p:nvGrpSpPr>
        <p:cNvPr id="1" name="Shape 3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1" name="Google Shape;301;p10"/>
          <p:cNvSpPr txBox="1">
            <a:spLocks noGrp="1"/>
          </p:cNvSpPr>
          <p:nvPr>
            <p:ph type="title"/>
          </p:nvPr>
        </p:nvSpPr>
        <p:spPr>
          <a:xfrm>
            <a:off x="6095700" y="2212967"/>
            <a:ext cx="5140400" cy="224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4800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31143222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 preserve="1">
  <p:cSld name="Big number">
    <p:spTree>
      <p:nvGrpSpPr>
        <p:cNvPr id="1" name="Shape 3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3" name="Google Shape;303;p11"/>
          <p:cNvGrpSpPr/>
          <p:nvPr/>
        </p:nvGrpSpPr>
        <p:grpSpPr>
          <a:xfrm>
            <a:off x="11070867" y="5771472"/>
            <a:ext cx="1110400" cy="1016000"/>
            <a:chOff x="8303150" y="4328604"/>
            <a:chExt cx="832800" cy="762000"/>
          </a:xfrm>
        </p:grpSpPr>
        <p:sp>
          <p:nvSpPr>
            <p:cNvPr id="304" name="Google Shape;304;p11"/>
            <p:cNvSpPr/>
            <p:nvPr/>
          </p:nvSpPr>
          <p:spPr>
            <a:xfrm rot="5400000">
              <a:off x="8338550" y="4293204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4"/>
            </a:solidFill>
            <a:ln>
              <a:noFill/>
            </a:ln>
            <a:effectLst>
              <a:outerShdw dist="38100" dir="6540000" algn="bl" rotWithShape="0">
                <a:schemeClr val="accent4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5" name="Google Shape;305;p11"/>
            <p:cNvSpPr/>
            <p:nvPr/>
          </p:nvSpPr>
          <p:spPr>
            <a:xfrm rot="5400000">
              <a:off x="8409350" y="4348854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306" name="Google Shape;306;p11"/>
          <p:cNvGrpSpPr/>
          <p:nvPr/>
        </p:nvGrpSpPr>
        <p:grpSpPr>
          <a:xfrm>
            <a:off x="10979684" y="-1500"/>
            <a:ext cx="1217824" cy="1016000"/>
            <a:chOff x="8235950" y="11466"/>
            <a:chExt cx="912000" cy="762000"/>
          </a:xfrm>
        </p:grpSpPr>
        <p:sp>
          <p:nvSpPr>
            <p:cNvPr id="307" name="Google Shape;307;p11"/>
            <p:cNvSpPr/>
            <p:nvPr/>
          </p:nvSpPr>
          <p:spPr>
            <a:xfrm rot="5400000">
              <a:off x="8310950" y="-63534"/>
              <a:ext cx="762000" cy="9120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6"/>
            </a:solidFill>
            <a:ln>
              <a:noFill/>
            </a:ln>
            <a:effectLst>
              <a:outerShdw dist="38100" dir="5160000" algn="bl" rotWithShape="0">
                <a:schemeClr val="accent6">
                  <a:alpha val="3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8" name="Google Shape;308;p11"/>
            <p:cNvSpPr/>
            <p:nvPr/>
          </p:nvSpPr>
          <p:spPr>
            <a:xfrm rot="5400000">
              <a:off x="8409350" y="39963"/>
              <a:ext cx="620400" cy="7050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309" name="Google Shape;309;p11"/>
          <p:cNvGrpSpPr/>
          <p:nvPr/>
        </p:nvGrpSpPr>
        <p:grpSpPr>
          <a:xfrm>
            <a:off x="10979673" y="1153100"/>
            <a:ext cx="1201564" cy="1016000"/>
            <a:chOff x="8303150" y="896112"/>
            <a:chExt cx="832800" cy="762000"/>
          </a:xfrm>
        </p:grpSpPr>
        <p:sp>
          <p:nvSpPr>
            <p:cNvPr id="310" name="Google Shape;310;p11"/>
            <p:cNvSpPr/>
            <p:nvPr/>
          </p:nvSpPr>
          <p:spPr>
            <a:xfrm rot="5400000">
              <a:off x="8338550" y="86071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5"/>
            </a:solidFill>
            <a:ln>
              <a:noFill/>
            </a:ln>
            <a:effectLst>
              <a:outerShdw dist="38100" dir="6540000" algn="bl" rotWithShape="0">
                <a:schemeClr val="accent5">
                  <a:alpha val="45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11" name="Google Shape;311;p11"/>
            <p:cNvSpPr/>
            <p:nvPr/>
          </p:nvSpPr>
          <p:spPr>
            <a:xfrm rot="5400000">
              <a:off x="8409350" y="91636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312" name="Google Shape;312;p11"/>
          <p:cNvGrpSpPr/>
          <p:nvPr/>
        </p:nvGrpSpPr>
        <p:grpSpPr>
          <a:xfrm>
            <a:off x="10979673" y="2307700"/>
            <a:ext cx="1201564" cy="1016000"/>
            <a:chOff x="8303150" y="1780762"/>
            <a:chExt cx="832800" cy="762000"/>
          </a:xfrm>
        </p:grpSpPr>
        <p:sp>
          <p:nvSpPr>
            <p:cNvPr id="313" name="Google Shape;313;p11"/>
            <p:cNvSpPr/>
            <p:nvPr/>
          </p:nvSpPr>
          <p:spPr>
            <a:xfrm rot="5400000">
              <a:off x="8338550" y="174536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4"/>
            </a:solidFill>
            <a:ln>
              <a:noFill/>
            </a:ln>
            <a:effectLst>
              <a:outerShdw dist="38100" dir="6540000" algn="bl" rotWithShape="0">
                <a:schemeClr val="accent4">
                  <a:alpha val="43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14" name="Google Shape;314;p11"/>
            <p:cNvSpPr/>
            <p:nvPr/>
          </p:nvSpPr>
          <p:spPr>
            <a:xfrm rot="5400000">
              <a:off x="8409350" y="180101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315" name="Google Shape;315;p11"/>
          <p:cNvGrpSpPr/>
          <p:nvPr/>
        </p:nvGrpSpPr>
        <p:grpSpPr>
          <a:xfrm>
            <a:off x="10979673" y="3462267"/>
            <a:ext cx="1201564" cy="1016000"/>
            <a:chOff x="8303150" y="2665412"/>
            <a:chExt cx="832800" cy="762000"/>
          </a:xfrm>
        </p:grpSpPr>
        <p:sp>
          <p:nvSpPr>
            <p:cNvPr id="316" name="Google Shape;316;p11"/>
            <p:cNvSpPr/>
            <p:nvPr/>
          </p:nvSpPr>
          <p:spPr>
            <a:xfrm rot="5400000">
              <a:off x="8338550" y="263001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6"/>
            </a:solidFill>
            <a:ln>
              <a:noFill/>
            </a:ln>
            <a:effectLst>
              <a:outerShdw dist="38100" dir="6540000" algn="bl" rotWithShape="0">
                <a:schemeClr val="accent6">
                  <a:alpha val="31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17" name="Google Shape;317;p11"/>
            <p:cNvSpPr/>
            <p:nvPr/>
          </p:nvSpPr>
          <p:spPr>
            <a:xfrm rot="5400000">
              <a:off x="8409350" y="268566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318" name="Google Shape;318;p11"/>
          <p:cNvSpPr/>
          <p:nvPr/>
        </p:nvSpPr>
        <p:spPr>
          <a:xfrm>
            <a:off x="-8933" y="-25000"/>
            <a:ext cx="11090000" cy="68832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100013" dist="47625" algn="bl" rotWithShape="0">
              <a:srgbClr val="000000">
                <a:alpha val="30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/>
              <a:t>    </a:t>
            </a:r>
            <a:endParaRPr sz="2400" dirty="0"/>
          </a:p>
        </p:txBody>
      </p:sp>
      <p:pic>
        <p:nvPicPr>
          <p:cNvPr id="319" name="Google Shape;319;p11"/>
          <p:cNvPicPr preferRelativeResize="0"/>
          <p:nvPr/>
        </p:nvPicPr>
        <p:blipFill>
          <a:blip r:embed="rId2" cstate="email">
            <a:alphaModFix amt="37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4398" y="-25200"/>
            <a:ext cx="10293601" cy="6883199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20" name="Google Shape;320;p11"/>
          <p:cNvGrpSpPr/>
          <p:nvPr/>
        </p:nvGrpSpPr>
        <p:grpSpPr>
          <a:xfrm rot="10800000" flipH="1">
            <a:off x="1230665" y="197623"/>
            <a:ext cx="9588720" cy="6621313"/>
            <a:chOff x="-10450323" y="5650612"/>
            <a:chExt cx="7191540" cy="4965985"/>
          </a:xfrm>
        </p:grpSpPr>
        <p:sp>
          <p:nvSpPr>
            <p:cNvPr id="321" name="Google Shape;321;p11"/>
            <p:cNvSpPr/>
            <p:nvPr/>
          </p:nvSpPr>
          <p:spPr>
            <a:xfrm rot="5400000">
              <a:off x="-9164878" y="6416452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2" name="Google Shape;322;p11"/>
            <p:cNvSpPr/>
            <p:nvPr/>
          </p:nvSpPr>
          <p:spPr>
            <a:xfrm rot="5400000">
              <a:off x="-5463517" y="6116576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4"/>
                    <a:pt x="247" y="364"/>
                  </a:cubicBezTo>
                  <a:cubicBezTo>
                    <a:pt x="479" y="364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3" name="Google Shape;323;p11"/>
            <p:cNvSpPr/>
            <p:nvPr/>
          </p:nvSpPr>
          <p:spPr>
            <a:xfrm rot="5400000">
              <a:off x="-10425418" y="5695755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33" y="0"/>
                  </a:moveTo>
                  <a:cubicBezTo>
                    <a:pt x="1" y="0"/>
                    <a:pt x="1" y="363"/>
                    <a:pt x="233" y="363"/>
                  </a:cubicBezTo>
                  <a:cubicBezTo>
                    <a:pt x="479" y="363"/>
                    <a:pt x="479" y="0"/>
                    <a:pt x="23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4" name="Google Shape;324;p11"/>
            <p:cNvSpPr/>
            <p:nvPr/>
          </p:nvSpPr>
          <p:spPr>
            <a:xfrm rot="5400000">
              <a:off x="-10038467" y="10517863"/>
              <a:ext cx="113693" cy="83774"/>
            </a:xfrm>
            <a:custGeom>
              <a:avLst/>
              <a:gdLst/>
              <a:ahLst/>
              <a:cxnLst/>
              <a:rect l="l" t="t" r="r" b="b"/>
              <a:pathLst>
                <a:path w="494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94" y="363"/>
                    <a:pt x="494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5" name="Google Shape;325;p11"/>
            <p:cNvSpPr/>
            <p:nvPr/>
          </p:nvSpPr>
          <p:spPr>
            <a:xfrm rot="5400000">
              <a:off x="-6802681" y="10154020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6" name="Google Shape;326;p11"/>
            <p:cNvSpPr/>
            <p:nvPr/>
          </p:nvSpPr>
          <p:spPr>
            <a:xfrm rot="5400000">
              <a:off x="-3584391" y="8150203"/>
              <a:ext cx="110471" cy="83544"/>
            </a:xfrm>
            <a:custGeom>
              <a:avLst/>
              <a:gdLst/>
              <a:ahLst/>
              <a:cxnLst/>
              <a:rect l="l" t="t" r="r" b="b"/>
              <a:pathLst>
                <a:path w="480" h="363" extrusionOk="0">
                  <a:moveTo>
                    <a:pt x="247" y="0"/>
                  </a:moveTo>
                  <a:cubicBezTo>
                    <a:pt x="0" y="0"/>
                    <a:pt x="0" y="363"/>
                    <a:pt x="247" y="363"/>
                  </a:cubicBezTo>
                  <a:cubicBezTo>
                    <a:pt x="479" y="363"/>
                    <a:pt x="479" y="0"/>
                    <a:pt x="247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7" name="Google Shape;327;p11"/>
            <p:cNvSpPr/>
            <p:nvPr/>
          </p:nvSpPr>
          <p:spPr>
            <a:xfrm rot="5400000">
              <a:off x="-10463671" y="8057386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33" y="1"/>
                  </a:moveTo>
                  <a:cubicBezTo>
                    <a:pt x="1" y="1"/>
                    <a:pt x="1" y="363"/>
                    <a:pt x="233" y="363"/>
                  </a:cubicBezTo>
                  <a:cubicBezTo>
                    <a:pt x="480" y="363"/>
                    <a:pt x="480" y="1"/>
                    <a:pt x="233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8" name="Google Shape;328;p11"/>
            <p:cNvSpPr/>
            <p:nvPr/>
          </p:nvSpPr>
          <p:spPr>
            <a:xfrm rot="5400000">
              <a:off x="-3355790" y="5664075"/>
              <a:ext cx="110471" cy="83544"/>
            </a:xfrm>
            <a:custGeom>
              <a:avLst/>
              <a:gdLst/>
              <a:ahLst/>
              <a:cxnLst/>
              <a:rect l="l" t="t" r="r" b="b"/>
              <a:pathLst>
                <a:path w="480" h="363" extrusionOk="0">
                  <a:moveTo>
                    <a:pt x="233" y="0"/>
                  </a:moveTo>
                  <a:cubicBezTo>
                    <a:pt x="0" y="0"/>
                    <a:pt x="0" y="363"/>
                    <a:pt x="233" y="363"/>
                  </a:cubicBezTo>
                  <a:cubicBezTo>
                    <a:pt x="479" y="363"/>
                    <a:pt x="479" y="0"/>
                    <a:pt x="23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329" name="Google Shape;329;p11"/>
          <p:cNvGrpSpPr/>
          <p:nvPr/>
        </p:nvGrpSpPr>
        <p:grpSpPr>
          <a:xfrm>
            <a:off x="10979673" y="4616867"/>
            <a:ext cx="1201564" cy="1016000"/>
            <a:chOff x="8303150" y="3550062"/>
            <a:chExt cx="832800" cy="762000"/>
          </a:xfrm>
        </p:grpSpPr>
        <p:sp>
          <p:nvSpPr>
            <p:cNvPr id="330" name="Google Shape;330;p11"/>
            <p:cNvSpPr/>
            <p:nvPr/>
          </p:nvSpPr>
          <p:spPr>
            <a:xfrm rot="5400000">
              <a:off x="8338550" y="351466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5"/>
            </a:solidFill>
            <a:ln>
              <a:noFill/>
            </a:ln>
            <a:effectLst>
              <a:outerShdw dist="38100" dir="6060000" algn="bl" rotWithShape="0">
                <a:schemeClr val="accent5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1" name="Google Shape;331;p11"/>
            <p:cNvSpPr/>
            <p:nvPr/>
          </p:nvSpPr>
          <p:spPr>
            <a:xfrm rot="5400000">
              <a:off x="8409350" y="357031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332" name="Google Shape;332;p11"/>
          <p:cNvSpPr txBox="1">
            <a:spLocks noGrp="1"/>
          </p:cNvSpPr>
          <p:nvPr>
            <p:ph type="title" hasCustomPrompt="1"/>
          </p:nvPr>
        </p:nvSpPr>
        <p:spPr>
          <a:xfrm>
            <a:off x="2617867" y="2327367"/>
            <a:ext cx="6613600" cy="1698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96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12800"/>
            </a:lvl2pPr>
            <a:lvl3pPr lvl="2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12800"/>
            </a:lvl3pPr>
            <a:lvl4pPr lvl="3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12800"/>
            </a:lvl4pPr>
            <a:lvl5pPr lvl="4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12800"/>
            </a:lvl5pPr>
            <a:lvl6pPr lvl="5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12800"/>
            </a:lvl6pPr>
            <a:lvl7pPr lvl="6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12800"/>
            </a:lvl7pPr>
            <a:lvl8pPr lvl="7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12800"/>
            </a:lvl8pPr>
            <a:lvl9pPr lvl="8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12800"/>
            </a:lvl9pPr>
          </a:lstStyle>
          <a:p>
            <a:r>
              <a:t>xx%</a:t>
            </a:r>
          </a:p>
        </p:txBody>
      </p:sp>
      <p:sp>
        <p:nvSpPr>
          <p:cNvPr id="333" name="Google Shape;333;p11"/>
          <p:cNvSpPr txBox="1">
            <a:spLocks noGrp="1"/>
          </p:cNvSpPr>
          <p:nvPr>
            <p:ph type="subTitle" idx="1"/>
          </p:nvPr>
        </p:nvSpPr>
        <p:spPr>
          <a:xfrm>
            <a:off x="2617867" y="4026167"/>
            <a:ext cx="6613600" cy="51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334" name="Google Shape;334;p11"/>
          <p:cNvSpPr/>
          <p:nvPr/>
        </p:nvSpPr>
        <p:spPr>
          <a:xfrm>
            <a:off x="-8933" y="-21400"/>
            <a:ext cx="965200" cy="6883200"/>
          </a:xfrm>
          <a:prstGeom prst="rect">
            <a:avLst/>
          </a:prstGeom>
          <a:solidFill>
            <a:srgbClr val="FFB6B9"/>
          </a:solidFill>
          <a:ln>
            <a:noFill/>
          </a:ln>
          <a:effectLst>
            <a:outerShdw dist="38100" algn="bl" rotWithShape="0">
              <a:srgbClr val="F3F3F3">
                <a:alpha val="60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/>
          </a:p>
        </p:txBody>
      </p:sp>
    </p:spTree>
    <p:extLst>
      <p:ext uri="{BB962C8B-B14F-4D97-AF65-F5344CB8AC3E}">
        <p14:creationId xmlns:p14="http://schemas.microsoft.com/office/powerpoint/2010/main" val="251992564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 preserve="1">
  <p:cSld name="2_Blank">
    <p:spTree>
      <p:nvGrpSpPr>
        <p:cNvPr id="1" name="Shape 335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2948862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able of contents" preserve="1">
  <p:cSld name="Table of contents">
    <p:spTree>
      <p:nvGrpSpPr>
        <p:cNvPr id="1" name="Shape 3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7" name="Google Shape;337;p13"/>
          <p:cNvGrpSpPr/>
          <p:nvPr/>
        </p:nvGrpSpPr>
        <p:grpSpPr>
          <a:xfrm>
            <a:off x="11070867" y="4616876"/>
            <a:ext cx="1110400" cy="1016000"/>
            <a:chOff x="8303150" y="3550062"/>
            <a:chExt cx="832800" cy="762000"/>
          </a:xfrm>
        </p:grpSpPr>
        <p:sp>
          <p:nvSpPr>
            <p:cNvPr id="338" name="Google Shape;338;p13"/>
            <p:cNvSpPr/>
            <p:nvPr/>
          </p:nvSpPr>
          <p:spPr>
            <a:xfrm rot="5400000">
              <a:off x="8338550" y="351466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5"/>
            </a:solidFill>
            <a:ln>
              <a:noFill/>
            </a:ln>
            <a:effectLst>
              <a:outerShdw dist="38100" dir="6540000" algn="bl" rotWithShape="0">
                <a:schemeClr val="accent5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9" name="Google Shape;339;p13"/>
            <p:cNvSpPr/>
            <p:nvPr/>
          </p:nvSpPr>
          <p:spPr>
            <a:xfrm rot="5400000">
              <a:off x="8409350" y="357031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340" name="Google Shape;340;p13"/>
          <p:cNvGrpSpPr/>
          <p:nvPr/>
        </p:nvGrpSpPr>
        <p:grpSpPr>
          <a:xfrm>
            <a:off x="11070867" y="5771472"/>
            <a:ext cx="1110400" cy="1016000"/>
            <a:chOff x="8303150" y="4328604"/>
            <a:chExt cx="832800" cy="762000"/>
          </a:xfrm>
        </p:grpSpPr>
        <p:sp>
          <p:nvSpPr>
            <p:cNvPr id="341" name="Google Shape;341;p13"/>
            <p:cNvSpPr/>
            <p:nvPr/>
          </p:nvSpPr>
          <p:spPr>
            <a:xfrm rot="5400000">
              <a:off x="8338550" y="4293204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4"/>
            </a:solidFill>
            <a:ln>
              <a:noFill/>
            </a:ln>
            <a:effectLst>
              <a:outerShdw dist="38100" dir="6540000" algn="bl" rotWithShape="0">
                <a:schemeClr val="accent4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2" name="Google Shape;342;p13"/>
            <p:cNvSpPr/>
            <p:nvPr/>
          </p:nvSpPr>
          <p:spPr>
            <a:xfrm rot="5400000">
              <a:off x="8409350" y="4348854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343" name="Google Shape;343;p13"/>
          <p:cNvGrpSpPr/>
          <p:nvPr/>
        </p:nvGrpSpPr>
        <p:grpSpPr>
          <a:xfrm>
            <a:off x="11070867" y="3462281"/>
            <a:ext cx="1110400" cy="1016000"/>
            <a:chOff x="8303150" y="2665412"/>
            <a:chExt cx="832800" cy="762000"/>
          </a:xfrm>
        </p:grpSpPr>
        <p:sp>
          <p:nvSpPr>
            <p:cNvPr id="344" name="Google Shape;344;p13"/>
            <p:cNvSpPr/>
            <p:nvPr/>
          </p:nvSpPr>
          <p:spPr>
            <a:xfrm rot="5400000">
              <a:off x="8338550" y="263001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6"/>
            </a:solidFill>
            <a:ln>
              <a:noFill/>
            </a:ln>
            <a:effectLst>
              <a:outerShdw dist="38100" dir="6540000" algn="bl" rotWithShape="0">
                <a:schemeClr val="accent6">
                  <a:alpha val="31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5" name="Google Shape;345;p13"/>
            <p:cNvSpPr/>
            <p:nvPr/>
          </p:nvSpPr>
          <p:spPr>
            <a:xfrm rot="5400000">
              <a:off x="8409350" y="268566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346" name="Google Shape;346;p13"/>
          <p:cNvGrpSpPr/>
          <p:nvPr/>
        </p:nvGrpSpPr>
        <p:grpSpPr>
          <a:xfrm>
            <a:off x="11070867" y="2307685"/>
            <a:ext cx="1110400" cy="1016000"/>
            <a:chOff x="8303150" y="1780762"/>
            <a:chExt cx="832800" cy="762000"/>
          </a:xfrm>
        </p:grpSpPr>
        <p:sp>
          <p:nvSpPr>
            <p:cNvPr id="347" name="Google Shape;347;p13"/>
            <p:cNvSpPr/>
            <p:nvPr/>
          </p:nvSpPr>
          <p:spPr>
            <a:xfrm rot="5400000">
              <a:off x="8338550" y="174536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4"/>
            </a:solidFill>
            <a:ln>
              <a:noFill/>
            </a:ln>
            <a:effectLst>
              <a:outerShdw dist="38100" dir="6540000" algn="bl" rotWithShape="0">
                <a:schemeClr val="accent4">
                  <a:alpha val="43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8" name="Google Shape;348;p13"/>
            <p:cNvSpPr/>
            <p:nvPr/>
          </p:nvSpPr>
          <p:spPr>
            <a:xfrm rot="5400000">
              <a:off x="8409350" y="180101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349" name="Google Shape;349;p13"/>
          <p:cNvGrpSpPr/>
          <p:nvPr/>
        </p:nvGrpSpPr>
        <p:grpSpPr>
          <a:xfrm>
            <a:off x="11070867" y="1153091"/>
            <a:ext cx="1110400" cy="1016000"/>
            <a:chOff x="8303150" y="896112"/>
            <a:chExt cx="832800" cy="762000"/>
          </a:xfrm>
        </p:grpSpPr>
        <p:sp>
          <p:nvSpPr>
            <p:cNvPr id="350" name="Google Shape;350;p13"/>
            <p:cNvSpPr/>
            <p:nvPr/>
          </p:nvSpPr>
          <p:spPr>
            <a:xfrm rot="5400000">
              <a:off x="8338550" y="86071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5"/>
            </a:solidFill>
            <a:ln>
              <a:noFill/>
            </a:ln>
            <a:effectLst>
              <a:outerShdw dist="38100" dir="6540000" algn="bl" rotWithShape="0">
                <a:schemeClr val="accent5">
                  <a:alpha val="45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1" name="Google Shape;351;p13"/>
            <p:cNvSpPr/>
            <p:nvPr/>
          </p:nvSpPr>
          <p:spPr>
            <a:xfrm rot="5400000">
              <a:off x="8409350" y="91636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352" name="Google Shape;352;p13"/>
          <p:cNvSpPr/>
          <p:nvPr/>
        </p:nvSpPr>
        <p:spPr>
          <a:xfrm>
            <a:off x="-8933" y="-25000"/>
            <a:ext cx="11090000" cy="68832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100013" dist="47625" algn="bl" rotWithShape="0">
              <a:srgbClr val="000000">
                <a:alpha val="30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/>
              <a:t>    </a:t>
            </a:r>
            <a:endParaRPr sz="2400" dirty="0"/>
          </a:p>
        </p:txBody>
      </p:sp>
      <p:pic>
        <p:nvPicPr>
          <p:cNvPr id="353" name="Google Shape;353;p13"/>
          <p:cNvPicPr preferRelativeResize="0"/>
          <p:nvPr/>
        </p:nvPicPr>
        <p:blipFill>
          <a:blip r:embed="rId2" cstate="email">
            <a:alphaModFix amt="37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4398" y="-25200"/>
            <a:ext cx="10293601" cy="6883199"/>
          </a:xfrm>
          <a:prstGeom prst="rect">
            <a:avLst/>
          </a:prstGeom>
          <a:noFill/>
          <a:ln>
            <a:noFill/>
          </a:ln>
        </p:spPr>
      </p:pic>
      <p:sp>
        <p:nvSpPr>
          <p:cNvPr id="354" name="Google Shape;354;p13"/>
          <p:cNvSpPr txBox="1">
            <a:spLocks noGrp="1"/>
          </p:cNvSpPr>
          <p:nvPr>
            <p:ph type="title"/>
          </p:nvPr>
        </p:nvSpPr>
        <p:spPr>
          <a:xfrm>
            <a:off x="6223204" y="4806463"/>
            <a:ext cx="2842800" cy="684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667"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9pPr>
          </a:lstStyle>
          <a:p>
            <a:endParaRPr/>
          </a:p>
        </p:txBody>
      </p:sp>
      <p:sp>
        <p:nvSpPr>
          <p:cNvPr id="355" name="Google Shape;355;p13"/>
          <p:cNvSpPr/>
          <p:nvPr/>
        </p:nvSpPr>
        <p:spPr>
          <a:xfrm rot="5400000">
            <a:off x="1620241" y="2009195"/>
            <a:ext cx="146988" cy="111699"/>
          </a:xfrm>
          <a:custGeom>
            <a:avLst/>
            <a:gdLst/>
            <a:ahLst/>
            <a:cxnLst/>
            <a:rect l="l" t="t" r="r" b="b"/>
            <a:pathLst>
              <a:path w="479" h="364" extrusionOk="0">
                <a:moveTo>
                  <a:pt x="247" y="1"/>
                </a:moveTo>
                <a:cubicBezTo>
                  <a:pt x="0" y="1"/>
                  <a:pt x="0" y="364"/>
                  <a:pt x="247" y="364"/>
                </a:cubicBezTo>
                <a:cubicBezTo>
                  <a:pt x="479" y="364"/>
                  <a:pt x="479" y="1"/>
                  <a:pt x="247" y="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/>
          </a:p>
        </p:txBody>
      </p:sp>
      <p:grpSp>
        <p:nvGrpSpPr>
          <p:cNvPr id="356" name="Google Shape;356;p13"/>
          <p:cNvGrpSpPr/>
          <p:nvPr/>
        </p:nvGrpSpPr>
        <p:grpSpPr>
          <a:xfrm>
            <a:off x="1190152" y="125632"/>
            <a:ext cx="9724432" cy="6524104"/>
            <a:chOff x="-10480708" y="5612049"/>
            <a:chExt cx="7293324" cy="4893078"/>
          </a:xfrm>
        </p:grpSpPr>
        <p:sp>
          <p:nvSpPr>
            <p:cNvPr id="357" name="Google Shape;357;p13"/>
            <p:cNvSpPr/>
            <p:nvPr/>
          </p:nvSpPr>
          <p:spPr>
            <a:xfrm rot="5400000">
              <a:off x="-8244207" y="7050108"/>
              <a:ext cx="110471" cy="83544"/>
            </a:xfrm>
            <a:custGeom>
              <a:avLst/>
              <a:gdLst/>
              <a:ahLst/>
              <a:cxnLst/>
              <a:rect l="l" t="t" r="r" b="b"/>
              <a:pathLst>
                <a:path w="480" h="363" extrusionOk="0">
                  <a:moveTo>
                    <a:pt x="233" y="0"/>
                  </a:moveTo>
                  <a:cubicBezTo>
                    <a:pt x="1" y="0"/>
                    <a:pt x="1" y="363"/>
                    <a:pt x="233" y="363"/>
                  </a:cubicBezTo>
                  <a:cubicBezTo>
                    <a:pt x="479" y="363"/>
                    <a:pt x="479" y="0"/>
                    <a:pt x="23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8" name="Google Shape;358;p13"/>
            <p:cNvSpPr/>
            <p:nvPr/>
          </p:nvSpPr>
          <p:spPr>
            <a:xfrm rot="5400000">
              <a:off x="-8270078" y="5848152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9" name="Google Shape;359;p13"/>
            <p:cNvSpPr/>
            <p:nvPr/>
          </p:nvSpPr>
          <p:spPr>
            <a:xfrm rot="5400000">
              <a:off x="-3528741" y="7024721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4"/>
                    <a:pt x="247" y="364"/>
                  </a:cubicBezTo>
                  <a:cubicBezTo>
                    <a:pt x="479" y="364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0" name="Google Shape;360;p13"/>
            <p:cNvSpPr/>
            <p:nvPr/>
          </p:nvSpPr>
          <p:spPr>
            <a:xfrm rot="5400000">
              <a:off x="-10425418" y="5695755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33" y="0"/>
                  </a:moveTo>
                  <a:cubicBezTo>
                    <a:pt x="1" y="0"/>
                    <a:pt x="1" y="363"/>
                    <a:pt x="233" y="363"/>
                  </a:cubicBezTo>
                  <a:cubicBezTo>
                    <a:pt x="479" y="363"/>
                    <a:pt x="479" y="0"/>
                    <a:pt x="23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1" name="Google Shape;361;p13"/>
            <p:cNvSpPr/>
            <p:nvPr/>
          </p:nvSpPr>
          <p:spPr>
            <a:xfrm rot="5400000">
              <a:off x="-10495667" y="9070063"/>
              <a:ext cx="113693" cy="83774"/>
            </a:xfrm>
            <a:custGeom>
              <a:avLst/>
              <a:gdLst/>
              <a:ahLst/>
              <a:cxnLst/>
              <a:rect l="l" t="t" r="r" b="b"/>
              <a:pathLst>
                <a:path w="494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94" y="363"/>
                    <a:pt x="494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2" name="Google Shape;362;p13"/>
            <p:cNvSpPr/>
            <p:nvPr/>
          </p:nvSpPr>
          <p:spPr>
            <a:xfrm rot="5400000">
              <a:off x="-9774444" y="10408120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3" name="Google Shape;363;p13"/>
            <p:cNvSpPr/>
            <p:nvPr/>
          </p:nvSpPr>
          <p:spPr>
            <a:xfrm rot="5400000">
              <a:off x="-3284391" y="9832178"/>
              <a:ext cx="110471" cy="83544"/>
            </a:xfrm>
            <a:custGeom>
              <a:avLst/>
              <a:gdLst/>
              <a:ahLst/>
              <a:cxnLst/>
              <a:rect l="l" t="t" r="r" b="b"/>
              <a:pathLst>
                <a:path w="480" h="363" extrusionOk="0">
                  <a:moveTo>
                    <a:pt x="247" y="0"/>
                  </a:moveTo>
                  <a:cubicBezTo>
                    <a:pt x="0" y="0"/>
                    <a:pt x="0" y="363"/>
                    <a:pt x="247" y="363"/>
                  </a:cubicBezTo>
                  <a:cubicBezTo>
                    <a:pt x="479" y="363"/>
                    <a:pt x="479" y="0"/>
                    <a:pt x="247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4" name="Google Shape;364;p13"/>
            <p:cNvSpPr/>
            <p:nvPr/>
          </p:nvSpPr>
          <p:spPr>
            <a:xfrm rot="5400000">
              <a:off x="-5260186" y="5625282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4"/>
                    <a:pt x="247" y="364"/>
                  </a:cubicBezTo>
                  <a:cubicBezTo>
                    <a:pt x="479" y="364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5" name="Google Shape;365;p13"/>
            <p:cNvSpPr/>
            <p:nvPr/>
          </p:nvSpPr>
          <p:spPr>
            <a:xfrm rot="5400000">
              <a:off x="-4215271" y="8743186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33" y="1"/>
                  </a:moveTo>
                  <a:cubicBezTo>
                    <a:pt x="1" y="1"/>
                    <a:pt x="1" y="363"/>
                    <a:pt x="233" y="363"/>
                  </a:cubicBezTo>
                  <a:cubicBezTo>
                    <a:pt x="480" y="363"/>
                    <a:pt x="480" y="1"/>
                    <a:pt x="233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6" name="Google Shape;366;p13"/>
            <p:cNvSpPr/>
            <p:nvPr/>
          </p:nvSpPr>
          <p:spPr>
            <a:xfrm rot="5400000">
              <a:off x="-6730482" y="10306413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367" name="Google Shape;367;p13"/>
          <p:cNvGrpSpPr/>
          <p:nvPr/>
        </p:nvGrpSpPr>
        <p:grpSpPr>
          <a:xfrm>
            <a:off x="10979684" y="-1500"/>
            <a:ext cx="1217824" cy="1016000"/>
            <a:chOff x="8235950" y="11466"/>
            <a:chExt cx="912000" cy="762000"/>
          </a:xfrm>
        </p:grpSpPr>
        <p:sp>
          <p:nvSpPr>
            <p:cNvPr id="368" name="Google Shape;368;p13"/>
            <p:cNvSpPr/>
            <p:nvPr/>
          </p:nvSpPr>
          <p:spPr>
            <a:xfrm rot="5400000">
              <a:off x="8310950" y="-63534"/>
              <a:ext cx="762000" cy="9120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6"/>
            </a:solidFill>
            <a:ln>
              <a:noFill/>
            </a:ln>
            <a:effectLst>
              <a:outerShdw dist="38100" dir="5160000" algn="bl" rotWithShape="0">
                <a:schemeClr val="accent6">
                  <a:alpha val="3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9" name="Google Shape;369;p13"/>
            <p:cNvSpPr/>
            <p:nvPr/>
          </p:nvSpPr>
          <p:spPr>
            <a:xfrm rot="5400000">
              <a:off x="8409350" y="39963"/>
              <a:ext cx="620400" cy="7050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370" name="Google Shape;370;p13">
            <a:hlinkClick r:id="" action="ppaction://noaction"/>
          </p:cNvPr>
          <p:cNvSpPr txBox="1">
            <a:spLocks noGrp="1"/>
          </p:cNvSpPr>
          <p:nvPr>
            <p:ph type="title" idx="2"/>
          </p:nvPr>
        </p:nvSpPr>
        <p:spPr>
          <a:xfrm>
            <a:off x="1515808" y="2595679"/>
            <a:ext cx="2842800" cy="684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667"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9pPr>
          </a:lstStyle>
          <a:p>
            <a:endParaRPr/>
          </a:p>
        </p:txBody>
      </p:sp>
      <p:sp>
        <p:nvSpPr>
          <p:cNvPr id="371" name="Google Shape;371;p13">
            <a:hlinkClick r:id="" action="ppaction://noaction"/>
          </p:cNvPr>
          <p:cNvSpPr txBox="1">
            <a:spLocks noGrp="1"/>
          </p:cNvSpPr>
          <p:nvPr>
            <p:ph type="title" idx="3" hasCustomPrompt="1"/>
          </p:nvPr>
        </p:nvSpPr>
        <p:spPr>
          <a:xfrm>
            <a:off x="2467808" y="1713595"/>
            <a:ext cx="938800" cy="769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333"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9pPr>
          </a:lstStyle>
          <a:p>
            <a:r>
              <a:t>xx%</a:t>
            </a:r>
          </a:p>
        </p:txBody>
      </p:sp>
      <p:sp>
        <p:nvSpPr>
          <p:cNvPr id="372" name="Google Shape;372;p13">
            <a:hlinkClick r:id="" action="ppaction://noaction"/>
          </p:cNvPr>
          <p:cNvSpPr txBox="1">
            <a:spLocks noGrp="1"/>
          </p:cNvSpPr>
          <p:nvPr>
            <p:ph type="subTitle" idx="1"/>
          </p:nvPr>
        </p:nvSpPr>
        <p:spPr>
          <a:xfrm>
            <a:off x="1515808" y="3101620"/>
            <a:ext cx="2842800" cy="628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1pPr>
            <a:lvl2pPr lvl="1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73" name="Google Shape;373;p13"/>
          <p:cNvSpPr txBox="1">
            <a:spLocks noGrp="1"/>
          </p:cNvSpPr>
          <p:nvPr>
            <p:ph type="title" idx="4"/>
          </p:nvPr>
        </p:nvSpPr>
        <p:spPr>
          <a:xfrm>
            <a:off x="7730785" y="2595679"/>
            <a:ext cx="2842800" cy="684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667"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9pPr>
          </a:lstStyle>
          <a:p>
            <a:endParaRPr/>
          </a:p>
        </p:txBody>
      </p:sp>
      <p:sp>
        <p:nvSpPr>
          <p:cNvPr id="374" name="Google Shape;374;p13">
            <a:hlinkClick r:id="" action="ppaction://noaction"/>
          </p:cNvPr>
          <p:cNvSpPr txBox="1">
            <a:spLocks noGrp="1"/>
          </p:cNvSpPr>
          <p:nvPr>
            <p:ph type="title" idx="5" hasCustomPrompt="1"/>
          </p:nvPr>
        </p:nvSpPr>
        <p:spPr>
          <a:xfrm>
            <a:off x="8682785" y="1727437"/>
            <a:ext cx="938800" cy="769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333"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9pPr>
          </a:lstStyle>
          <a:p>
            <a:r>
              <a:t>xx%</a:t>
            </a:r>
          </a:p>
        </p:txBody>
      </p:sp>
      <p:sp>
        <p:nvSpPr>
          <p:cNvPr id="375" name="Google Shape;375;p13">
            <a:hlinkClick r:id="" action="ppaction://noaction"/>
          </p:cNvPr>
          <p:cNvSpPr txBox="1">
            <a:spLocks noGrp="1"/>
          </p:cNvSpPr>
          <p:nvPr>
            <p:ph type="subTitle" idx="6"/>
          </p:nvPr>
        </p:nvSpPr>
        <p:spPr>
          <a:xfrm>
            <a:off x="7730785" y="3101620"/>
            <a:ext cx="2842800" cy="628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1pPr>
            <a:lvl2pPr lvl="1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76" name="Google Shape;376;p13"/>
          <p:cNvSpPr txBox="1">
            <a:spLocks noGrp="1"/>
          </p:cNvSpPr>
          <p:nvPr>
            <p:ph type="title" idx="7"/>
          </p:nvPr>
        </p:nvSpPr>
        <p:spPr>
          <a:xfrm>
            <a:off x="3126008" y="4806463"/>
            <a:ext cx="2842800" cy="684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667"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9pPr>
          </a:lstStyle>
          <a:p>
            <a:endParaRPr/>
          </a:p>
        </p:txBody>
      </p:sp>
      <p:sp>
        <p:nvSpPr>
          <p:cNvPr id="377" name="Google Shape;377;p13"/>
          <p:cNvSpPr txBox="1">
            <a:spLocks noGrp="1"/>
          </p:cNvSpPr>
          <p:nvPr>
            <p:ph type="title" idx="8" hasCustomPrompt="1"/>
          </p:nvPr>
        </p:nvSpPr>
        <p:spPr>
          <a:xfrm>
            <a:off x="4078008" y="3928244"/>
            <a:ext cx="938800" cy="769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333"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9pPr>
          </a:lstStyle>
          <a:p>
            <a:r>
              <a:t>xx%</a:t>
            </a:r>
          </a:p>
        </p:txBody>
      </p:sp>
      <p:sp>
        <p:nvSpPr>
          <p:cNvPr id="378" name="Google Shape;378;p13">
            <a:hlinkClick r:id="" action="ppaction://noaction"/>
          </p:cNvPr>
          <p:cNvSpPr txBox="1">
            <a:spLocks noGrp="1"/>
          </p:cNvSpPr>
          <p:nvPr>
            <p:ph type="subTitle" idx="9"/>
          </p:nvPr>
        </p:nvSpPr>
        <p:spPr>
          <a:xfrm>
            <a:off x="3126008" y="5315252"/>
            <a:ext cx="2842800" cy="628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1pPr>
            <a:lvl2pPr lvl="1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79" name="Google Shape;379;p13">
            <a:hlinkClick r:id="" action="ppaction://noaction"/>
          </p:cNvPr>
          <p:cNvSpPr txBox="1">
            <a:spLocks noGrp="1"/>
          </p:cNvSpPr>
          <p:nvPr>
            <p:ph type="title" idx="13"/>
          </p:nvPr>
        </p:nvSpPr>
        <p:spPr>
          <a:xfrm>
            <a:off x="4613004" y="2595679"/>
            <a:ext cx="2842800" cy="684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667"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9pPr>
          </a:lstStyle>
          <a:p>
            <a:endParaRPr/>
          </a:p>
        </p:txBody>
      </p:sp>
      <p:sp>
        <p:nvSpPr>
          <p:cNvPr id="380" name="Google Shape;380;p13"/>
          <p:cNvSpPr txBox="1">
            <a:spLocks noGrp="1"/>
          </p:cNvSpPr>
          <p:nvPr>
            <p:ph type="title" idx="14" hasCustomPrompt="1"/>
          </p:nvPr>
        </p:nvSpPr>
        <p:spPr>
          <a:xfrm>
            <a:off x="5565004" y="1727748"/>
            <a:ext cx="938800" cy="769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333"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9pPr>
          </a:lstStyle>
          <a:p>
            <a:r>
              <a:t>xx%</a:t>
            </a:r>
          </a:p>
        </p:txBody>
      </p:sp>
      <p:sp>
        <p:nvSpPr>
          <p:cNvPr id="381" name="Google Shape;381;p13">
            <a:hlinkClick r:id="" action="ppaction://noaction"/>
          </p:cNvPr>
          <p:cNvSpPr txBox="1">
            <a:spLocks noGrp="1"/>
          </p:cNvSpPr>
          <p:nvPr>
            <p:ph type="subTitle" idx="15"/>
          </p:nvPr>
        </p:nvSpPr>
        <p:spPr>
          <a:xfrm>
            <a:off x="4613004" y="3101620"/>
            <a:ext cx="2842800" cy="628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1pPr>
            <a:lvl2pPr lvl="1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2" name="Google Shape;382;p13"/>
          <p:cNvSpPr txBox="1">
            <a:spLocks noGrp="1"/>
          </p:cNvSpPr>
          <p:nvPr>
            <p:ph type="title" idx="16" hasCustomPrompt="1"/>
          </p:nvPr>
        </p:nvSpPr>
        <p:spPr>
          <a:xfrm>
            <a:off x="7175204" y="3928239"/>
            <a:ext cx="938800" cy="769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333"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9pPr>
          </a:lstStyle>
          <a:p>
            <a:r>
              <a:t>xx%</a:t>
            </a:r>
          </a:p>
        </p:txBody>
      </p:sp>
      <p:sp>
        <p:nvSpPr>
          <p:cNvPr id="383" name="Google Shape;383;p13">
            <a:hlinkClick r:id="" action="ppaction://noaction"/>
          </p:cNvPr>
          <p:cNvSpPr txBox="1">
            <a:spLocks noGrp="1"/>
          </p:cNvSpPr>
          <p:nvPr>
            <p:ph type="subTitle" idx="17"/>
          </p:nvPr>
        </p:nvSpPr>
        <p:spPr>
          <a:xfrm>
            <a:off x="6223204" y="5315252"/>
            <a:ext cx="2842800" cy="628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1pPr>
            <a:lvl2pPr lvl="1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4" name="Google Shape;384;p13"/>
          <p:cNvSpPr/>
          <p:nvPr/>
        </p:nvSpPr>
        <p:spPr>
          <a:xfrm>
            <a:off x="-8933" y="-21400"/>
            <a:ext cx="965200" cy="6883200"/>
          </a:xfrm>
          <a:prstGeom prst="rect">
            <a:avLst/>
          </a:prstGeom>
          <a:solidFill>
            <a:srgbClr val="FFB6B9"/>
          </a:solidFill>
          <a:ln>
            <a:noFill/>
          </a:ln>
          <a:effectLst>
            <a:outerShdw dist="38100" algn="bl" rotWithShape="0">
              <a:srgbClr val="F3F3F3">
                <a:alpha val="60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/>
          </a:p>
        </p:txBody>
      </p:sp>
      <p:sp>
        <p:nvSpPr>
          <p:cNvPr id="385" name="Google Shape;385;p13"/>
          <p:cNvSpPr txBox="1">
            <a:spLocks noGrp="1"/>
          </p:cNvSpPr>
          <p:nvPr>
            <p:ph type="title" idx="18"/>
          </p:nvPr>
        </p:nvSpPr>
        <p:spPr>
          <a:xfrm>
            <a:off x="1651200" y="581709"/>
            <a:ext cx="88896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3223895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4" preserve="1">
  <p:cSld name="Title only 4">
    <p:spTree>
      <p:nvGrpSpPr>
        <p:cNvPr id="1" name="Shape 3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7" name="Google Shape;387;p14"/>
          <p:cNvGrpSpPr/>
          <p:nvPr/>
        </p:nvGrpSpPr>
        <p:grpSpPr>
          <a:xfrm>
            <a:off x="11070867" y="4616876"/>
            <a:ext cx="1110400" cy="1016000"/>
            <a:chOff x="8303150" y="3550062"/>
            <a:chExt cx="832800" cy="762000"/>
          </a:xfrm>
        </p:grpSpPr>
        <p:sp>
          <p:nvSpPr>
            <p:cNvPr id="388" name="Google Shape;388;p14"/>
            <p:cNvSpPr/>
            <p:nvPr/>
          </p:nvSpPr>
          <p:spPr>
            <a:xfrm rot="5400000">
              <a:off x="8338550" y="351466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5"/>
            </a:solidFill>
            <a:ln>
              <a:noFill/>
            </a:ln>
            <a:effectLst>
              <a:outerShdw dist="38100" dir="6540000" algn="bl" rotWithShape="0">
                <a:schemeClr val="accent5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9" name="Google Shape;389;p14"/>
            <p:cNvSpPr/>
            <p:nvPr/>
          </p:nvSpPr>
          <p:spPr>
            <a:xfrm rot="5400000">
              <a:off x="8409350" y="357031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390" name="Google Shape;390;p14"/>
          <p:cNvGrpSpPr/>
          <p:nvPr/>
        </p:nvGrpSpPr>
        <p:grpSpPr>
          <a:xfrm>
            <a:off x="11070867" y="5771472"/>
            <a:ext cx="1110400" cy="1016000"/>
            <a:chOff x="8303150" y="4328604"/>
            <a:chExt cx="832800" cy="762000"/>
          </a:xfrm>
        </p:grpSpPr>
        <p:sp>
          <p:nvSpPr>
            <p:cNvPr id="391" name="Google Shape;391;p14"/>
            <p:cNvSpPr/>
            <p:nvPr/>
          </p:nvSpPr>
          <p:spPr>
            <a:xfrm rot="5400000">
              <a:off x="8338550" y="4293204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4"/>
            </a:solidFill>
            <a:ln>
              <a:noFill/>
            </a:ln>
            <a:effectLst>
              <a:outerShdw dist="38100" dir="6540000" algn="bl" rotWithShape="0">
                <a:schemeClr val="accent4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2" name="Google Shape;392;p14"/>
            <p:cNvSpPr/>
            <p:nvPr/>
          </p:nvSpPr>
          <p:spPr>
            <a:xfrm rot="5400000">
              <a:off x="8409350" y="4348854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393" name="Google Shape;393;p14"/>
          <p:cNvGrpSpPr/>
          <p:nvPr/>
        </p:nvGrpSpPr>
        <p:grpSpPr>
          <a:xfrm>
            <a:off x="10979684" y="-1500"/>
            <a:ext cx="1217824" cy="1016000"/>
            <a:chOff x="8235950" y="11466"/>
            <a:chExt cx="912000" cy="762000"/>
          </a:xfrm>
        </p:grpSpPr>
        <p:sp>
          <p:nvSpPr>
            <p:cNvPr id="394" name="Google Shape;394;p14"/>
            <p:cNvSpPr/>
            <p:nvPr/>
          </p:nvSpPr>
          <p:spPr>
            <a:xfrm rot="5400000">
              <a:off x="8310950" y="-63534"/>
              <a:ext cx="762000" cy="9120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6"/>
            </a:solidFill>
            <a:ln>
              <a:noFill/>
            </a:ln>
            <a:effectLst>
              <a:outerShdw dist="38100" dir="5160000" algn="bl" rotWithShape="0">
                <a:schemeClr val="accent6">
                  <a:alpha val="3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5" name="Google Shape;395;p14"/>
            <p:cNvSpPr/>
            <p:nvPr/>
          </p:nvSpPr>
          <p:spPr>
            <a:xfrm rot="5400000">
              <a:off x="8409350" y="39963"/>
              <a:ext cx="620400" cy="7050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396" name="Google Shape;396;p14"/>
          <p:cNvGrpSpPr/>
          <p:nvPr/>
        </p:nvGrpSpPr>
        <p:grpSpPr>
          <a:xfrm>
            <a:off x="10979673" y="1153100"/>
            <a:ext cx="1201564" cy="1016000"/>
            <a:chOff x="8303150" y="896112"/>
            <a:chExt cx="832800" cy="762000"/>
          </a:xfrm>
        </p:grpSpPr>
        <p:sp>
          <p:nvSpPr>
            <p:cNvPr id="397" name="Google Shape;397;p14"/>
            <p:cNvSpPr/>
            <p:nvPr/>
          </p:nvSpPr>
          <p:spPr>
            <a:xfrm rot="5400000">
              <a:off x="8338550" y="86071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5"/>
            </a:solidFill>
            <a:ln>
              <a:noFill/>
            </a:ln>
            <a:effectLst>
              <a:outerShdw dist="38100" dir="6540000" algn="bl" rotWithShape="0">
                <a:schemeClr val="accent5">
                  <a:alpha val="45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8" name="Google Shape;398;p14"/>
            <p:cNvSpPr/>
            <p:nvPr/>
          </p:nvSpPr>
          <p:spPr>
            <a:xfrm rot="5400000">
              <a:off x="8409350" y="91636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399" name="Google Shape;399;p14"/>
          <p:cNvGrpSpPr/>
          <p:nvPr/>
        </p:nvGrpSpPr>
        <p:grpSpPr>
          <a:xfrm>
            <a:off x="10979673" y="2307700"/>
            <a:ext cx="1201564" cy="1016000"/>
            <a:chOff x="8303150" y="1780762"/>
            <a:chExt cx="832800" cy="762000"/>
          </a:xfrm>
        </p:grpSpPr>
        <p:sp>
          <p:nvSpPr>
            <p:cNvPr id="400" name="Google Shape;400;p14"/>
            <p:cNvSpPr/>
            <p:nvPr/>
          </p:nvSpPr>
          <p:spPr>
            <a:xfrm rot="5400000">
              <a:off x="8338550" y="174536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4"/>
            </a:solidFill>
            <a:ln>
              <a:noFill/>
            </a:ln>
            <a:effectLst>
              <a:outerShdw dist="38100" dir="6540000" algn="bl" rotWithShape="0">
                <a:schemeClr val="accent4">
                  <a:alpha val="43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1" name="Google Shape;401;p14"/>
            <p:cNvSpPr/>
            <p:nvPr/>
          </p:nvSpPr>
          <p:spPr>
            <a:xfrm rot="5400000">
              <a:off x="8409350" y="180101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402" name="Google Shape;402;p14"/>
          <p:cNvSpPr/>
          <p:nvPr/>
        </p:nvSpPr>
        <p:spPr>
          <a:xfrm>
            <a:off x="-8933" y="-25000"/>
            <a:ext cx="11090000" cy="68832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100013" dist="47625" algn="bl" rotWithShape="0">
              <a:srgbClr val="000000">
                <a:alpha val="30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/>
              <a:t>    </a:t>
            </a:r>
            <a:endParaRPr sz="2400" dirty="0"/>
          </a:p>
        </p:txBody>
      </p:sp>
      <p:pic>
        <p:nvPicPr>
          <p:cNvPr id="403" name="Google Shape;403;p14"/>
          <p:cNvPicPr preferRelativeResize="0"/>
          <p:nvPr/>
        </p:nvPicPr>
        <p:blipFill>
          <a:blip r:embed="rId2" cstate="email">
            <a:alphaModFix amt="37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4398" y="-25200"/>
            <a:ext cx="10293601" cy="6883199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404" name="Google Shape;404;p14"/>
          <p:cNvGrpSpPr/>
          <p:nvPr/>
        </p:nvGrpSpPr>
        <p:grpSpPr>
          <a:xfrm>
            <a:off x="10979673" y="3462267"/>
            <a:ext cx="1201564" cy="1016000"/>
            <a:chOff x="8303150" y="2665412"/>
            <a:chExt cx="832800" cy="762000"/>
          </a:xfrm>
        </p:grpSpPr>
        <p:sp>
          <p:nvSpPr>
            <p:cNvPr id="405" name="Google Shape;405;p14"/>
            <p:cNvSpPr/>
            <p:nvPr/>
          </p:nvSpPr>
          <p:spPr>
            <a:xfrm rot="5400000">
              <a:off x="8338550" y="263001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6"/>
            </a:solidFill>
            <a:ln>
              <a:noFill/>
            </a:ln>
            <a:effectLst>
              <a:outerShdw dist="38100" dir="5580000" algn="bl" rotWithShape="0">
                <a:schemeClr val="accent6">
                  <a:alpha val="31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6" name="Google Shape;406;p14"/>
            <p:cNvSpPr/>
            <p:nvPr/>
          </p:nvSpPr>
          <p:spPr>
            <a:xfrm rot="5400000">
              <a:off x="8409350" y="268566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407" name="Google Shape;407;p14"/>
          <p:cNvGrpSpPr/>
          <p:nvPr/>
        </p:nvGrpSpPr>
        <p:grpSpPr>
          <a:xfrm rot="10800000" flipH="1">
            <a:off x="1230666" y="75305"/>
            <a:ext cx="9623217" cy="6599639"/>
            <a:chOff x="-10450323" y="5758607"/>
            <a:chExt cx="7217413" cy="4949729"/>
          </a:xfrm>
        </p:grpSpPr>
        <p:sp>
          <p:nvSpPr>
            <p:cNvPr id="408" name="Google Shape;408;p14"/>
            <p:cNvSpPr/>
            <p:nvPr/>
          </p:nvSpPr>
          <p:spPr>
            <a:xfrm rot="5400000">
              <a:off x="-4922750" y="5772111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47" y="1"/>
                  </a:moveTo>
                  <a:cubicBezTo>
                    <a:pt x="1" y="1"/>
                    <a:pt x="1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9" name="Google Shape;409;p14"/>
            <p:cNvSpPr/>
            <p:nvPr/>
          </p:nvSpPr>
          <p:spPr>
            <a:xfrm rot="5400000">
              <a:off x="-8783878" y="5959252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0" name="Google Shape;410;p14"/>
            <p:cNvSpPr/>
            <p:nvPr/>
          </p:nvSpPr>
          <p:spPr>
            <a:xfrm rot="5400000">
              <a:off x="-3329917" y="7411976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4"/>
                    <a:pt x="247" y="364"/>
                  </a:cubicBezTo>
                  <a:cubicBezTo>
                    <a:pt x="479" y="364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1" name="Google Shape;411;p14"/>
            <p:cNvSpPr/>
            <p:nvPr/>
          </p:nvSpPr>
          <p:spPr>
            <a:xfrm rot="5400000">
              <a:off x="-10349218" y="5771955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33" y="0"/>
                  </a:moveTo>
                  <a:cubicBezTo>
                    <a:pt x="1" y="0"/>
                    <a:pt x="1" y="363"/>
                    <a:pt x="233" y="363"/>
                  </a:cubicBezTo>
                  <a:cubicBezTo>
                    <a:pt x="479" y="363"/>
                    <a:pt x="479" y="0"/>
                    <a:pt x="23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2" name="Google Shape;412;p14"/>
            <p:cNvSpPr/>
            <p:nvPr/>
          </p:nvSpPr>
          <p:spPr>
            <a:xfrm rot="5400000">
              <a:off x="-6860449" y="5882597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47" y="1"/>
                  </a:moveTo>
                  <a:cubicBezTo>
                    <a:pt x="0" y="1"/>
                    <a:pt x="0" y="364"/>
                    <a:pt x="247" y="364"/>
                  </a:cubicBezTo>
                  <a:cubicBezTo>
                    <a:pt x="479" y="364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3" name="Google Shape;413;p14"/>
            <p:cNvSpPr/>
            <p:nvPr/>
          </p:nvSpPr>
          <p:spPr>
            <a:xfrm rot="5400000">
              <a:off x="-9774481" y="10230220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4" name="Google Shape;414;p14"/>
            <p:cNvSpPr/>
            <p:nvPr/>
          </p:nvSpPr>
          <p:spPr>
            <a:xfrm rot="5400000">
              <a:off x="-10463671" y="8057386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33" y="1"/>
                  </a:moveTo>
                  <a:cubicBezTo>
                    <a:pt x="1" y="1"/>
                    <a:pt x="1" y="363"/>
                    <a:pt x="233" y="363"/>
                  </a:cubicBezTo>
                  <a:cubicBezTo>
                    <a:pt x="480" y="363"/>
                    <a:pt x="480" y="1"/>
                    <a:pt x="233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5" name="Google Shape;415;p14"/>
            <p:cNvSpPr/>
            <p:nvPr/>
          </p:nvSpPr>
          <p:spPr>
            <a:xfrm rot="5400000">
              <a:off x="-5792057" y="10611213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6" name="Google Shape;416;p14"/>
            <p:cNvSpPr/>
            <p:nvPr/>
          </p:nvSpPr>
          <p:spPr>
            <a:xfrm rot="5400000">
              <a:off x="-3409903" y="6109100"/>
              <a:ext cx="110471" cy="83544"/>
            </a:xfrm>
            <a:custGeom>
              <a:avLst/>
              <a:gdLst/>
              <a:ahLst/>
              <a:cxnLst/>
              <a:rect l="l" t="t" r="r" b="b"/>
              <a:pathLst>
                <a:path w="480" h="363" extrusionOk="0">
                  <a:moveTo>
                    <a:pt x="233" y="0"/>
                  </a:moveTo>
                  <a:cubicBezTo>
                    <a:pt x="0" y="0"/>
                    <a:pt x="0" y="363"/>
                    <a:pt x="233" y="363"/>
                  </a:cubicBezTo>
                  <a:cubicBezTo>
                    <a:pt x="479" y="363"/>
                    <a:pt x="479" y="0"/>
                    <a:pt x="23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417" name="Google Shape;417;p14"/>
          <p:cNvSpPr/>
          <p:nvPr/>
        </p:nvSpPr>
        <p:spPr>
          <a:xfrm>
            <a:off x="-8933" y="-21400"/>
            <a:ext cx="965200" cy="6883200"/>
          </a:xfrm>
          <a:prstGeom prst="rect">
            <a:avLst/>
          </a:prstGeom>
          <a:solidFill>
            <a:srgbClr val="FFB6B9"/>
          </a:solidFill>
          <a:ln>
            <a:noFill/>
          </a:ln>
          <a:effectLst>
            <a:outerShdw dist="38100" algn="bl" rotWithShape="0">
              <a:srgbClr val="F3F3F3">
                <a:alpha val="60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/>
          </a:p>
        </p:txBody>
      </p:sp>
      <p:sp>
        <p:nvSpPr>
          <p:cNvPr id="418" name="Google Shape;418;p14"/>
          <p:cNvSpPr txBox="1">
            <a:spLocks noGrp="1"/>
          </p:cNvSpPr>
          <p:nvPr>
            <p:ph type="title"/>
          </p:nvPr>
        </p:nvSpPr>
        <p:spPr>
          <a:xfrm>
            <a:off x="1651200" y="583724"/>
            <a:ext cx="88896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21787998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2" preserve="1">
  <p:cSld name="Title only 2">
    <p:spTree>
      <p:nvGrpSpPr>
        <p:cNvPr id="1" name="Shape 4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0" name="Google Shape;420;p15"/>
          <p:cNvGrpSpPr/>
          <p:nvPr/>
        </p:nvGrpSpPr>
        <p:grpSpPr>
          <a:xfrm>
            <a:off x="11070867" y="4616876"/>
            <a:ext cx="1110400" cy="1016000"/>
            <a:chOff x="8303150" y="3550062"/>
            <a:chExt cx="832800" cy="762000"/>
          </a:xfrm>
        </p:grpSpPr>
        <p:sp>
          <p:nvSpPr>
            <p:cNvPr id="421" name="Google Shape;421;p15"/>
            <p:cNvSpPr/>
            <p:nvPr/>
          </p:nvSpPr>
          <p:spPr>
            <a:xfrm rot="5400000">
              <a:off x="8338550" y="351466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5"/>
            </a:solidFill>
            <a:ln>
              <a:noFill/>
            </a:ln>
            <a:effectLst>
              <a:outerShdw dist="38100" dir="6540000" algn="bl" rotWithShape="0">
                <a:schemeClr val="accent5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2" name="Google Shape;422;p15"/>
            <p:cNvSpPr/>
            <p:nvPr/>
          </p:nvSpPr>
          <p:spPr>
            <a:xfrm rot="5400000">
              <a:off x="8409350" y="357031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423" name="Google Shape;423;p15"/>
          <p:cNvGrpSpPr/>
          <p:nvPr/>
        </p:nvGrpSpPr>
        <p:grpSpPr>
          <a:xfrm>
            <a:off x="11070867" y="5771472"/>
            <a:ext cx="1110400" cy="1016000"/>
            <a:chOff x="8303150" y="4328604"/>
            <a:chExt cx="832800" cy="762000"/>
          </a:xfrm>
        </p:grpSpPr>
        <p:sp>
          <p:nvSpPr>
            <p:cNvPr id="424" name="Google Shape;424;p15"/>
            <p:cNvSpPr/>
            <p:nvPr/>
          </p:nvSpPr>
          <p:spPr>
            <a:xfrm rot="5400000">
              <a:off x="8338550" y="4293204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4"/>
            </a:solidFill>
            <a:ln>
              <a:noFill/>
            </a:ln>
            <a:effectLst>
              <a:outerShdw dist="38100" dir="6540000" algn="bl" rotWithShape="0">
                <a:schemeClr val="accent4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5" name="Google Shape;425;p15"/>
            <p:cNvSpPr/>
            <p:nvPr/>
          </p:nvSpPr>
          <p:spPr>
            <a:xfrm rot="5400000">
              <a:off x="8409350" y="4348854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426" name="Google Shape;426;p15"/>
          <p:cNvGrpSpPr/>
          <p:nvPr/>
        </p:nvGrpSpPr>
        <p:grpSpPr>
          <a:xfrm>
            <a:off x="10979684" y="-1500"/>
            <a:ext cx="1217824" cy="1016000"/>
            <a:chOff x="8235950" y="11466"/>
            <a:chExt cx="912000" cy="762000"/>
          </a:xfrm>
        </p:grpSpPr>
        <p:sp>
          <p:nvSpPr>
            <p:cNvPr id="427" name="Google Shape;427;p15"/>
            <p:cNvSpPr/>
            <p:nvPr/>
          </p:nvSpPr>
          <p:spPr>
            <a:xfrm rot="5400000">
              <a:off x="8310950" y="-63534"/>
              <a:ext cx="762000" cy="9120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6"/>
            </a:solidFill>
            <a:ln>
              <a:noFill/>
            </a:ln>
            <a:effectLst>
              <a:outerShdw dist="38100" dir="5160000" algn="bl" rotWithShape="0">
                <a:schemeClr val="accent6">
                  <a:alpha val="3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8" name="Google Shape;428;p15"/>
            <p:cNvSpPr/>
            <p:nvPr/>
          </p:nvSpPr>
          <p:spPr>
            <a:xfrm rot="5400000">
              <a:off x="8409350" y="39963"/>
              <a:ext cx="620400" cy="7050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429" name="Google Shape;429;p15"/>
          <p:cNvGrpSpPr/>
          <p:nvPr/>
        </p:nvGrpSpPr>
        <p:grpSpPr>
          <a:xfrm>
            <a:off x="10979673" y="1153100"/>
            <a:ext cx="1201564" cy="1016000"/>
            <a:chOff x="8303150" y="896112"/>
            <a:chExt cx="832800" cy="762000"/>
          </a:xfrm>
        </p:grpSpPr>
        <p:sp>
          <p:nvSpPr>
            <p:cNvPr id="430" name="Google Shape;430;p15"/>
            <p:cNvSpPr/>
            <p:nvPr/>
          </p:nvSpPr>
          <p:spPr>
            <a:xfrm rot="5400000">
              <a:off x="8338550" y="86071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5"/>
            </a:solidFill>
            <a:ln>
              <a:noFill/>
            </a:ln>
            <a:effectLst>
              <a:outerShdw dist="38100" dir="6540000" algn="bl" rotWithShape="0">
                <a:schemeClr val="accent5">
                  <a:alpha val="45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1" name="Google Shape;431;p15"/>
            <p:cNvSpPr/>
            <p:nvPr/>
          </p:nvSpPr>
          <p:spPr>
            <a:xfrm rot="5400000">
              <a:off x="8409350" y="91636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432" name="Google Shape;432;p15"/>
          <p:cNvGrpSpPr/>
          <p:nvPr/>
        </p:nvGrpSpPr>
        <p:grpSpPr>
          <a:xfrm>
            <a:off x="10979673" y="2307700"/>
            <a:ext cx="1201564" cy="1016000"/>
            <a:chOff x="8303150" y="1780762"/>
            <a:chExt cx="832800" cy="762000"/>
          </a:xfrm>
        </p:grpSpPr>
        <p:sp>
          <p:nvSpPr>
            <p:cNvPr id="433" name="Google Shape;433;p15"/>
            <p:cNvSpPr/>
            <p:nvPr/>
          </p:nvSpPr>
          <p:spPr>
            <a:xfrm rot="5400000">
              <a:off x="8338550" y="174536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4"/>
            </a:solidFill>
            <a:ln>
              <a:noFill/>
            </a:ln>
            <a:effectLst>
              <a:outerShdw dist="38100" dir="6540000" algn="bl" rotWithShape="0">
                <a:schemeClr val="accent4">
                  <a:alpha val="43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4" name="Google Shape;434;p15"/>
            <p:cNvSpPr/>
            <p:nvPr/>
          </p:nvSpPr>
          <p:spPr>
            <a:xfrm rot="5400000">
              <a:off x="8409350" y="180101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435" name="Google Shape;435;p15"/>
          <p:cNvSpPr/>
          <p:nvPr/>
        </p:nvSpPr>
        <p:spPr>
          <a:xfrm>
            <a:off x="-8933" y="-25000"/>
            <a:ext cx="11090000" cy="68832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100013" dist="47625" algn="bl" rotWithShape="0">
              <a:srgbClr val="000000">
                <a:alpha val="30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/>
              <a:t>    </a:t>
            </a:r>
            <a:endParaRPr sz="2400" dirty="0"/>
          </a:p>
        </p:txBody>
      </p:sp>
      <p:pic>
        <p:nvPicPr>
          <p:cNvPr id="436" name="Google Shape;436;p15"/>
          <p:cNvPicPr preferRelativeResize="0"/>
          <p:nvPr/>
        </p:nvPicPr>
        <p:blipFill>
          <a:blip r:embed="rId2" cstate="email">
            <a:alphaModFix amt="37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4398" y="-25200"/>
            <a:ext cx="10293601" cy="6883199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437" name="Google Shape;437;p15"/>
          <p:cNvGrpSpPr/>
          <p:nvPr/>
        </p:nvGrpSpPr>
        <p:grpSpPr>
          <a:xfrm>
            <a:off x="10979673" y="3462267"/>
            <a:ext cx="1201564" cy="1016000"/>
            <a:chOff x="8303150" y="2665412"/>
            <a:chExt cx="832800" cy="762000"/>
          </a:xfrm>
        </p:grpSpPr>
        <p:sp>
          <p:nvSpPr>
            <p:cNvPr id="438" name="Google Shape;438;p15"/>
            <p:cNvSpPr/>
            <p:nvPr/>
          </p:nvSpPr>
          <p:spPr>
            <a:xfrm rot="5400000">
              <a:off x="8338550" y="263001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6"/>
            </a:solidFill>
            <a:ln>
              <a:noFill/>
            </a:ln>
            <a:effectLst>
              <a:outerShdw dist="38100" dir="5580000" algn="bl" rotWithShape="0">
                <a:schemeClr val="accent6">
                  <a:alpha val="31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9" name="Google Shape;439;p15"/>
            <p:cNvSpPr/>
            <p:nvPr/>
          </p:nvSpPr>
          <p:spPr>
            <a:xfrm rot="5400000">
              <a:off x="8409350" y="268566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440" name="Google Shape;440;p15"/>
          <p:cNvGrpSpPr/>
          <p:nvPr/>
        </p:nvGrpSpPr>
        <p:grpSpPr>
          <a:xfrm rot="10800000" flipH="1">
            <a:off x="1230666" y="75305"/>
            <a:ext cx="9623217" cy="6599639"/>
            <a:chOff x="-10450323" y="5758607"/>
            <a:chExt cx="7217413" cy="4949729"/>
          </a:xfrm>
        </p:grpSpPr>
        <p:sp>
          <p:nvSpPr>
            <p:cNvPr id="441" name="Google Shape;441;p15"/>
            <p:cNvSpPr/>
            <p:nvPr/>
          </p:nvSpPr>
          <p:spPr>
            <a:xfrm rot="5400000">
              <a:off x="-4922750" y="5772111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47" y="1"/>
                  </a:moveTo>
                  <a:cubicBezTo>
                    <a:pt x="1" y="1"/>
                    <a:pt x="1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2" name="Google Shape;442;p15"/>
            <p:cNvSpPr/>
            <p:nvPr/>
          </p:nvSpPr>
          <p:spPr>
            <a:xfrm rot="5400000">
              <a:off x="-8783878" y="5959252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3" name="Google Shape;443;p15"/>
            <p:cNvSpPr/>
            <p:nvPr/>
          </p:nvSpPr>
          <p:spPr>
            <a:xfrm rot="5400000">
              <a:off x="-3329917" y="7411976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4"/>
                    <a:pt x="247" y="364"/>
                  </a:cubicBezTo>
                  <a:cubicBezTo>
                    <a:pt x="479" y="364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4" name="Google Shape;444;p15"/>
            <p:cNvSpPr/>
            <p:nvPr/>
          </p:nvSpPr>
          <p:spPr>
            <a:xfrm rot="5400000">
              <a:off x="-10349218" y="5771955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33" y="0"/>
                  </a:moveTo>
                  <a:cubicBezTo>
                    <a:pt x="1" y="0"/>
                    <a:pt x="1" y="363"/>
                    <a:pt x="233" y="363"/>
                  </a:cubicBezTo>
                  <a:cubicBezTo>
                    <a:pt x="479" y="363"/>
                    <a:pt x="479" y="0"/>
                    <a:pt x="23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5" name="Google Shape;445;p15"/>
            <p:cNvSpPr/>
            <p:nvPr/>
          </p:nvSpPr>
          <p:spPr>
            <a:xfrm rot="5400000">
              <a:off x="-6860449" y="5882597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47" y="1"/>
                  </a:moveTo>
                  <a:cubicBezTo>
                    <a:pt x="0" y="1"/>
                    <a:pt x="0" y="364"/>
                    <a:pt x="247" y="364"/>
                  </a:cubicBezTo>
                  <a:cubicBezTo>
                    <a:pt x="479" y="364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6" name="Google Shape;446;p15"/>
            <p:cNvSpPr/>
            <p:nvPr/>
          </p:nvSpPr>
          <p:spPr>
            <a:xfrm rot="5400000">
              <a:off x="-9776205" y="9167975"/>
              <a:ext cx="113693" cy="83774"/>
            </a:xfrm>
            <a:custGeom>
              <a:avLst/>
              <a:gdLst/>
              <a:ahLst/>
              <a:cxnLst/>
              <a:rect l="l" t="t" r="r" b="b"/>
              <a:pathLst>
                <a:path w="494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94" y="363"/>
                    <a:pt x="494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7" name="Google Shape;447;p15"/>
            <p:cNvSpPr/>
            <p:nvPr/>
          </p:nvSpPr>
          <p:spPr>
            <a:xfrm rot="5400000">
              <a:off x="-9774481" y="10230220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8" name="Google Shape;448;p15"/>
            <p:cNvSpPr/>
            <p:nvPr/>
          </p:nvSpPr>
          <p:spPr>
            <a:xfrm rot="5400000">
              <a:off x="-10463671" y="8057386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33" y="1"/>
                  </a:moveTo>
                  <a:cubicBezTo>
                    <a:pt x="1" y="1"/>
                    <a:pt x="1" y="363"/>
                    <a:pt x="233" y="363"/>
                  </a:cubicBezTo>
                  <a:cubicBezTo>
                    <a:pt x="480" y="363"/>
                    <a:pt x="480" y="1"/>
                    <a:pt x="233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9" name="Google Shape;449;p15"/>
            <p:cNvSpPr/>
            <p:nvPr/>
          </p:nvSpPr>
          <p:spPr>
            <a:xfrm rot="5400000">
              <a:off x="-5792057" y="10611213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0" name="Google Shape;450;p15"/>
            <p:cNvSpPr/>
            <p:nvPr/>
          </p:nvSpPr>
          <p:spPr>
            <a:xfrm rot="5400000">
              <a:off x="-3409903" y="6109100"/>
              <a:ext cx="110471" cy="83544"/>
            </a:xfrm>
            <a:custGeom>
              <a:avLst/>
              <a:gdLst/>
              <a:ahLst/>
              <a:cxnLst/>
              <a:rect l="l" t="t" r="r" b="b"/>
              <a:pathLst>
                <a:path w="480" h="363" extrusionOk="0">
                  <a:moveTo>
                    <a:pt x="233" y="0"/>
                  </a:moveTo>
                  <a:cubicBezTo>
                    <a:pt x="0" y="0"/>
                    <a:pt x="0" y="363"/>
                    <a:pt x="233" y="363"/>
                  </a:cubicBezTo>
                  <a:cubicBezTo>
                    <a:pt x="479" y="363"/>
                    <a:pt x="479" y="0"/>
                    <a:pt x="23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451" name="Google Shape;451;p15"/>
          <p:cNvSpPr/>
          <p:nvPr/>
        </p:nvSpPr>
        <p:spPr>
          <a:xfrm>
            <a:off x="-8933" y="-21400"/>
            <a:ext cx="965200" cy="6883200"/>
          </a:xfrm>
          <a:prstGeom prst="rect">
            <a:avLst/>
          </a:prstGeom>
          <a:solidFill>
            <a:srgbClr val="FFB6B9"/>
          </a:solidFill>
          <a:ln>
            <a:noFill/>
          </a:ln>
          <a:effectLst>
            <a:outerShdw dist="38100" algn="bl" rotWithShape="0">
              <a:srgbClr val="F3F3F3">
                <a:alpha val="60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/>
          </a:p>
        </p:txBody>
      </p:sp>
      <p:sp>
        <p:nvSpPr>
          <p:cNvPr id="452" name="Google Shape;452;p15"/>
          <p:cNvSpPr txBox="1">
            <a:spLocks noGrp="1"/>
          </p:cNvSpPr>
          <p:nvPr>
            <p:ph type="title"/>
          </p:nvPr>
        </p:nvSpPr>
        <p:spPr>
          <a:xfrm>
            <a:off x="1651200" y="580701"/>
            <a:ext cx="88896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06444742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3" preserve="1">
  <p:cSld name="Title only 3">
    <p:spTree>
      <p:nvGrpSpPr>
        <p:cNvPr id="1" name="Shape 4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54" name="Google Shape;454;p16"/>
          <p:cNvGrpSpPr/>
          <p:nvPr/>
        </p:nvGrpSpPr>
        <p:grpSpPr>
          <a:xfrm>
            <a:off x="10979684" y="-1500"/>
            <a:ext cx="1217824" cy="1016000"/>
            <a:chOff x="8235950" y="11466"/>
            <a:chExt cx="912000" cy="762000"/>
          </a:xfrm>
        </p:grpSpPr>
        <p:sp>
          <p:nvSpPr>
            <p:cNvPr id="455" name="Google Shape;455;p16"/>
            <p:cNvSpPr/>
            <p:nvPr/>
          </p:nvSpPr>
          <p:spPr>
            <a:xfrm rot="5400000">
              <a:off x="8310950" y="-63534"/>
              <a:ext cx="762000" cy="9120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6"/>
            </a:solidFill>
            <a:ln>
              <a:noFill/>
            </a:ln>
            <a:effectLst>
              <a:outerShdw dist="38100" dir="4740000" algn="bl" rotWithShape="0">
                <a:schemeClr val="accent6">
                  <a:alpha val="3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6" name="Google Shape;456;p16"/>
            <p:cNvSpPr/>
            <p:nvPr/>
          </p:nvSpPr>
          <p:spPr>
            <a:xfrm rot="5400000">
              <a:off x="8409350" y="39963"/>
              <a:ext cx="620400" cy="7050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457" name="Google Shape;457;p16"/>
          <p:cNvGrpSpPr/>
          <p:nvPr/>
        </p:nvGrpSpPr>
        <p:grpSpPr>
          <a:xfrm>
            <a:off x="11070867" y="4616876"/>
            <a:ext cx="1110400" cy="1016000"/>
            <a:chOff x="8303150" y="3550062"/>
            <a:chExt cx="832800" cy="762000"/>
          </a:xfrm>
        </p:grpSpPr>
        <p:sp>
          <p:nvSpPr>
            <p:cNvPr id="458" name="Google Shape;458;p16"/>
            <p:cNvSpPr/>
            <p:nvPr/>
          </p:nvSpPr>
          <p:spPr>
            <a:xfrm rot="5400000">
              <a:off x="8338550" y="351466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5"/>
            </a:solidFill>
            <a:ln>
              <a:noFill/>
            </a:ln>
            <a:effectLst>
              <a:outerShdw dist="38100" dir="6540000" algn="bl" rotWithShape="0">
                <a:schemeClr val="accent5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9" name="Google Shape;459;p16"/>
            <p:cNvSpPr/>
            <p:nvPr/>
          </p:nvSpPr>
          <p:spPr>
            <a:xfrm rot="5400000">
              <a:off x="8409350" y="357031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460" name="Google Shape;460;p16"/>
          <p:cNvGrpSpPr/>
          <p:nvPr/>
        </p:nvGrpSpPr>
        <p:grpSpPr>
          <a:xfrm>
            <a:off x="11070867" y="5771472"/>
            <a:ext cx="1110400" cy="1016000"/>
            <a:chOff x="8303150" y="4328604"/>
            <a:chExt cx="832800" cy="762000"/>
          </a:xfrm>
        </p:grpSpPr>
        <p:sp>
          <p:nvSpPr>
            <p:cNvPr id="461" name="Google Shape;461;p16"/>
            <p:cNvSpPr/>
            <p:nvPr/>
          </p:nvSpPr>
          <p:spPr>
            <a:xfrm rot="5400000">
              <a:off x="8338550" y="4293204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4"/>
            </a:solidFill>
            <a:ln>
              <a:noFill/>
            </a:ln>
            <a:effectLst>
              <a:outerShdw dist="38100" dir="6540000" algn="bl" rotWithShape="0">
                <a:schemeClr val="accent4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2" name="Google Shape;462;p16"/>
            <p:cNvSpPr/>
            <p:nvPr/>
          </p:nvSpPr>
          <p:spPr>
            <a:xfrm rot="5400000">
              <a:off x="8409350" y="4348854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463" name="Google Shape;463;p16"/>
          <p:cNvGrpSpPr/>
          <p:nvPr/>
        </p:nvGrpSpPr>
        <p:grpSpPr>
          <a:xfrm>
            <a:off x="11070867" y="3462281"/>
            <a:ext cx="1110400" cy="1016000"/>
            <a:chOff x="8303150" y="2665412"/>
            <a:chExt cx="832800" cy="762000"/>
          </a:xfrm>
        </p:grpSpPr>
        <p:sp>
          <p:nvSpPr>
            <p:cNvPr id="464" name="Google Shape;464;p16"/>
            <p:cNvSpPr/>
            <p:nvPr/>
          </p:nvSpPr>
          <p:spPr>
            <a:xfrm rot="5400000">
              <a:off x="8338550" y="263001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6"/>
            </a:solidFill>
            <a:ln>
              <a:noFill/>
            </a:ln>
            <a:effectLst>
              <a:outerShdw dist="38100" dir="6540000" algn="bl" rotWithShape="0">
                <a:schemeClr val="accent6">
                  <a:alpha val="31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5" name="Google Shape;465;p16"/>
            <p:cNvSpPr/>
            <p:nvPr/>
          </p:nvSpPr>
          <p:spPr>
            <a:xfrm rot="5400000">
              <a:off x="8409350" y="268566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466" name="Google Shape;466;p16"/>
          <p:cNvGrpSpPr/>
          <p:nvPr/>
        </p:nvGrpSpPr>
        <p:grpSpPr>
          <a:xfrm>
            <a:off x="11070867" y="2307685"/>
            <a:ext cx="1110400" cy="1016000"/>
            <a:chOff x="8303150" y="1780762"/>
            <a:chExt cx="832800" cy="762000"/>
          </a:xfrm>
        </p:grpSpPr>
        <p:sp>
          <p:nvSpPr>
            <p:cNvPr id="467" name="Google Shape;467;p16"/>
            <p:cNvSpPr/>
            <p:nvPr/>
          </p:nvSpPr>
          <p:spPr>
            <a:xfrm rot="5400000">
              <a:off x="8338550" y="174536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4"/>
            </a:solidFill>
            <a:ln>
              <a:noFill/>
            </a:ln>
            <a:effectLst>
              <a:outerShdw dist="38100" dir="6540000" algn="bl" rotWithShape="0">
                <a:schemeClr val="accent4">
                  <a:alpha val="43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8" name="Google Shape;468;p16"/>
            <p:cNvSpPr/>
            <p:nvPr/>
          </p:nvSpPr>
          <p:spPr>
            <a:xfrm rot="5400000">
              <a:off x="8409350" y="180101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469" name="Google Shape;469;p16"/>
          <p:cNvGrpSpPr/>
          <p:nvPr/>
        </p:nvGrpSpPr>
        <p:grpSpPr>
          <a:xfrm>
            <a:off x="11070867" y="1153091"/>
            <a:ext cx="1110400" cy="1016000"/>
            <a:chOff x="8303150" y="896112"/>
            <a:chExt cx="832800" cy="762000"/>
          </a:xfrm>
        </p:grpSpPr>
        <p:sp>
          <p:nvSpPr>
            <p:cNvPr id="470" name="Google Shape;470;p16"/>
            <p:cNvSpPr/>
            <p:nvPr/>
          </p:nvSpPr>
          <p:spPr>
            <a:xfrm rot="5400000">
              <a:off x="8338550" y="86071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5"/>
            </a:solidFill>
            <a:ln>
              <a:noFill/>
            </a:ln>
            <a:effectLst>
              <a:outerShdw dist="38100" dir="6540000" algn="bl" rotWithShape="0">
                <a:schemeClr val="accent5">
                  <a:alpha val="45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1" name="Google Shape;471;p16"/>
            <p:cNvSpPr/>
            <p:nvPr/>
          </p:nvSpPr>
          <p:spPr>
            <a:xfrm rot="5400000">
              <a:off x="8409350" y="91636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472" name="Google Shape;472;p16"/>
          <p:cNvSpPr/>
          <p:nvPr/>
        </p:nvSpPr>
        <p:spPr>
          <a:xfrm>
            <a:off x="-8933" y="-25000"/>
            <a:ext cx="11090000" cy="68832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100013" dist="47625" algn="bl" rotWithShape="0">
              <a:srgbClr val="000000">
                <a:alpha val="30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/>
              <a:t>    </a:t>
            </a:r>
            <a:endParaRPr sz="2400" dirty="0"/>
          </a:p>
        </p:txBody>
      </p:sp>
      <p:pic>
        <p:nvPicPr>
          <p:cNvPr id="473" name="Google Shape;473;p16"/>
          <p:cNvPicPr preferRelativeResize="0"/>
          <p:nvPr/>
        </p:nvPicPr>
        <p:blipFill>
          <a:blip r:embed="rId2" cstate="email">
            <a:alphaModFix amt="37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3465" y="-21400"/>
            <a:ext cx="10293601" cy="6883199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474" name="Google Shape;474;p16"/>
          <p:cNvGrpSpPr/>
          <p:nvPr/>
        </p:nvGrpSpPr>
        <p:grpSpPr>
          <a:xfrm>
            <a:off x="1190153" y="219443"/>
            <a:ext cx="9500231" cy="6396439"/>
            <a:chOff x="-10480708" y="5682407"/>
            <a:chExt cx="7125173" cy="4797329"/>
          </a:xfrm>
        </p:grpSpPr>
        <p:sp>
          <p:nvSpPr>
            <p:cNvPr id="475" name="Google Shape;475;p16"/>
            <p:cNvSpPr/>
            <p:nvPr/>
          </p:nvSpPr>
          <p:spPr>
            <a:xfrm rot="5400000">
              <a:off x="-5958207" y="5754708"/>
              <a:ext cx="110471" cy="83544"/>
            </a:xfrm>
            <a:custGeom>
              <a:avLst/>
              <a:gdLst/>
              <a:ahLst/>
              <a:cxnLst/>
              <a:rect l="l" t="t" r="r" b="b"/>
              <a:pathLst>
                <a:path w="480" h="363" extrusionOk="0">
                  <a:moveTo>
                    <a:pt x="233" y="0"/>
                  </a:moveTo>
                  <a:cubicBezTo>
                    <a:pt x="1" y="0"/>
                    <a:pt x="1" y="363"/>
                    <a:pt x="233" y="363"/>
                  </a:cubicBezTo>
                  <a:cubicBezTo>
                    <a:pt x="479" y="363"/>
                    <a:pt x="479" y="0"/>
                    <a:pt x="23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6" name="Google Shape;476;p16"/>
            <p:cNvSpPr/>
            <p:nvPr/>
          </p:nvSpPr>
          <p:spPr>
            <a:xfrm rot="5400000">
              <a:off x="-7817791" y="8036117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47" y="1"/>
                  </a:moveTo>
                  <a:cubicBezTo>
                    <a:pt x="1" y="1"/>
                    <a:pt x="1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7" name="Google Shape;477;p16"/>
            <p:cNvSpPr/>
            <p:nvPr/>
          </p:nvSpPr>
          <p:spPr>
            <a:xfrm rot="5400000">
              <a:off x="-8270078" y="5771952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8" name="Google Shape;478;p16"/>
            <p:cNvSpPr/>
            <p:nvPr/>
          </p:nvSpPr>
          <p:spPr>
            <a:xfrm rot="5400000">
              <a:off x="-3452541" y="7481921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4"/>
                    <a:pt x="247" y="364"/>
                  </a:cubicBezTo>
                  <a:cubicBezTo>
                    <a:pt x="479" y="364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9" name="Google Shape;479;p16"/>
            <p:cNvSpPr/>
            <p:nvPr/>
          </p:nvSpPr>
          <p:spPr>
            <a:xfrm rot="5400000">
              <a:off x="-10425418" y="5695755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33" y="0"/>
                  </a:moveTo>
                  <a:cubicBezTo>
                    <a:pt x="1" y="0"/>
                    <a:pt x="1" y="363"/>
                    <a:pt x="233" y="363"/>
                  </a:cubicBezTo>
                  <a:cubicBezTo>
                    <a:pt x="479" y="363"/>
                    <a:pt x="479" y="0"/>
                    <a:pt x="23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0" name="Google Shape;480;p16"/>
            <p:cNvSpPr/>
            <p:nvPr/>
          </p:nvSpPr>
          <p:spPr>
            <a:xfrm rot="5400000">
              <a:off x="-7019686" y="6615159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47" y="1"/>
                  </a:moveTo>
                  <a:cubicBezTo>
                    <a:pt x="0" y="1"/>
                    <a:pt x="0" y="364"/>
                    <a:pt x="247" y="364"/>
                  </a:cubicBezTo>
                  <a:cubicBezTo>
                    <a:pt x="479" y="364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1" name="Google Shape;481;p16"/>
            <p:cNvSpPr/>
            <p:nvPr/>
          </p:nvSpPr>
          <p:spPr>
            <a:xfrm rot="5400000">
              <a:off x="-10495667" y="9222463"/>
              <a:ext cx="113693" cy="83774"/>
            </a:xfrm>
            <a:custGeom>
              <a:avLst/>
              <a:gdLst/>
              <a:ahLst/>
              <a:cxnLst/>
              <a:rect l="l" t="t" r="r" b="b"/>
              <a:pathLst>
                <a:path w="494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94" y="363"/>
                    <a:pt x="494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2" name="Google Shape;482;p16"/>
            <p:cNvSpPr/>
            <p:nvPr/>
          </p:nvSpPr>
          <p:spPr>
            <a:xfrm rot="5400000">
              <a:off x="-9317244" y="10179520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3" name="Google Shape;483;p16"/>
            <p:cNvSpPr/>
            <p:nvPr/>
          </p:nvSpPr>
          <p:spPr>
            <a:xfrm rot="5400000">
              <a:off x="-4150141" y="10235278"/>
              <a:ext cx="110471" cy="83544"/>
            </a:xfrm>
            <a:custGeom>
              <a:avLst/>
              <a:gdLst/>
              <a:ahLst/>
              <a:cxnLst/>
              <a:rect l="l" t="t" r="r" b="b"/>
              <a:pathLst>
                <a:path w="480" h="363" extrusionOk="0">
                  <a:moveTo>
                    <a:pt x="247" y="0"/>
                  </a:moveTo>
                  <a:cubicBezTo>
                    <a:pt x="0" y="0"/>
                    <a:pt x="0" y="363"/>
                    <a:pt x="247" y="363"/>
                  </a:cubicBezTo>
                  <a:cubicBezTo>
                    <a:pt x="479" y="363"/>
                    <a:pt x="479" y="0"/>
                    <a:pt x="247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4" name="Google Shape;484;p16"/>
            <p:cNvSpPr/>
            <p:nvPr/>
          </p:nvSpPr>
          <p:spPr>
            <a:xfrm rot="5400000">
              <a:off x="-4802986" y="6311082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4"/>
                    <a:pt x="247" y="364"/>
                  </a:cubicBezTo>
                  <a:cubicBezTo>
                    <a:pt x="479" y="364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5" name="Google Shape;485;p16"/>
            <p:cNvSpPr/>
            <p:nvPr/>
          </p:nvSpPr>
          <p:spPr>
            <a:xfrm rot="5400000">
              <a:off x="-6729871" y="8285986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33" y="1"/>
                  </a:moveTo>
                  <a:cubicBezTo>
                    <a:pt x="1" y="1"/>
                    <a:pt x="1" y="363"/>
                    <a:pt x="233" y="363"/>
                  </a:cubicBezTo>
                  <a:cubicBezTo>
                    <a:pt x="480" y="363"/>
                    <a:pt x="480" y="1"/>
                    <a:pt x="233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6" name="Google Shape;486;p16"/>
            <p:cNvSpPr/>
            <p:nvPr/>
          </p:nvSpPr>
          <p:spPr>
            <a:xfrm rot="5400000">
              <a:off x="-6835578" y="10382613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487" name="Google Shape;487;p16"/>
          <p:cNvSpPr txBox="1">
            <a:spLocks noGrp="1"/>
          </p:cNvSpPr>
          <p:nvPr>
            <p:ph type="title"/>
          </p:nvPr>
        </p:nvSpPr>
        <p:spPr>
          <a:xfrm>
            <a:off x="1514667" y="877456"/>
            <a:ext cx="4330400" cy="1371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488" name="Google Shape;488;p16"/>
          <p:cNvSpPr/>
          <p:nvPr/>
        </p:nvSpPr>
        <p:spPr>
          <a:xfrm>
            <a:off x="-8933" y="-21400"/>
            <a:ext cx="965200" cy="6883200"/>
          </a:xfrm>
          <a:prstGeom prst="rect">
            <a:avLst/>
          </a:prstGeom>
          <a:solidFill>
            <a:srgbClr val="FFB6B9"/>
          </a:solidFill>
          <a:ln>
            <a:noFill/>
          </a:ln>
          <a:effectLst>
            <a:outerShdw dist="38100" algn="bl" rotWithShape="0">
              <a:srgbClr val="F3F3F3">
                <a:alpha val="60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/>
          </a:p>
        </p:txBody>
      </p:sp>
    </p:spTree>
    <p:extLst>
      <p:ext uri="{BB962C8B-B14F-4D97-AF65-F5344CB8AC3E}">
        <p14:creationId xmlns:p14="http://schemas.microsoft.com/office/powerpoint/2010/main" val="37472694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nding screen"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7647E0-B6AE-20B1-FE5B-E581D8E8EB6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55410" y="2350193"/>
            <a:ext cx="10515600" cy="1928844"/>
          </a:xfrm>
        </p:spPr>
        <p:txBody>
          <a:bodyPr>
            <a:noAutofit/>
          </a:bodyPr>
          <a:lstStyle>
            <a:lvl1pPr>
              <a:defRPr sz="3000" b="1">
                <a:solidFill>
                  <a:srgbClr val="2B5F8C"/>
                </a:solidFill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title style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395312321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5" preserve="1">
  <p:cSld name="Title only 5">
    <p:spTree>
      <p:nvGrpSpPr>
        <p:cNvPr id="1" name="Shape 4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90" name="Google Shape;490;p17"/>
          <p:cNvGrpSpPr/>
          <p:nvPr/>
        </p:nvGrpSpPr>
        <p:grpSpPr>
          <a:xfrm>
            <a:off x="10979684" y="-1500"/>
            <a:ext cx="1217824" cy="1016000"/>
            <a:chOff x="8235950" y="11466"/>
            <a:chExt cx="912000" cy="762000"/>
          </a:xfrm>
        </p:grpSpPr>
        <p:sp>
          <p:nvSpPr>
            <p:cNvPr id="491" name="Google Shape;491;p17"/>
            <p:cNvSpPr/>
            <p:nvPr/>
          </p:nvSpPr>
          <p:spPr>
            <a:xfrm rot="5400000">
              <a:off x="8310950" y="-63534"/>
              <a:ext cx="762000" cy="9120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6"/>
            </a:solidFill>
            <a:ln>
              <a:noFill/>
            </a:ln>
            <a:effectLst>
              <a:outerShdw dist="38100" dir="4740000" algn="bl" rotWithShape="0">
                <a:schemeClr val="accent6">
                  <a:alpha val="3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2" name="Google Shape;492;p17"/>
            <p:cNvSpPr/>
            <p:nvPr/>
          </p:nvSpPr>
          <p:spPr>
            <a:xfrm rot="5400000">
              <a:off x="8409350" y="39963"/>
              <a:ext cx="620400" cy="7050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493" name="Google Shape;493;p17"/>
          <p:cNvGrpSpPr/>
          <p:nvPr/>
        </p:nvGrpSpPr>
        <p:grpSpPr>
          <a:xfrm>
            <a:off x="11070867" y="4616876"/>
            <a:ext cx="1110400" cy="1016000"/>
            <a:chOff x="8303150" y="3550062"/>
            <a:chExt cx="832800" cy="762000"/>
          </a:xfrm>
        </p:grpSpPr>
        <p:sp>
          <p:nvSpPr>
            <p:cNvPr id="494" name="Google Shape;494;p17"/>
            <p:cNvSpPr/>
            <p:nvPr/>
          </p:nvSpPr>
          <p:spPr>
            <a:xfrm rot="5400000">
              <a:off x="8338550" y="351466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5"/>
            </a:solidFill>
            <a:ln>
              <a:noFill/>
            </a:ln>
            <a:effectLst>
              <a:outerShdw dist="38100" dir="6540000" algn="bl" rotWithShape="0">
                <a:schemeClr val="accent5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5" name="Google Shape;495;p17"/>
            <p:cNvSpPr/>
            <p:nvPr/>
          </p:nvSpPr>
          <p:spPr>
            <a:xfrm rot="5400000">
              <a:off x="8409350" y="357031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496" name="Google Shape;496;p17"/>
          <p:cNvGrpSpPr/>
          <p:nvPr/>
        </p:nvGrpSpPr>
        <p:grpSpPr>
          <a:xfrm>
            <a:off x="11070867" y="3462281"/>
            <a:ext cx="1110400" cy="1016000"/>
            <a:chOff x="8303150" y="2665412"/>
            <a:chExt cx="832800" cy="762000"/>
          </a:xfrm>
        </p:grpSpPr>
        <p:sp>
          <p:nvSpPr>
            <p:cNvPr id="497" name="Google Shape;497;p17"/>
            <p:cNvSpPr/>
            <p:nvPr/>
          </p:nvSpPr>
          <p:spPr>
            <a:xfrm rot="5400000">
              <a:off x="8338550" y="263001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6"/>
            </a:solidFill>
            <a:ln>
              <a:noFill/>
            </a:ln>
            <a:effectLst>
              <a:outerShdw dist="38100" dir="6540000" algn="bl" rotWithShape="0">
                <a:schemeClr val="accent6">
                  <a:alpha val="31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8" name="Google Shape;498;p17"/>
            <p:cNvSpPr/>
            <p:nvPr/>
          </p:nvSpPr>
          <p:spPr>
            <a:xfrm rot="5400000">
              <a:off x="8409350" y="268566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499" name="Google Shape;499;p17"/>
          <p:cNvGrpSpPr/>
          <p:nvPr/>
        </p:nvGrpSpPr>
        <p:grpSpPr>
          <a:xfrm>
            <a:off x="11070867" y="2307685"/>
            <a:ext cx="1110400" cy="1016000"/>
            <a:chOff x="8303150" y="1780762"/>
            <a:chExt cx="832800" cy="762000"/>
          </a:xfrm>
        </p:grpSpPr>
        <p:sp>
          <p:nvSpPr>
            <p:cNvPr id="500" name="Google Shape;500;p17"/>
            <p:cNvSpPr/>
            <p:nvPr/>
          </p:nvSpPr>
          <p:spPr>
            <a:xfrm rot="5400000">
              <a:off x="8338550" y="174536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4"/>
            </a:solidFill>
            <a:ln>
              <a:noFill/>
            </a:ln>
            <a:effectLst>
              <a:outerShdw dist="38100" dir="6540000" algn="bl" rotWithShape="0">
                <a:schemeClr val="accent4">
                  <a:alpha val="43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1" name="Google Shape;501;p17"/>
            <p:cNvSpPr/>
            <p:nvPr/>
          </p:nvSpPr>
          <p:spPr>
            <a:xfrm rot="5400000">
              <a:off x="8409350" y="180101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502" name="Google Shape;502;p17"/>
          <p:cNvGrpSpPr/>
          <p:nvPr/>
        </p:nvGrpSpPr>
        <p:grpSpPr>
          <a:xfrm>
            <a:off x="11070867" y="1153091"/>
            <a:ext cx="1110400" cy="1016000"/>
            <a:chOff x="8303150" y="896112"/>
            <a:chExt cx="832800" cy="762000"/>
          </a:xfrm>
        </p:grpSpPr>
        <p:sp>
          <p:nvSpPr>
            <p:cNvPr id="503" name="Google Shape;503;p17"/>
            <p:cNvSpPr/>
            <p:nvPr/>
          </p:nvSpPr>
          <p:spPr>
            <a:xfrm rot="5400000">
              <a:off x="8338550" y="86071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5"/>
            </a:solidFill>
            <a:ln>
              <a:noFill/>
            </a:ln>
            <a:effectLst>
              <a:outerShdw dist="38100" dir="6540000" algn="bl" rotWithShape="0">
                <a:schemeClr val="accent5">
                  <a:alpha val="45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4" name="Google Shape;504;p17"/>
            <p:cNvSpPr/>
            <p:nvPr/>
          </p:nvSpPr>
          <p:spPr>
            <a:xfrm rot="5400000">
              <a:off x="8409350" y="91636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505" name="Google Shape;505;p17"/>
          <p:cNvSpPr/>
          <p:nvPr/>
        </p:nvSpPr>
        <p:spPr>
          <a:xfrm>
            <a:off x="-8933" y="-25000"/>
            <a:ext cx="11090000" cy="68832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100013" dist="47625" algn="bl" rotWithShape="0">
              <a:srgbClr val="000000">
                <a:alpha val="30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/>
              <a:t>    </a:t>
            </a:r>
            <a:endParaRPr sz="2400" dirty="0"/>
          </a:p>
        </p:txBody>
      </p:sp>
      <p:pic>
        <p:nvPicPr>
          <p:cNvPr id="506" name="Google Shape;506;p17"/>
          <p:cNvPicPr preferRelativeResize="0"/>
          <p:nvPr/>
        </p:nvPicPr>
        <p:blipFill>
          <a:blip r:embed="rId2" cstate="email">
            <a:alphaModFix amt="37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3465" y="-21400"/>
            <a:ext cx="10293601" cy="6883199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507" name="Google Shape;507;p17"/>
          <p:cNvGrpSpPr/>
          <p:nvPr/>
        </p:nvGrpSpPr>
        <p:grpSpPr>
          <a:xfrm>
            <a:off x="1235082" y="219443"/>
            <a:ext cx="9455301" cy="6430293"/>
            <a:chOff x="-10447010" y="5682407"/>
            <a:chExt cx="7091476" cy="4822720"/>
          </a:xfrm>
        </p:grpSpPr>
        <p:sp>
          <p:nvSpPr>
            <p:cNvPr id="508" name="Google Shape;508;p17"/>
            <p:cNvSpPr/>
            <p:nvPr/>
          </p:nvSpPr>
          <p:spPr>
            <a:xfrm rot="5400000">
              <a:off x="-5958207" y="5754708"/>
              <a:ext cx="110471" cy="83544"/>
            </a:xfrm>
            <a:custGeom>
              <a:avLst/>
              <a:gdLst/>
              <a:ahLst/>
              <a:cxnLst/>
              <a:rect l="l" t="t" r="r" b="b"/>
              <a:pathLst>
                <a:path w="480" h="363" extrusionOk="0">
                  <a:moveTo>
                    <a:pt x="233" y="0"/>
                  </a:moveTo>
                  <a:cubicBezTo>
                    <a:pt x="1" y="0"/>
                    <a:pt x="1" y="363"/>
                    <a:pt x="233" y="363"/>
                  </a:cubicBezTo>
                  <a:cubicBezTo>
                    <a:pt x="479" y="363"/>
                    <a:pt x="479" y="0"/>
                    <a:pt x="23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9" name="Google Shape;509;p17"/>
            <p:cNvSpPr/>
            <p:nvPr/>
          </p:nvSpPr>
          <p:spPr>
            <a:xfrm rot="5400000">
              <a:off x="-8270078" y="5771952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0" name="Google Shape;510;p17"/>
            <p:cNvSpPr/>
            <p:nvPr/>
          </p:nvSpPr>
          <p:spPr>
            <a:xfrm rot="5400000">
              <a:off x="-3452541" y="7481921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4"/>
                    <a:pt x="247" y="364"/>
                  </a:cubicBezTo>
                  <a:cubicBezTo>
                    <a:pt x="479" y="364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1" name="Google Shape;511;p17"/>
            <p:cNvSpPr/>
            <p:nvPr/>
          </p:nvSpPr>
          <p:spPr>
            <a:xfrm rot="5400000">
              <a:off x="-10425418" y="5695755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33" y="0"/>
                  </a:moveTo>
                  <a:cubicBezTo>
                    <a:pt x="1" y="0"/>
                    <a:pt x="1" y="363"/>
                    <a:pt x="233" y="363"/>
                  </a:cubicBezTo>
                  <a:cubicBezTo>
                    <a:pt x="479" y="363"/>
                    <a:pt x="479" y="0"/>
                    <a:pt x="23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2" name="Google Shape;512;p17"/>
            <p:cNvSpPr/>
            <p:nvPr/>
          </p:nvSpPr>
          <p:spPr>
            <a:xfrm rot="5400000">
              <a:off x="-3666886" y="5776959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47" y="1"/>
                  </a:moveTo>
                  <a:cubicBezTo>
                    <a:pt x="0" y="1"/>
                    <a:pt x="0" y="364"/>
                    <a:pt x="247" y="364"/>
                  </a:cubicBezTo>
                  <a:cubicBezTo>
                    <a:pt x="479" y="364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3" name="Google Shape;513;p17"/>
            <p:cNvSpPr/>
            <p:nvPr/>
          </p:nvSpPr>
          <p:spPr>
            <a:xfrm rot="5400000">
              <a:off x="-10460244" y="10408120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4" name="Google Shape;514;p17"/>
            <p:cNvSpPr/>
            <p:nvPr/>
          </p:nvSpPr>
          <p:spPr>
            <a:xfrm rot="5400000">
              <a:off x="-4150141" y="10235278"/>
              <a:ext cx="110471" cy="83544"/>
            </a:xfrm>
            <a:custGeom>
              <a:avLst/>
              <a:gdLst/>
              <a:ahLst/>
              <a:cxnLst/>
              <a:rect l="l" t="t" r="r" b="b"/>
              <a:pathLst>
                <a:path w="480" h="363" extrusionOk="0">
                  <a:moveTo>
                    <a:pt x="247" y="0"/>
                  </a:moveTo>
                  <a:cubicBezTo>
                    <a:pt x="0" y="0"/>
                    <a:pt x="0" y="363"/>
                    <a:pt x="247" y="363"/>
                  </a:cubicBezTo>
                  <a:cubicBezTo>
                    <a:pt x="479" y="363"/>
                    <a:pt x="479" y="0"/>
                    <a:pt x="247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5" name="Google Shape;515;p17"/>
            <p:cNvSpPr/>
            <p:nvPr/>
          </p:nvSpPr>
          <p:spPr>
            <a:xfrm rot="5400000">
              <a:off x="-6835578" y="10382613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516" name="Google Shape;516;p17"/>
          <p:cNvSpPr/>
          <p:nvPr/>
        </p:nvSpPr>
        <p:spPr>
          <a:xfrm>
            <a:off x="-8933" y="-21400"/>
            <a:ext cx="965200" cy="6883200"/>
          </a:xfrm>
          <a:prstGeom prst="rect">
            <a:avLst/>
          </a:prstGeom>
          <a:solidFill>
            <a:srgbClr val="FFB6B9"/>
          </a:solidFill>
          <a:ln>
            <a:noFill/>
          </a:ln>
          <a:effectLst>
            <a:outerShdw dist="38100" algn="bl" rotWithShape="0">
              <a:srgbClr val="F3F3F3">
                <a:alpha val="60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/>
          </a:p>
        </p:txBody>
      </p:sp>
      <p:grpSp>
        <p:nvGrpSpPr>
          <p:cNvPr id="517" name="Google Shape;517;p17"/>
          <p:cNvGrpSpPr/>
          <p:nvPr/>
        </p:nvGrpSpPr>
        <p:grpSpPr>
          <a:xfrm>
            <a:off x="10980467" y="5771467"/>
            <a:ext cx="1200800" cy="1016000"/>
            <a:chOff x="8235350" y="4328600"/>
            <a:chExt cx="900600" cy="762000"/>
          </a:xfrm>
        </p:grpSpPr>
        <p:sp>
          <p:nvSpPr>
            <p:cNvPr id="518" name="Google Shape;518;p17"/>
            <p:cNvSpPr/>
            <p:nvPr/>
          </p:nvSpPr>
          <p:spPr>
            <a:xfrm rot="5400000">
              <a:off x="8304650" y="4259300"/>
              <a:ext cx="762000" cy="900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4"/>
            </a:solidFill>
            <a:ln>
              <a:noFill/>
            </a:ln>
            <a:effectLst>
              <a:outerShdw dist="38100" dir="6540000" algn="bl" rotWithShape="0">
                <a:schemeClr val="accent4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9" name="Google Shape;519;p17"/>
            <p:cNvSpPr/>
            <p:nvPr/>
          </p:nvSpPr>
          <p:spPr>
            <a:xfrm rot="5400000">
              <a:off x="8409350" y="4348854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520" name="Google Shape;520;p17"/>
          <p:cNvSpPr txBox="1">
            <a:spLocks noGrp="1"/>
          </p:cNvSpPr>
          <p:nvPr>
            <p:ph type="title"/>
          </p:nvPr>
        </p:nvSpPr>
        <p:spPr>
          <a:xfrm>
            <a:off x="1651200" y="581709"/>
            <a:ext cx="88896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45428100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5188">
          <p15:clr>
            <a:srgbClr val="FA7B17"/>
          </p15:clr>
        </p15:guide>
      </p15:sldGuideLst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" preserve="1">
  <p:cSld name="Title and text">
    <p:spTree>
      <p:nvGrpSpPr>
        <p:cNvPr id="1" name="Shape 5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22" name="Google Shape;522;p18"/>
          <p:cNvGrpSpPr/>
          <p:nvPr/>
        </p:nvGrpSpPr>
        <p:grpSpPr>
          <a:xfrm>
            <a:off x="10979684" y="-1500"/>
            <a:ext cx="1217824" cy="1016000"/>
            <a:chOff x="8235950" y="11466"/>
            <a:chExt cx="912000" cy="762000"/>
          </a:xfrm>
        </p:grpSpPr>
        <p:sp>
          <p:nvSpPr>
            <p:cNvPr id="523" name="Google Shape;523;p18"/>
            <p:cNvSpPr/>
            <p:nvPr/>
          </p:nvSpPr>
          <p:spPr>
            <a:xfrm rot="5400000">
              <a:off x="8310950" y="-63534"/>
              <a:ext cx="762000" cy="9120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6"/>
            </a:solidFill>
            <a:ln>
              <a:noFill/>
            </a:ln>
            <a:effectLst>
              <a:outerShdw dist="38100" dir="5160000" algn="bl" rotWithShape="0">
                <a:schemeClr val="accent6">
                  <a:alpha val="3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4" name="Google Shape;524;p18"/>
            <p:cNvSpPr/>
            <p:nvPr/>
          </p:nvSpPr>
          <p:spPr>
            <a:xfrm rot="5400000">
              <a:off x="8409350" y="39963"/>
              <a:ext cx="620400" cy="7050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525" name="Google Shape;525;p18"/>
          <p:cNvGrpSpPr/>
          <p:nvPr/>
        </p:nvGrpSpPr>
        <p:grpSpPr>
          <a:xfrm>
            <a:off x="10979673" y="1153100"/>
            <a:ext cx="1201564" cy="1016000"/>
            <a:chOff x="8303150" y="896112"/>
            <a:chExt cx="832800" cy="762000"/>
          </a:xfrm>
        </p:grpSpPr>
        <p:sp>
          <p:nvSpPr>
            <p:cNvPr id="526" name="Google Shape;526;p18"/>
            <p:cNvSpPr/>
            <p:nvPr/>
          </p:nvSpPr>
          <p:spPr>
            <a:xfrm rot="5400000">
              <a:off x="8338550" y="86071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5"/>
            </a:solidFill>
            <a:ln>
              <a:noFill/>
            </a:ln>
            <a:effectLst>
              <a:outerShdw dist="38100" dir="6540000" algn="bl" rotWithShape="0">
                <a:schemeClr val="accent5">
                  <a:alpha val="45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7" name="Google Shape;527;p18"/>
            <p:cNvSpPr/>
            <p:nvPr/>
          </p:nvSpPr>
          <p:spPr>
            <a:xfrm rot="5400000">
              <a:off x="8409350" y="91636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528" name="Google Shape;528;p18"/>
          <p:cNvGrpSpPr/>
          <p:nvPr/>
        </p:nvGrpSpPr>
        <p:grpSpPr>
          <a:xfrm>
            <a:off x="10979673" y="2307700"/>
            <a:ext cx="1201564" cy="1016000"/>
            <a:chOff x="8303150" y="1780762"/>
            <a:chExt cx="832800" cy="762000"/>
          </a:xfrm>
        </p:grpSpPr>
        <p:sp>
          <p:nvSpPr>
            <p:cNvPr id="529" name="Google Shape;529;p18"/>
            <p:cNvSpPr/>
            <p:nvPr/>
          </p:nvSpPr>
          <p:spPr>
            <a:xfrm rot="5400000">
              <a:off x="8338550" y="174536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4"/>
            </a:solidFill>
            <a:ln>
              <a:noFill/>
            </a:ln>
            <a:effectLst>
              <a:outerShdw dist="38100" dir="6540000" algn="bl" rotWithShape="0">
                <a:schemeClr val="accent4">
                  <a:alpha val="43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0" name="Google Shape;530;p18"/>
            <p:cNvSpPr/>
            <p:nvPr/>
          </p:nvSpPr>
          <p:spPr>
            <a:xfrm rot="5400000">
              <a:off x="8409350" y="180101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531" name="Google Shape;531;p18"/>
          <p:cNvGrpSpPr/>
          <p:nvPr/>
        </p:nvGrpSpPr>
        <p:grpSpPr>
          <a:xfrm>
            <a:off x="10979673" y="3462267"/>
            <a:ext cx="1201564" cy="1016000"/>
            <a:chOff x="8303150" y="2665412"/>
            <a:chExt cx="832800" cy="762000"/>
          </a:xfrm>
        </p:grpSpPr>
        <p:sp>
          <p:nvSpPr>
            <p:cNvPr id="532" name="Google Shape;532;p18"/>
            <p:cNvSpPr/>
            <p:nvPr/>
          </p:nvSpPr>
          <p:spPr>
            <a:xfrm rot="5400000">
              <a:off x="8338550" y="263001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6"/>
            </a:solidFill>
            <a:ln>
              <a:noFill/>
            </a:ln>
            <a:effectLst>
              <a:outerShdw dist="38100" dir="6540000" algn="bl" rotWithShape="0">
                <a:schemeClr val="accent6">
                  <a:alpha val="31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3" name="Google Shape;533;p18"/>
            <p:cNvSpPr/>
            <p:nvPr/>
          </p:nvSpPr>
          <p:spPr>
            <a:xfrm rot="5400000">
              <a:off x="8409350" y="268566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534" name="Google Shape;534;p18"/>
          <p:cNvGrpSpPr/>
          <p:nvPr/>
        </p:nvGrpSpPr>
        <p:grpSpPr>
          <a:xfrm>
            <a:off x="10979673" y="4616867"/>
            <a:ext cx="1201564" cy="1016000"/>
            <a:chOff x="8303150" y="3550062"/>
            <a:chExt cx="832800" cy="762000"/>
          </a:xfrm>
        </p:grpSpPr>
        <p:sp>
          <p:nvSpPr>
            <p:cNvPr id="535" name="Google Shape;535;p18"/>
            <p:cNvSpPr/>
            <p:nvPr/>
          </p:nvSpPr>
          <p:spPr>
            <a:xfrm rot="5400000">
              <a:off x="8338550" y="351466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5"/>
            </a:solidFill>
            <a:ln>
              <a:noFill/>
            </a:ln>
            <a:effectLst>
              <a:outerShdw dist="38100" dir="6540000" algn="bl" rotWithShape="0">
                <a:schemeClr val="accent5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6" name="Google Shape;536;p18"/>
            <p:cNvSpPr/>
            <p:nvPr/>
          </p:nvSpPr>
          <p:spPr>
            <a:xfrm rot="5400000">
              <a:off x="8409350" y="357031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537" name="Google Shape;537;p18"/>
          <p:cNvSpPr/>
          <p:nvPr/>
        </p:nvSpPr>
        <p:spPr>
          <a:xfrm>
            <a:off x="-8933" y="-25000"/>
            <a:ext cx="11090000" cy="68832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100013" dist="47625" algn="bl" rotWithShape="0">
              <a:srgbClr val="000000">
                <a:alpha val="30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/>
              <a:t>    </a:t>
            </a:r>
            <a:endParaRPr sz="2400" dirty="0"/>
          </a:p>
        </p:txBody>
      </p:sp>
      <p:pic>
        <p:nvPicPr>
          <p:cNvPr id="538" name="Google Shape;538;p18"/>
          <p:cNvPicPr preferRelativeResize="0"/>
          <p:nvPr/>
        </p:nvPicPr>
        <p:blipFill>
          <a:blip r:embed="rId2" cstate="email">
            <a:alphaModFix amt="37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4398" y="-25200"/>
            <a:ext cx="10293601" cy="6883199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539" name="Google Shape;539;p18"/>
          <p:cNvGrpSpPr/>
          <p:nvPr/>
        </p:nvGrpSpPr>
        <p:grpSpPr>
          <a:xfrm rot="10800000" flipH="1">
            <a:off x="1230665" y="177050"/>
            <a:ext cx="9588720" cy="6641887"/>
            <a:chOff x="-10450323" y="5650612"/>
            <a:chExt cx="7191540" cy="4981415"/>
          </a:xfrm>
        </p:grpSpPr>
        <p:sp>
          <p:nvSpPr>
            <p:cNvPr id="540" name="Google Shape;540;p18"/>
            <p:cNvSpPr/>
            <p:nvPr/>
          </p:nvSpPr>
          <p:spPr>
            <a:xfrm rot="5400000">
              <a:off x="-4922750" y="6534111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47" y="1"/>
                  </a:moveTo>
                  <a:cubicBezTo>
                    <a:pt x="1" y="1"/>
                    <a:pt x="1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1" name="Google Shape;541;p18"/>
            <p:cNvSpPr/>
            <p:nvPr/>
          </p:nvSpPr>
          <p:spPr>
            <a:xfrm rot="5400000">
              <a:off x="-9241078" y="6187852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2" name="Google Shape;542;p18"/>
            <p:cNvSpPr/>
            <p:nvPr/>
          </p:nvSpPr>
          <p:spPr>
            <a:xfrm rot="5400000">
              <a:off x="-3558517" y="7030976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4"/>
                    <a:pt x="247" y="364"/>
                  </a:cubicBezTo>
                  <a:cubicBezTo>
                    <a:pt x="479" y="364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3" name="Google Shape;543;p18"/>
            <p:cNvSpPr/>
            <p:nvPr/>
          </p:nvSpPr>
          <p:spPr>
            <a:xfrm rot="5400000">
              <a:off x="-10425418" y="5695755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33" y="0"/>
                  </a:moveTo>
                  <a:cubicBezTo>
                    <a:pt x="1" y="0"/>
                    <a:pt x="1" y="363"/>
                    <a:pt x="233" y="363"/>
                  </a:cubicBezTo>
                  <a:cubicBezTo>
                    <a:pt x="479" y="363"/>
                    <a:pt x="479" y="0"/>
                    <a:pt x="23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4" name="Google Shape;544;p18"/>
            <p:cNvSpPr/>
            <p:nvPr/>
          </p:nvSpPr>
          <p:spPr>
            <a:xfrm rot="5400000">
              <a:off x="-6856549" y="5709272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47" y="1"/>
                  </a:moveTo>
                  <a:cubicBezTo>
                    <a:pt x="0" y="1"/>
                    <a:pt x="0" y="364"/>
                    <a:pt x="247" y="364"/>
                  </a:cubicBezTo>
                  <a:cubicBezTo>
                    <a:pt x="479" y="364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5" name="Google Shape;545;p18"/>
            <p:cNvSpPr/>
            <p:nvPr/>
          </p:nvSpPr>
          <p:spPr>
            <a:xfrm rot="5400000">
              <a:off x="-10343267" y="9527263"/>
              <a:ext cx="113693" cy="83774"/>
            </a:xfrm>
            <a:custGeom>
              <a:avLst/>
              <a:gdLst/>
              <a:ahLst/>
              <a:cxnLst/>
              <a:rect l="l" t="t" r="r" b="b"/>
              <a:pathLst>
                <a:path w="494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94" y="363"/>
                    <a:pt x="494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6" name="Google Shape;546;p18"/>
            <p:cNvSpPr/>
            <p:nvPr/>
          </p:nvSpPr>
          <p:spPr>
            <a:xfrm rot="5400000">
              <a:off x="-8783881" y="10535020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7" name="Google Shape;547;p18"/>
            <p:cNvSpPr/>
            <p:nvPr/>
          </p:nvSpPr>
          <p:spPr>
            <a:xfrm rot="5400000">
              <a:off x="-3736791" y="8683603"/>
              <a:ext cx="110471" cy="83544"/>
            </a:xfrm>
            <a:custGeom>
              <a:avLst/>
              <a:gdLst/>
              <a:ahLst/>
              <a:cxnLst/>
              <a:rect l="l" t="t" r="r" b="b"/>
              <a:pathLst>
                <a:path w="480" h="363" extrusionOk="0">
                  <a:moveTo>
                    <a:pt x="247" y="0"/>
                  </a:moveTo>
                  <a:cubicBezTo>
                    <a:pt x="0" y="0"/>
                    <a:pt x="0" y="363"/>
                    <a:pt x="247" y="363"/>
                  </a:cubicBezTo>
                  <a:cubicBezTo>
                    <a:pt x="479" y="363"/>
                    <a:pt x="479" y="0"/>
                    <a:pt x="247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8" name="Google Shape;548;p18"/>
            <p:cNvSpPr/>
            <p:nvPr/>
          </p:nvSpPr>
          <p:spPr>
            <a:xfrm rot="5400000">
              <a:off x="-10463671" y="8057386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33" y="1"/>
                  </a:moveTo>
                  <a:cubicBezTo>
                    <a:pt x="1" y="1"/>
                    <a:pt x="1" y="363"/>
                    <a:pt x="233" y="363"/>
                  </a:cubicBezTo>
                  <a:cubicBezTo>
                    <a:pt x="480" y="363"/>
                    <a:pt x="480" y="1"/>
                    <a:pt x="233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9" name="Google Shape;549;p18"/>
            <p:cNvSpPr/>
            <p:nvPr/>
          </p:nvSpPr>
          <p:spPr>
            <a:xfrm rot="5400000">
              <a:off x="-5792057" y="10230213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0" name="Google Shape;550;p18"/>
            <p:cNvSpPr/>
            <p:nvPr/>
          </p:nvSpPr>
          <p:spPr>
            <a:xfrm rot="5400000">
              <a:off x="-3355790" y="5664075"/>
              <a:ext cx="110471" cy="83544"/>
            </a:xfrm>
            <a:custGeom>
              <a:avLst/>
              <a:gdLst/>
              <a:ahLst/>
              <a:cxnLst/>
              <a:rect l="l" t="t" r="r" b="b"/>
              <a:pathLst>
                <a:path w="480" h="363" extrusionOk="0">
                  <a:moveTo>
                    <a:pt x="233" y="0"/>
                  </a:moveTo>
                  <a:cubicBezTo>
                    <a:pt x="0" y="0"/>
                    <a:pt x="0" y="363"/>
                    <a:pt x="233" y="363"/>
                  </a:cubicBezTo>
                  <a:cubicBezTo>
                    <a:pt x="479" y="363"/>
                    <a:pt x="479" y="0"/>
                    <a:pt x="23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551" name="Google Shape;551;p18"/>
          <p:cNvGrpSpPr/>
          <p:nvPr/>
        </p:nvGrpSpPr>
        <p:grpSpPr>
          <a:xfrm>
            <a:off x="10979673" y="5771467"/>
            <a:ext cx="1201564" cy="1016000"/>
            <a:chOff x="8303150" y="4328604"/>
            <a:chExt cx="832800" cy="762000"/>
          </a:xfrm>
        </p:grpSpPr>
        <p:sp>
          <p:nvSpPr>
            <p:cNvPr id="552" name="Google Shape;552;p18"/>
            <p:cNvSpPr/>
            <p:nvPr/>
          </p:nvSpPr>
          <p:spPr>
            <a:xfrm rot="5400000">
              <a:off x="8338550" y="4293204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4"/>
            </a:solidFill>
            <a:ln>
              <a:noFill/>
            </a:ln>
            <a:effectLst>
              <a:outerShdw dist="38100" dir="5400000" algn="bl" rotWithShape="0">
                <a:schemeClr val="accent4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3" name="Google Shape;553;p18"/>
            <p:cNvSpPr/>
            <p:nvPr/>
          </p:nvSpPr>
          <p:spPr>
            <a:xfrm rot="5400000">
              <a:off x="8409350" y="4348854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554" name="Google Shape;554;p18"/>
          <p:cNvSpPr txBox="1">
            <a:spLocks noGrp="1"/>
          </p:cNvSpPr>
          <p:nvPr>
            <p:ph type="title"/>
          </p:nvPr>
        </p:nvSpPr>
        <p:spPr>
          <a:xfrm>
            <a:off x="1914500" y="2463900"/>
            <a:ext cx="4181600" cy="73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9pPr>
          </a:lstStyle>
          <a:p>
            <a:endParaRPr/>
          </a:p>
        </p:txBody>
      </p:sp>
      <p:sp>
        <p:nvSpPr>
          <p:cNvPr id="555" name="Google Shape;555;p18"/>
          <p:cNvSpPr txBox="1">
            <a:spLocks noGrp="1"/>
          </p:cNvSpPr>
          <p:nvPr>
            <p:ph type="subTitle" idx="1"/>
          </p:nvPr>
        </p:nvSpPr>
        <p:spPr>
          <a:xfrm flipH="1">
            <a:off x="1914399" y="3115300"/>
            <a:ext cx="4181600" cy="1278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Nunito Light"/>
              <a:buChar char="●"/>
              <a:defRPr sz="1867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Nunito Light"/>
              <a:buChar char="○"/>
              <a:defRPr sz="1333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Font typeface="Nunito Light"/>
              <a:buChar char="■"/>
              <a:defRPr sz="1333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Font typeface="Nunito Light"/>
              <a:buChar char="●"/>
              <a:defRPr sz="1333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○"/>
              <a:defRPr sz="1333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■"/>
              <a:defRPr sz="1333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Font typeface="Nunito Light"/>
              <a:buChar char="●"/>
              <a:defRPr sz="1333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Font typeface="Nunito Light"/>
              <a:buChar char="○"/>
              <a:defRPr sz="1333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■"/>
              <a:defRPr sz="1333"/>
            </a:lvl9pPr>
          </a:lstStyle>
          <a:p>
            <a:endParaRPr/>
          </a:p>
        </p:txBody>
      </p:sp>
      <p:sp>
        <p:nvSpPr>
          <p:cNvPr id="556" name="Google Shape;556;p18"/>
          <p:cNvSpPr/>
          <p:nvPr/>
        </p:nvSpPr>
        <p:spPr>
          <a:xfrm>
            <a:off x="-8933" y="-21400"/>
            <a:ext cx="965200" cy="6883200"/>
          </a:xfrm>
          <a:prstGeom prst="rect">
            <a:avLst/>
          </a:prstGeom>
          <a:solidFill>
            <a:srgbClr val="FFB6B9"/>
          </a:solidFill>
          <a:ln>
            <a:noFill/>
          </a:ln>
          <a:effectLst>
            <a:outerShdw dist="38100" algn="bl" rotWithShape="0">
              <a:srgbClr val="F3F3F3">
                <a:alpha val="60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/>
          </a:p>
        </p:txBody>
      </p:sp>
    </p:spTree>
    <p:extLst>
      <p:ext uri="{BB962C8B-B14F-4D97-AF65-F5344CB8AC3E}">
        <p14:creationId xmlns:p14="http://schemas.microsoft.com/office/powerpoint/2010/main" val="68203202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Quote" preserve="1">
  <p:cSld name="Quote">
    <p:spTree>
      <p:nvGrpSpPr>
        <p:cNvPr id="1" name="Shape 5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58" name="Google Shape;558;p19"/>
          <p:cNvGrpSpPr/>
          <p:nvPr/>
        </p:nvGrpSpPr>
        <p:grpSpPr>
          <a:xfrm>
            <a:off x="11070867" y="4616876"/>
            <a:ext cx="1110400" cy="1016000"/>
            <a:chOff x="8303150" y="3550062"/>
            <a:chExt cx="832800" cy="762000"/>
          </a:xfrm>
        </p:grpSpPr>
        <p:sp>
          <p:nvSpPr>
            <p:cNvPr id="559" name="Google Shape;559;p19"/>
            <p:cNvSpPr/>
            <p:nvPr/>
          </p:nvSpPr>
          <p:spPr>
            <a:xfrm rot="5400000">
              <a:off x="8338550" y="351466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5"/>
            </a:solidFill>
            <a:ln>
              <a:noFill/>
            </a:ln>
            <a:effectLst>
              <a:outerShdw dist="38100" dir="6540000" algn="bl" rotWithShape="0">
                <a:schemeClr val="accent5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0" name="Google Shape;560;p19"/>
            <p:cNvSpPr/>
            <p:nvPr/>
          </p:nvSpPr>
          <p:spPr>
            <a:xfrm rot="5400000">
              <a:off x="8409350" y="357031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561" name="Google Shape;561;p19"/>
          <p:cNvGrpSpPr/>
          <p:nvPr/>
        </p:nvGrpSpPr>
        <p:grpSpPr>
          <a:xfrm>
            <a:off x="11070867" y="3462281"/>
            <a:ext cx="1110400" cy="1016000"/>
            <a:chOff x="8303150" y="2665412"/>
            <a:chExt cx="832800" cy="762000"/>
          </a:xfrm>
        </p:grpSpPr>
        <p:sp>
          <p:nvSpPr>
            <p:cNvPr id="562" name="Google Shape;562;p19"/>
            <p:cNvSpPr/>
            <p:nvPr/>
          </p:nvSpPr>
          <p:spPr>
            <a:xfrm rot="5400000">
              <a:off x="8338550" y="263001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6"/>
            </a:solidFill>
            <a:ln>
              <a:noFill/>
            </a:ln>
            <a:effectLst>
              <a:outerShdw dist="38100" dir="6540000" algn="bl" rotWithShape="0">
                <a:schemeClr val="accent6">
                  <a:alpha val="31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3" name="Google Shape;563;p19"/>
            <p:cNvSpPr/>
            <p:nvPr/>
          </p:nvSpPr>
          <p:spPr>
            <a:xfrm rot="5400000">
              <a:off x="8409350" y="268566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564" name="Google Shape;564;p19"/>
          <p:cNvGrpSpPr/>
          <p:nvPr/>
        </p:nvGrpSpPr>
        <p:grpSpPr>
          <a:xfrm>
            <a:off x="11070867" y="2307685"/>
            <a:ext cx="1110400" cy="1016000"/>
            <a:chOff x="8303150" y="1780762"/>
            <a:chExt cx="832800" cy="762000"/>
          </a:xfrm>
        </p:grpSpPr>
        <p:sp>
          <p:nvSpPr>
            <p:cNvPr id="565" name="Google Shape;565;p19"/>
            <p:cNvSpPr/>
            <p:nvPr/>
          </p:nvSpPr>
          <p:spPr>
            <a:xfrm rot="5400000">
              <a:off x="8338550" y="174536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4"/>
            </a:solidFill>
            <a:ln>
              <a:noFill/>
            </a:ln>
            <a:effectLst>
              <a:outerShdw dist="38100" dir="6540000" algn="bl" rotWithShape="0">
                <a:schemeClr val="accent4">
                  <a:alpha val="43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6" name="Google Shape;566;p19"/>
            <p:cNvSpPr/>
            <p:nvPr/>
          </p:nvSpPr>
          <p:spPr>
            <a:xfrm rot="5400000">
              <a:off x="8409350" y="180101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567" name="Google Shape;567;p19"/>
          <p:cNvGrpSpPr/>
          <p:nvPr/>
        </p:nvGrpSpPr>
        <p:grpSpPr>
          <a:xfrm>
            <a:off x="11070867" y="1153091"/>
            <a:ext cx="1110400" cy="1016000"/>
            <a:chOff x="8303150" y="896112"/>
            <a:chExt cx="832800" cy="762000"/>
          </a:xfrm>
        </p:grpSpPr>
        <p:sp>
          <p:nvSpPr>
            <p:cNvPr id="568" name="Google Shape;568;p19"/>
            <p:cNvSpPr/>
            <p:nvPr/>
          </p:nvSpPr>
          <p:spPr>
            <a:xfrm rot="5400000">
              <a:off x="8338550" y="86071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5"/>
            </a:solidFill>
            <a:ln>
              <a:noFill/>
            </a:ln>
            <a:effectLst>
              <a:outerShdw dist="38100" dir="6540000" algn="bl" rotWithShape="0">
                <a:schemeClr val="accent5">
                  <a:alpha val="45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9" name="Google Shape;569;p19"/>
            <p:cNvSpPr/>
            <p:nvPr/>
          </p:nvSpPr>
          <p:spPr>
            <a:xfrm rot="5400000">
              <a:off x="8409350" y="91636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570" name="Google Shape;570;p19"/>
          <p:cNvGrpSpPr/>
          <p:nvPr/>
        </p:nvGrpSpPr>
        <p:grpSpPr>
          <a:xfrm>
            <a:off x="10979684" y="-1500"/>
            <a:ext cx="1217824" cy="1016000"/>
            <a:chOff x="8235950" y="11466"/>
            <a:chExt cx="912000" cy="762000"/>
          </a:xfrm>
        </p:grpSpPr>
        <p:sp>
          <p:nvSpPr>
            <p:cNvPr id="571" name="Google Shape;571;p19"/>
            <p:cNvSpPr/>
            <p:nvPr/>
          </p:nvSpPr>
          <p:spPr>
            <a:xfrm rot="5400000">
              <a:off x="8310950" y="-63534"/>
              <a:ext cx="762000" cy="9120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6"/>
            </a:solidFill>
            <a:ln>
              <a:noFill/>
            </a:ln>
            <a:effectLst>
              <a:outerShdw dist="38100" dir="5160000" algn="bl" rotWithShape="0">
                <a:schemeClr val="accent6">
                  <a:alpha val="3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2" name="Google Shape;572;p19"/>
            <p:cNvSpPr/>
            <p:nvPr/>
          </p:nvSpPr>
          <p:spPr>
            <a:xfrm rot="5400000">
              <a:off x="8409350" y="39963"/>
              <a:ext cx="620400" cy="7050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573" name="Google Shape;573;p19"/>
          <p:cNvSpPr/>
          <p:nvPr/>
        </p:nvSpPr>
        <p:spPr>
          <a:xfrm>
            <a:off x="-8933" y="-25000"/>
            <a:ext cx="11090000" cy="68832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100013" dist="47625" algn="bl" rotWithShape="0">
              <a:srgbClr val="000000">
                <a:alpha val="30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/>
              <a:t>    </a:t>
            </a:r>
            <a:endParaRPr sz="2400" dirty="0"/>
          </a:p>
        </p:txBody>
      </p:sp>
      <p:pic>
        <p:nvPicPr>
          <p:cNvPr id="574" name="Google Shape;574;p19"/>
          <p:cNvPicPr preferRelativeResize="0"/>
          <p:nvPr/>
        </p:nvPicPr>
        <p:blipFill>
          <a:blip r:embed="rId2" cstate="email">
            <a:alphaModFix amt="37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3465" y="-21400"/>
            <a:ext cx="10293601" cy="6883199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575" name="Google Shape;575;p19"/>
          <p:cNvGrpSpPr/>
          <p:nvPr/>
        </p:nvGrpSpPr>
        <p:grpSpPr>
          <a:xfrm>
            <a:off x="1190153" y="219443"/>
            <a:ext cx="9674452" cy="6396439"/>
            <a:chOff x="-10480708" y="5682407"/>
            <a:chExt cx="7255839" cy="4797329"/>
          </a:xfrm>
        </p:grpSpPr>
        <p:sp>
          <p:nvSpPr>
            <p:cNvPr id="576" name="Google Shape;576;p19"/>
            <p:cNvSpPr/>
            <p:nvPr/>
          </p:nvSpPr>
          <p:spPr>
            <a:xfrm rot="5400000">
              <a:off x="-3321991" y="8950517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47" y="1"/>
                  </a:moveTo>
                  <a:cubicBezTo>
                    <a:pt x="1" y="1"/>
                    <a:pt x="1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7" name="Google Shape;577;p19"/>
            <p:cNvSpPr/>
            <p:nvPr/>
          </p:nvSpPr>
          <p:spPr>
            <a:xfrm rot="5400000">
              <a:off x="-8270078" y="5695752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8" name="Google Shape;578;p19"/>
            <p:cNvSpPr/>
            <p:nvPr/>
          </p:nvSpPr>
          <p:spPr>
            <a:xfrm rot="5400000">
              <a:off x="-10425418" y="5695755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33" y="0"/>
                  </a:moveTo>
                  <a:cubicBezTo>
                    <a:pt x="1" y="0"/>
                    <a:pt x="1" y="363"/>
                    <a:pt x="233" y="363"/>
                  </a:cubicBezTo>
                  <a:cubicBezTo>
                    <a:pt x="479" y="363"/>
                    <a:pt x="479" y="0"/>
                    <a:pt x="23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9" name="Google Shape;579;p19"/>
            <p:cNvSpPr/>
            <p:nvPr/>
          </p:nvSpPr>
          <p:spPr>
            <a:xfrm rot="5400000">
              <a:off x="-10495667" y="9222463"/>
              <a:ext cx="113693" cy="83774"/>
            </a:xfrm>
            <a:custGeom>
              <a:avLst/>
              <a:gdLst/>
              <a:ahLst/>
              <a:cxnLst/>
              <a:rect l="l" t="t" r="r" b="b"/>
              <a:pathLst>
                <a:path w="494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94" y="363"/>
                    <a:pt x="494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0" name="Google Shape;580;p19"/>
            <p:cNvSpPr/>
            <p:nvPr/>
          </p:nvSpPr>
          <p:spPr>
            <a:xfrm rot="5400000">
              <a:off x="-4150141" y="10235278"/>
              <a:ext cx="110471" cy="83544"/>
            </a:xfrm>
            <a:custGeom>
              <a:avLst/>
              <a:gdLst/>
              <a:ahLst/>
              <a:cxnLst/>
              <a:rect l="l" t="t" r="r" b="b"/>
              <a:pathLst>
                <a:path w="480" h="363" extrusionOk="0">
                  <a:moveTo>
                    <a:pt x="247" y="0"/>
                  </a:moveTo>
                  <a:cubicBezTo>
                    <a:pt x="0" y="0"/>
                    <a:pt x="0" y="363"/>
                    <a:pt x="247" y="363"/>
                  </a:cubicBezTo>
                  <a:cubicBezTo>
                    <a:pt x="479" y="363"/>
                    <a:pt x="479" y="0"/>
                    <a:pt x="247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1" name="Google Shape;581;p19"/>
            <p:cNvSpPr/>
            <p:nvPr/>
          </p:nvSpPr>
          <p:spPr>
            <a:xfrm rot="5400000">
              <a:off x="-4040986" y="6158682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4"/>
                    <a:pt x="247" y="364"/>
                  </a:cubicBezTo>
                  <a:cubicBezTo>
                    <a:pt x="479" y="364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2" name="Google Shape;582;p19"/>
            <p:cNvSpPr/>
            <p:nvPr/>
          </p:nvSpPr>
          <p:spPr>
            <a:xfrm rot="5400000">
              <a:off x="-6835578" y="10382613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3" name="Google Shape;583;p19"/>
            <p:cNvSpPr/>
            <p:nvPr/>
          </p:nvSpPr>
          <p:spPr>
            <a:xfrm rot="5400000">
              <a:off x="-7367515" y="6757900"/>
              <a:ext cx="110471" cy="83544"/>
            </a:xfrm>
            <a:custGeom>
              <a:avLst/>
              <a:gdLst/>
              <a:ahLst/>
              <a:cxnLst/>
              <a:rect l="l" t="t" r="r" b="b"/>
              <a:pathLst>
                <a:path w="480" h="363" extrusionOk="0">
                  <a:moveTo>
                    <a:pt x="233" y="0"/>
                  </a:moveTo>
                  <a:cubicBezTo>
                    <a:pt x="0" y="0"/>
                    <a:pt x="0" y="363"/>
                    <a:pt x="233" y="363"/>
                  </a:cubicBezTo>
                  <a:cubicBezTo>
                    <a:pt x="479" y="363"/>
                    <a:pt x="479" y="0"/>
                    <a:pt x="23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584" name="Google Shape;584;p19"/>
          <p:cNvSpPr txBox="1">
            <a:spLocks noGrp="1"/>
          </p:cNvSpPr>
          <p:nvPr>
            <p:ph type="title"/>
          </p:nvPr>
        </p:nvSpPr>
        <p:spPr>
          <a:xfrm>
            <a:off x="2977300" y="3952665"/>
            <a:ext cx="6085200" cy="709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9pPr>
          </a:lstStyle>
          <a:p>
            <a:endParaRPr/>
          </a:p>
        </p:txBody>
      </p:sp>
      <p:sp>
        <p:nvSpPr>
          <p:cNvPr id="585" name="Google Shape;585;p19"/>
          <p:cNvSpPr txBox="1">
            <a:spLocks noGrp="1"/>
          </p:cNvSpPr>
          <p:nvPr>
            <p:ph type="subTitle" idx="1"/>
          </p:nvPr>
        </p:nvSpPr>
        <p:spPr>
          <a:xfrm>
            <a:off x="2164900" y="2307700"/>
            <a:ext cx="7710000" cy="1432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3333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86" name="Google Shape;586;p19"/>
          <p:cNvSpPr/>
          <p:nvPr/>
        </p:nvSpPr>
        <p:spPr>
          <a:xfrm>
            <a:off x="-8933" y="-21400"/>
            <a:ext cx="965200" cy="6883200"/>
          </a:xfrm>
          <a:prstGeom prst="rect">
            <a:avLst/>
          </a:prstGeom>
          <a:solidFill>
            <a:srgbClr val="FFB6B9"/>
          </a:solidFill>
          <a:ln>
            <a:noFill/>
          </a:ln>
          <a:effectLst>
            <a:outerShdw dist="38100" algn="bl" rotWithShape="0">
              <a:srgbClr val="F3F3F3">
                <a:alpha val="60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/>
          </a:p>
        </p:txBody>
      </p:sp>
      <p:grpSp>
        <p:nvGrpSpPr>
          <p:cNvPr id="587" name="Google Shape;587;p19"/>
          <p:cNvGrpSpPr/>
          <p:nvPr/>
        </p:nvGrpSpPr>
        <p:grpSpPr>
          <a:xfrm>
            <a:off x="10983333" y="5771467"/>
            <a:ext cx="1197567" cy="1016000"/>
            <a:chOff x="8303150" y="4328604"/>
            <a:chExt cx="832800" cy="762000"/>
          </a:xfrm>
        </p:grpSpPr>
        <p:sp>
          <p:nvSpPr>
            <p:cNvPr id="588" name="Google Shape;588;p19"/>
            <p:cNvSpPr/>
            <p:nvPr/>
          </p:nvSpPr>
          <p:spPr>
            <a:xfrm rot="5400000">
              <a:off x="8338550" y="4293204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4"/>
            </a:solidFill>
            <a:ln>
              <a:noFill/>
            </a:ln>
            <a:effectLst>
              <a:outerShdw dist="38100" dir="6120000" algn="bl" rotWithShape="0">
                <a:schemeClr val="accent4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9" name="Google Shape;589;p19"/>
            <p:cNvSpPr/>
            <p:nvPr/>
          </p:nvSpPr>
          <p:spPr>
            <a:xfrm rot="5400000">
              <a:off x="8409350" y="4348854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</p:spTree>
    <p:extLst>
      <p:ext uri="{BB962C8B-B14F-4D97-AF65-F5344CB8AC3E}">
        <p14:creationId xmlns:p14="http://schemas.microsoft.com/office/powerpoint/2010/main" val="391001828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 1" preserve="1">
  <p:cSld name="Section header 1">
    <p:spTree>
      <p:nvGrpSpPr>
        <p:cNvPr id="1" name="Shape 5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91" name="Google Shape;591;p20"/>
          <p:cNvGrpSpPr/>
          <p:nvPr/>
        </p:nvGrpSpPr>
        <p:grpSpPr>
          <a:xfrm>
            <a:off x="10974467" y="-1500"/>
            <a:ext cx="1222800" cy="1016000"/>
            <a:chOff x="8230850" y="11466"/>
            <a:chExt cx="917100" cy="762000"/>
          </a:xfrm>
        </p:grpSpPr>
        <p:sp>
          <p:nvSpPr>
            <p:cNvPr id="592" name="Google Shape;592;p20"/>
            <p:cNvSpPr/>
            <p:nvPr/>
          </p:nvSpPr>
          <p:spPr>
            <a:xfrm rot="5400000">
              <a:off x="8308400" y="-66084"/>
              <a:ext cx="762000" cy="9171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6"/>
            </a:solidFill>
            <a:ln>
              <a:noFill/>
            </a:ln>
            <a:effectLst>
              <a:outerShdw dist="38100" dir="5160000" algn="bl" rotWithShape="0">
                <a:schemeClr val="accent6">
                  <a:alpha val="3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3" name="Google Shape;593;p20"/>
            <p:cNvSpPr/>
            <p:nvPr/>
          </p:nvSpPr>
          <p:spPr>
            <a:xfrm rot="5400000">
              <a:off x="8409350" y="39963"/>
              <a:ext cx="620400" cy="7050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594" name="Google Shape;594;p20"/>
          <p:cNvGrpSpPr/>
          <p:nvPr/>
        </p:nvGrpSpPr>
        <p:grpSpPr>
          <a:xfrm>
            <a:off x="10983333" y="3462267"/>
            <a:ext cx="1197567" cy="1016000"/>
            <a:chOff x="8303150" y="2665412"/>
            <a:chExt cx="832800" cy="762000"/>
          </a:xfrm>
        </p:grpSpPr>
        <p:sp>
          <p:nvSpPr>
            <p:cNvPr id="595" name="Google Shape;595;p20"/>
            <p:cNvSpPr/>
            <p:nvPr/>
          </p:nvSpPr>
          <p:spPr>
            <a:xfrm rot="5400000">
              <a:off x="8338550" y="263001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6"/>
            </a:solidFill>
            <a:ln>
              <a:noFill/>
            </a:ln>
            <a:effectLst>
              <a:outerShdw dist="38100" dir="6540000" algn="bl" rotWithShape="0">
                <a:schemeClr val="accent6">
                  <a:alpha val="31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6" name="Google Shape;596;p20"/>
            <p:cNvSpPr/>
            <p:nvPr/>
          </p:nvSpPr>
          <p:spPr>
            <a:xfrm rot="5400000">
              <a:off x="8409350" y="268566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597" name="Google Shape;597;p20"/>
          <p:cNvGrpSpPr/>
          <p:nvPr/>
        </p:nvGrpSpPr>
        <p:grpSpPr>
          <a:xfrm>
            <a:off x="10983667" y="2307700"/>
            <a:ext cx="1197600" cy="1016000"/>
            <a:chOff x="8237750" y="1780773"/>
            <a:chExt cx="898200" cy="762000"/>
          </a:xfrm>
        </p:grpSpPr>
        <p:sp>
          <p:nvSpPr>
            <p:cNvPr id="598" name="Google Shape;598;p20"/>
            <p:cNvSpPr/>
            <p:nvPr/>
          </p:nvSpPr>
          <p:spPr>
            <a:xfrm rot="5400000">
              <a:off x="8305850" y="1712673"/>
              <a:ext cx="762000" cy="8982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4"/>
            </a:solidFill>
            <a:ln>
              <a:noFill/>
            </a:ln>
            <a:effectLst>
              <a:outerShdw dist="38100" dir="6540000" algn="bl" rotWithShape="0">
                <a:schemeClr val="accent4">
                  <a:alpha val="43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9" name="Google Shape;599;p20"/>
            <p:cNvSpPr/>
            <p:nvPr/>
          </p:nvSpPr>
          <p:spPr>
            <a:xfrm rot="5400000">
              <a:off x="8409350" y="180101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600" name="Google Shape;600;p20"/>
          <p:cNvGrpSpPr/>
          <p:nvPr/>
        </p:nvGrpSpPr>
        <p:grpSpPr>
          <a:xfrm>
            <a:off x="11070867" y="1153091"/>
            <a:ext cx="1110400" cy="1016000"/>
            <a:chOff x="8303150" y="896112"/>
            <a:chExt cx="832800" cy="762000"/>
          </a:xfrm>
        </p:grpSpPr>
        <p:sp>
          <p:nvSpPr>
            <p:cNvPr id="601" name="Google Shape;601;p20"/>
            <p:cNvSpPr/>
            <p:nvPr/>
          </p:nvSpPr>
          <p:spPr>
            <a:xfrm rot="5400000">
              <a:off x="8338550" y="86071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5"/>
            </a:solidFill>
            <a:ln>
              <a:noFill/>
            </a:ln>
            <a:effectLst>
              <a:outerShdw dist="38100" dir="6540000" algn="bl" rotWithShape="0">
                <a:schemeClr val="accent5">
                  <a:alpha val="45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2" name="Google Shape;602;p20"/>
            <p:cNvSpPr/>
            <p:nvPr/>
          </p:nvSpPr>
          <p:spPr>
            <a:xfrm rot="5400000">
              <a:off x="8409350" y="91636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603" name="Google Shape;603;p20"/>
          <p:cNvGrpSpPr/>
          <p:nvPr/>
        </p:nvGrpSpPr>
        <p:grpSpPr>
          <a:xfrm>
            <a:off x="11070867" y="4616876"/>
            <a:ext cx="1110400" cy="1016000"/>
            <a:chOff x="8303150" y="3550062"/>
            <a:chExt cx="832800" cy="762000"/>
          </a:xfrm>
        </p:grpSpPr>
        <p:sp>
          <p:nvSpPr>
            <p:cNvPr id="604" name="Google Shape;604;p20"/>
            <p:cNvSpPr/>
            <p:nvPr/>
          </p:nvSpPr>
          <p:spPr>
            <a:xfrm rot="5400000">
              <a:off x="8338550" y="351466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5"/>
            </a:solidFill>
            <a:ln>
              <a:noFill/>
            </a:ln>
            <a:effectLst>
              <a:outerShdw dist="38100" dir="6540000" algn="bl" rotWithShape="0">
                <a:schemeClr val="accent5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5" name="Google Shape;605;p20"/>
            <p:cNvSpPr/>
            <p:nvPr/>
          </p:nvSpPr>
          <p:spPr>
            <a:xfrm rot="5400000">
              <a:off x="8409350" y="357031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606" name="Google Shape;606;p20"/>
          <p:cNvSpPr/>
          <p:nvPr/>
        </p:nvSpPr>
        <p:spPr>
          <a:xfrm>
            <a:off x="-8933" y="-25000"/>
            <a:ext cx="11090000" cy="68832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100013" dist="47625" algn="bl" rotWithShape="0">
              <a:srgbClr val="000000">
                <a:alpha val="30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/>
              <a:t>    </a:t>
            </a:r>
            <a:endParaRPr sz="2400" dirty="0"/>
          </a:p>
        </p:txBody>
      </p:sp>
      <p:pic>
        <p:nvPicPr>
          <p:cNvPr id="607" name="Google Shape;607;p20"/>
          <p:cNvPicPr preferRelativeResize="0"/>
          <p:nvPr/>
        </p:nvPicPr>
        <p:blipFill>
          <a:blip r:embed="rId2" cstate="email">
            <a:alphaModFix amt="37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3465" y="-21400"/>
            <a:ext cx="10293601" cy="6883199"/>
          </a:xfrm>
          <a:prstGeom prst="rect">
            <a:avLst/>
          </a:prstGeom>
          <a:noFill/>
          <a:ln>
            <a:noFill/>
          </a:ln>
        </p:spPr>
      </p:pic>
      <p:sp>
        <p:nvSpPr>
          <p:cNvPr id="608" name="Google Shape;608;p20"/>
          <p:cNvSpPr/>
          <p:nvPr/>
        </p:nvSpPr>
        <p:spPr>
          <a:xfrm>
            <a:off x="4170167" y="3444472"/>
            <a:ext cx="1491200" cy="536000"/>
          </a:xfrm>
          <a:prstGeom prst="rect">
            <a:avLst/>
          </a:prstGeom>
          <a:solidFill>
            <a:srgbClr val="CC0000"/>
          </a:solidFill>
          <a:ln w="9525" cap="flat" cmpd="sng">
            <a:solidFill>
              <a:srgbClr val="CC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/>
          </a:p>
        </p:txBody>
      </p:sp>
      <p:grpSp>
        <p:nvGrpSpPr>
          <p:cNvPr id="609" name="Google Shape;609;p20"/>
          <p:cNvGrpSpPr/>
          <p:nvPr/>
        </p:nvGrpSpPr>
        <p:grpSpPr>
          <a:xfrm>
            <a:off x="1281670" y="16393"/>
            <a:ext cx="9610431" cy="6599489"/>
            <a:chOff x="-10412069" y="5530119"/>
            <a:chExt cx="7207823" cy="4949617"/>
          </a:xfrm>
        </p:grpSpPr>
        <p:sp>
          <p:nvSpPr>
            <p:cNvPr id="610" name="Google Shape;610;p20"/>
            <p:cNvSpPr/>
            <p:nvPr/>
          </p:nvSpPr>
          <p:spPr>
            <a:xfrm rot="5400000">
              <a:off x="-5442007" y="5602308"/>
              <a:ext cx="110471" cy="83544"/>
            </a:xfrm>
            <a:custGeom>
              <a:avLst/>
              <a:gdLst/>
              <a:ahLst/>
              <a:cxnLst/>
              <a:rect l="l" t="t" r="r" b="b"/>
              <a:pathLst>
                <a:path w="480" h="363" extrusionOk="0">
                  <a:moveTo>
                    <a:pt x="233" y="0"/>
                  </a:moveTo>
                  <a:cubicBezTo>
                    <a:pt x="1" y="0"/>
                    <a:pt x="1" y="363"/>
                    <a:pt x="233" y="363"/>
                  </a:cubicBezTo>
                  <a:cubicBezTo>
                    <a:pt x="479" y="363"/>
                    <a:pt x="479" y="0"/>
                    <a:pt x="23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1" name="Google Shape;611;p20"/>
            <p:cNvSpPr/>
            <p:nvPr/>
          </p:nvSpPr>
          <p:spPr>
            <a:xfrm rot="5400000">
              <a:off x="-3849316" y="8038392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47" y="1"/>
                  </a:moveTo>
                  <a:cubicBezTo>
                    <a:pt x="1" y="1"/>
                    <a:pt x="1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2" name="Google Shape;612;p20"/>
            <p:cNvSpPr/>
            <p:nvPr/>
          </p:nvSpPr>
          <p:spPr>
            <a:xfrm rot="5400000">
              <a:off x="-8270078" y="5543352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3" name="Google Shape;613;p20"/>
            <p:cNvSpPr/>
            <p:nvPr/>
          </p:nvSpPr>
          <p:spPr>
            <a:xfrm rot="5400000">
              <a:off x="-4970866" y="9064484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4"/>
                    <a:pt x="247" y="364"/>
                  </a:cubicBezTo>
                  <a:cubicBezTo>
                    <a:pt x="479" y="364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4" name="Google Shape;614;p20"/>
            <p:cNvSpPr/>
            <p:nvPr/>
          </p:nvSpPr>
          <p:spPr>
            <a:xfrm rot="5400000">
              <a:off x="-10425418" y="5695755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33" y="0"/>
                  </a:moveTo>
                  <a:cubicBezTo>
                    <a:pt x="1" y="0"/>
                    <a:pt x="1" y="363"/>
                    <a:pt x="233" y="363"/>
                  </a:cubicBezTo>
                  <a:cubicBezTo>
                    <a:pt x="479" y="363"/>
                    <a:pt x="479" y="0"/>
                    <a:pt x="23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5" name="Google Shape;615;p20"/>
            <p:cNvSpPr/>
            <p:nvPr/>
          </p:nvSpPr>
          <p:spPr>
            <a:xfrm rot="5400000">
              <a:off x="-8543686" y="6538959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47" y="1"/>
                  </a:moveTo>
                  <a:cubicBezTo>
                    <a:pt x="0" y="1"/>
                    <a:pt x="0" y="364"/>
                    <a:pt x="247" y="364"/>
                  </a:cubicBezTo>
                  <a:cubicBezTo>
                    <a:pt x="479" y="364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6" name="Google Shape;616;p20"/>
            <p:cNvSpPr/>
            <p:nvPr/>
          </p:nvSpPr>
          <p:spPr>
            <a:xfrm rot="5400000">
              <a:off x="-10050230" y="7733888"/>
              <a:ext cx="113693" cy="83774"/>
            </a:xfrm>
            <a:custGeom>
              <a:avLst/>
              <a:gdLst/>
              <a:ahLst/>
              <a:cxnLst/>
              <a:rect l="l" t="t" r="r" b="b"/>
              <a:pathLst>
                <a:path w="494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94" y="363"/>
                    <a:pt x="494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7" name="Google Shape;617;p20"/>
            <p:cNvSpPr/>
            <p:nvPr/>
          </p:nvSpPr>
          <p:spPr>
            <a:xfrm rot="5400000">
              <a:off x="-8783844" y="8884120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8" name="Google Shape;618;p20"/>
            <p:cNvSpPr/>
            <p:nvPr/>
          </p:nvSpPr>
          <p:spPr>
            <a:xfrm rot="5400000">
              <a:off x="-3301253" y="10382728"/>
              <a:ext cx="110471" cy="83544"/>
            </a:xfrm>
            <a:custGeom>
              <a:avLst/>
              <a:gdLst/>
              <a:ahLst/>
              <a:cxnLst/>
              <a:rect l="l" t="t" r="r" b="b"/>
              <a:pathLst>
                <a:path w="480" h="363" extrusionOk="0">
                  <a:moveTo>
                    <a:pt x="247" y="0"/>
                  </a:moveTo>
                  <a:cubicBezTo>
                    <a:pt x="0" y="0"/>
                    <a:pt x="0" y="363"/>
                    <a:pt x="247" y="363"/>
                  </a:cubicBezTo>
                  <a:cubicBezTo>
                    <a:pt x="479" y="363"/>
                    <a:pt x="479" y="0"/>
                    <a:pt x="247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9" name="Google Shape;619;p20"/>
            <p:cNvSpPr/>
            <p:nvPr/>
          </p:nvSpPr>
          <p:spPr>
            <a:xfrm rot="5400000">
              <a:off x="-5975946" y="10136561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33" y="1"/>
                  </a:moveTo>
                  <a:cubicBezTo>
                    <a:pt x="1" y="1"/>
                    <a:pt x="1" y="363"/>
                    <a:pt x="233" y="363"/>
                  </a:cubicBezTo>
                  <a:cubicBezTo>
                    <a:pt x="480" y="363"/>
                    <a:pt x="480" y="1"/>
                    <a:pt x="233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0" name="Google Shape;620;p20"/>
            <p:cNvSpPr/>
            <p:nvPr/>
          </p:nvSpPr>
          <p:spPr>
            <a:xfrm rot="5400000">
              <a:off x="-7670191" y="10081313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1" name="Google Shape;621;p20"/>
            <p:cNvSpPr/>
            <p:nvPr/>
          </p:nvSpPr>
          <p:spPr>
            <a:xfrm rot="5400000">
              <a:off x="-3497115" y="6973925"/>
              <a:ext cx="110471" cy="83544"/>
            </a:xfrm>
            <a:custGeom>
              <a:avLst/>
              <a:gdLst/>
              <a:ahLst/>
              <a:cxnLst/>
              <a:rect l="l" t="t" r="r" b="b"/>
              <a:pathLst>
                <a:path w="480" h="363" extrusionOk="0">
                  <a:moveTo>
                    <a:pt x="233" y="0"/>
                  </a:moveTo>
                  <a:cubicBezTo>
                    <a:pt x="0" y="0"/>
                    <a:pt x="0" y="363"/>
                    <a:pt x="233" y="363"/>
                  </a:cubicBezTo>
                  <a:cubicBezTo>
                    <a:pt x="479" y="363"/>
                    <a:pt x="479" y="0"/>
                    <a:pt x="23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622" name="Google Shape;622;p20"/>
          <p:cNvSpPr/>
          <p:nvPr/>
        </p:nvSpPr>
        <p:spPr>
          <a:xfrm rot="5400000">
            <a:off x="8536587" y="885144"/>
            <a:ext cx="147295" cy="111392"/>
          </a:xfrm>
          <a:custGeom>
            <a:avLst/>
            <a:gdLst/>
            <a:ahLst/>
            <a:cxnLst/>
            <a:rect l="l" t="t" r="r" b="b"/>
            <a:pathLst>
              <a:path w="480" h="363" extrusionOk="0">
                <a:moveTo>
                  <a:pt x="233" y="0"/>
                </a:moveTo>
                <a:cubicBezTo>
                  <a:pt x="1" y="0"/>
                  <a:pt x="1" y="363"/>
                  <a:pt x="233" y="363"/>
                </a:cubicBezTo>
                <a:cubicBezTo>
                  <a:pt x="479" y="363"/>
                  <a:pt x="479" y="0"/>
                  <a:pt x="233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/>
          </a:p>
        </p:txBody>
      </p:sp>
      <p:sp>
        <p:nvSpPr>
          <p:cNvPr id="623" name="Google Shape;623;p20"/>
          <p:cNvSpPr/>
          <p:nvPr/>
        </p:nvSpPr>
        <p:spPr>
          <a:xfrm flipH="1">
            <a:off x="2723567" y="-30934"/>
            <a:ext cx="6594397" cy="6477468"/>
          </a:xfrm>
          <a:custGeom>
            <a:avLst/>
            <a:gdLst/>
            <a:ahLst/>
            <a:cxnLst/>
            <a:rect l="l" t="t" r="r" b="b"/>
            <a:pathLst>
              <a:path w="6557" h="8385" extrusionOk="0">
                <a:moveTo>
                  <a:pt x="0" y="1"/>
                </a:moveTo>
                <a:lnTo>
                  <a:pt x="0" y="8385"/>
                </a:lnTo>
                <a:lnTo>
                  <a:pt x="3279" y="5585"/>
                </a:lnTo>
                <a:lnTo>
                  <a:pt x="6557" y="8385"/>
                </a:lnTo>
                <a:lnTo>
                  <a:pt x="6557" y="1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/>
          </a:p>
        </p:txBody>
      </p:sp>
      <p:grpSp>
        <p:nvGrpSpPr>
          <p:cNvPr id="624" name="Google Shape;624;p20"/>
          <p:cNvGrpSpPr/>
          <p:nvPr/>
        </p:nvGrpSpPr>
        <p:grpSpPr>
          <a:xfrm>
            <a:off x="10983333" y="5771467"/>
            <a:ext cx="1197567" cy="1016000"/>
            <a:chOff x="8303150" y="4328604"/>
            <a:chExt cx="832800" cy="762000"/>
          </a:xfrm>
        </p:grpSpPr>
        <p:sp>
          <p:nvSpPr>
            <p:cNvPr id="625" name="Google Shape;625;p20"/>
            <p:cNvSpPr/>
            <p:nvPr/>
          </p:nvSpPr>
          <p:spPr>
            <a:xfrm rot="5400000">
              <a:off x="8338550" y="4293204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4"/>
            </a:solidFill>
            <a:ln>
              <a:noFill/>
            </a:ln>
            <a:effectLst>
              <a:outerShdw dist="38100" dir="6120000" algn="bl" rotWithShape="0">
                <a:schemeClr val="accent4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6" name="Google Shape;626;p20"/>
            <p:cNvSpPr/>
            <p:nvPr/>
          </p:nvSpPr>
          <p:spPr>
            <a:xfrm rot="5400000">
              <a:off x="8409350" y="4348854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627" name="Google Shape;627;p20"/>
          <p:cNvSpPr/>
          <p:nvPr/>
        </p:nvSpPr>
        <p:spPr>
          <a:xfrm rot="5400000" flipH="1">
            <a:off x="3147758" y="290217"/>
            <a:ext cx="146988" cy="111699"/>
          </a:xfrm>
          <a:custGeom>
            <a:avLst/>
            <a:gdLst/>
            <a:ahLst/>
            <a:cxnLst/>
            <a:rect l="l" t="t" r="r" b="b"/>
            <a:pathLst>
              <a:path w="479" h="364" extrusionOk="0">
                <a:moveTo>
                  <a:pt x="247" y="1"/>
                </a:moveTo>
                <a:cubicBezTo>
                  <a:pt x="0" y="1"/>
                  <a:pt x="0" y="363"/>
                  <a:pt x="247" y="363"/>
                </a:cubicBezTo>
                <a:cubicBezTo>
                  <a:pt x="479" y="363"/>
                  <a:pt x="479" y="1"/>
                  <a:pt x="247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/>
          </a:p>
        </p:txBody>
      </p:sp>
      <p:sp>
        <p:nvSpPr>
          <p:cNvPr id="628" name="Google Shape;628;p20"/>
          <p:cNvSpPr/>
          <p:nvPr/>
        </p:nvSpPr>
        <p:spPr>
          <a:xfrm rot="5400000" flipH="1">
            <a:off x="8425206" y="290217"/>
            <a:ext cx="146988" cy="111699"/>
          </a:xfrm>
          <a:custGeom>
            <a:avLst/>
            <a:gdLst/>
            <a:ahLst/>
            <a:cxnLst/>
            <a:rect l="l" t="t" r="r" b="b"/>
            <a:pathLst>
              <a:path w="479" h="364" extrusionOk="0">
                <a:moveTo>
                  <a:pt x="247" y="1"/>
                </a:moveTo>
                <a:cubicBezTo>
                  <a:pt x="0" y="1"/>
                  <a:pt x="0" y="364"/>
                  <a:pt x="247" y="364"/>
                </a:cubicBezTo>
                <a:cubicBezTo>
                  <a:pt x="479" y="364"/>
                  <a:pt x="479" y="1"/>
                  <a:pt x="247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/>
          </a:p>
        </p:txBody>
      </p:sp>
      <p:sp>
        <p:nvSpPr>
          <p:cNvPr id="629" name="Google Shape;629;p20"/>
          <p:cNvSpPr/>
          <p:nvPr/>
        </p:nvSpPr>
        <p:spPr>
          <a:xfrm rot="5400000" flipH="1">
            <a:off x="3699686" y="2370419"/>
            <a:ext cx="147295" cy="111699"/>
          </a:xfrm>
          <a:custGeom>
            <a:avLst/>
            <a:gdLst/>
            <a:ahLst/>
            <a:cxnLst/>
            <a:rect l="l" t="t" r="r" b="b"/>
            <a:pathLst>
              <a:path w="480" h="364" extrusionOk="0">
                <a:moveTo>
                  <a:pt x="247" y="1"/>
                </a:moveTo>
                <a:cubicBezTo>
                  <a:pt x="0" y="1"/>
                  <a:pt x="0" y="363"/>
                  <a:pt x="247" y="363"/>
                </a:cubicBezTo>
                <a:cubicBezTo>
                  <a:pt x="479" y="363"/>
                  <a:pt x="479" y="1"/>
                  <a:pt x="247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/>
          </a:p>
        </p:txBody>
      </p:sp>
      <p:sp>
        <p:nvSpPr>
          <p:cNvPr id="630" name="Google Shape;630;p20"/>
          <p:cNvSpPr/>
          <p:nvPr/>
        </p:nvSpPr>
        <p:spPr>
          <a:xfrm rot="5400000" flipH="1">
            <a:off x="8592286" y="5290635"/>
            <a:ext cx="147295" cy="111699"/>
          </a:xfrm>
          <a:custGeom>
            <a:avLst/>
            <a:gdLst/>
            <a:ahLst/>
            <a:cxnLst/>
            <a:rect l="l" t="t" r="r" b="b"/>
            <a:pathLst>
              <a:path w="480" h="364" extrusionOk="0">
                <a:moveTo>
                  <a:pt x="247" y="1"/>
                </a:moveTo>
                <a:cubicBezTo>
                  <a:pt x="0" y="1"/>
                  <a:pt x="0" y="363"/>
                  <a:pt x="247" y="363"/>
                </a:cubicBezTo>
                <a:cubicBezTo>
                  <a:pt x="479" y="363"/>
                  <a:pt x="479" y="1"/>
                  <a:pt x="247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/>
          </a:p>
        </p:txBody>
      </p:sp>
      <p:sp>
        <p:nvSpPr>
          <p:cNvPr id="631" name="Google Shape;631;p20"/>
          <p:cNvSpPr/>
          <p:nvPr/>
        </p:nvSpPr>
        <p:spPr>
          <a:xfrm rot="5400000" flipH="1">
            <a:off x="3147603" y="5069019"/>
            <a:ext cx="147295" cy="111699"/>
          </a:xfrm>
          <a:custGeom>
            <a:avLst/>
            <a:gdLst/>
            <a:ahLst/>
            <a:cxnLst/>
            <a:rect l="l" t="t" r="r" b="b"/>
            <a:pathLst>
              <a:path w="480" h="364" extrusionOk="0">
                <a:moveTo>
                  <a:pt x="247" y="1"/>
                </a:moveTo>
                <a:cubicBezTo>
                  <a:pt x="0" y="1"/>
                  <a:pt x="0" y="363"/>
                  <a:pt x="247" y="363"/>
                </a:cubicBezTo>
                <a:cubicBezTo>
                  <a:pt x="479" y="363"/>
                  <a:pt x="479" y="1"/>
                  <a:pt x="247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/>
          </a:p>
        </p:txBody>
      </p:sp>
      <p:sp>
        <p:nvSpPr>
          <p:cNvPr id="632" name="Google Shape;632;p20"/>
          <p:cNvSpPr/>
          <p:nvPr/>
        </p:nvSpPr>
        <p:spPr>
          <a:xfrm rot="5400000" flipH="1">
            <a:off x="8055653" y="2370419"/>
            <a:ext cx="147295" cy="111699"/>
          </a:xfrm>
          <a:custGeom>
            <a:avLst/>
            <a:gdLst/>
            <a:ahLst/>
            <a:cxnLst/>
            <a:rect l="l" t="t" r="r" b="b"/>
            <a:pathLst>
              <a:path w="480" h="364" extrusionOk="0">
                <a:moveTo>
                  <a:pt x="247" y="1"/>
                </a:moveTo>
                <a:cubicBezTo>
                  <a:pt x="0" y="1"/>
                  <a:pt x="0" y="363"/>
                  <a:pt x="247" y="363"/>
                </a:cubicBezTo>
                <a:cubicBezTo>
                  <a:pt x="479" y="363"/>
                  <a:pt x="479" y="1"/>
                  <a:pt x="247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/>
          </a:p>
        </p:txBody>
      </p:sp>
      <p:sp>
        <p:nvSpPr>
          <p:cNvPr id="633" name="Google Shape;633;p20"/>
          <p:cNvSpPr/>
          <p:nvPr/>
        </p:nvSpPr>
        <p:spPr>
          <a:xfrm rot="5400000" flipH="1">
            <a:off x="6017309" y="3849451"/>
            <a:ext cx="146988" cy="111699"/>
          </a:xfrm>
          <a:custGeom>
            <a:avLst/>
            <a:gdLst/>
            <a:ahLst/>
            <a:cxnLst/>
            <a:rect l="l" t="t" r="r" b="b"/>
            <a:pathLst>
              <a:path w="479" h="364" extrusionOk="0">
                <a:moveTo>
                  <a:pt x="247" y="1"/>
                </a:moveTo>
                <a:cubicBezTo>
                  <a:pt x="0" y="1"/>
                  <a:pt x="0" y="363"/>
                  <a:pt x="247" y="363"/>
                </a:cubicBezTo>
                <a:cubicBezTo>
                  <a:pt x="479" y="363"/>
                  <a:pt x="479" y="1"/>
                  <a:pt x="247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/>
          </a:p>
        </p:txBody>
      </p:sp>
      <p:sp>
        <p:nvSpPr>
          <p:cNvPr id="634" name="Google Shape;634;p20"/>
          <p:cNvSpPr/>
          <p:nvPr/>
        </p:nvSpPr>
        <p:spPr>
          <a:xfrm flipH="1">
            <a:off x="1494979" y="1662944"/>
            <a:ext cx="348845" cy="434053"/>
          </a:xfrm>
          <a:custGeom>
            <a:avLst/>
            <a:gdLst/>
            <a:ahLst/>
            <a:cxnLst/>
            <a:rect l="l" t="t" r="r" b="b"/>
            <a:pathLst>
              <a:path w="3918" h="4875" extrusionOk="0">
                <a:moveTo>
                  <a:pt x="1309" y="1"/>
                </a:moveTo>
                <a:cubicBezTo>
                  <a:pt x="1225" y="1"/>
                  <a:pt x="1141" y="23"/>
                  <a:pt x="1060" y="73"/>
                </a:cubicBezTo>
                <a:cubicBezTo>
                  <a:pt x="915" y="174"/>
                  <a:pt x="813" y="305"/>
                  <a:pt x="755" y="465"/>
                </a:cubicBezTo>
                <a:cubicBezTo>
                  <a:pt x="88" y="1755"/>
                  <a:pt x="1" y="3264"/>
                  <a:pt x="509" y="4627"/>
                </a:cubicBezTo>
                <a:lnTo>
                  <a:pt x="451" y="4874"/>
                </a:lnTo>
                <a:lnTo>
                  <a:pt x="2728" y="3409"/>
                </a:lnTo>
                <a:cubicBezTo>
                  <a:pt x="3134" y="3148"/>
                  <a:pt x="3555" y="2872"/>
                  <a:pt x="3729" y="2437"/>
                </a:cubicBezTo>
                <a:cubicBezTo>
                  <a:pt x="3917" y="2002"/>
                  <a:pt x="3714" y="1378"/>
                  <a:pt x="3250" y="1306"/>
                </a:cubicBezTo>
                <a:cubicBezTo>
                  <a:pt x="3226" y="1304"/>
                  <a:pt x="3202" y="1303"/>
                  <a:pt x="3178" y="1303"/>
                </a:cubicBezTo>
                <a:cubicBezTo>
                  <a:pt x="3017" y="1303"/>
                  <a:pt x="2869" y="1344"/>
                  <a:pt x="2742" y="1407"/>
                </a:cubicBezTo>
                <a:cubicBezTo>
                  <a:pt x="2307" y="1625"/>
                  <a:pt x="1959" y="1973"/>
                  <a:pt x="1771" y="2408"/>
                </a:cubicBezTo>
                <a:cubicBezTo>
                  <a:pt x="1814" y="1886"/>
                  <a:pt x="2075" y="1393"/>
                  <a:pt x="2061" y="885"/>
                </a:cubicBezTo>
                <a:cubicBezTo>
                  <a:pt x="2049" y="458"/>
                  <a:pt x="1687" y="1"/>
                  <a:pt x="1309" y="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/>
          </a:p>
        </p:txBody>
      </p:sp>
      <p:sp>
        <p:nvSpPr>
          <p:cNvPr id="635" name="Google Shape;635;p20"/>
          <p:cNvSpPr/>
          <p:nvPr/>
        </p:nvSpPr>
        <p:spPr>
          <a:xfrm rot="-1666891" flipH="1">
            <a:off x="9761658" y="5836887"/>
            <a:ext cx="378493" cy="395144"/>
          </a:xfrm>
          <a:custGeom>
            <a:avLst/>
            <a:gdLst/>
            <a:ahLst/>
            <a:cxnLst/>
            <a:rect l="l" t="t" r="r" b="b"/>
            <a:pathLst>
              <a:path w="4251" h="4438" extrusionOk="0">
                <a:moveTo>
                  <a:pt x="2784" y="1"/>
                </a:moveTo>
                <a:cubicBezTo>
                  <a:pt x="2708" y="1"/>
                  <a:pt x="2635" y="18"/>
                  <a:pt x="2568" y="57"/>
                </a:cubicBezTo>
                <a:cubicBezTo>
                  <a:pt x="2481" y="130"/>
                  <a:pt x="2394" y="217"/>
                  <a:pt x="2351" y="333"/>
                </a:cubicBezTo>
                <a:cubicBezTo>
                  <a:pt x="2061" y="956"/>
                  <a:pt x="2191" y="1696"/>
                  <a:pt x="2670" y="2189"/>
                </a:cubicBezTo>
                <a:cubicBezTo>
                  <a:pt x="2278" y="1856"/>
                  <a:pt x="1843" y="1508"/>
                  <a:pt x="1335" y="1406"/>
                </a:cubicBezTo>
                <a:cubicBezTo>
                  <a:pt x="1265" y="1392"/>
                  <a:pt x="1193" y="1385"/>
                  <a:pt x="1120" y="1385"/>
                </a:cubicBezTo>
                <a:cubicBezTo>
                  <a:pt x="665" y="1385"/>
                  <a:pt x="192" y="1650"/>
                  <a:pt x="117" y="2088"/>
                </a:cubicBezTo>
                <a:cubicBezTo>
                  <a:pt x="1" y="2726"/>
                  <a:pt x="668" y="3190"/>
                  <a:pt x="1248" y="3480"/>
                </a:cubicBezTo>
                <a:cubicBezTo>
                  <a:pt x="2191" y="3944"/>
                  <a:pt x="3235" y="4147"/>
                  <a:pt x="4251" y="4438"/>
                </a:cubicBezTo>
                <a:cubicBezTo>
                  <a:pt x="4077" y="3364"/>
                  <a:pt x="4236" y="1072"/>
                  <a:pt x="3351" y="260"/>
                </a:cubicBezTo>
                <a:cubicBezTo>
                  <a:pt x="3204" y="123"/>
                  <a:pt x="2986" y="1"/>
                  <a:pt x="2784" y="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/>
          </a:p>
        </p:txBody>
      </p:sp>
      <p:sp>
        <p:nvSpPr>
          <p:cNvPr id="636" name="Google Shape;636;p20"/>
          <p:cNvSpPr txBox="1">
            <a:spLocks noGrp="1"/>
          </p:cNvSpPr>
          <p:nvPr>
            <p:ph type="title"/>
          </p:nvPr>
        </p:nvSpPr>
        <p:spPr>
          <a:xfrm>
            <a:off x="2169563" y="1872424"/>
            <a:ext cx="7710000" cy="1122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6667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9pPr>
          </a:lstStyle>
          <a:p>
            <a:endParaRPr/>
          </a:p>
        </p:txBody>
      </p:sp>
      <p:sp>
        <p:nvSpPr>
          <p:cNvPr id="637" name="Google Shape;637;p20"/>
          <p:cNvSpPr txBox="1">
            <a:spLocks noGrp="1"/>
          </p:cNvSpPr>
          <p:nvPr>
            <p:ph type="title" idx="2" hasCustomPrompt="1"/>
          </p:nvPr>
        </p:nvSpPr>
        <p:spPr>
          <a:xfrm>
            <a:off x="3923963" y="995644"/>
            <a:ext cx="4201200" cy="892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9pPr>
          </a:lstStyle>
          <a:p>
            <a:r>
              <a:t>xx%</a:t>
            </a:r>
          </a:p>
        </p:txBody>
      </p:sp>
      <p:sp>
        <p:nvSpPr>
          <p:cNvPr id="638" name="Google Shape;638;p20"/>
          <p:cNvSpPr txBox="1">
            <a:spLocks noGrp="1"/>
          </p:cNvSpPr>
          <p:nvPr>
            <p:ph type="subTitle" idx="1"/>
          </p:nvPr>
        </p:nvSpPr>
        <p:spPr>
          <a:xfrm>
            <a:off x="3829163" y="2991552"/>
            <a:ext cx="4390800" cy="671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67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9" name="Google Shape;639;p20"/>
          <p:cNvSpPr/>
          <p:nvPr/>
        </p:nvSpPr>
        <p:spPr>
          <a:xfrm>
            <a:off x="-8933" y="-21400"/>
            <a:ext cx="965200" cy="6883200"/>
          </a:xfrm>
          <a:prstGeom prst="rect">
            <a:avLst/>
          </a:prstGeom>
          <a:solidFill>
            <a:srgbClr val="FFB6B9"/>
          </a:solidFill>
          <a:ln>
            <a:noFill/>
          </a:ln>
          <a:effectLst>
            <a:outerShdw dist="38100" algn="bl" rotWithShape="0">
              <a:srgbClr val="F3F3F3">
                <a:alpha val="60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/>
          </a:p>
        </p:txBody>
      </p:sp>
    </p:spTree>
    <p:extLst>
      <p:ext uri="{BB962C8B-B14F-4D97-AF65-F5344CB8AC3E}">
        <p14:creationId xmlns:p14="http://schemas.microsoft.com/office/powerpoint/2010/main" val="370100261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 2" preserve="1">
  <p:cSld name="Section header 2">
    <p:spTree>
      <p:nvGrpSpPr>
        <p:cNvPr id="1" name="Shape 6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41" name="Google Shape;641;p21"/>
          <p:cNvGrpSpPr/>
          <p:nvPr/>
        </p:nvGrpSpPr>
        <p:grpSpPr>
          <a:xfrm>
            <a:off x="11070867" y="4616876"/>
            <a:ext cx="1110400" cy="1016000"/>
            <a:chOff x="8303150" y="3550062"/>
            <a:chExt cx="832800" cy="762000"/>
          </a:xfrm>
        </p:grpSpPr>
        <p:sp>
          <p:nvSpPr>
            <p:cNvPr id="642" name="Google Shape;642;p21"/>
            <p:cNvSpPr/>
            <p:nvPr/>
          </p:nvSpPr>
          <p:spPr>
            <a:xfrm rot="5400000">
              <a:off x="8338550" y="351466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5"/>
            </a:solidFill>
            <a:ln>
              <a:noFill/>
            </a:ln>
            <a:effectLst>
              <a:outerShdw dist="38100" dir="6540000" algn="bl" rotWithShape="0">
                <a:schemeClr val="accent5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3" name="Google Shape;643;p21"/>
            <p:cNvSpPr/>
            <p:nvPr/>
          </p:nvSpPr>
          <p:spPr>
            <a:xfrm rot="5400000">
              <a:off x="8409350" y="357031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644" name="Google Shape;644;p21"/>
          <p:cNvGrpSpPr/>
          <p:nvPr/>
        </p:nvGrpSpPr>
        <p:grpSpPr>
          <a:xfrm>
            <a:off x="11070867" y="5771472"/>
            <a:ext cx="1110400" cy="1016000"/>
            <a:chOff x="8303150" y="4328604"/>
            <a:chExt cx="832800" cy="762000"/>
          </a:xfrm>
        </p:grpSpPr>
        <p:sp>
          <p:nvSpPr>
            <p:cNvPr id="645" name="Google Shape;645;p21"/>
            <p:cNvSpPr/>
            <p:nvPr/>
          </p:nvSpPr>
          <p:spPr>
            <a:xfrm rot="5400000">
              <a:off x="8338550" y="4293204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4"/>
            </a:solidFill>
            <a:ln>
              <a:noFill/>
            </a:ln>
            <a:effectLst>
              <a:outerShdw dist="38100" dir="6540000" algn="bl" rotWithShape="0">
                <a:schemeClr val="accent4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6" name="Google Shape;646;p21"/>
            <p:cNvSpPr/>
            <p:nvPr/>
          </p:nvSpPr>
          <p:spPr>
            <a:xfrm rot="5400000">
              <a:off x="8409350" y="4348854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647" name="Google Shape;647;p21"/>
          <p:cNvGrpSpPr/>
          <p:nvPr/>
        </p:nvGrpSpPr>
        <p:grpSpPr>
          <a:xfrm>
            <a:off x="10979684" y="-1500"/>
            <a:ext cx="1217824" cy="1016000"/>
            <a:chOff x="8235950" y="11466"/>
            <a:chExt cx="912000" cy="762000"/>
          </a:xfrm>
        </p:grpSpPr>
        <p:sp>
          <p:nvSpPr>
            <p:cNvPr id="648" name="Google Shape;648;p21"/>
            <p:cNvSpPr/>
            <p:nvPr/>
          </p:nvSpPr>
          <p:spPr>
            <a:xfrm rot="5400000">
              <a:off x="8310950" y="-63534"/>
              <a:ext cx="762000" cy="9120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6"/>
            </a:solidFill>
            <a:ln>
              <a:noFill/>
            </a:ln>
            <a:effectLst>
              <a:outerShdw dist="38100" dir="5160000" algn="bl" rotWithShape="0">
                <a:schemeClr val="accent6">
                  <a:alpha val="3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9" name="Google Shape;649;p21"/>
            <p:cNvSpPr/>
            <p:nvPr/>
          </p:nvSpPr>
          <p:spPr>
            <a:xfrm rot="5400000">
              <a:off x="8409350" y="39963"/>
              <a:ext cx="620400" cy="7050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650" name="Google Shape;650;p21"/>
          <p:cNvGrpSpPr/>
          <p:nvPr/>
        </p:nvGrpSpPr>
        <p:grpSpPr>
          <a:xfrm>
            <a:off x="10979673" y="1153100"/>
            <a:ext cx="1201564" cy="1016000"/>
            <a:chOff x="8303150" y="896112"/>
            <a:chExt cx="832800" cy="762000"/>
          </a:xfrm>
        </p:grpSpPr>
        <p:sp>
          <p:nvSpPr>
            <p:cNvPr id="651" name="Google Shape;651;p21"/>
            <p:cNvSpPr/>
            <p:nvPr/>
          </p:nvSpPr>
          <p:spPr>
            <a:xfrm rot="5400000">
              <a:off x="8338550" y="86071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5"/>
            </a:solidFill>
            <a:ln>
              <a:noFill/>
            </a:ln>
            <a:effectLst>
              <a:outerShdw dist="38100" dir="6540000" algn="bl" rotWithShape="0">
                <a:schemeClr val="accent5">
                  <a:alpha val="45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2" name="Google Shape;652;p21"/>
            <p:cNvSpPr/>
            <p:nvPr/>
          </p:nvSpPr>
          <p:spPr>
            <a:xfrm rot="5400000">
              <a:off x="8409350" y="91636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653" name="Google Shape;653;p21"/>
          <p:cNvGrpSpPr/>
          <p:nvPr/>
        </p:nvGrpSpPr>
        <p:grpSpPr>
          <a:xfrm>
            <a:off x="10979673" y="2307700"/>
            <a:ext cx="1201564" cy="1016000"/>
            <a:chOff x="8303150" y="1780762"/>
            <a:chExt cx="832800" cy="762000"/>
          </a:xfrm>
        </p:grpSpPr>
        <p:sp>
          <p:nvSpPr>
            <p:cNvPr id="654" name="Google Shape;654;p21"/>
            <p:cNvSpPr/>
            <p:nvPr/>
          </p:nvSpPr>
          <p:spPr>
            <a:xfrm rot="5400000">
              <a:off x="8338550" y="174536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4"/>
            </a:solidFill>
            <a:ln>
              <a:noFill/>
            </a:ln>
            <a:effectLst>
              <a:outerShdw dist="38100" dir="6540000" algn="bl" rotWithShape="0">
                <a:schemeClr val="accent4">
                  <a:alpha val="43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5" name="Google Shape;655;p21"/>
            <p:cNvSpPr/>
            <p:nvPr/>
          </p:nvSpPr>
          <p:spPr>
            <a:xfrm rot="5400000">
              <a:off x="8409350" y="180101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656" name="Google Shape;656;p21"/>
          <p:cNvSpPr/>
          <p:nvPr/>
        </p:nvSpPr>
        <p:spPr>
          <a:xfrm>
            <a:off x="-8933" y="-25000"/>
            <a:ext cx="11090000" cy="68832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100013" dist="47625" algn="bl" rotWithShape="0">
              <a:srgbClr val="000000">
                <a:alpha val="30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/>
              <a:t>    </a:t>
            </a:r>
            <a:endParaRPr sz="2400" dirty="0"/>
          </a:p>
        </p:txBody>
      </p:sp>
      <p:pic>
        <p:nvPicPr>
          <p:cNvPr id="657" name="Google Shape;657;p21"/>
          <p:cNvPicPr preferRelativeResize="0"/>
          <p:nvPr/>
        </p:nvPicPr>
        <p:blipFill>
          <a:blip r:embed="rId2" cstate="email">
            <a:alphaModFix amt="37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3465" y="-21400"/>
            <a:ext cx="10293601" cy="6883199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658" name="Google Shape;658;p21"/>
          <p:cNvGrpSpPr/>
          <p:nvPr/>
        </p:nvGrpSpPr>
        <p:grpSpPr>
          <a:xfrm>
            <a:off x="1281670" y="16393"/>
            <a:ext cx="9610431" cy="6599489"/>
            <a:chOff x="-10412069" y="5530119"/>
            <a:chExt cx="7207823" cy="4949617"/>
          </a:xfrm>
        </p:grpSpPr>
        <p:sp>
          <p:nvSpPr>
            <p:cNvPr id="659" name="Google Shape;659;p21"/>
            <p:cNvSpPr/>
            <p:nvPr/>
          </p:nvSpPr>
          <p:spPr>
            <a:xfrm rot="5400000">
              <a:off x="-5442007" y="5602308"/>
              <a:ext cx="110471" cy="83544"/>
            </a:xfrm>
            <a:custGeom>
              <a:avLst/>
              <a:gdLst/>
              <a:ahLst/>
              <a:cxnLst/>
              <a:rect l="l" t="t" r="r" b="b"/>
              <a:pathLst>
                <a:path w="480" h="363" extrusionOk="0">
                  <a:moveTo>
                    <a:pt x="233" y="0"/>
                  </a:moveTo>
                  <a:cubicBezTo>
                    <a:pt x="1" y="0"/>
                    <a:pt x="1" y="363"/>
                    <a:pt x="233" y="363"/>
                  </a:cubicBezTo>
                  <a:cubicBezTo>
                    <a:pt x="479" y="363"/>
                    <a:pt x="479" y="0"/>
                    <a:pt x="23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0" name="Google Shape;660;p21"/>
            <p:cNvSpPr/>
            <p:nvPr/>
          </p:nvSpPr>
          <p:spPr>
            <a:xfrm rot="5400000">
              <a:off x="-3849316" y="8038392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47" y="1"/>
                  </a:moveTo>
                  <a:cubicBezTo>
                    <a:pt x="1" y="1"/>
                    <a:pt x="1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1" name="Google Shape;661;p21"/>
            <p:cNvSpPr/>
            <p:nvPr/>
          </p:nvSpPr>
          <p:spPr>
            <a:xfrm rot="5400000">
              <a:off x="-8270078" y="5543352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2" name="Google Shape;662;p21"/>
            <p:cNvSpPr/>
            <p:nvPr/>
          </p:nvSpPr>
          <p:spPr>
            <a:xfrm rot="5400000">
              <a:off x="-4970866" y="9064484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4"/>
                    <a:pt x="247" y="364"/>
                  </a:cubicBezTo>
                  <a:cubicBezTo>
                    <a:pt x="479" y="364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3" name="Google Shape;663;p21"/>
            <p:cNvSpPr/>
            <p:nvPr/>
          </p:nvSpPr>
          <p:spPr>
            <a:xfrm rot="5400000">
              <a:off x="-10425418" y="5695755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33" y="0"/>
                  </a:moveTo>
                  <a:cubicBezTo>
                    <a:pt x="1" y="0"/>
                    <a:pt x="1" y="363"/>
                    <a:pt x="233" y="363"/>
                  </a:cubicBezTo>
                  <a:cubicBezTo>
                    <a:pt x="479" y="363"/>
                    <a:pt x="479" y="0"/>
                    <a:pt x="23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4" name="Google Shape;664;p21"/>
            <p:cNvSpPr/>
            <p:nvPr/>
          </p:nvSpPr>
          <p:spPr>
            <a:xfrm rot="5400000">
              <a:off x="-8543686" y="6538959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47" y="1"/>
                  </a:moveTo>
                  <a:cubicBezTo>
                    <a:pt x="0" y="1"/>
                    <a:pt x="0" y="364"/>
                    <a:pt x="247" y="364"/>
                  </a:cubicBezTo>
                  <a:cubicBezTo>
                    <a:pt x="479" y="364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5" name="Google Shape;665;p21"/>
            <p:cNvSpPr/>
            <p:nvPr/>
          </p:nvSpPr>
          <p:spPr>
            <a:xfrm rot="5400000">
              <a:off x="-10050230" y="7733888"/>
              <a:ext cx="113693" cy="83774"/>
            </a:xfrm>
            <a:custGeom>
              <a:avLst/>
              <a:gdLst/>
              <a:ahLst/>
              <a:cxnLst/>
              <a:rect l="l" t="t" r="r" b="b"/>
              <a:pathLst>
                <a:path w="494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94" y="363"/>
                    <a:pt x="494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6" name="Google Shape;666;p21"/>
            <p:cNvSpPr/>
            <p:nvPr/>
          </p:nvSpPr>
          <p:spPr>
            <a:xfrm rot="5400000">
              <a:off x="-8783844" y="8884120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7" name="Google Shape;667;p21"/>
            <p:cNvSpPr/>
            <p:nvPr/>
          </p:nvSpPr>
          <p:spPr>
            <a:xfrm rot="5400000">
              <a:off x="-3301253" y="10382728"/>
              <a:ext cx="110471" cy="83544"/>
            </a:xfrm>
            <a:custGeom>
              <a:avLst/>
              <a:gdLst/>
              <a:ahLst/>
              <a:cxnLst/>
              <a:rect l="l" t="t" r="r" b="b"/>
              <a:pathLst>
                <a:path w="480" h="363" extrusionOk="0">
                  <a:moveTo>
                    <a:pt x="247" y="0"/>
                  </a:moveTo>
                  <a:cubicBezTo>
                    <a:pt x="0" y="0"/>
                    <a:pt x="0" y="363"/>
                    <a:pt x="247" y="363"/>
                  </a:cubicBezTo>
                  <a:cubicBezTo>
                    <a:pt x="479" y="363"/>
                    <a:pt x="479" y="0"/>
                    <a:pt x="247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8" name="Google Shape;668;p21"/>
            <p:cNvSpPr/>
            <p:nvPr/>
          </p:nvSpPr>
          <p:spPr>
            <a:xfrm rot="5400000">
              <a:off x="-5975946" y="10136561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33" y="1"/>
                  </a:moveTo>
                  <a:cubicBezTo>
                    <a:pt x="1" y="1"/>
                    <a:pt x="1" y="363"/>
                    <a:pt x="233" y="363"/>
                  </a:cubicBezTo>
                  <a:cubicBezTo>
                    <a:pt x="480" y="363"/>
                    <a:pt x="480" y="1"/>
                    <a:pt x="233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9" name="Google Shape;669;p21"/>
            <p:cNvSpPr/>
            <p:nvPr/>
          </p:nvSpPr>
          <p:spPr>
            <a:xfrm rot="5400000">
              <a:off x="-7670191" y="10081313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670" name="Google Shape;670;p21"/>
          <p:cNvSpPr/>
          <p:nvPr/>
        </p:nvSpPr>
        <p:spPr>
          <a:xfrm flipH="1">
            <a:off x="2723567" y="-30934"/>
            <a:ext cx="6594397" cy="6477468"/>
          </a:xfrm>
          <a:custGeom>
            <a:avLst/>
            <a:gdLst/>
            <a:ahLst/>
            <a:cxnLst/>
            <a:rect l="l" t="t" r="r" b="b"/>
            <a:pathLst>
              <a:path w="6557" h="8385" extrusionOk="0">
                <a:moveTo>
                  <a:pt x="0" y="1"/>
                </a:moveTo>
                <a:lnTo>
                  <a:pt x="0" y="8385"/>
                </a:lnTo>
                <a:lnTo>
                  <a:pt x="3279" y="5585"/>
                </a:lnTo>
                <a:lnTo>
                  <a:pt x="6557" y="8385"/>
                </a:lnTo>
                <a:lnTo>
                  <a:pt x="6557" y="1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/>
          </a:p>
        </p:txBody>
      </p:sp>
      <p:grpSp>
        <p:nvGrpSpPr>
          <p:cNvPr id="671" name="Google Shape;671;p21"/>
          <p:cNvGrpSpPr/>
          <p:nvPr/>
        </p:nvGrpSpPr>
        <p:grpSpPr>
          <a:xfrm>
            <a:off x="10979673" y="3462267"/>
            <a:ext cx="1201564" cy="1016000"/>
            <a:chOff x="8303150" y="2665412"/>
            <a:chExt cx="832800" cy="762000"/>
          </a:xfrm>
        </p:grpSpPr>
        <p:sp>
          <p:nvSpPr>
            <p:cNvPr id="672" name="Google Shape;672;p21"/>
            <p:cNvSpPr/>
            <p:nvPr/>
          </p:nvSpPr>
          <p:spPr>
            <a:xfrm rot="5400000">
              <a:off x="8338550" y="263001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6"/>
            </a:solidFill>
            <a:ln>
              <a:noFill/>
            </a:ln>
            <a:effectLst>
              <a:outerShdw dist="38100" dir="5940000" algn="bl" rotWithShape="0">
                <a:schemeClr val="accent6">
                  <a:alpha val="31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3" name="Google Shape;673;p21"/>
            <p:cNvSpPr/>
            <p:nvPr/>
          </p:nvSpPr>
          <p:spPr>
            <a:xfrm rot="5400000">
              <a:off x="8409350" y="268566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674" name="Google Shape;674;p21"/>
          <p:cNvSpPr/>
          <p:nvPr/>
        </p:nvSpPr>
        <p:spPr>
          <a:xfrm flipH="1">
            <a:off x="1494979" y="1662944"/>
            <a:ext cx="348845" cy="434053"/>
          </a:xfrm>
          <a:custGeom>
            <a:avLst/>
            <a:gdLst/>
            <a:ahLst/>
            <a:cxnLst/>
            <a:rect l="l" t="t" r="r" b="b"/>
            <a:pathLst>
              <a:path w="3918" h="4875" extrusionOk="0">
                <a:moveTo>
                  <a:pt x="1309" y="1"/>
                </a:moveTo>
                <a:cubicBezTo>
                  <a:pt x="1225" y="1"/>
                  <a:pt x="1141" y="23"/>
                  <a:pt x="1060" y="73"/>
                </a:cubicBezTo>
                <a:cubicBezTo>
                  <a:pt x="915" y="174"/>
                  <a:pt x="813" y="305"/>
                  <a:pt x="755" y="465"/>
                </a:cubicBezTo>
                <a:cubicBezTo>
                  <a:pt x="88" y="1755"/>
                  <a:pt x="1" y="3264"/>
                  <a:pt x="509" y="4627"/>
                </a:cubicBezTo>
                <a:lnTo>
                  <a:pt x="451" y="4874"/>
                </a:lnTo>
                <a:lnTo>
                  <a:pt x="2728" y="3409"/>
                </a:lnTo>
                <a:cubicBezTo>
                  <a:pt x="3134" y="3148"/>
                  <a:pt x="3555" y="2872"/>
                  <a:pt x="3729" y="2437"/>
                </a:cubicBezTo>
                <a:cubicBezTo>
                  <a:pt x="3917" y="2002"/>
                  <a:pt x="3714" y="1378"/>
                  <a:pt x="3250" y="1306"/>
                </a:cubicBezTo>
                <a:cubicBezTo>
                  <a:pt x="3226" y="1304"/>
                  <a:pt x="3202" y="1303"/>
                  <a:pt x="3178" y="1303"/>
                </a:cubicBezTo>
                <a:cubicBezTo>
                  <a:pt x="3017" y="1303"/>
                  <a:pt x="2869" y="1344"/>
                  <a:pt x="2742" y="1407"/>
                </a:cubicBezTo>
                <a:cubicBezTo>
                  <a:pt x="2307" y="1625"/>
                  <a:pt x="1959" y="1973"/>
                  <a:pt x="1771" y="2408"/>
                </a:cubicBezTo>
                <a:cubicBezTo>
                  <a:pt x="1814" y="1886"/>
                  <a:pt x="2075" y="1393"/>
                  <a:pt x="2061" y="885"/>
                </a:cubicBezTo>
                <a:cubicBezTo>
                  <a:pt x="2049" y="458"/>
                  <a:pt x="1687" y="1"/>
                  <a:pt x="1309" y="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/>
          </a:p>
        </p:txBody>
      </p:sp>
      <p:sp>
        <p:nvSpPr>
          <p:cNvPr id="675" name="Google Shape;675;p21"/>
          <p:cNvSpPr txBox="1">
            <a:spLocks noGrp="1"/>
          </p:cNvSpPr>
          <p:nvPr>
            <p:ph type="title"/>
          </p:nvPr>
        </p:nvSpPr>
        <p:spPr>
          <a:xfrm>
            <a:off x="2241000" y="1853685"/>
            <a:ext cx="7710000" cy="1122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6667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9pPr>
          </a:lstStyle>
          <a:p>
            <a:endParaRPr/>
          </a:p>
        </p:txBody>
      </p:sp>
      <p:sp>
        <p:nvSpPr>
          <p:cNvPr id="676" name="Google Shape;676;p21"/>
          <p:cNvSpPr txBox="1">
            <a:spLocks noGrp="1"/>
          </p:cNvSpPr>
          <p:nvPr>
            <p:ph type="title" idx="2" hasCustomPrompt="1"/>
          </p:nvPr>
        </p:nvSpPr>
        <p:spPr>
          <a:xfrm>
            <a:off x="3995300" y="967927"/>
            <a:ext cx="4201200" cy="892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9pPr>
          </a:lstStyle>
          <a:p>
            <a:r>
              <a:t>xx%</a:t>
            </a:r>
          </a:p>
        </p:txBody>
      </p:sp>
      <p:sp>
        <p:nvSpPr>
          <p:cNvPr id="677" name="Google Shape;677;p21"/>
          <p:cNvSpPr txBox="1">
            <a:spLocks noGrp="1"/>
          </p:cNvSpPr>
          <p:nvPr>
            <p:ph type="subTitle" idx="1"/>
          </p:nvPr>
        </p:nvSpPr>
        <p:spPr>
          <a:xfrm>
            <a:off x="3900400" y="2975943"/>
            <a:ext cx="4390800" cy="671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67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8" name="Google Shape;678;p21"/>
          <p:cNvSpPr/>
          <p:nvPr/>
        </p:nvSpPr>
        <p:spPr>
          <a:xfrm>
            <a:off x="-8933" y="-21400"/>
            <a:ext cx="965200" cy="6883200"/>
          </a:xfrm>
          <a:prstGeom prst="rect">
            <a:avLst/>
          </a:prstGeom>
          <a:solidFill>
            <a:srgbClr val="FFB6B9"/>
          </a:solidFill>
          <a:ln>
            <a:noFill/>
          </a:ln>
          <a:effectLst>
            <a:outerShdw dist="38100" algn="bl" rotWithShape="0">
              <a:srgbClr val="F3F3F3">
                <a:alpha val="60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/>
          </a:p>
        </p:txBody>
      </p:sp>
    </p:spTree>
    <p:extLst>
      <p:ext uri="{BB962C8B-B14F-4D97-AF65-F5344CB8AC3E}">
        <p14:creationId xmlns:p14="http://schemas.microsoft.com/office/powerpoint/2010/main" val="282373679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 3" preserve="1">
  <p:cSld name="Section header 3">
    <p:spTree>
      <p:nvGrpSpPr>
        <p:cNvPr id="1" name="Shape 6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80" name="Google Shape;680;p22"/>
          <p:cNvGrpSpPr/>
          <p:nvPr/>
        </p:nvGrpSpPr>
        <p:grpSpPr>
          <a:xfrm>
            <a:off x="10972867" y="2307700"/>
            <a:ext cx="1208400" cy="1016000"/>
            <a:chOff x="8229650" y="1780773"/>
            <a:chExt cx="906300" cy="762000"/>
          </a:xfrm>
        </p:grpSpPr>
        <p:sp>
          <p:nvSpPr>
            <p:cNvPr id="681" name="Google Shape;681;p22"/>
            <p:cNvSpPr/>
            <p:nvPr/>
          </p:nvSpPr>
          <p:spPr>
            <a:xfrm rot="5400000">
              <a:off x="8301800" y="1708623"/>
              <a:ext cx="762000" cy="9063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4"/>
            </a:solidFill>
            <a:ln>
              <a:noFill/>
            </a:ln>
            <a:effectLst>
              <a:outerShdw dist="38100" dir="5760000" algn="bl" rotWithShape="0">
                <a:schemeClr val="accent4">
                  <a:alpha val="43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2" name="Google Shape;682;p22"/>
            <p:cNvSpPr/>
            <p:nvPr/>
          </p:nvSpPr>
          <p:spPr>
            <a:xfrm rot="5400000">
              <a:off x="8409350" y="180101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683" name="Google Shape;683;p22"/>
          <p:cNvGrpSpPr/>
          <p:nvPr/>
        </p:nvGrpSpPr>
        <p:grpSpPr>
          <a:xfrm>
            <a:off x="11070867" y="5771472"/>
            <a:ext cx="1110400" cy="1016000"/>
            <a:chOff x="8303150" y="4328604"/>
            <a:chExt cx="832800" cy="762000"/>
          </a:xfrm>
        </p:grpSpPr>
        <p:sp>
          <p:nvSpPr>
            <p:cNvPr id="684" name="Google Shape;684;p22"/>
            <p:cNvSpPr/>
            <p:nvPr/>
          </p:nvSpPr>
          <p:spPr>
            <a:xfrm rot="5400000">
              <a:off x="8338550" y="4293204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4"/>
            </a:solidFill>
            <a:ln>
              <a:noFill/>
            </a:ln>
            <a:effectLst>
              <a:outerShdw dist="38100" dir="6540000" algn="bl" rotWithShape="0">
                <a:schemeClr val="accent4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5" name="Google Shape;685;p22"/>
            <p:cNvSpPr/>
            <p:nvPr/>
          </p:nvSpPr>
          <p:spPr>
            <a:xfrm rot="5400000">
              <a:off x="8409350" y="4348854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686" name="Google Shape;686;p22"/>
          <p:cNvGrpSpPr/>
          <p:nvPr/>
        </p:nvGrpSpPr>
        <p:grpSpPr>
          <a:xfrm>
            <a:off x="11070867" y="3462281"/>
            <a:ext cx="1110400" cy="1016000"/>
            <a:chOff x="8303150" y="2665412"/>
            <a:chExt cx="832800" cy="762000"/>
          </a:xfrm>
        </p:grpSpPr>
        <p:sp>
          <p:nvSpPr>
            <p:cNvPr id="687" name="Google Shape;687;p22"/>
            <p:cNvSpPr/>
            <p:nvPr/>
          </p:nvSpPr>
          <p:spPr>
            <a:xfrm rot="5400000">
              <a:off x="8338550" y="263001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6"/>
            </a:solidFill>
            <a:ln>
              <a:noFill/>
            </a:ln>
            <a:effectLst>
              <a:outerShdw dist="38100" dir="6540000" algn="bl" rotWithShape="0">
                <a:schemeClr val="accent6">
                  <a:alpha val="31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8" name="Google Shape;688;p22"/>
            <p:cNvSpPr/>
            <p:nvPr/>
          </p:nvSpPr>
          <p:spPr>
            <a:xfrm rot="5400000">
              <a:off x="8409350" y="268566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689" name="Google Shape;689;p22"/>
          <p:cNvGrpSpPr/>
          <p:nvPr/>
        </p:nvGrpSpPr>
        <p:grpSpPr>
          <a:xfrm>
            <a:off x="10979684" y="-1500"/>
            <a:ext cx="1217824" cy="1016000"/>
            <a:chOff x="8235950" y="11466"/>
            <a:chExt cx="912000" cy="762000"/>
          </a:xfrm>
        </p:grpSpPr>
        <p:sp>
          <p:nvSpPr>
            <p:cNvPr id="690" name="Google Shape;690;p22"/>
            <p:cNvSpPr/>
            <p:nvPr/>
          </p:nvSpPr>
          <p:spPr>
            <a:xfrm rot="5400000">
              <a:off x="8310950" y="-63534"/>
              <a:ext cx="762000" cy="9120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6"/>
            </a:solidFill>
            <a:ln>
              <a:noFill/>
            </a:ln>
            <a:effectLst>
              <a:outerShdw dist="38100" dir="5160000" algn="bl" rotWithShape="0">
                <a:schemeClr val="accent6">
                  <a:alpha val="3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1" name="Google Shape;691;p22"/>
            <p:cNvSpPr/>
            <p:nvPr/>
          </p:nvSpPr>
          <p:spPr>
            <a:xfrm rot="5400000">
              <a:off x="8409350" y="39963"/>
              <a:ext cx="620400" cy="7050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692" name="Google Shape;692;p22"/>
          <p:cNvGrpSpPr/>
          <p:nvPr/>
        </p:nvGrpSpPr>
        <p:grpSpPr>
          <a:xfrm>
            <a:off x="10979673" y="1153100"/>
            <a:ext cx="1201564" cy="1016000"/>
            <a:chOff x="8303150" y="896112"/>
            <a:chExt cx="832800" cy="762000"/>
          </a:xfrm>
        </p:grpSpPr>
        <p:sp>
          <p:nvSpPr>
            <p:cNvPr id="693" name="Google Shape;693;p22"/>
            <p:cNvSpPr/>
            <p:nvPr/>
          </p:nvSpPr>
          <p:spPr>
            <a:xfrm rot="5400000">
              <a:off x="8338550" y="86071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5"/>
            </a:solidFill>
            <a:ln>
              <a:noFill/>
            </a:ln>
            <a:effectLst>
              <a:outerShdw dist="38100" dir="6540000" algn="bl" rotWithShape="0">
                <a:schemeClr val="accent5">
                  <a:alpha val="45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4" name="Google Shape;694;p22"/>
            <p:cNvSpPr/>
            <p:nvPr/>
          </p:nvSpPr>
          <p:spPr>
            <a:xfrm rot="5400000">
              <a:off x="8409350" y="91636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695" name="Google Shape;695;p22"/>
          <p:cNvSpPr/>
          <p:nvPr/>
        </p:nvSpPr>
        <p:spPr>
          <a:xfrm>
            <a:off x="-8933" y="-25000"/>
            <a:ext cx="11090000" cy="68832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100013" dist="47625" algn="bl" rotWithShape="0">
              <a:srgbClr val="000000">
                <a:alpha val="30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/>
              <a:t>    </a:t>
            </a:r>
            <a:endParaRPr sz="2400" dirty="0"/>
          </a:p>
        </p:txBody>
      </p:sp>
      <p:pic>
        <p:nvPicPr>
          <p:cNvPr id="696" name="Google Shape;696;p22"/>
          <p:cNvPicPr preferRelativeResize="0"/>
          <p:nvPr/>
        </p:nvPicPr>
        <p:blipFill>
          <a:blip r:embed="rId2" cstate="email">
            <a:alphaModFix amt="37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3465" y="-21400"/>
            <a:ext cx="10293601" cy="6883199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697" name="Google Shape;697;p22"/>
          <p:cNvGrpSpPr/>
          <p:nvPr/>
        </p:nvGrpSpPr>
        <p:grpSpPr>
          <a:xfrm>
            <a:off x="1281670" y="16393"/>
            <a:ext cx="9610431" cy="6599489"/>
            <a:chOff x="-10412069" y="5530119"/>
            <a:chExt cx="7207823" cy="4949617"/>
          </a:xfrm>
        </p:grpSpPr>
        <p:sp>
          <p:nvSpPr>
            <p:cNvPr id="698" name="Google Shape;698;p22"/>
            <p:cNvSpPr/>
            <p:nvPr/>
          </p:nvSpPr>
          <p:spPr>
            <a:xfrm rot="5400000">
              <a:off x="-5442007" y="5602308"/>
              <a:ext cx="110471" cy="83544"/>
            </a:xfrm>
            <a:custGeom>
              <a:avLst/>
              <a:gdLst/>
              <a:ahLst/>
              <a:cxnLst/>
              <a:rect l="l" t="t" r="r" b="b"/>
              <a:pathLst>
                <a:path w="480" h="363" extrusionOk="0">
                  <a:moveTo>
                    <a:pt x="233" y="0"/>
                  </a:moveTo>
                  <a:cubicBezTo>
                    <a:pt x="1" y="0"/>
                    <a:pt x="1" y="363"/>
                    <a:pt x="233" y="363"/>
                  </a:cubicBezTo>
                  <a:cubicBezTo>
                    <a:pt x="479" y="363"/>
                    <a:pt x="479" y="0"/>
                    <a:pt x="23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9" name="Google Shape;699;p22"/>
            <p:cNvSpPr/>
            <p:nvPr/>
          </p:nvSpPr>
          <p:spPr>
            <a:xfrm rot="5400000">
              <a:off x="-3849316" y="9257592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47" y="1"/>
                  </a:moveTo>
                  <a:cubicBezTo>
                    <a:pt x="1" y="1"/>
                    <a:pt x="1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0" name="Google Shape;700;p22"/>
            <p:cNvSpPr/>
            <p:nvPr/>
          </p:nvSpPr>
          <p:spPr>
            <a:xfrm rot="5400000">
              <a:off x="-8270078" y="5543352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1" name="Google Shape;701;p22"/>
            <p:cNvSpPr/>
            <p:nvPr/>
          </p:nvSpPr>
          <p:spPr>
            <a:xfrm rot="5400000">
              <a:off x="-4970866" y="9064484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4"/>
                    <a:pt x="247" y="364"/>
                  </a:cubicBezTo>
                  <a:cubicBezTo>
                    <a:pt x="479" y="364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2" name="Google Shape;702;p22"/>
            <p:cNvSpPr/>
            <p:nvPr/>
          </p:nvSpPr>
          <p:spPr>
            <a:xfrm rot="5400000">
              <a:off x="-10425418" y="5695755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33" y="0"/>
                  </a:moveTo>
                  <a:cubicBezTo>
                    <a:pt x="1" y="0"/>
                    <a:pt x="1" y="363"/>
                    <a:pt x="233" y="363"/>
                  </a:cubicBezTo>
                  <a:cubicBezTo>
                    <a:pt x="479" y="363"/>
                    <a:pt x="479" y="0"/>
                    <a:pt x="23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3" name="Google Shape;703;p22"/>
            <p:cNvSpPr/>
            <p:nvPr/>
          </p:nvSpPr>
          <p:spPr>
            <a:xfrm rot="5400000">
              <a:off x="-8543686" y="6538959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47" y="1"/>
                  </a:moveTo>
                  <a:cubicBezTo>
                    <a:pt x="0" y="1"/>
                    <a:pt x="0" y="364"/>
                    <a:pt x="247" y="364"/>
                  </a:cubicBezTo>
                  <a:cubicBezTo>
                    <a:pt x="479" y="364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4" name="Google Shape;704;p22"/>
            <p:cNvSpPr/>
            <p:nvPr/>
          </p:nvSpPr>
          <p:spPr>
            <a:xfrm rot="5400000">
              <a:off x="-10050230" y="7733888"/>
              <a:ext cx="113693" cy="83774"/>
            </a:xfrm>
            <a:custGeom>
              <a:avLst/>
              <a:gdLst/>
              <a:ahLst/>
              <a:cxnLst/>
              <a:rect l="l" t="t" r="r" b="b"/>
              <a:pathLst>
                <a:path w="494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94" y="363"/>
                    <a:pt x="494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5" name="Google Shape;705;p22"/>
            <p:cNvSpPr/>
            <p:nvPr/>
          </p:nvSpPr>
          <p:spPr>
            <a:xfrm rot="5400000">
              <a:off x="-8783844" y="8884120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6" name="Google Shape;706;p22"/>
            <p:cNvSpPr/>
            <p:nvPr/>
          </p:nvSpPr>
          <p:spPr>
            <a:xfrm rot="5400000">
              <a:off x="-3301253" y="10382728"/>
              <a:ext cx="110471" cy="83544"/>
            </a:xfrm>
            <a:custGeom>
              <a:avLst/>
              <a:gdLst/>
              <a:ahLst/>
              <a:cxnLst/>
              <a:rect l="l" t="t" r="r" b="b"/>
              <a:pathLst>
                <a:path w="480" h="363" extrusionOk="0">
                  <a:moveTo>
                    <a:pt x="247" y="0"/>
                  </a:moveTo>
                  <a:cubicBezTo>
                    <a:pt x="0" y="0"/>
                    <a:pt x="0" y="363"/>
                    <a:pt x="247" y="363"/>
                  </a:cubicBezTo>
                  <a:cubicBezTo>
                    <a:pt x="479" y="363"/>
                    <a:pt x="479" y="0"/>
                    <a:pt x="247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7" name="Google Shape;707;p22"/>
            <p:cNvSpPr/>
            <p:nvPr/>
          </p:nvSpPr>
          <p:spPr>
            <a:xfrm rot="5400000">
              <a:off x="-5975946" y="10136561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33" y="1"/>
                  </a:moveTo>
                  <a:cubicBezTo>
                    <a:pt x="1" y="1"/>
                    <a:pt x="1" y="363"/>
                    <a:pt x="233" y="363"/>
                  </a:cubicBezTo>
                  <a:cubicBezTo>
                    <a:pt x="480" y="363"/>
                    <a:pt x="480" y="1"/>
                    <a:pt x="233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8" name="Google Shape;708;p22"/>
            <p:cNvSpPr/>
            <p:nvPr/>
          </p:nvSpPr>
          <p:spPr>
            <a:xfrm rot="5400000">
              <a:off x="-7670191" y="10081313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9" name="Google Shape;709;p22"/>
            <p:cNvSpPr/>
            <p:nvPr/>
          </p:nvSpPr>
          <p:spPr>
            <a:xfrm rot="5400000">
              <a:off x="-3725715" y="8040725"/>
              <a:ext cx="110471" cy="83544"/>
            </a:xfrm>
            <a:custGeom>
              <a:avLst/>
              <a:gdLst/>
              <a:ahLst/>
              <a:cxnLst/>
              <a:rect l="l" t="t" r="r" b="b"/>
              <a:pathLst>
                <a:path w="480" h="363" extrusionOk="0">
                  <a:moveTo>
                    <a:pt x="233" y="0"/>
                  </a:moveTo>
                  <a:cubicBezTo>
                    <a:pt x="0" y="0"/>
                    <a:pt x="0" y="363"/>
                    <a:pt x="233" y="363"/>
                  </a:cubicBezTo>
                  <a:cubicBezTo>
                    <a:pt x="479" y="363"/>
                    <a:pt x="479" y="0"/>
                    <a:pt x="23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710" name="Google Shape;710;p22"/>
          <p:cNvSpPr/>
          <p:nvPr/>
        </p:nvSpPr>
        <p:spPr>
          <a:xfrm flipH="1">
            <a:off x="1665495" y="5531344"/>
            <a:ext cx="348845" cy="434053"/>
          </a:xfrm>
          <a:custGeom>
            <a:avLst/>
            <a:gdLst/>
            <a:ahLst/>
            <a:cxnLst/>
            <a:rect l="l" t="t" r="r" b="b"/>
            <a:pathLst>
              <a:path w="3918" h="4875" extrusionOk="0">
                <a:moveTo>
                  <a:pt x="1309" y="1"/>
                </a:moveTo>
                <a:cubicBezTo>
                  <a:pt x="1225" y="1"/>
                  <a:pt x="1141" y="23"/>
                  <a:pt x="1060" y="73"/>
                </a:cubicBezTo>
                <a:cubicBezTo>
                  <a:pt x="915" y="174"/>
                  <a:pt x="813" y="305"/>
                  <a:pt x="755" y="465"/>
                </a:cubicBezTo>
                <a:cubicBezTo>
                  <a:pt x="88" y="1755"/>
                  <a:pt x="1" y="3264"/>
                  <a:pt x="509" y="4627"/>
                </a:cubicBezTo>
                <a:lnTo>
                  <a:pt x="451" y="4874"/>
                </a:lnTo>
                <a:lnTo>
                  <a:pt x="2728" y="3409"/>
                </a:lnTo>
                <a:cubicBezTo>
                  <a:pt x="3134" y="3148"/>
                  <a:pt x="3555" y="2872"/>
                  <a:pt x="3729" y="2437"/>
                </a:cubicBezTo>
                <a:cubicBezTo>
                  <a:pt x="3917" y="2002"/>
                  <a:pt x="3714" y="1378"/>
                  <a:pt x="3250" y="1306"/>
                </a:cubicBezTo>
                <a:cubicBezTo>
                  <a:pt x="3226" y="1304"/>
                  <a:pt x="3202" y="1303"/>
                  <a:pt x="3178" y="1303"/>
                </a:cubicBezTo>
                <a:cubicBezTo>
                  <a:pt x="3017" y="1303"/>
                  <a:pt x="2869" y="1344"/>
                  <a:pt x="2742" y="1407"/>
                </a:cubicBezTo>
                <a:cubicBezTo>
                  <a:pt x="2307" y="1625"/>
                  <a:pt x="1959" y="1973"/>
                  <a:pt x="1771" y="2408"/>
                </a:cubicBezTo>
                <a:cubicBezTo>
                  <a:pt x="1814" y="1886"/>
                  <a:pt x="2075" y="1393"/>
                  <a:pt x="2061" y="885"/>
                </a:cubicBezTo>
                <a:cubicBezTo>
                  <a:pt x="2049" y="458"/>
                  <a:pt x="1687" y="1"/>
                  <a:pt x="1309" y="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/>
          </a:p>
        </p:txBody>
      </p:sp>
      <p:sp>
        <p:nvSpPr>
          <p:cNvPr id="711" name="Google Shape;711;p22"/>
          <p:cNvSpPr/>
          <p:nvPr/>
        </p:nvSpPr>
        <p:spPr>
          <a:xfrm rot="-1666891" flipH="1">
            <a:off x="9840924" y="1875687"/>
            <a:ext cx="378493" cy="395144"/>
          </a:xfrm>
          <a:custGeom>
            <a:avLst/>
            <a:gdLst/>
            <a:ahLst/>
            <a:cxnLst/>
            <a:rect l="l" t="t" r="r" b="b"/>
            <a:pathLst>
              <a:path w="4251" h="4438" extrusionOk="0">
                <a:moveTo>
                  <a:pt x="2784" y="1"/>
                </a:moveTo>
                <a:cubicBezTo>
                  <a:pt x="2708" y="1"/>
                  <a:pt x="2635" y="18"/>
                  <a:pt x="2568" y="57"/>
                </a:cubicBezTo>
                <a:cubicBezTo>
                  <a:pt x="2481" y="130"/>
                  <a:pt x="2394" y="217"/>
                  <a:pt x="2351" y="333"/>
                </a:cubicBezTo>
                <a:cubicBezTo>
                  <a:pt x="2061" y="956"/>
                  <a:pt x="2191" y="1696"/>
                  <a:pt x="2670" y="2189"/>
                </a:cubicBezTo>
                <a:cubicBezTo>
                  <a:pt x="2278" y="1856"/>
                  <a:pt x="1843" y="1508"/>
                  <a:pt x="1335" y="1406"/>
                </a:cubicBezTo>
                <a:cubicBezTo>
                  <a:pt x="1265" y="1392"/>
                  <a:pt x="1193" y="1385"/>
                  <a:pt x="1120" y="1385"/>
                </a:cubicBezTo>
                <a:cubicBezTo>
                  <a:pt x="665" y="1385"/>
                  <a:pt x="192" y="1650"/>
                  <a:pt x="117" y="2088"/>
                </a:cubicBezTo>
                <a:cubicBezTo>
                  <a:pt x="1" y="2726"/>
                  <a:pt x="668" y="3190"/>
                  <a:pt x="1248" y="3480"/>
                </a:cubicBezTo>
                <a:cubicBezTo>
                  <a:pt x="2191" y="3944"/>
                  <a:pt x="3235" y="4147"/>
                  <a:pt x="4251" y="4438"/>
                </a:cubicBezTo>
                <a:cubicBezTo>
                  <a:pt x="4077" y="3364"/>
                  <a:pt x="4236" y="1072"/>
                  <a:pt x="3351" y="260"/>
                </a:cubicBezTo>
                <a:cubicBezTo>
                  <a:pt x="3204" y="123"/>
                  <a:pt x="2986" y="1"/>
                  <a:pt x="2784" y="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/>
          </a:p>
        </p:txBody>
      </p:sp>
      <p:sp>
        <p:nvSpPr>
          <p:cNvPr id="712" name="Google Shape;712;p22"/>
          <p:cNvSpPr/>
          <p:nvPr/>
        </p:nvSpPr>
        <p:spPr>
          <a:xfrm rot="10800000" flipH="1">
            <a:off x="2723567" y="379831"/>
            <a:ext cx="6594397" cy="6477468"/>
          </a:xfrm>
          <a:custGeom>
            <a:avLst/>
            <a:gdLst/>
            <a:ahLst/>
            <a:cxnLst/>
            <a:rect l="l" t="t" r="r" b="b"/>
            <a:pathLst>
              <a:path w="6557" h="8385" extrusionOk="0">
                <a:moveTo>
                  <a:pt x="0" y="1"/>
                </a:moveTo>
                <a:lnTo>
                  <a:pt x="0" y="8385"/>
                </a:lnTo>
                <a:lnTo>
                  <a:pt x="3279" y="5585"/>
                </a:lnTo>
                <a:lnTo>
                  <a:pt x="6557" y="8385"/>
                </a:lnTo>
                <a:lnTo>
                  <a:pt x="6557" y="1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/>
          </a:p>
        </p:txBody>
      </p:sp>
      <p:sp>
        <p:nvSpPr>
          <p:cNvPr id="713" name="Google Shape;713;p22"/>
          <p:cNvSpPr txBox="1">
            <a:spLocks noGrp="1"/>
          </p:cNvSpPr>
          <p:nvPr>
            <p:ph type="title"/>
          </p:nvPr>
        </p:nvSpPr>
        <p:spPr>
          <a:xfrm>
            <a:off x="3378167" y="3755909"/>
            <a:ext cx="5300400" cy="1122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6667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9pPr>
          </a:lstStyle>
          <a:p>
            <a:endParaRPr/>
          </a:p>
        </p:txBody>
      </p:sp>
      <p:sp>
        <p:nvSpPr>
          <p:cNvPr id="714" name="Google Shape;714;p22"/>
          <p:cNvSpPr txBox="1">
            <a:spLocks noGrp="1"/>
          </p:cNvSpPr>
          <p:nvPr>
            <p:ph type="title" idx="2" hasCustomPrompt="1"/>
          </p:nvPr>
        </p:nvSpPr>
        <p:spPr>
          <a:xfrm>
            <a:off x="3927667" y="2879079"/>
            <a:ext cx="4201200" cy="892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9pPr>
          </a:lstStyle>
          <a:p>
            <a:r>
              <a:t>xx%</a:t>
            </a:r>
          </a:p>
        </p:txBody>
      </p:sp>
      <p:sp>
        <p:nvSpPr>
          <p:cNvPr id="715" name="Google Shape;715;p22"/>
          <p:cNvSpPr txBox="1">
            <a:spLocks noGrp="1"/>
          </p:cNvSpPr>
          <p:nvPr>
            <p:ph type="subTitle" idx="1"/>
          </p:nvPr>
        </p:nvSpPr>
        <p:spPr>
          <a:xfrm>
            <a:off x="3832767" y="4874505"/>
            <a:ext cx="4390800" cy="671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67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endParaRPr/>
          </a:p>
        </p:txBody>
      </p:sp>
      <p:grpSp>
        <p:nvGrpSpPr>
          <p:cNvPr id="716" name="Google Shape;716;p22"/>
          <p:cNvGrpSpPr/>
          <p:nvPr/>
        </p:nvGrpSpPr>
        <p:grpSpPr>
          <a:xfrm>
            <a:off x="10956831" y="4616867"/>
            <a:ext cx="1223883" cy="1016000"/>
            <a:chOff x="8303150" y="3550062"/>
            <a:chExt cx="832800" cy="762000"/>
          </a:xfrm>
        </p:grpSpPr>
        <p:sp>
          <p:nvSpPr>
            <p:cNvPr id="717" name="Google Shape;717;p22"/>
            <p:cNvSpPr/>
            <p:nvPr/>
          </p:nvSpPr>
          <p:spPr>
            <a:xfrm rot="5400000">
              <a:off x="8338550" y="351466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5"/>
            </a:solidFill>
            <a:ln>
              <a:noFill/>
            </a:ln>
            <a:effectLst>
              <a:outerShdw dist="38100" dir="6540000" algn="bl" rotWithShape="0">
                <a:schemeClr val="accent5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8" name="Google Shape;718;p22"/>
            <p:cNvSpPr/>
            <p:nvPr/>
          </p:nvSpPr>
          <p:spPr>
            <a:xfrm rot="5400000">
              <a:off x="8409350" y="357031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719" name="Google Shape;719;p22"/>
          <p:cNvSpPr/>
          <p:nvPr/>
        </p:nvSpPr>
        <p:spPr>
          <a:xfrm>
            <a:off x="-8933" y="-21400"/>
            <a:ext cx="965200" cy="6883200"/>
          </a:xfrm>
          <a:prstGeom prst="rect">
            <a:avLst/>
          </a:prstGeom>
          <a:solidFill>
            <a:srgbClr val="FFB6B9"/>
          </a:solidFill>
          <a:ln>
            <a:noFill/>
          </a:ln>
          <a:effectLst>
            <a:outerShdw dist="38100" algn="bl" rotWithShape="0">
              <a:srgbClr val="F3F3F3">
                <a:alpha val="60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/>
          </a:p>
        </p:txBody>
      </p:sp>
    </p:spTree>
    <p:extLst>
      <p:ext uri="{BB962C8B-B14F-4D97-AF65-F5344CB8AC3E}">
        <p14:creationId xmlns:p14="http://schemas.microsoft.com/office/powerpoint/2010/main" val="169271916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5177">
          <p15:clr>
            <a:srgbClr val="FA7B17"/>
          </p15:clr>
        </p15:guide>
      </p15:sldGuideLst>
    </p:ext>
  </p:extLs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 4" preserve="1">
  <p:cSld name="Section header 4">
    <p:spTree>
      <p:nvGrpSpPr>
        <p:cNvPr id="1" name="Shape 7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21" name="Google Shape;721;p23"/>
          <p:cNvGrpSpPr/>
          <p:nvPr/>
        </p:nvGrpSpPr>
        <p:grpSpPr>
          <a:xfrm>
            <a:off x="10979673" y="4616867"/>
            <a:ext cx="1201564" cy="1016000"/>
            <a:chOff x="8303150" y="3550062"/>
            <a:chExt cx="832800" cy="762000"/>
          </a:xfrm>
        </p:grpSpPr>
        <p:sp>
          <p:nvSpPr>
            <p:cNvPr id="722" name="Google Shape;722;p23"/>
            <p:cNvSpPr/>
            <p:nvPr/>
          </p:nvSpPr>
          <p:spPr>
            <a:xfrm rot="5400000">
              <a:off x="8338550" y="351466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5"/>
            </a:solidFill>
            <a:ln>
              <a:noFill/>
            </a:ln>
            <a:effectLst>
              <a:outerShdw dist="38100" dir="6060000" algn="bl" rotWithShape="0">
                <a:schemeClr val="accent5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3" name="Google Shape;723;p23"/>
            <p:cNvSpPr/>
            <p:nvPr/>
          </p:nvSpPr>
          <p:spPr>
            <a:xfrm rot="5400000">
              <a:off x="8409350" y="357031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724" name="Google Shape;724;p23"/>
          <p:cNvGrpSpPr/>
          <p:nvPr/>
        </p:nvGrpSpPr>
        <p:grpSpPr>
          <a:xfrm>
            <a:off x="11070867" y="5771472"/>
            <a:ext cx="1110400" cy="1016000"/>
            <a:chOff x="8303150" y="4328604"/>
            <a:chExt cx="832800" cy="762000"/>
          </a:xfrm>
        </p:grpSpPr>
        <p:sp>
          <p:nvSpPr>
            <p:cNvPr id="725" name="Google Shape;725;p23"/>
            <p:cNvSpPr/>
            <p:nvPr/>
          </p:nvSpPr>
          <p:spPr>
            <a:xfrm rot="5400000">
              <a:off x="8338550" y="4293204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4"/>
            </a:solidFill>
            <a:ln>
              <a:noFill/>
            </a:ln>
            <a:effectLst>
              <a:outerShdw dist="38100" dir="6540000" algn="bl" rotWithShape="0">
                <a:schemeClr val="accent4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6" name="Google Shape;726;p23"/>
            <p:cNvSpPr/>
            <p:nvPr/>
          </p:nvSpPr>
          <p:spPr>
            <a:xfrm rot="5400000">
              <a:off x="8409350" y="4348854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727" name="Google Shape;727;p23"/>
          <p:cNvGrpSpPr/>
          <p:nvPr/>
        </p:nvGrpSpPr>
        <p:grpSpPr>
          <a:xfrm>
            <a:off x="10979684" y="-1500"/>
            <a:ext cx="1217824" cy="1016000"/>
            <a:chOff x="8235950" y="11466"/>
            <a:chExt cx="912000" cy="762000"/>
          </a:xfrm>
        </p:grpSpPr>
        <p:sp>
          <p:nvSpPr>
            <p:cNvPr id="728" name="Google Shape;728;p23"/>
            <p:cNvSpPr/>
            <p:nvPr/>
          </p:nvSpPr>
          <p:spPr>
            <a:xfrm rot="5400000">
              <a:off x="8310950" y="-63534"/>
              <a:ext cx="762000" cy="9120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6"/>
            </a:solidFill>
            <a:ln>
              <a:noFill/>
            </a:ln>
            <a:effectLst>
              <a:outerShdw dist="38100" dir="5160000" algn="bl" rotWithShape="0">
                <a:schemeClr val="accent6">
                  <a:alpha val="3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9" name="Google Shape;729;p23"/>
            <p:cNvSpPr/>
            <p:nvPr/>
          </p:nvSpPr>
          <p:spPr>
            <a:xfrm rot="5400000">
              <a:off x="8409350" y="39963"/>
              <a:ext cx="620400" cy="7050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730" name="Google Shape;730;p23"/>
          <p:cNvGrpSpPr/>
          <p:nvPr/>
        </p:nvGrpSpPr>
        <p:grpSpPr>
          <a:xfrm>
            <a:off x="10979673" y="1153100"/>
            <a:ext cx="1201564" cy="1016000"/>
            <a:chOff x="8303150" y="896112"/>
            <a:chExt cx="832800" cy="762000"/>
          </a:xfrm>
        </p:grpSpPr>
        <p:sp>
          <p:nvSpPr>
            <p:cNvPr id="731" name="Google Shape;731;p23"/>
            <p:cNvSpPr/>
            <p:nvPr/>
          </p:nvSpPr>
          <p:spPr>
            <a:xfrm rot="5400000">
              <a:off x="8338550" y="86071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5"/>
            </a:solidFill>
            <a:ln>
              <a:noFill/>
            </a:ln>
            <a:effectLst>
              <a:outerShdw dist="38100" dir="6540000" algn="bl" rotWithShape="0">
                <a:schemeClr val="accent5">
                  <a:alpha val="45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2" name="Google Shape;732;p23"/>
            <p:cNvSpPr/>
            <p:nvPr/>
          </p:nvSpPr>
          <p:spPr>
            <a:xfrm rot="5400000">
              <a:off x="8409350" y="91636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733" name="Google Shape;733;p23"/>
          <p:cNvGrpSpPr/>
          <p:nvPr/>
        </p:nvGrpSpPr>
        <p:grpSpPr>
          <a:xfrm>
            <a:off x="10979673" y="2307700"/>
            <a:ext cx="1201564" cy="1016000"/>
            <a:chOff x="8303150" y="1780762"/>
            <a:chExt cx="832800" cy="762000"/>
          </a:xfrm>
        </p:grpSpPr>
        <p:sp>
          <p:nvSpPr>
            <p:cNvPr id="734" name="Google Shape;734;p23"/>
            <p:cNvSpPr/>
            <p:nvPr/>
          </p:nvSpPr>
          <p:spPr>
            <a:xfrm rot="5400000">
              <a:off x="8338550" y="174536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4"/>
            </a:solidFill>
            <a:ln>
              <a:noFill/>
            </a:ln>
            <a:effectLst>
              <a:outerShdw dist="38100" dir="6540000" algn="bl" rotWithShape="0">
                <a:schemeClr val="accent4">
                  <a:alpha val="43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5" name="Google Shape;735;p23"/>
            <p:cNvSpPr/>
            <p:nvPr/>
          </p:nvSpPr>
          <p:spPr>
            <a:xfrm rot="5400000">
              <a:off x="8409350" y="180101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736" name="Google Shape;736;p23"/>
          <p:cNvGrpSpPr/>
          <p:nvPr/>
        </p:nvGrpSpPr>
        <p:grpSpPr>
          <a:xfrm>
            <a:off x="10979673" y="3462267"/>
            <a:ext cx="1201564" cy="1016000"/>
            <a:chOff x="8303150" y="2665412"/>
            <a:chExt cx="832800" cy="762000"/>
          </a:xfrm>
        </p:grpSpPr>
        <p:sp>
          <p:nvSpPr>
            <p:cNvPr id="737" name="Google Shape;737;p23"/>
            <p:cNvSpPr/>
            <p:nvPr/>
          </p:nvSpPr>
          <p:spPr>
            <a:xfrm rot="5400000">
              <a:off x="8338550" y="263001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6"/>
            </a:solidFill>
            <a:ln>
              <a:noFill/>
            </a:ln>
            <a:effectLst>
              <a:outerShdw dist="38100" dir="6540000" algn="bl" rotWithShape="0">
                <a:schemeClr val="accent6">
                  <a:alpha val="31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8" name="Google Shape;738;p23"/>
            <p:cNvSpPr/>
            <p:nvPr/>
          </p:nvSpPr>
          <p:spPr>
            <a:xfrm rot="5400000">
              <a:off x="8409350" y="268566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739" name="Google Shape;739;p23"/>
          <p:cNvSpPr/>
          <p:nvPr/>
        </p:nvSpPr>
        <p:spPr>
          <a:xfrm>
            <a:off x="-8933" y="-25000"/>
            <a:ext cx="11090000" cy="68832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100013" dist="47625" algn="bl" rotWithShape="0">
              <a:srgbClr val="000000">
                <a:alpha val="30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/>
              <a:t>    </a:t>
            </a:r>
            <a:endParaRPr sz="2400" dirty="0"/>
          </a:p>
        </p:txBody>
      </p:sp>
      <p:pic>
        <p:nvPicPr>
          <p:cNvPr id="740" name="Google Shape;740;p23"/>
          <p:cNvPicPr preferRelativeResize="0"/>
          <p:nvPr/>
        </p:nvPicPr>
        <p:blipFill>
          <a:blip r:embed="rId2" cstate="email">
            <a:alphaModFix amt="37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3465" y="-21400"/>
            <a:ext cx="10293601" cy="6883199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741" name="Google Shape;741;p23"/>
          <p:cNvGrpSpPr/>
          <p:nvPr/>
        </p:nvGrpSpPr>
        <p:grpSpPr>
          <a:xfrm>
            <a:off x="1281670" y="16393"/>
            <a:ext cx="9610431" cy="6599489"/>
            <a:chOff x="-10412069" y="5530119"/>
            <a:chExt cx="7207823" cy="4949617"/>
          </a:xfrm>
        </p:grpSpPr>
        <p:sp>
          <p:nvSpPr>
            <p:cNvPr id="742" name="Google Shape;742;p23"/>
            <p:cNvSpPr/>
            <p:nvPr/>
          </p:nvSpPr>
          <p:spPr>
            <a:xfrm rot="5400000">
              <a:off x="-5442007" y="5602308"/>
              <a:ext cx="110471" cy="83544"/>
            </a:xfrm>
            <a:custGeom>
              <a:avLst/>
              <a:gdLst/>
              <a:ahLst/>
              <a:cxnLst/>
              <a:rect l="l" t="t" r="r" b="b"/>
              <a:pathLst>
                <a:path w="480" h="363" extrusionOk="0">
                  <a:moveTo>
                    <a:pt x="233" y="0"/>
                  </a:moveTo>
                  <a:cubicBezTo>
                    <a:pt x="1" y="0"/>
                    <a:pt x="1" y="363"/>
                    <a:pt x="233" y="363"/>
                  </a:cubicBezTo>
                  <a:cubicBezTo>
                    <a:pt x="479" y="363"/>
                    <a:pt x="479" y="0"/>
                    <a:pt x="23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3" name="Google Shape;743;p23"/>
            <p:cNvSpPr/>
            <p:nvPr/>
          </p:nvSpPr>
          <p:spPr>
            <a:xfrm rot="5400000">
              <a:off x="-3849316" y="8038392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47" y="1"/>
                  </a:moveTo>
                  <a:cubicBezTo>
                    <a:pt x="1" y="1"/>
                    <a:pt x="1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4" name="Google Shape;744;p23"/>
            <p:cNvSpPr/>
            <p:nvPr/>
          </p:nvSpPr>
          <p:spPr>
            <a:xfrm rot="5400000">
              <a:off x="-8270078" y="5543352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5" name="Google Shape;745;p23"/>
            <p:cNvSpPr/>
            <p:nvPr/>
          </p:nvSpPr>
          <p:spPr>
            <a:xfrm rot="5400000">
              <a:off x="-4970866" y="9064484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4"/>
                    <a:pt x="247" y="364"/>
                  </a:cubicBezTo>
                  <a:cubicBezTo>
                    <a:pt x="479" y="364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6" name="Google Shape;746;p23"/>
            <p:cNvSpPr/>
            <p:nvPr/>
          </p:nvSpPr>
          <p:spPr>
            <a:xfrm rot="5400000">
              <a:off x="-10425418" y="5695755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33" y="0"/>
                  </a:moveTo>
                  <a:cubicBezTo>
                    <a:pt x="1" y="0"/>
                    <a:pt x="1" y="363"/>
                    <a:pt x="233" y="363"/>
                  </a:cubicBezTo>
                  <a:cubicBezTo>
                    <a:pt x="479" y="363"/>
                    <a:pt x="479" y="0"/>
                    <a:pt x="23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7" name="Google Shape;747;p23"/>
            <p:cNvSpPr/>
            <p:nvPr/>
          </p:nvSpPr>
          <p:spPr>
            <a:xfrm rot="5400000">
              <a:off x="-8543686" y="6538959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47" y="1"/>
                  </a:moveTo>
                  <a:cubicBezTo>
                    <a:pt x="0" y="1"/>
                    <a:pt x="0" y="364"/>
                    <a:pt x="247" y="364"/>
                  </a:cubicBezTo>
                  <a:cubicBezTo>
                    <a:pt x="479" y="364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8" name="Google Shape;748;p23"/>
            <p:cNvSpPr/>
            <p:nvPr/>
          </p:nvSpPr>
          <p:spPr>
            <a:xfrm rot="5400000">
              <a:off x="-10050230" y="7733888"/>
              <a:ext cx="113693" cy="83774"/>
            </a:xfrm>
            <a:custGeom>
              <a:avLst/>
              <a:gdLst/>
              <a:ahLst/>
              <a:cxnLst/>
              <a:rect l="l" t="t" r="r" b="b"/>
              <a:pathLst>
                <a:path w="494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94" y="363"/>
                    <a:pt x="494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9" name="Google Shape;749;p23"/>
            <p:cNvSpPr/>
            <p:nvPr/>
          </p:nvSpPr>
          <p:spPr>
            <a:xfrm rot="5400000">
              <a:off x="-8783844" y="8884120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0" name="Google Shape;750;p23"/>
            <p:cNvSpPr/>
            <p:nvPr/>
          </p:nvSpPr>
          <p:spPr>
            <a:xfrm rot="5400000">
              <a:off x="-3301253" y="10382728"/>
              <a:ext cx="110471" cy="83544"/>
            </a:xfrm>
            <a:custGeom>
              <a:avLst/>
              <a:gdLst/>
              <a:ahLst/>
              <a:cxnLst/>
              <a:rect l="l" t="t" r="r" b="b"/>
              <a:pathLst>
                <a:path w="480" h="363" extrusionOk="0">
                  <a:moveTo>
                    <a:pt x="247" y="0"/>
                  </a:moveTo>
                  <a:cubicBezTo>
                    <a:pt x="0" y="0"/>
                    <a:pt x="0" y="363"/>
                    <a:pt x="247" y="363"/>
                  </a:cubicBezTo>
                  <a:cubicBezTo>
                    <a:pt x="479" y="363"/>
                    <a:pt x="479" y="0"/>
                    <a:pt x="247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1" name="Google Shape;751;p23"/>
            <p:cNvSpPr/>
            <p:nvPr/>
          </p:nvSpPr>
          <p:spPr>
            <a:xfrm rot="5400000">
              <a:off x="-5975946" y="10136561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33" y="1"/>
                  </a:moveTo>
                  <a:cubicBezTo>
                    <a:pt x="1" y="1"/>
                    <a:pt x="1" y="363"/>
                    <a:pt x="233" y="363"/>
                  </a:cubicBezTo>
                  <a:cubicBezTo>
                    <a:pt x="480" y="363"/>
                    <a:pt x="480" y="1"/>
                    <a:pt x="233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2" name="Google Shape;752;p23"/>
            <p:cNvSpPr/>
            <p:nvPr/>
          </p:nvSpPr>
          <p:spPr>
            <a:xfrm rot="5400000">
              <a:off x="-7670191" y="10081313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753" name="Google Shape;753;p23"/>
          <p:cNvSpPr/>
          <p:nvPr/>
        </p:nvSpPr>
        <p:spPr>
          <a:xfrm rot="10800000" flipH="1">
            <a:off x="2723567" y="388762"/>
            <a:ext cx="6594397" cy="6477468"/>
          </a:xfrm>
          <a:custGeom>
            <a:avLst/>
            <a:gdLst/>
            <a:ahLst/>
            <a:cxnLst/>
            <a:rect l="l" t="t" r="r" b="b"/>
            <a:pathLst>
              <a:path w="6557" h="8385" extrusionOk="0">
                <a:moveTo>
                  <a:pt x="0" y="1"/>
                </a:moveTo>
                <a:lnTo>
                  <a:pt x="0" y="8385"/>
                </a:lnTo>
                <a:lnTo>
                  <a:pt x="3279" y="5585"/>
                </a:lnTo>
                <a:lnTo>
                  <a:pt x="6557" y="8385"/>
                </a:lnTo>
                <a:lnTo>
                  <a:pt x="6557" y="1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/>
          </a:p>
        </p:txBody>
      </p:sp>
      <p:sp>
        <p:nvSpPr>
          <p:cNvPr id="754" name="Google Shape;754;p23"/>
          <p:cNvSpPr/>
          <p:nvPr/>
        </p:nvSpPr>
        <p:spPr>
          <a:xfrm flipH="1">
            <a:off x="1665495" y="5531344"/>
            <a:ext cx="348845" cy="434053"/>
          </a:xfrm>
          <a:custGeom>
            <a:avLst/>
            <a:gdLst/>
            <a:ahLst/>
            <a:cxnLst/>
            <a:rect l="l" t="t" r="r" b="b"/>
            <a:pathLst>
              <a:path w="3918" h="4875" extrusionOk="0">
                <a:moveTo>
                  <a:pt x="1309" y="1"/>
                </a:moveTo>
                <a:cubicBezTo>
                  <a:pt x="1225" y="1"/>
                  <a:pt x="1141" y="23"/>
                  <a:pt x="1060" y="73"/>
                </a:cubicBezTo>
                <a:cubicBezTo>
                  <a:pt x="915" y="174"/>
                  <a:pt x="813" y="305"/>
                  <a:pt x="755" y="465"/>
                </a:cubicBezTo>
                <a:cubicBezTo>
                  <a:pt x="88" y="1755"/>
                  <a:pt x="1" y="3264"/>
                  <a:pt x="509" y="4627"/>
                </a:cubicBezTo>
                <a:lnTo>
                  <a:pt x="451" y="4874"/>
                </a:lnTo>
                <a:lnTo>
                  <a:pt x="2728" y="3409"/>
                </a:lnTo>
                <a:cubicBezTo>
                  <a:pt x="3134" y="3148"/>
                  <a:pt x="3555" y="2872"/>
                  <a:pt x="3729" y="2437"/>
                </a:cubicBezTo>
                <a:cubicBezTo>
                  <a:pt x="3917" y="2002"/>
                  <a:pt x="3714" y="1378"/>
                  <a:pt x="3250" y="1306"/>
                </a:cubicBezTo>
                <a:cubicBezTo>
                  <a:pt x="3226" y="1304"/>
                  <a:pt x="3202" y="1303"/>
                  <a:pt x="3178" y="1303"/>
                </a:cubicBezTo>
                <a:cubicBezTo>
                  <a:pt x="3017" y="1303"/>
                  <a:pt x="2869" y="1344"/>
                  <a:pt x="2742" y="1407"/>
                </a:cubicBezTo>
                <a:cubicBezTo>
                  <a:pt x="2307" y="1625"/>
                  <a:pt x="1959" y="1973"/>
                  <a:pt x="1771" y="2408"/>
                </a:cubicBezTo>
                <a:cubicBezTo>
                  <a:pt x="1814" y="1886"/>
                  <a:pt x="2075" y="1393"/>
                  <a:pt x="2061" y="885"/>
                </a:cubicBezTo>
                <a:cubicBezTo>
                  <a:pt x="2049" y="458"/>
                  <a:pt x="1687" y="1"/>
                  <a:pt x="1309" y="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/>
          </a:p>
        </p:txBody>
      </p:sp>
      <p:sp>
        <p:nvSpPr>
          <p:cNvPr id="755" name="Google Shape;755;p23"/>
          <p:cNvSpPr txBox="1">
            <a:spLocks noGrp="1"/>
          </p:cNvSpPr>
          <p:nvPr>
            <p:ph type="title"/>
          </p:nvPr>
        </p:nvSpPr>
        <p:spPr>
          <a:xfrm>
            <a:off x="2160733" y="3733236"/>
            <a:ext cx="7710000" cy="1122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6667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9pPr>
          </a:lstStyle>
          <a:p>
            <a:endParaRPr/>
          </a:p>
        </p:txBody>
      </p:sp>
      <p:sp>
        <p:nvSpPr>
          <p:cNvPr id="756" name="Google Shape;756;p23"/>
          <p:cNvSpPr txBox="1">
            <a:spLocks noGrp="1"/>
          </p:cNvSpPr>
          <p:nvPr>
            <p:ph type="title" idx="2" hasCustomPrompt="1"/>
          </p:nvPr>
        </p:nvSpPr>
        <p:spPr>
          <a:xfrm>
            <a:off x="3915033" y="2870148"/>
            <a:ext cx="4201200" cy="892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9pPr>
          </a:lstStyle>
          <a:p>
            <a:r>
              <a:t>xx%</a:t>
            </a:r>
          </a:p>
        </p:txBody>
      </p:sp>
      <p:sp>
        <p:nvSpPr>
          <p:cNvPr id="757" name="Google Shape;757;p23"/>
          <p:cNvSpPr txBox="1">
            <a:spLocks noGrp="1"/>
          </p:cNvSpPr>
          <p:nvPr>
            <p:ph type="subTitle" idx="1"/>
          </p:nvPr>
        </p:nvSpPr>
        <p:spPr>
          <a:xfrm>
            <a:off x="3820133" y="4868851"/>
            <a:ext cx="4390800" cy="671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67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58" name="Google Shape;758;p23"/>
          <p:cNvSpPr/>
          <p:nvPr/>
        </p:nvSpPr>
        <p:spPr>
          <a:xfrm>
            <a:off x="-8933" y="-21400"/>
            <a:ext cx="965200" cy="6883200"/>
          </a:xfrm>
          <a:prstGeom prst="rect">
            <a:avLst/>
          </a:prstGeom>
          <a:solidFill>
            <a:srgbClr val="FFB6B9"/>
          </a:solidFill>
          <a:ln>
            <a:noFill/>
          </a:ln>
          <a:effectLst>
            <a:outerShdw dist="38100" algn="bl" rotWithShape="0">
              <a:srgbClr val="F3F3F3">
                <a:alpha val="60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/>
          </a:p>
        </p:txBody>
      </p:sp>
      <p:grpSp>
        <p:nvGrpSpPr>
          <p:cNvPr id="759" name="Google Shape;759;p23"/>
          <p:cNvGrpSpPr/>
          <p:nvPr/>
        </p:nvGrpSpPr>
        <p:grpSpPr>
          <a:xfrm>
            <a:off x="10979406" y="2307700"/>
            <a:ext cx="1201564" cy="1016000"/>
            <a:chOff x="8303150" y="1780762"/>
            <a:chExt cx="832800" cy="762000"/>
          </a:xfrm>
        </p:grpSpPr>
        <p:sp>
          <p:nvSpPr>
            <p:cNvPr id="760" name="Google Shape;760;p23"/>
            <p:cNvSpPr/>
            <p:nvPr/>
          </p:nvSpPr>
          <p:spPr>
            <a:xfrm rot="5400000">
              <a:off x="8338550" y="174536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4"/>
            </a:solidFill>
            <a:ln>
              <a:noFill/>
            </a:ln>
            <a:effectLst>
              <a:outerShdw dist="38100" dir="5760000" algn="bl" rotWithShape="0">
                <a:schemeClr val="accent4">
                  <a:alpha val="43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1" name="Google Shape;761;p23"/>
            <p:cNvSpPr/>
            <p:nvPr/>
          </p:nvSpPr>
          <p:spPr>
            <a:xfrm rot="5400000">
              <a:off x="8409350" y="180101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</p:spTree>
    <p:extLst>
      <p:ext uri="{BB962C8B-B14F-4D97-AF65-F5344CB8AC3E}">
        <p14:creationId xmlns:p14="http://schemas.microsoft.com/office/powerpoint/2010/main" val="769302400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one column" preserve="1">
  <p:cSld name="Title and one column">
    <p:spTree>
      <p:nvGrpSpPr>
        <p:cNvPr id="1" name="Shape 7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63" name="Google Shape;763;p24"/>
          <p:cNvGrpSpPr/>
          <p:nvPr/>
        </p:nvGrpSpPr>
        <p:grpSpPr>
          <a:xfrm>
            <a:off x="11070867" y="4616876"/>
            <a:ext cx="1110400" cy="1016000"/>
            <a:chOff x="8303150" y="3550062"/>
            <a:chExt cx="832800" cy="762000"/>
          </a:xfrm>
        </p:grpSpPr>
        <p:sp>
          <p:nvSpPr>
            <p:cNvPr id="764" name="Google Shape;764;p24"/>
            <p:cNvSpPr/>
            <p:nvPr/>
          </p:nvSpPr>
          <p:spPr>
            <a:xfrm rot="5400000">
              <a:off x="8338550" y="351466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5"/>
            </a:solidFill>
            <a:ln>
              <a:noFill/>
            </a:ln>
            <a:effectLst>
              <a:outerShdw dist="38100" dir="6540000" algn="bl" rotWithShape="0">
                <a:schemeClr val="accent5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5" name="Google Shape;765;p24"/>
            <p:cNvSpPr/>
            <p:nvPr/>
          </p:nvSpPr>
          <p:spPr>
            <a:xfrm rot="5400000">
              <a:off x="8409350" y="357031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766" name="Google Shape;766;p24"/>
          <p:cNvGrpSpPr/>
          <p:nvPr/>
        </p:nvGrpSpPr>
        <p:grpSpPr>
          <a:xfrm>
            <a:off x="11070867" y="5771472"/>
            <a:ext cx="1110400" cy="1016000"/>
            <a:chOff x="8303150" y="4328604"/>
            <a:chExt cx="832800" cy="762000"/>
          </a:xfrm>
        </p:grpSpPr>
        <p:sp>
          <p:nvSpPr>
            <p:cNvPr id="767" name="Google Shape;767;p24"/>
            <p:cNvSpPr/>
            <p:nvPr/>
          </p:nvSpPr>
          <p:spPr>
            <a:xfrm rot="5400000">
              <a:off x="8338550" y="4293204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4"/>
            </a:solidFill>
            <a:ln>
              <a:noFill/>
            </a:ln>
            <a:effectLst>
              <a:outerShdw dist="38100" dir="6540000" algn="bl" rotWithShape="0">
                <a:schemeClr val="accent4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8" name="Google Shape;768;p24"/>
            <p:cNvSpPr/>
            <p:nvPr/>
          </p:nvSpPr>
          <p:spPr>
            <a:xfrm rot="5400000">
              <a:off x="8409350" y="4348854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769" name="Google Shape;769;p24"/>
          <p:cNvGrpSpPr/>
          <p:nvPr/>
        </p:nvGrpSpPr>
        <p:grpSpPr>
          <a:xfrm>
            <a:off x="10979684" y="-1500"/>
            <a:ext cx="1217824" cy="1016000"/>
            <a:chOff x="8235950" y="11466"/>
            <a:chExt cx="912000" cy="762000"/>
          </a:xfrm>
        </p:grpSpPr>
        <p:sp>
          <p:nvSpPr>
            <p:cNvPr id="770" name="Google Shape;770;p24"/>
            <p:cNvSpPr/>
            <p:nvPr/>
          </p:nvSpPr>
          <p:spPr>
            <a:xfrm rot="5400000">
              <a:off x="8310950" y="-63534"/>
              <a:ext cx="762000" cy="9120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6"/>
            </a:solidFill>
            <a:ln>
              <a:noFill/>
            </a:ln>
            <a:effectLst>
              <a:outerShdw dist="38100" dir="5160000" algn="bl" rotWithShape="0">
                <a:schemeClr val="accent6">
                  <a:alpha val="3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1" name="Google Shape;771;p24"/>
            <p:cNvSpPr/>
            <p:nvPr/>
          </p:nvSpPr>
          <p:spPr>
            <a:xfrm rot="5400000">
              <a:off x="8409350" y="39963"/>
              <a:ext cx="620400" cy="7050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772" name="Google Shape;772;p24"/>
          <p:cNvGrpSpPr/>
          <p:nvPr/>
        </p:nvGrpSpPr>
        <p:grpSpPr>
          <a:xfrm>
            <a:off x="10979673" y="1153100"/>
            <a:ext cx="1201564" cy="1016000"/>
            <a:chOff x="8303150" y="896112"/>
            <a:chExt cx="832800" cy="762000"/>
          </a:xfrm>
        </p:grpSpPr>
        <p:sp>
          <p:nvSpPr>
            <p:cNvPr id="773" name="Google Shape;773;p24"/>
            <p:cNvSpPr/>
            <p:nvPr/>
          </p:nvSpPr>
          <p:spPr>
            <a:xfrm rot="5400000">
              <a:off x="8338550" y="86071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5"/>
            </a:solidFill>
            <a:ln>
              <a:noFill/>
            </a:ln>
            <a:effectLst>
              <a:outerShdw dist="38100" dir="6540000" algn="bl" rotWithShape="0">
                <a:schemeClr val="accent5">
                  <a:alpha val="45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4" name="Google Shape;774;p24"/>
            <p:cNvSpPr/>
            <p:nvPr/>
          </p:nvSpPr>
          <p:spPr>
            <a:xfrm rot="5400000">
              <a:off x="8409350" y="91636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775" name="Google Shape;775;p24"/>
          <p:cNvGrpSpPr/>
          <p:nvPr/>
        </p:nvGrpSpPr>
        <p:grpSpPr>
          <a:xfrm>
            <a:off x="10979673" y="2307700"/>
            <a:ext cx="1201564" cy="1016000"/>
            <a:chOff x="8303150" y="1780762"/>
            <a:chExt cx="832800" cy="762000"/>
          </a:xfrm>
        </p:grpSpPr>
        <p:sp>
          <p:nvSpPr>
            <p:cNvPr id="776" name="Google Shape;776;p24"/>
            <p:cNvSpPr/>
            <p:nvPr/>
          </p:nvSpPr>
          <p:spPr>
            <a:xfrm rot="5400000">
              <a:off x="8338550" y="174536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4"/>
            </a:solidFill>
            <a:ln>
              <a:noFill/>
            </a:ln>
            <a:effectLst>
              <a:outerShdw dist="38100" dir="6540000" algn="bl" rotWithShape="0">
                <a:schemeClr val="accent4">
                  <a:alpha val="43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7" name="Google Shape;777;p24"/>
            <p:cNvSpPr/>
            <p:nvPr/>
          </p:nvSpPr>
          <p:spPr>
            <a:xfrm rot="5400000">
              <a:off x="8409350" y="180101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778" name="Google Shape;778;p24"/>
          <p:cNvSpPr/>
          <p:nvPr/>
        </p:nvSpPr>
        <p:spPr>
          <a:xfrm>
            <a:off x="-8933" y="-25000"/>
            <a:ext cx="11090000" cy="68832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100013" dist="47625" algn="bl" rotWithShape="0">
              <a:srgbClr val="000000">
                <a:alpha val="30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/>
              <a:t>    </a:t>
            </a:r>
            <a:endParaRPr sz="2400" dirty="0"/>
          </a:p>
        </p:txBody>
      </p:sp>
      <p:pic>
        <p:nvPicPr>
          <p:cNvPr id="779" name="Google Shape;779;p24"/>
          <p:cNvPicPr preferRelativeResize="0"/>
          <p:nvPr/>
        </p:nvPicPr>
        <p:blipFill>
          <a:blip r:embed="rId2" cstate="email">
            <a:alphaModFix amt="37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4398" y="-25200"/>
            <a:ext cx="10293601" cy="6883199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780" name="Google Shape;780;p24"/>
          <p:cNvGrpSpPr/>
          <p:nvPr/>
        </p:nvGrpSpPr>
        <p:grpSpPr>
          <a:xfrm rot="10800000" flipH="1">
            <a:off x="1230666" y="177050"/>
            <a:ext cx="9724817" cy="6599493"/>
            <a:chOff x="-10450323" y="5682407"/>
            <a:chExt cx="7293613" cy="4949620"/>
          </a:xfrm>
        </p:grpSpPr>
        <p:sp>
          <p:nvSpPr>
            <p:cNvPr id="781" name="Google Shape;781;p24"/>
            <p:cNvSpPr/>
            <p:nvPr/>
          </p:nvSpPr>
          <p:spPr>
            <a:xfrm rot="5400000">
              <a:off x="-4922750" y="6534111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47" y="1"/>
                  </a:moveTo>
                  <a:cubicBezTo>
                    <a:pt x="1" y="1"/>
                    <a:pt x="1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2" name="Google Shape;782;p24"/>
            <p:cNvSpPr/>
            <p:nvPr/>
          </p:nvSpPr>
          <p:spPr>
            <a:xfrm rot="5400000">
              <a:off x="-8783878" y="5883052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3" name="Google Shape;783;p24"/>
            <p:cNvSpPr/>
            <p:nvPr/>
          </p:nvSpPr>
          <p:spPr>
            <a:xfrm rot="5400000">
              <a:off x="-3253717" y="6954776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4"/>
                    <a:pt x="247" y="364"/>
                  </a:cubicBezTo>
                  <a:cubicBezTo>
                    <a:pt x="479" y="364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4" name="Google Shape;784;p24"/>
            <p:cNvSpPr/>
            <p:nvPr/>
          </p:nvSpPr>
          <p:spPr>
            <a:xfrm rot="5400000">
              <a:off x="-3497099" y="9578582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33" y="1"/>
                  </a:moveTo>
                  <a:cubicBezTo>
                    <a:pt x="1" y="1"/>
                    <a:pt x="1" y="363"/>
                    <a:pt x="233" y="363"/>
                  </a:cubicBezTo>
                  <a:cubicBezTo>
                    <a:pt x="479" y="363"/>
                    <a:pt x="479" y="1"/>
                    <a:pt x="233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5" name="Google Shape;785;p24"/>
            <p:cNvSpPr/>
            <p:nvPr/>
          </p:nvSpPr>
          <p:spPr>
            <a:xfrm rot="5400000">
              <a:off x="-10425418" y="5695755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33" y="0"/>
                  </a:moveTo>
                  <a:cubicBezTo>
                    <a:pt x="1" y="0"/>
                    <a:pt x="1" y="363"/>
                    <a:pt x="233" y="363"/>
                  </a:cubicBezTo>
                  <a:cubicBezTo>
                    <a:pt x="479" y="363"/>
                    <a:pt x="479" y="0"/>
                    <a:pt x="23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6" name="Google Shape;786;p24"/>
            <p:cNvSpPr/>
            <p:nvPr/>
          </p:nvSpPr>
          <p:spPr>
            <a:xfrm rot="5400000">
              <a:off x="-6856549" y="5709272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47" y="1"/>
                  </a:moveTo>
                  <a:cubicBezTo>
                    <a:pt x="0" y="1"/>
                    <a:pt x="0" y="364"/>
                    <a:pt x="247" y="364"/>
                  </a:cubicBezTo>
                  <a:cubicBezTo>
                    <a:pt x="479" y="364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7" name="Google Shape;787;p24"/>
            <p:cNvSpPr/>
            <p:nvPr/>
          </p:nvSpPr>
          <p:spPr>
            <a:xfrm rot="5400000">
              <a:off x="-10343267" y="9527263"/>
              <a:ext cx="113693" cy="83774"/>
            </a:xfrm>
            <a:custGeom>
              <a:avLst/>
              <a:gdLst/>
              <a:ahLst/>
              <a:cxnLst/>
              <a:rect l="l" t="t" r="r" b="b"/>
              <a:pathLst>
                <a:path w="494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94" y="363"/>
                    <a:pt x="494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8" name="Google Shape;788;p24"/>
            <p:cNvSpPr/>
            <p:nvPr/>
          </p:nvSpPr>
          <p:spPr>
            <a:xfrm rot="5400000">
              <a:off x="-8783881" y="10535020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9" name="Google Shape;789;p24"/>
            <p:cNvSpPr/>
            <p:nvPr/>
          </p:nvSpPr>
          <p:spPr>
            <a:xfrm rot="5400000">
              <a:off x="-3736791" y="8683603"/>
              <a:ext cx="110471" cy="83544"/>
            </a:xfrm>
            <a:custGeom>
              <a:avLst/>
              <a:gdLst/>
              <a:ahLst/>
              <a:cxnLst/>
              <a:rect l="l" t="t" r="r" b="b"/>
              <a:pathLst>
                <a:path w="480" h="363" extrusionOk="0">
                  <a:moveTo>
                    <a:pt x="247" y="0"/>
                  </a:moveTo>
                  <a:cubicBezTo>
                    <a:pt x="0" y="0"/>
                    <a:pt x="0" y="363"/>
                    <a:pt x="247" y="363"/>
                  </a:cubicBezTo>
                  <a:cubicBezTo>
                    <a:pt x="479" y="363"/>
                    <a:pt x="479" y="0"/>
                    <a:pt x="247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0" name="Google Shape;790;p24"/>
            <p:cNvSpPr/>
            <p:nvPr/>
          </p:nvSpPr>
          <p:spPr>
            <a:xfrm rot="5400000">
              <a:off x="-10463671" y="8057386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33" y="1"/>
                  </a:moveTo>
                  <a:cubicBezTo>
                    <a:pt x="1" y="1"/>
                    <a:pt x="1" y="363"/>
                    <a:pt x="233" y="363"/>
                  </a:cubicBezTo>
                  <a:cubicBezTo>
                    <a:pt x="480" y="363"/>
                    <a:pt x="480" y="1"/>
                    <a:pt x="233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1" name="Google Shape;791;p24"/>
            <p:cNvSpPr/>
            <p:nvPr/>
          </p:nvSpPr>
          <p:spPr>
            <a:xfrm rot="5400000">
              <a:off x="-5792057" y="10230213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2" name="Google Shape;792;p24"/>
            <p:cNvSpPr/>
            <p:nvPr/>
          </p:nvSpPr>
          <p:spPr>
            <a:xfrm rot="5400000">
              <a:off x="-4955990" y="5968875"/>
              <a:ext cx="110471" cy="83544"/>
            </a:xfrm>
            <a:custGeom>
              <a:avLst/>
              <a:gdLst/>
              <a:ahLst/>
              <a:cxnLst/>
              <a:rect l="l" t="t" r="r" b="b"/>
              <a:pathLst>
                <a:path w="480" h="363" extrusionOk="0">
                  <a:moveTo>
                    <a:pt x="233" y="0"/>
                  </a:moveTo>
                  <a:cubicBezTo>
                    <a:pt x="0" y="0"/>
                    <a:pt x="0" y="363"/>
                    <a:pt x="233" y="363"/>
                  </a:cubicBezTo>
                  <a:cubicBezTo>
                    <a:pt x="479" y="363"/>
                    <a:pt x="479" y="0"/>
                    <a:pt x="23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793" name="Google Shape;793;p24"/>
          <p:cNvGrpSpPr/>
          <p:nvPr/>
        </p:nvGrpSpPr>
        <p:grpSpPr>
          <a:xfrm>
            <a:off x="10979673" y="3462267"/>
            <a:ext cx="1201564" cy="1016000"/>
            <a:chOff x="8303150" y="2665412"/>
            <a:chExt cx="832800" cy="762000"/>
          </a:xfrm>
        </p:grpSpPr>
        <p:sp>
          <p:nvSpPr>
            <p:cNvPr id="794" name="Google Shape;794;p24"/>
            <p:cNvSpPr/>
            <p:nvPr/>
          </p:nvSpPr>
          <p:spPr>
            <a:xfrm rot="5400000">
              <a:off x="8338550" y="263001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6"/>
            </a:solidFill>
            <a:ln>
              <a:noFill/>
            </a:ln>
            <a:effectLst>
              <a:outerShdw dist="38100" dir="5520000" algn="bl" rotWithShape="0">
                <a:schemeClr val="accent6">
                  <a:alpha val="31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5" name="Google Shape;795;p24"/>
            <p:cNvSpPr/>
            <p:nvPr/>
          </p:nvSpPr>
          <p:spPr>
            <a:xfrm rot="5400000">
              <a:off x="8409350" y="268566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796" name="Google Shape;796;p24"/>
          <p:cNvSpPr txBox="1">
            <a:spLocks noGrp="1"/>
          </p:cNvSpPr>
          <p:nvPr>
            <p:ph type="subTitle" idx="1"/>
          </p:nvPr>
        </p:nvSpPr>
        <p:spPr>
          <a:xfrm flipH="1">
            <a:off x="2362267" y="2183500"/>
            <a:ext cx="3146000" cy="35324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Nunito Light"/>
              <a:buChar char="❏"/>
              <a:defRPr sz="1867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Nunito Light"/>
              <a:buChar char="❏"/>
              <a:defRPr sz="1333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Font typeface="Nunito Light"/>
              <a:buChar char="❏"/>
              <a:defRPr sz="1333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Font typeface="Nunito Light"/>
              <a:buChar char="❏"/>
              <a:defRPr sz="1333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❏"/>
              <a:defRPr sz="1333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❏"/>
              <a:defRPr sz="1333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Font typeface="Nunito Light"/>
              <a:buChar char="❏"/>
              <a:defRPr sz="1333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Font typeface="Nunito Light"/>
              <a:buChar char="❏"/>
              <a:defRPr sz="1333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❏"/>
              <a:defRPr sz="1333"/>
            </a:lvl9pPr>
          </a:lstStyle>
          <a:p>
            <a:endParaRPr/>
          </a:p>
        </p:txBody>
      </p:sp>
      <p:sp>
        <p:nvSpPr>
          <p:cNvPr id="797" name="Google Shape;797;p24"/>
          <p:cNvSpPr txBox="1">
            <a:spLocks noGrp="1"/>
          </p:cNvSpPr>
          <p:nvPr>
            <p:ph type="subTitle" idx="2"/>
          </p:nvPr>
        </p:nvSpPr>
        <p:spPr>
          <a:xfrm flipH="1">
            <a:off x="7078667" y="2183500"/>
            <a:ext cx="3146000" cy="35324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Nunito Light"/>
              <a:buChar char="❏"/>
              <a:defRPr sz="1867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Nunito Light"/>
              <a:buChar char="❏"/>
              <a:defRPr sz="1333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Font typeface="Nunito Light"/>
              <a:buChar char="❏"/>
              <a:defRPr sz="1333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Font typeface="Nunito Light"/>
              <a:buChar char="❏"/>
              <a:defRPr sz="1333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❏"/>
              <a:defRPr sz="1333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❏"/>
              <a:defRPr sz="1333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Font typeface="Nunito Light"/>
              <a:buChar char="❏"/>
              <a:defRPr sz="1333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Font typeface="Nunito Light"/>
              <a:buChar char="❏"/>
              <a:defRPr sz="1333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❏"/>
              <a:defRPr sz="1333"/>
            </a:lvl9pPr>
          </a:lstStyle>
          <a:p>
            <a:endParaRPr/>
          </a:p>
        </p:txBody>
      </p:sp>
      <p:sp>
        <p:nvSpPr>
          <p:cNvPr id="798" name="Google Shape;798;p24"/>
          <p:cNvSpPr/>
          <p:nvPr/>
        </p:nvSpPr>
        <p:spPr>
          <a:xfrm>
            <a:off x="-8933" y="-21400"/>
            <a:ext cx="965200" cy="6883200"/>
          </a:xfrm>
          <a:prstGeom prst="rect">
            <a:avLst/>
          </a:prstGeom>
          <a:solidFill>
            <a:srgbClr val="FFB6B9"/>
          </a:solidFill>
          <a:ln>
            <a:noFill/>
          </a:ln>
          <a:effectLst>
            <a:outerShdw dist="38100" algn="bl" rotWithShape="0">
              <a:srgbClr val="F3F3F3">
                <a:alpha val="60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/>
          </a:p>
        </p:txBody>
      </p:sp>
      <p:sp>
        <p:nvSpPr>
          <p:cNvPr id="799" name="Google Shape;799;p24"/>
          <p:cNvSpPr txBox="1">
            <a:spLocks noGrp="1"/>
          </p:cNvSpPr>
          <p:nvPr>
            <p:ph type="title"/>
          </p:nvPr>
        </p:nvSpPr>
        <p:spPr>
          <a:xfrm>
            <a:off x="1651200" y="580701"/>
            <a:ext cx="88896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545481363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hree columns" preserve="1">
  <p:cSld name="Title and three columns">
    <p:spTree>
      <p:nvGrpSpPr>
        <p:cNvPr id="1" name="Shape 8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01" name="Google Shape;801;p25"/>
          <p:cNvGrpSpPr/>
          <p:nvPr/>
        </p:nvGrpSpPr>
        <p:grpSpPr>
          <a:xfrm>
            <a:off x="11070867" y="4616876"/>
            <a:ext cx="1110400" cy="1016000"/>
            <a:chOff x="8303150" y="3550062"/>
            <a:chExt cx="832800" cy="762000"/>
          </a:xfrm>
        </p:grpSpPr>
        <p:sp>
          <p:nvSpPr>
            <p:cNvPr id="802" name="Google Shape;802;p25"/>
            <p:cNvSpPr/>
            <p:nvPr/>
          </p:nvSpPr>
          <p:spPr>
            <a:xfrm rot="5400000">
              <a:off x="8338550" y="351466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5"/>
            </a:solidFill>
            <a:ln>
              <a:noFill/>
            </a:ln>
            <a:effectLst>
              <a:outerShdw dist="38100" dir="6540000" algn="bl" rotWithShape="0">
                <a:schemeClr val="accent5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3" name="Google Shape;803;p25"/>
            <p:cNvSpPr/>
            <p:nvPr/>
          </p:nvSpPr>
          <p:spPr>
            <a:xfrm rot="5400000">
              <a:off x="8409350" y="357031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804" name="Google Shape;804;p25"/>
          <p:cNvGrpSpPr/>
          <p:nvPr/>
        </p:nvGrpSpPr>
        <p:grpSpPr>
          <a:xfrm>
            <a:off x="11070867" y="5771472"/>
            <a:ext cx="1110400" cy="1016000"/>
            <a:chOff x="8303150" y="4328604"/>
            <a:chExt cx="832800" cy="762000"/>
          </a:xfrm>
        </p:grpSpPr>
        <p:sp>
          <p:nvSpPr>
            <p:cNvPr id="805" name="Google Shape;805;p25"/>
            <p:cNvSpPr/>
            <p:nvPr/>
          </p:nvSpPr>
          <p:spPr>
            <a:xfrm rot="5400000">
              <a:off x="8338550" y="4293204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4"/>
            </a:solidFill>
            <a:ln>
              <a:noFill/>
            </a:ln>
            <a:effectLst>
              <a:outerShdw dist="38100" dir="6540000" algn="bl" rotWithShape="0">
                <a:schemeClr val="accent4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6" name="Google Shape;806;p25"/>
            <p:cNvSpPr/>
            <p:nvPr/>
          </p:nvSpPr>
          <p:spPr>
            <a:xfrm rot="5400000">
              <a:off x="8409350" y="4348854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807" name="Google Shape;807;p25"/>
          <p:cNvGrpSpPr/>
          <p:nvPr/>
        </p:nvGrpSpPr>
        <p:grpSpPr>
          <a:xfrm>
            <a:off x="11070867" y="3462281"/>
            <a:ext cx="1110400" cy="1016000"/>
            <a:chOff x="8303150" y="2665412"/>
            <a:chExt cx="832800" cy="762000"/>
          </a:xfrm>
        </p:grpSpPr>
        <p:sp>
          <p:nvSpPr>
            <p:cNvPr id="808" name="Google Shape;808;p25"/>
            <p:cNvSpPr/>
            <p:nvPr/>
          </p:nvSpPr>
          <p:spPr>
            <a:xfrm rot="5400000">
              <a:off x="8338550" y="263001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6"/>
            </a:solidFill>
            <a:ln>
              <a:noFill/>
            </a:ln>
            <a:effectLst>
              <a:outerShdw dist="38100" dir="6540000" algn="bl" rotWithShape="0">
                <a:schemeClr val="accent6">
                  <a:alpha val="31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9" name="Google Shape;809;p25"/>
            <p:cNvSpPr/>
            <p:nvPr/>
          </p:nvSpPr>
          <p:spPr>
            <a:xfrm rot="5400000">
              <a:off x="8409350" y="268566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810" name="Google Shape;810;p25"/>
          <p:cNvGrpSpPr/>
          <p:nvPr/>
        </p:nvGrpSpPr>
        <p:grpSpPr>
          <a:xfrm>
            <a:off x="11070867" y="2307685"/>
            <a:ext cx="1110400" cy="1016000"/>
            <a:chOff x="8303150" y="1780762"/>
            <a:chExt cx="832800" cy="762000"/>
          </a:xfrm>
        </p:grpSpPr>
        <p:sp>
          <p:nvSpPr>
            <p:cNvPr id="811" name="Google Shape;811;p25"/>
            <p:cNvSpPr/>
            <p:nvPr/>
          </p:nvSpPr>
          <p:spPr>
            <a:xfrm rot="5400000">
              <a:off x="8338550" y="174536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4"/>
            </a:solidFill>
            <a:ln>
              <a:noFill/>
            </a:ln>
            <a:effectLst>
              <a:outerShdw dist="38100" dir="6540000" algn="bl" rotWithShape="0">
                <a:schemeClr val="accent4">
                  <a:alpha val="43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2" name="Google Shape;812;p25"/>
            <p:cNvSpPr/>
            <p:nvPr/>
          </p:nvSpPr>
          <p:spPr>
            <a:xfrm rot="5400000">
              <a:off x="8409350" y="180101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813" name="Google Shape;813;p25"/>
          <p:cNvGrpSpPr/>
          <p:nvPr/>
        </p:nvGrpSpPr>
        <p:grpSpPr>
          <a:xfrm>
            <a:off x="10979684" y="-1500"/>
            <a:ext cx="1217824" cy="1016000"/>
            <a:chOff x="8235950" y="11466"/>
            <a:chExt cx="912000" cy="762000"/>
          </a:xfrm>
        </p:grpSpPr>
        <p:sp>
          <p:nvSpPr>
            <p:cNvPr id="814" name="Google Shape;814;p25"/>
            <p:cNvSpPr/>
            <p:nvPr/>
          </p:nvSpPr>
          <p:spPr>
            <a:xfrm rot="5400000">
              <a:off x="8310950" y="-63534"/>
              <a:ext cx="762000" cy="9120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6"/>
            </a:solidFill>
            <a:ln>
              <a:noFill/>
            </a:ln>
            <a:effectLst>
              <a:outerShdw dist="38100" dir="5160000" algn="bl" rotWithShape="0">
                <a:schemeClr val="accent6">
                  <a:alpha val="3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5" name="Google Shape;815;p25"/>
            <p:cNvSpPr/>
            <p:nvPr/>
          </p:nvSpPr>
          <p:spPr>
            <a:xfrm rot="5400000">
              <a:off x="8409350" y="39963"/>
              <a:ext cx="620400" cy="7050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816" name="Google Shape;816;p25"/>
          <p:cNvSpPr/>
          <p:nvPr/>
        </p:nvSpPr>
        <p:spPr>
          <a:xfrm>
            <a:off x="-8933" y="-25000"/>
            <a:ext cx="11090000" cy="68832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100013" dist="47625" algn="bl" rotWithShape="0">
              <a:srgbClr val="000000">
                <a:alpha val="30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/>
              <a:t>    </a:t>
            </a:r>
            <a:endParaRPr sz="2400" dirty="0"/>
          </a:p>
        </p:txBody>
      </p:sp>
      <p:pic>
        <p:nvPicPr>
          <p:cNvPr id="817" name="Google Shape;817;p25"/>
          <p:cNvPicPr preferRelativeResize="0"/>
          <p:nvPr/>
        </p:nvPicPr>
        <p:blipFill>
          <a:blip r:embed="rId2" cstate="email">
            <a:alphaModFix amt="37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4398" y="-25200"/>
            <a:ext cx="10293601" cy="6883199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818" name="Google Shape;818;p25"/>
          <p:cNvGrpSpPr/>
          <p:nvPr/>
        </p:nvGrpSpPr>
        <p:grpSpPr>
          <a:xfrm>
            <a:off x="10979673" y="1153100"/>
            <a:ext cx="1201564" cy="1016000"/>
            <a:chOff x="8303150" y="896112"/>
            <a:chExt cx="832800" cy="762000"/>
          </a:xfrm>
        </p:grpSpPr>
        <p:sp>
          <p:nvSpPr>
            <p:cNvPr id="819" name="Google Shape;819;p25"/>
            <p:cNvSpPr/>
            <p:nvPr/>
          </p:nvSpPr>
          <p:spPr>
            <a:xfrm rot="5400000">
              <a:off x="8338550" y="86071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5"/>
            </a:solidFill>
            <a:ln>
              <a:noFill/>
            </a:ln>
            <a:effectLst>
              <a:outerShdw dist="38100" dir="6060000" algn="bl" rotWithShape="0">
                <a:schemeClr val="accent5">
                  <a:alpha val="45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0" name="Google Shape;820;p25"/>
            <p:cNvSpPr/>
            <p:nvPr/>
          </p:nvSpPr>
          <p:spPr>
            <a:xfrm rot="5400000">
              <a:off x="8409350" y="91636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821" name="Google Shape;821;p25"/>
          <p:cNvGrpSpPr/>
          <p:nvPr/>
        </p:nvGrpSpPr>
        <p:grpSpPr>
          <a:xfrm>
            <a:off x="1230666" y="135865"/>
            <a:ext cx="9603661" cy="6525575"/>
            <a:chOff x="-10450323" y="5619723"/>
            <a:chExt cx="7202746" cy="4894181"/>
          </a:xfrm>
        </p:grpSpPr>
        <p:sp>
          <p:nvSpPr>
            <p:cNvPr id="822" name="Google Shape;822;p25"/>
            <p:cNvSpPr/>
            <p:nvPr/>
          </p:nvSpPr>
          <p:spPr>
            <a:xfrm rot="5400000">
              <a:off x="-9559505" y="6797452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3" name="Google Shape;823;p25"/>
            <p:cNvSpPr/>
            <p:nvPr/>
          </p:nvSpPr>
          <p:spPr>
            <a:xfrm rot="5400000">
              <a:off x="-3344699" y="10416782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33" y="1"/>
                  </a:moveTo>
                  <a:cubicBezTo>
                    <a:pt x="1" y="1"/>
                    <a:pt x="1" y="363"/>
                    <a:pt x="233" y="363"/>
                  </a:cubicBezTo>
                  <a:cubicBezTo>
                    <a:pt x="479" y="363"/>
                    <a:pt x="479" y="1"/>
                    <a:pt x="233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4" name="Google Shape;824;p25"/>
            <p:cNvSpPr/>
            <p:nvPr/>
          </p:nvSpPr>
          <p:spPr>
            <a:xfrm rot="5400000">
              <a:off x="-10425418" y="5695755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33" y="0"/>
                  </a:moveTo>
                  <a:cubicBezTo>
                    <a:pt x="1" y="0"/>
                    <a:pt x="1" y="363"/>
                    <a:pt x="233" y="363"/>
                  </a:cubicBezTo>
                  <a:cubicBezTo>
                    <a:pt x="479" y="363"/>
                    <a:pt x="479" y="0"/>
                    <a:pt x="23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5" name="Google Shape;825;p25"/>
            <p:cNvSpPr/>
            <p:nvPr/>
          </p:nvSpPr>
          <p:spPr>
            <a:xfrm rot="5400000">
              <a:off x="-6932749" y="5633072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47" y="1"/>
                  </a:moveTo>
                  <a:cubicBezTo>
                    <a:pt x="0" y="1"/>
                    <a:pt x="0" y="364"/>
                    <a:pt x="247" y="364"/>
                  </a:cubicBezTo>
                  <a:cubicBezTo>
                    <a:pt x="479" y="364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6" name="Google Shape;826;p25"/>
            <p:cNvSpPr/>
            <p:nvPr/>
          </p:nvSpPr>
          <p:spPr>
            <a:xfrm rot="5400000">
              <a:off x="-5894442" y="10230213"/>
              <a:ext cx="113693" cy="83774"/>
            </a:xfrm>
            <a:custGeom>
              <a:avLst/>
              <a:gdLst/>
              <a:ahLst/>
              <a:cxnLst/>
              <a:rect l="l" t="t" r="r" b="b"/>
              <a:pathLst>
                <a:path w="494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94" y="363"/>
                    <a:pt x="494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7" name="Google Shape;827;p25"/>
            <p:cNvSpPr/>
            <p:nvPr/>
          </p:nvSpPr>
          <p:spPr>
            <a:xfrm rot="5400000">
              <a:off x="-8783881" y="10230220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8" name="Google Shape;828;p25"/>
            <p:cNvSpPr/>
            <p:nvPr/>
          </p:nvSpPr>
          <p:spPr>
            <a:xfrm rot="5400000">
              <a:off x="-10463671" y="8057386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33" y="1"/>
                  </a:moveTo>
                  <a:cubicBezTo>
                    <a:pt x="1" y="1"/>
                    <a:pt x="1" y="363"/>
                    <a:pt x="233" y="363"/>
                  </a:cubicBezTo>
                  <a:cubicBezTo>
                    <a:pt x="480" y="363"/>
                    <a:pt x="480" y="1"/>
                    <a:pt x="233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9" name="Google Shape;829;p25"/>
            <p:cNvSpPr/>
            <p:nvPr/>
          </p:nvSpPr>
          <p:spPr>
            <a:xfrm rot="5400000">
              <a:off x="-3963257" y="6801213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830" name="Google Shape;830;p25"/>
          <p:cNvSpPr txBox="1">
            <a:spLocks noGrp="1"/>
          </p:cNvSpPr>
          <p:nvPr>
            <p:ph type="title"/>
          </p:nvPr>
        </p:nvSpPr>
        <p:spPr>
          <a:xfrm>
            <a:off x="1786033" y="3663800"/>
            <a:ext cx="2568000" cy="502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667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9pPr>
          </a:lstStyle>
          <a:p>
            <a:endParaRPr/>
          </a:p>
        </p:txBody>
      </p:sp>
      <p:sp>
        <p:nvSpPr>
          <p:cNvPr id="831" name="Google Shape;831;p25"/>
          <p:cNvSpPr txBox="1">
            <a:spLocks noGrp="1"/>
          </p:cNvSpPr>
          <p:nvPr>
            <p:ph type="subTitle" idx="1"/>
          </p:nvPr>
        </p:nvSpPr>
        <p:spPr>
          <a:xfrm>
            <a:off x="1786033" y="4118737"/>
            <a:ext cx="2568000" cy="975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32" name="Google Shape;832;p25"/>
          <p:cNvSpPr txBox="1">
            <a:spLocks noGrp="1"/>
          </p:cNvSpPr>
          <p:nvPr>
            <p:ph type="title" idx="2"/>
          </p:nvPr>
        </p:nvSpPr>
        <p:spPr>
          <a:xfrm>
            <a:off x="4735817" y="3663800"/>
            <a:ext cx="2568000" cy="502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667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9pPr>
          </a:lstStyle>
          <a:p>
            <a:endParaRPr/>
          </a:p>
        </p:txBody>
      </p:sp>
      <p:sp>
        <p:nvSpPr>
          <p:cNvPr id="833" name="Google Shape;833;p25"/>
          <p:cNvSpPr txBox="1">
            <a:spLocks noGrp="1"/>
          </p:cNvSpPr>
          <p:nvPr>
            <p:ph type="subTitle" idx="3"/>
          </p:nvPr>
        </p:nvSpPr>
        <p:spPr>
          <a:xfrm>
            <a:off x="4735817" y="4118737"/>
            <a:ext cx="2568000" cy="975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34" name="Google Shape;834;p25"/>
          <p:cNvSpPr txBox="1">
            <a:spLocks noGrp="1"/>
          </p:cNvSpPr>
          <p:nvPr>
            <p:ph type="title" idx="4"/>
          </p:nvPr>
        </p:nvSpPr>
        <p:spPr>
          <a:xfrm>
            <a:off x="7685601" y="3663800"/>
            <a:ext cx="2568000" cy="502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667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9pPr>
          </a:lstStyle>
          <a:p>
            <a:endParaRPr/>
          </a:p>
        </p:txBody>
      </p:sp>
      <p:sp>
        <p:nvSpPr>
          <p:cNvPr id="835" name="Google Shape;835;p25"/>
          <p:cNvSpPr txBox="1">
            <a:spLocks noGrp="1"/>
          </p:cNvSpPr>
          <p:nvPr>
            <p:ph type="subTitle" idx="5"/>
          </p:nvPr>
        </p:nvSpPr>
        <p:spPr>
          <a:xfrm>
            <a:off x="7685601" y="4118737"/>
            <a:ext cx="2568000" cy="975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36" name="Google Shape;836;p25"/>
          <p:cNvSpPr/>
          <p:nvPr/>
        </p:nvSpPr>
        <p:spPr>
          <a:xfrm>
            <a:off x="-8933" y="-21400"/>
            <a:ext cx="965200" cy="6883200"/>
          </a:xfrm>
          <a:prstGeom prst="rect">
            <a:avLst/>
          </a:prstGeom>
          <a:solidFill>
            <a:srgbClr val="FFB6B9"/>
          </a:solidFill>
          <a:ln>
            <a:noFill/>
          </a:ln>
          <a:effectLst>
            <a:outerShdw dist="38100" algn="bl" rotWithShape="0">
              <a:srgbClr val="F3F3F3">
                <a:alpha val="60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/>
          </a:p>
        </p:txBody>
      </p:sp>
      <p:sp>
        <p:nvSpPr>
          <p:cNvPr id="837" name="Google Shape;837;p25"/>
          <p:cNvSpPr txBox="1">
            <a:spLocks noGrp="1"/>
          </p:cNvSpPr>
          <p:nvPr>
            <p:ph type="title" idx="6"/>
          </p:nvPr>
        </p:nvSpPr>
        <p:spPr>
          <a:xfrm>
            <a:off x="2908500" y="581700"/>
            <a:ext cx="6375200" cy="1392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106782275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four columns" preserve="1">
  <p:cSld name="Title and four columns">
    <p:spTree>
      <p:nvGrpSpPr>
        <p:cNvPr id="1" name="Shape 8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39" name="Google Shape;839;p26"/>
          <p:cNvGrpSpPr/>
          <p:nvPr/>
        </p:nvGrpSpPr>
        <p:grpSpPr>
          <a:xfrm>
            <a:off x="11070867" y="4616876"/>
            <a:ext cx="1110400" cy="1016000"/>
            <a:chOff x="8303150" y="3550062"/>
            <a:chExt cx="832800" cy="762000"/>
          </a:xfrm>
        </p:grpSpPr>
        <p:sp>
          <p:nvSpPr>
            <p:cNvPr id="840" name="Google Shape;840;p26"/>
            <p:cNvSpPr/>
            <p:nvPr/>
          </p:nvSpPr>
          <p:spPr>
            <a:xfrm rot="5400000">
              <a:off x="8338550" y="351466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5"/>
            </a:solidFill>
            <a:ln>
              <a:noFill/>
            </a:ln>
            <a:effectLst>
              <a:outerShdw dist="38100" dir="6540000" algn="bl" rotWithShape="0">
                <a:schemeClr val="accent5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1" name="Google Shape;841;p26"/>
            <p:cNvSpPr/>
            <p:nvPr/>
          </p:nvSpPr>
          <p:spPr>
            <a:xfrm rot="5400000">
              <a:off x="8409350" y="357031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842" name="Google Shape;842;p26"/>
          <p:cNvGrpSpPr/>
          <p:nvPr/>
        </p:nvGrpSpPr>
        <p:grpSpPr>
          <a:xfrm>
            <a:off x="11070867" y="5771472"/>
            <a:ext cx="1110400" cy="1016000"/>
            <a:chOff x="8303150" y="4328604"/>
            <a:chExt cx="832800" cy="762000"/>
          </a:xfrm>
        </p:grpSpPr>
        <p:sp>
          <p:nvSpPr>
            <p:cNvPr id="843" name="Google Shape;843;p26"/>
            <p:cNvSpPr/>
            <p:nvPr/>
          </p:nvSpPr>
          <p:spPr>
            <a:xfrm rot="5400000">
              <a:off x="8338550" y="4293204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4"/>
            </a:solidFill>
            <a:ln>
              <a:noFill/>
            </a:ln>
            <a:effectLst>
              <a:outerShdw dist="38100" dir="6540000" algn="bl" rotWithShape="0">
                <a:schemeClr val="accent4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4" name="Google Shape;844;p26"/>
            <p:cNvSpPr/>
            <p:nvPr/>
          </p:nvSpPr>
          <p:spPr>
            <a:xfrm rot="5400000">
              <a:off x="8409350" y="4348854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845" name="Google Shape;845;p26"/>
          <p:cNvGrpSpPr/>
          <p:nvPr/>
        </p:nvGrpSpPr>
        <p:grpSpPr>
          <a:xfrm>
            <a:off x="11070867" y="3462281"/>
            <a:ext cx="1110400" cy="1016000"/>
            <a:chOff x="8303150" y="2665412"/>
            <a:chExt cx="832800" cy="762000"/>
          </a:xfrm>
        </p:grpSpPr>
        <p:sp>
          <p:nvSpPr>
            <p:cNvPr id="846" name="Google Shape;846;p26"/>
            <p:cNvSpPr/>
            <p:nvPr/>
          </p:nvSpPr>
          <p:spPr>
            <a:xfrm rot="5400000">
              <a:off x="8338550" y="263001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6"/>
            </a:solidFill>
            <a:ln>
              <a:noFill/>
            </a:ln>
            <a:effectLst>
              <a:outerShdw dist="38100" dir="6540000" algn="bl" rotWithShape="0">
                <a:schemeClr val="accent6">
                  <a:alpha val="31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7" name="Google Shape;847;p26"/>
            <p:cNvSpPr/>
            <p:nvPr/>
          </p:nvSpPr>
          <p:spPr>
            <a:xfrm rot="5400000">
              <a:off x="8409350" y="268566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848" name="Google Shape;848;p26"/>
          <p:cNvGrpSpPr/>
          <p:nvPr/>
        </p:nvGrpSpPr>
        <p:grpSpPr>
          <a:xfrm>
            <a:off x="10979684" y="-1500"/>
            <a:ext cx="1217824" cy="1016000"/>
            <a:chOff x="8235950" y="11466"/>
            <a:chExt cx="912000" cy="762000"/>
          </a:xfrm>
        </p:grpSpPr>
        <p:sp>
          <p:nvSpPr>
            <p:cNvPr id="849" name="Google Shape;849;p26"/>
            <p:cNvSpPr/>
            <p:nvPr/>
          </p:nvSpPr>
          <p:spPr>
            <a:xfrm rot="5400000">
              <a:off x="8310950" y="-63534"/>
              <a:ext cx="762000" cy="9120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6"/>
            </a:solidFill>
            <a:ln>
              <a:noFill/>
            </a:ln>
            <a:effectLst>
              <a:outerShdw dist="38100" dir="5160000" algn="bl" rotWithShape="0">
                <a:schemeClr val="accent6">
                  <a:alpha val="3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0" name="Google Shape;850;p26"/>
            <p:cNvSpPr/>
            <p:nvPr/>
          </p:nvSpPr>
          <p:spPr>
            <a:xfrm rot="5400000">
              <a:off x="8409350" y="39963"/>
              <a:ext cx="620400" cy="7050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851" name="Google Shape;851;p26"/>
          <p:cNvGrpSpPr/>
          <p:nvPr/>
        </p:nvGrpSpPr>
        <p:grpSpPr>
          <a:xfrm>
            <a:off x="10979673" y="1153100"/>
            <a:ext cx="1201564" cy="1016000"/>
            <a:chOff x="8303150" y="896112"/>
            <a:chExt cx="832800" cy="762000"/>
          </a:xfrm>
        </p:grpSpPr>
        <p:sp>
          <p:nvSpPr>
            <p:cNvPr id="852" name="Google Shape;852;p26"/>
            <p:cNvSpPr/>
            <p:nvPr/>
          </p:nvSpPr>
          <p:spPr>
            <a:xfrm rot="5400000">
              <a:off x="8338550" y="86071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5"/>
            </a:solidFill>
            <a:ln>
              <a:noFill/>
            </a:ln>
            <a:effectLst>
              <a:outerShdw dist="38100" dir="6540000" algn="bl" rotWithShape="0">
                <a:schemeClr val="accent5">
                  <a:alpha val="45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3" name="Google Shape;853;p26"/>
            <p:cNvSpPr/>
            <p:nvPr/>
          </p:nvSpPr>
          <p:spPr>
            <a:xfrm rot="5400000">
              <a:off x="8409350" y="91636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854" name="Google Shape;854;p26"/>
          <p:cNvSpPr/>
          <p:nvPr/>
        </p:nvSpPr>
        <p:spPr>
          <a:xfrm>
            <a:off x="-8933" y="-25000"/>
            <a:ext cx="11090000" cy="68832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100013" dist="47625" algn="bl" rotWithShape="0">
              <a:srgbClr val="000000">
                <a:alpha val="30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/>
              <a:t>    </a:t>
            </a:r>
            <a:endParaRPr sz="2400" dirty="0"/>
          </a:p>
        </p:txBody>
      </p:sp>
      <p:pic>
        <p:nvPicPr>
          <p:cNvPr id="855" name="Google Shape;855;p26"/>
          <p:cNvPicPr preferRelativeResize="0"/>
          <p:nvPr/>
        </p:nvPicPr>
        <p:blipFill>
          <a:blip r:embed="rId2" cstate="email">
            <a:alphaModFix amt="37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4398" y="-25200"/>
            <a:ext cx="10293601" cy="6883199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856" name="Google Shape;856;p26"/>
          <p:cNvGrpSpPr/>
          <p:nvPr/>
        </p:nvGrpSpPr>
        <p:grpSpPr>
          <a:xfrm>
            <a:off x="10979673" y="2307700"/>
            <a:ext cx="1201564" cy="1016000"/>
            <a:chOff x="8303150" y="1780762"/>
            <a:chExt cx="832800" cy="762000"/>
          </a:xfrm>
        </p:grpSpPr>
        <p:sp>
          <p:nvSpPr>
            <p:cNvPr id="857" name="Google Shape;857;p26"/>
            <p:cNvSpPr/>
            <p:nvPr/>
          </p:nvSpPr>
          <p:spPr>
            <a:xfrm rot="5400000">
              <a:off x="8338550" y="174536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4"/>
            </a:solidFill>
            <a:ln>
              <a:noFill/>
            </a:ln>
            <a:effectLst>
              <a:outerShdw dist="38100" dir="5760000" algn="bl" rotWithShape="0">
                <a:schemeClr val="accent4">
                  <a:alpha val="43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8" name="Google Shape;858;p26"/>
            <p:cNvSpPr/>
            <p:nvPr/>
          </p:nvSpPr>
          <p:spPr>
            <a:xfrm rot="5400000">
              <a:off x="8409350" y="180101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859" name="Google Shape;859;p26"/>
          <p:cNvGrpSpPr/>
          <p:nvPr/>
        </p:nvGrpSpPr>
        <p:grpSpPr>
          <a:xfrm rot="10800000" flipH="1">
            <a:off x="1230665" y="177050"/>
            <a:ext cx="9603667" cy="6641887"/>
            <a:chOff x="-10450323" y="5650612"/>
            <a:chExt cx="7202750" cy="4981415"/>
          </a:xfrm>
        </p:grpSpPr>
        <p:sp>
          <p:nvSpPr>
            <p:cNvPr id="860" name="Google Shape;860;p26"/>
            <p:cNvSpPr/>
            <p:nvPr/>
          </p:nvSpPr>
          <p:spPr>
            <a:xfrm rot="5400000">
              <a:off x="-6320475" y="7642774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47" y="1"/>
                  </a:moveTo>
                  <a:cubicBezTo>
                    <a:pt x="1" y="1"/>
                    <a:pt x="1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1" name="Google Shape;861;p26"/>
            <p:cNvSpPr/>
            <p:nvPr/>
          </p:nvSpPr>
          <p:spPr>
            <a:xfrm rot="5400000">
              <a:off x="-10098328" y="9523002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2" name="Google Shape;862;p26"/>
            <p:cNvSpPr/>
            <p:nvPr/>
          </p:nvSpPr>
          <p:spPr>
            <a:xfrm rot="5400000">
              <a:off x="-3344580" y="7205151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4"/>
                    <a:pt x="247" y="364"/>
                  </a:cubicBezTo>
                  <a:cubicBezTo>
                    <a:pt x="479" y="364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3" name="Google Shape;863;p26"/>
            <p:cNvSpPr/>
            <p:nvPr/>
          </p:nvSpPr>
          <p:spPr>
            <a:xfrm rot="5400000">
              <a:off x="-10425418" y="5695755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33" y="0"/>
                  </a:moveTo>
                  <a:cubicBezTo>
                    <a:pt x="1" y="0"/>
                    <a:pt x="1" y="363"/>
                    <a:pt x="233" y="363"/>
                  </a:cubicBezTo>
                  <a:cubicBezTo>
                    <a:pt x="479" y="363"/>
                    <a:pt x="479" y="0"/>
                    <a:pt x="23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4" name="Google Shape;864;p26"/>
            <p:cNvSpPr/>
            <p:nvPr/>
          </p:nvSpPr>
          <p:spPr>
            <a:xfrm rot="5400000">
              <a:off x="-6860436" y="5914672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47" y="1"/>
                  </a:moveTo>
                  <a:cubicBezTo>
                    <a:pt x="0" y="1"/>
                    <a:pt x="0" y="364"/>
                    <a:pt x="247" y="364"/>
                  </a:cubicBezTo>
                  <a:cubicBezTo>
                    <a:pt x="479" y="364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5" name="Google Shape;865;p26"/>
            <p:cNvSpPr/>
            <p:nvPr/>
          </p:nvSpPr>
          <p:spPr>
            <a:xfrm rot="5400000">
              <a:off x="-7278117" y="9167975"/>
              <a:ext cx="113693" cy="83774"/>
            </a:xfrm>
            <a:custGeom>
              <a:avLst/>
              <a:gdLst/>
              <a:ahLst/>
              <a:cxnLst/>
              <a:rect l="l" t="t" r="r" b="b"/>
              <a:pathLst>
                <a:path w="494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94" y="363"/>
                    <a:pt x="494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6" name="Google Shape;866;p26"/>
            <p:cNvSpPr/>
            <p:nvPr/>
          </p:nvSpPr>
          <p:spPr>
            <a:xfrm rot="5400000">
              <a:off x="-8783881" y="10535020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7" name="Google Shape;867;p26"/>
            <p:cNvSpPr/>
            <p:nvPr/>
          </p:nvSpPr>
          <p:spPr>
            <a:xfrm rot="5400000">
              <a:off x="-3699741" y="8611266"/>
              <a:ext cx="110471" cy="83544"/>
            </a:xfrm>
            <a:custGeom>
              <a:avLst/>
              <a:gdLst/>
              <a:ahLst/>
              <a:cxnLst/>
              <a:rect l="l" t="t" r="r" b="b"/>
              <a:pathLst>
                <a:path w="480" h="363" extrusionOk="0">
                  <a:moveTo>
                    <a:pt x="247" y="0"/>
                  </a:moveTo>
                  <a:cubicBezTo>
                    <a:pt x="0" y="0"/>
                    <a:pt x="0" y="363"/>
                    <a:pt x="247" y="363"/>
                  </a:cubicBezTo>
                  <a:cubicBezTo>
                    <a:pt x="479" y="363"/>
                    <a:pt x="479" y="0"/>
                    <a:pt x="247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8" name="Google Shape;868;p26"/>
            <p:cNvSpPr/>
            <p:nvPr/>
          </p:nvSpPr>
          <p:spPr>
            <a:xfrm rot="5400000">
              <a:off x="-10463671" y="8057386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33" y="1"/>
                  </a:moveTo>
                  <a:cubicBezTo>
                    <a:pt x="1" y="1"/>
                    <a:pt x="1" y="363"/>
                    <a:pt x="233" y="363"/>
                  </a:cubicBezTo>
                  <a:cubicBezTo>
                    <a:pt x="480" y="363"/>
                    <a:pt x="480" y="1"/>
                    <a:pt x="233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9" name="Google Shape;869;p26"/>
            <p:cNvSpPr/>
            <p:nvPr/>
          </p:nvSpPr>
          <p:spPr>
            <a:xfrm rot="5400000">
              <a:off x="-5203857" y="10493013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0" name="Google Shape;870;p26"/>
            <p:cNvSpPr/>
            <p:nvPr/>
          </p:nvSpPr>
          <p:spPr>
            <a:xfrm rot="5400000">
              <a:off x="-3355790" y="5664075"/>
              <a:ext cx="110471" cy="83544"/>
            </a:xfrm>
            <a:custGeom>
              <a:avLst/>
              <a:gdLst/>
              <a:ahLst/>
              <a:cxnLst/>
              <a:rect l="l" t="t" r="r" b="b"/>
              <a:pathLst>
                <a:path w="480" h="363" extrusionOk="0">
                  <a:moveTo>
                    <a:pt x="233" y="0"/>
                  </a:moveTo>
                  <a:cubicBezTo>
                    <a:pt x="0" y="0"/>
                    <a:pt x="0" y="363"/>
                    <a:pt x="233" y="363"/>
                  </a:cubicBezTo>
                  <a:cubicBezTo>
                    <a:pt x="479" y="363"/>
                    <a:pt x="479" y="0"/>
                    <a:pt x="23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871" name="Google Shape;871;p26"/>
          <p:cNvSpPr txBox="1">
            <a:spLocks noGrp="1"/>
          </p:cNvSpPr>
          <p:nvPr>
            <p:ph type="title"/>
          </p:nvPr>
        </p:nvSpPr>
        <p:spPr>
          <a:xfrm>
            <a:off x="1906325" y="2553363"/>
            <a:ext cx="3199200" cy="569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667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9pPr>
          </a:lstStyle>
          <a:p>
            <a:endParaRPr/>
          </a:p>
        </p:txBody>
      </p:sp>
      <p:sp>
        <p:nvSpPr>
          <p:cNvPr id="872" name="Google Shape;872;p26"/>
          <p:cNvSpPr txBox="1">
            <a:spLocks noGrp="1"/>
          </p:cNvSpPr>
          <p:nvPr>
            <p:ph type="subTitle" idx="1"/>
          </p:nvPr>
        </p:nvSpPr>
        <p:spPr>
          <a:xfrm>
            <a:off x="1906325" y="3114733"/>
            <a:ext cx="3199200" cy="64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1pPr>
            <a:lvl2pPr lvl="1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73" name="Google Shape;873;p26"/>
          <p:cNvSpPr txBox="1">
            <a:spLocks noGrp="1"/>
          </p:cNvSpPr>
          <p:nvPr>
            <p:ph type="title" idx="2"/>
          </p:nvPr>
        </p:nvSpPr>
        <p:spPr>
          <a:xfrm>
            <a:off x="7086533" y="2553363"/>
            <a:ext cx="3199200" cy="569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667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9pPr>
          </a:lstStyle>
          <a:p>
            <a:endParaRPr/>
          </a:p>
        </p:txBody>
      </p:sp>
      <p:sp>
        <p:nvSpPr>
          <p:cNvPr id="874" name="Google Shape;874;p26"/>
          <p:cNvSpPr txBox="1">
            <a:spLocks noGrp="1"/>
          </p:cNvSpPr>
          <p:nvPr>
            <p:ph type="subTitle" idx="3"/>
          </p:nvPr>
        </p:nvSpPr>
        <p:spPr>
          <a:xfrm>
            <a:off x="7086517" y="3114733"/>
            <a:ext cx="3199200" cy="64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1pPr>
            <a:lvl2pPr lvl="1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75" name="Google Shape;875;p26"/>
          <p:cNvSpPr txBox="1">
            <a:spLocks noGrp="1"/>
          </p:cNvSpPr>
          <p:nvPr>
            <p:ph type="title" idx="4"/>
          </p:nvPr>
        </p:nvSpPr>
        <p:spPr>
          <a:xfrm>
            <a:off x="1906325" y="4921763"/>
            <a:ext cx="3199200" cy="569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667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9pPr>
          </a:lstStyle>
          <a:p>
            <a:endParaRPr/>
          </a:p>
        </p:txBody>
      </p:sp>
      <p:sp>
        <p:nvSpPr>
          <p:cNvPr id="876" name="Google Shape;876;p26"/>
          <p:cNvSpPr txBox="1">
            <a:spLocks noGrp="1"/>
          </p:cNvSpPr>
          <p:nvPr>
            <p:ph type="subTitle" idx="5"/>
          </p:nvPr>
        </p:nvSpPr>
        <p:spPr>
          <a:xfrm>
            <a:off x="1906325" y="5484721"/>
            <a:ext cx="3199200" cy="64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1pPr>
            <a:lvl2pPr lvl="1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77" name="Google Shape;877;p26"/>
          <p:cNvSpPr txBox="1">
            <a:spLocks noGrp="1"/>
          </p:cNvSpPr>
          <p:nvPr>
            <p:ph type="title" idx="6"/>
          </p:nvPr>
        </p:nvSpPr>
        <p:spPr>
          <a:xfrm>
            <a:off x="7086533" y="4921763"/>
            <a:ext cx="3199200" cy="569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667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9pPr>
          </a:lstStyle>
          <a:p>
            <a:endParaRPr/>
          </a:p>
        </p:txBody>
      </p:sp>
      <p:sp>
        <p:nvSpPr>
          <p:cNvPr id="878" name="Google Shape;878;p26"/>
          <p:cNvSpPr txBox="1">
            <a:spLocks noGrp="1"/>
          </p:cNvSpPr>
          <p:nvPr>
            <p:ph type="subTitle" idx="7"/>
          </p:nvPr>
        </p:nvSpPr>
        <p:spPr>
          <a:xfrm>
            <a:off x="7086517" y="5484721"/>
            <a:ext cx="3199200" cy="64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1pPr>
            <a:lvl2pPr lvl="1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79" name="Google Shape;879;p26"/>
          <p:cNvSpPr/>
          <p:nvPr/>
        </p:nvSpPr>
        <p:spPr>
          <a:xfrm>
            <a:off x="-8933" y="-21400"/>
            <a:ext cx="965200" cy="6883200"/>
          </a:xfrm>
          <a:prstGeom prst="rect">
            <a:avLst/>
          </a:prstGeom>
          <a:solidFill>
            <a:srgbClr val="FFB6B9"/>
          </a:solidFill>
          <a:ln>
            <a:noFill/>
          </a:ln>
          <a:effectLst>
            <a:outerShdw dist="38100" algn="bl" rotWithShape="0">
              <a:srgbClr val="F3F3F3">
                <a:alpha val="60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/>
          </a:p>
        </p:txBody>
      </p:sp>
      <p:sp>
        <p:nvSpPr>
          <p:cNvPr id="880" name="Google Shape;880;p26"/>
          <p:cNvSpPr txBox="1">
            <a:spLocks noGrp="1"/>
          </p:cNvSpPr>
          <p:nvPr>
            <p:ph type="title" idx="8"/>
          </p:nvPr>
        </p:nvSpPr>
        <p:spPr>
          <a:xfrm>
            <a:off x="1651200" y="581709"/>
            <a:ext cx="88896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5879885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age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07BEC1A4-A1F0-DF33-A5F5-5B1DACB16240}"/>
              </a:ext>
            </a:extLst>
          </p:cNvPr>
          <p:cNvCxnSpPr>
            <a:cxnSpLocks/>
          </p:cNvCxnSpPr>
          <p:nvPr userDrawn="1"/>
        </p:nvCxnSpPr>
        <p:spPr>
          <a:xfrm>
            <a:off x="452527" y="1100267"/>
            <a:ext cx="640080" cy="0"/>
          </a:xfrm>
          <a:prstGeom prst="line">
            <a:avLst/>
          </a:prstGeom>
          <a:ln>
            <a:solidFill>
              <a:srgbClr val="015B8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Picture 10" descr="A picture containing text&#10;&#10;Description automatically generated">
            <a:extLst>
              <a:ext uri="{FF2B5EF4-FFF2-40B4-BE49-F238E27FC236}">
                <a16:creationId xmlns:a16="http://schemas.microsoft.com/office/drawing/2014/main" id="{BB7CEBB1-A216-3128-1901-1D095C0B037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39809" y="142426"/>
            <a:ext cx="1484671" cy="445401"/>
          </a:xfrm>
          <a:prstGeom prst="rect">
            <a:avLst/>
          </a:prstGeom>
        </p:spPr>
      </p:pic>
      <p:sp>
        <p:nvSpPr>
          <p:cNvPr id="13" name="Title Placeholder 1">
            <a:extLst>
              <a:ext uri="{FF2B5EF4-FFF2-40B4-BE49-F238E27FC236}">
                <a16:creationId xmlns:a16="http://schemas.microsoft.com/office/drawing/2014/main" id="{DF0C625C-D0E5-A0C5-B144-866303C1CB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5410" y="654558"/>
            <a:ext cx="10515600" cy="4454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447141452"/>
      </p:ext>
    </p:extLst>
  </p:cSld>
  <p:clrMapOvr>
    <a:masterClrMapping/>
  </p:clrMapOvr>
  <p:hf sldNum="0" hdr="0" ftr="0" dt="0"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six columns" preserve="1">
  <p:cSld name="Title and six columns">
    <p:spTree>
      <p:nvGrpSpPr>
        <p:cNvPr id="1" name="Shape 8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82" name="Google Shape;882;p27"/>
          <p:cNvGrpSpPr/>
          <p:nvPr/>
        </p:nvGrpSpPr>
        <p:grpSpPr>
          <a:xfrm>
            <a:off x="10979684" y="-1500"/>
            <a:ext cx="1217824" cy="1016000"/>
            <a:chOff x="8235950" y="11466"/>
            <a:chExt cx="912000" cy="762000"/>
          </a:xfrm>
        </p:grpSpPr>
        <p:sp>
          <p:nvSpPr>
            <p:cNvPr id="883" name="Google Shape;883;p27"/>
            <p:cNvSpPr/>
            <p:nvPr/>
          </p:nvSpPr>
          <p:spPr>
            <a:xfrm rot="5400000">
              <a:off x="8310950" y="-63534"/>
              <a:ext cx="762000" cy="9120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6"/>
            </a:solidFill>
            <a:ln>
              <a:noFill/>
            </a:ln>
            <a:effectLst>
              <a:outerShdw dist="38100" dir="5160000" algn="bl" rotWithShape="0">
                <a:schemeClr val="accent6">
                  <a:alpha val="3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4" name="Google Shape;884;p27"/>
            <p:cNvSpPr/>
            <p:nvPr/>
          </p:nvSpPr>
          <p:spPr>
            <a:xfrm rot="5400000">
              <a:off x="8409350" y="39963"/>
              <a:ext cx="620400" cy="7050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885" name="Google Shape;885;p27"/>
          <p:cNvGrpSpPr/>
          <p:nvPr/>
        </p:nvGrpSpPr>
        <p:grpSpPr>
          <a:xfrm>
            <a:off x="11070867" y="4616876"/>
            <a:ext cx="1110400" cy="1016000"/>
            <a:chOff x="8303150" y="3550062"/>
            <a:chExt cx="832800" cy="762000"/>
          </a:xfrm>
        </p:grpSpPr>
        <p:sp>
          <p:nvSpPr>
            <p:cNvPr id="886" name="Google Shape;886;p27"/>
            <p:cNvSpPr/>
            <p:nvPr/>
          </p:nvSpPr>
          <p:spPr>
            <a:xfrm rot="5400000">
              <a:off x="8338550" y="351466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5"/>
            </a:solidFill>
            <a:ln>
              <a:noFill/>
            </a:ln>
            <a:effectLst>
              <a:outerShdw dist="38100" dir="6540000" algn="bl" rotWithShape="0">
                <a:schemeClr val="accent5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7" name="Google Shape;887;p27"/>
            <p:cNvSpPr/>
            <p:nvPr/>
          </p:nvSpPr>
          <p:spPr>
            <a:xfrm rot="5400000">
              <a:off x="8409350" y="357031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888" name="Google Shape;888;p27"/>
          <p:cNvGrpSpPr/>
          <p:nvPr/>
        </p:nvGrpSpPr>
        <p:grpSpPr>
          <a:xfrm>
            <a:off x="11070867" y="5771472"/>
            <a:ext cx="1110400" cy="1016000"/>
            <a:chOff x="8303150" y="4328604"/>
            <a:chExt cx="832800" cy="762000"/>
          </a:xfrm>
        </p:grpSpPr>
        <p:sp>
          <p:nvSpPr>
            <p:cNvPr id="889" name="Google Shape;889;p27"/>
            <p:cNvSpPr/>
            <p:nvPr/>
          </p:nvSpPr>
          <p:spPr>
            <a:xfrm rot="5400000">
              <a:off x="8338550" y="4293204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4"/>
            </a:solidFill>
            <a:ln>
              <a:noFill/>
            </a:ln>
            <a:effectLst>
              <a:outerShdw dist="38100" dir="6540000" algn="bl" rotWithShape="0">
                <a:schemeClr val="accent4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0" name="Google Shape;890;p27"/>
            <p:cNvSpPr/>
            <p:nvPr/>
          </p:nvSpPr>
          <p:spPr>
            <a:xfrm rot="5400000">
              <a:off x="8409350" y="4348854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891" name="Google Shape;891;p27"/>
          <p:cNvGrpSpPr/>
          <p:nvPr/>
        </p:nvGrpSpPr>
        <p:grpSpPr>
          <a:xfrm>
            <a:off x="11070867" y="3462281"/>
            <a:ext cx="1110400" cy="1016000"/>
            <a:chOff x="8303150" y="2665412"/>
            <a:chExt cx="832800" cy="762000"/>
          </a:xfrm>
        </p:grpSpPr>
        <p:sp>
          <p:nvSpPr>
            <p:cNvPr id="892" name="Google Shape;892;p27"/>
            <p:cNvSpPr/>
            <p:nvPr/>
          </p:nvSpPr>
          <p:spPr>
            <a:xfrm rot="5400000">
              <a:off x="8338550" y="263001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6"/>
            </a:solidFill>
            <a:ln>
              <a:noFill/>
            </a:ln>
            <a:effectLst>
              <a:outerShdw dist="38100" dir="6540000" algn="bl" rotWithShape="0">
                <a:schemeClr val="accent6">
                  <a:alpha val="31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3" name="Google Shape;893;p27"/>
            <p:cNvSpPr/>
            <p:nvPr/>
          </p:nvSpPr>
          <p:spPr>
            <a:xfrm rot="5400000">
              <a:off x="8409350" y="268566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894" name="Google Shape;894;p27"/>
          <p:cNvGrpSpPr/>
          <p:nvPr/>
        </p:nvGrpSpPr>
        <p:grpSpPr>
          <a:xfrm>
            <a:off x="11070867" y="2307685"/>
            <a:ext cx="1110400" cy="1016000"/>
            <a:chOff x="8303150" y="1780762"/>
            <a:chExt cx="832800" cy="762000"/>
          </a:xfrm>
        </p:grpSpPr>
        <p:sp>
          <p:nvSpPr>
            <p:cNvPr id="895" name="Google Shape;895;p27"/>
            <p:cNvSpPr/>
            <p:nvPr/>
          </p:nvSpPr>
          <p:spPr>
            <a:xfrm rot="5400000">
              <a:off x="8338550" y="174536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4"/>
            </a:solidFill>
            <a:ln>
              <a:noFill/>
            </a:ln>
            <a:effectLst>
              <a:outerShdw dist="38100" dir="6540000" algn="bl" rotWithShape="0">
                <a:schemeClr val="accent4">
                  <a:alpha val="43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6" name="Google Shape;896;p27"/>
            <p:cNvSpPr/>
            <p:nvPr/>
          </p:nvSpPr>
          <p:spPr>
            <a:xfrm rot="5400000">
              <a:off x="8409350" y="180101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897" name="Google Shape;897;p27"/>
          <p:cNvSpPr/>
          <p:nvPr/>
        </p:nvSpPr>
        <p:spPr>
          <a:xfrm>
            <a:off x="-5267" y="-10716"/>
            <a:ext cx="11090000" cy="68832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100013" dist="47625" algn="bl" rotWithShape="0">
              <a:srgbClr val="000000">
                <a:alpha val="30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/>
              <a:t>    </a:t>
            </a:r>
            <a:endParaRPr sz="2400" dirty="0"/>
          </a:p>
        </p:txBody>
      </p:sp>
      <p:pic>
        <p:nvPicPr>
          <p:cNvPr id="898" name="Google Shape;898;p27"/>
          <p:cNvPicPr preferRelativeResize="0"/>
          <p:nvPr/>
        </p:nvPicPr>
        <p:blipFill>
          <a:blip r:embed="rId2" cstate="email">
            <a:alphaModFix amt="37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8065" y="-10916"/>
            <a:ext cx="10293601" cy="6883199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899" name="Google Shape;899;p27"/>
          <p:cNvGrpSpPr/>
          <p:nvPr/>
        </p:nvGrpSpPr>
        <p:grpSpPr>
          <a:xfrm>
            <a:off x="1230666" y="219443"/>
            <a:ext cx="9603661" cy="6599493"/>
            <a:chOff x="-10450323" y="5682407"/>
            <a:chExt cx="7202746" cy="4949620"/>
          </a:xfrm>
        </p:grpSpPr>
        <p:sp>
          <p:nvSpPr>
            <p:cNvPr id="900" name="Google Shape;900;p27"/>
            <p:cNvSpPr/>
            <p:nvPr/>
          </p:nvSpPr>
          <p:spPr>
            <a:xfrm rot="5400000">
              <a:off x="-7894550" y="8591511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47" y="1"/>
                  </a:moveTo>
                  <a:cubicBezTo>
                    <a:pt x="1" y="1"/>
                    <a:pt x="1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1" name="Google Shape;901;p27"/>
            <p:cNvSpPr/>
            <p:nvPr/>
          </p:nvSpPr>
          <p:spPr>
            <a:xfrm rot="5400000">
              <a:off x="-9241078" y="6187852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2" name="Google Shape;902;p27"/>
            <p:cNvSpPr/>
            <p:nvPr/>
          </p:nvSpPr>
          <p:spPr>
            <a:xfrm rot="5400000">
              <a:off x="-3558517" y="7030976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4"/>
                    <a:pt x="247" y="364"/>
                  </a:cubicBezTo>
                  <a:cubicBezTo>
                    <a:pt x="479" y="364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3" name="Google Shape;903;p27"/>
            <p:cNvSpPr/>
            <p:nvPr/>
          </p:nvSpPr>
          <p:spPr>
            <a:xfrm rot="5400000">
              <a:off x="-3344699" y="10340582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33" y="1"/>
                  </a:moveTo>
                  <a:cubicBezTo>
                    <a:pt x="1" y="1"/>
                    <a:pt x="1" y="363"/>
                    <a:pt x="233" y="363"/>
                  </a:cubicBezTo>
                  <a:cubicBezTo>
                    <a:pt x="479" y="363"/>
                    <a:pt x="479" y="1"/>
                    <a:pt x="233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4" name="Google Shape;904;p27"/>
            <p:cNvSpPr/>
            <p:nvPr/>
          </p:nvSpPr>
          <p:spPr>
            <a:xfrm rot="5400000">
              <a:off x="-10425418" y="5695755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33" y="0"/>
                  </a:moveTo>
                  <a:cubicBezTo>
                    <a:pt x="1" y="0"/>
                    <a:pt x="1" y="363"/>
                    <a:pt x="233" y="363"/>
                  </a:cubicBezTo>
                  <a:cubicBezTo>
                    <a:pt x="479" y="363"/>
                    <a:pt x="479" y="0"/>
                    <a:pt x="23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5" name="Google Shape;905;p27"/>
            <p:cNvSpPr/>
            <p:nvPr/>
          </p:nvSpPr>
          <p:spPr>
            <a:xfrm rot="5400000">
              <a:off x="-6856549" y="5709272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47" y="1"/>
                  </a:moveTo>
                  <a:cubicBezTo>
                    <a:pt x="0" y="1"/>
                    <a:pt x="0" y="364"/>
                    <a:pt x="247" y="364"/>
                  </a:cubicBezTo>
                  <a:cubicBezTo>
                    <a:pt x="479" y="364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6" name="Google Shape;906;p27"/>
            <p:cNvSpPr/>
            <p:nvPr/>
          </p:nvSpPr>
          <p:spPr>
            <a:xfrm rot="5400000">
              <a:off x="-10343267" y="9527263"/>
              <a:ext cx="113693" cy="83774"/>
            </a:xfrm>
            <a:custGeom>
              <a:avLst/>
              <a:gdLst/>
              <a:ahLst/>
              <a:cxnLst/>
              <a:rect l="l" t="t" r="r" b="b"/>
              <a:pathLst>
                <a:path w="494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94" y="363"/>
                    <a:pt x="494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7" name="Google Shape;907;p27"/>
            <p:cNvSpPr/>
            <p:nvPr/>
          </p:nvSpPr>
          <p:spPr>
            <a:xfrm rot="5400000">
              <a:off x="-8783881" y="10535020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8" name="Google Shape;908;p27"/>
            <p:cNvSpPr/>
            <p:nvPr/>
          </p:nvSpPr>
          <p:spPr>
            <a:xfrm rot="5400000">
              <a:off x="-3736791" y="8683603"/>
              <a:ext cx="110471" cy="83544"/>
            </a:xfrm>
            <a:custGeom>
              <a:avLst/>
              <a:gdLst/>
              <a:ahLst/>
              <a:cxnLst/>
              <a:rect l="l" t="t" r="r" b="b"/>
              <a:pathLst>
                <a:path w="480" h="363" extrusionOk="0">
                  <a:moveTo>
                    <a:pt x="247" y="0"/>
                  </a:moveTo>
                  <a:cubicBezTo>
                    <a:pt x="0" y="0"/>
                    <a:pt x="0" y="363"/>
                    <a:pt x="247" y="363"/>
                  </a:cubicBezTo>
                  <a:cubicBezTo>
                    <a:pt x="479" y="363"/>
                    <a:pt x="479" y="0"/>
                    <a:pt x="247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9" name="Google Shape;909;p27"/>
            <p:cNvSpPr/>
            <p:nvPr/>
          </p:nvSpPr>
          <p:spPr>
            <a:xfrm rot="5400000">
              <a:off x="-10463671" y="8057386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33" y="1"/>
                  </a:moveTo>
                  <a:cubicBezTo>
                    <a:pt x="1" y="1"/>
                    <a:pt x="1" y="363"/>
                    <a:pt x="233" y="363"/>
                  </a:cubicBezTo>
                  <a:cubicBezTo>
                    <a:pt x="480" y="363"/>
                    <a:pt x="480" y="1"/>
                    <a:pt x="233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0" name="Google Shape;910;p27"/>
            <p:cNvSpPr/>
            <p:nvPr/>
          </p:nvSpPr>
          <p:spPr>
            <a:xfrm rot="5400000">
              <a:off x="-5792057" y="10230213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911" name="Google Shape;911;p27"/>
          <p:cNvGrpSpPr/>
          <p:nvPr/>
        </p:nvGrpSpPr>
        <p:grpSpPr>
          <a:xfrm>
            <a:off x="10979673" y="1153100"/>
            <a:ext cx="1201564" cy="1016000"/>
            <a:chOff x="8303150" y="896112"/>
            <a:chExt cx="832800" cy="762000"/>
          </a:xfrm>
        </p:grpSpPr>
        <p:sp>
          <p:nvSpPr>
            <p:cNvPr id="912" name="Google Shape;912;p27"/>
            <p:cNvSpPr/>
            <p:nvPr/>
          </p:nvSpPr>
          <p:spPr>
            <a:xfrm rot="5400000">
              <a:off x="8338550" y="86071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5"/>
            </a:solidFill>
            <a:ln>
              <a:noFill/>
            </a:ln>
            <a:effectLst>
              <a:outerShdw dist="38100" dir="5340000" algn="bl" rotWithShape="0">
                <a:schemeClr val="accent5">
                  <a:alpha val="45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3" name="Google Shape;913;p27"/>
            <p:cNvSpPr/>
            <p:nvPr/>
          </p:nvSpPr>
          <p:spPr>
            <a:xfrm rot="5400000">
              <a:off x="8409350" y="91636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914" name="Google Shape;914;p27"/>
          <p:cNvSpPr txBox="1">
            <a:spLocks noGrp="1"/>
          </p:cNvSpPr>
          <p:nvPr>
            <p:ph type="title"/>
          </p:nvPr>
        </p:nvSpPr>
        <p:spPr>
          <a:xfrm>
            <a:off x="1721135" y="2460936"/>
            <a:ext cx="2795200" cy="625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667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9pPr>
          </a:lstStyle>
          <a:p>
            <a:endParaRPr/>
          </a:p>
        </p:txBody>
      </p:sp>
      <p:sp>
        <p:nvSpPr>
          <p:cNvPr id="915" name="Google Shape;915;p27"/>
          <p:cNvSpPr txBox="1">
            <a:spLocks noGrp="1"/>
          </p:cNvSpPr>
          <p:nvPr>
            <p:ph type="subTitle" idx="1"/>
          </p:nvPr>
        </p:nvSpPr>
        <p:spPr>
          <a:xfrm>
            <a:off x="1721135" y="2911259"/>
            <a:ext cx="2795200" cy="827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16" name="Google Shape;916;p27"/>
          <p:cNvSpPr txBox="1">
            <a:spLocks noGrp="1"/>
          </p:cNvSpPr>
          <p:nvPr>
            <p:ph type="title" idx="2"/>
          </p:nvPr>
        </p:nvSpPr>
        <p:spPr>
          <a:xfrm>
            <a:off x="4698400" y="2460936"/>
            <a:ext cx="2795200" cy="625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667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9pPr>
          </a:lstStyle>
          <a:p>
            <a:endParaRPr/>
          </a:p>
        </p:txBody>
      </p:sp>
      <p:sp>
        <p:nvSpPr>
          <p:cNvPr id="917" name="Google Shape;917;p27"/>
          <p:cNvSpPr txBox="1">
            <a:spLocks noGrp="1"/>
          </p:cNvSpPr>
          <p:nvPr>
            <p:ph type="subTitle" idx="3"/>
          </p:nvPr>
        </p:nvSpPr>
        <p:spPr>
          <a:xfrm>
            <a:off x="4698400" y="2911259"/>
            <a:ext cx="2795200" cy="827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18" name="Google Shape;918;p27"/>
          <p:cNvSpPr txBox="1">
            <a:spLocks noGrp="1"/>
          </p:cNvSpPr>
          <p:nvPr>
            <p:ph type="title" idx="4"/>
          </p:nvPr>
        </p:nvSpPr>
        <p:spPr>
          <a:xfrm>
            <a:off x="1721135" y="4748068"/>
            <a:ext cx="2795200" cy="625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667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9pPr>
          </a:lstStyle>
          <a:p>
            <a:endParaRPr/>
          </a:p>
        </p:txBody>
      </p:sp>
      <p:sp>
        <p:nvSpPr>
          <p:cNvPr id="919" name="Google Shape;919;p27"/>
          <p:cNvSpPr txBox="1">
            <a:spLocks noGrp="1"/>
          </p:cNvSpPr>
          <p:nvPr>
            <p:ph type="subTitle" idx="5"/>
          </p:nvPr>
        </p:nvSpPr>
        <p:spPr>
          <a:xfrm>
            <a:off x="1721135" y="5198728"/>
            <a:ext cx="2795200" cy="827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20" name="Google Shape;920;p27"/>
          <p:cNvSpPr txBox="1">
            <a:spLocks noGrp="1"/>
          </p:cNvSpPr>
          <p:nvPr>
            <p:ph type="title" idx="6"/>
          </p:nvPr>
        </p:nvSpPr>
        <p:spPr>
          <a:xfrm>
            <a:off x="4698400" y="4748068"/>
            <a:ext cx="2795200" cy="625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667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9pPr>
          </a:lstStyle>
          <a:p>
            <a:endParaRPr/>
          </a:p>
        </p:txBody>
      </p:sp>
      <p:sp>
        <p:nvSpPr>
          <p:cNvPr id="921" name="Google Shape;921;p27"/>
          <p:cNvSpPr txBox="1">
            <a:spLocks noGrp="1"/>
          </p:cNvSpPr>
          <p:nvPr>
            <p:ph type="subTitle" idx="7"/>
          </p:nvPr>
        </p:nvSpPr>
        <p:spPr>
          <a:xfrm>
            <a:off x="4698400" y="5198728"/>
            <a:ext cx="2795200" cy="827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22" name="Google Shape;922;p27"/>
          <p:cNvSpPr txBox="1">
            <a:spLocks noGrp="1"/>
          </p:cNvSpPr>
          <p:nvPr>
            <p:ph type="title" idx="8"/>
          </p:nvPr>
        </p:nvSpPr>
        <p:spPr>
          <a:xfrm>
            <a:off x="7675665" y="2460936"/>
            <a:ext cx="2795200" cy="625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667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9pPr>
          </a:lstStyle>
          <a:p>
            <a:endParaRPr/>
          </a:p>
        </p:txBody>
      </p:sp>
      <p:sp>
        <p:nvSpPr>
          <p:cNvPr id="923" name="Google Shape;923;p27"/>
          <p:cNvSpPr txBox="1">
            <a:spLocks noGrp="1"/>
          </p:cNvSpPr>
          <p:nvPr>
            <p:ph type="subTitle" idx="9"/>
          </p:nvPr>
        </p:nvSpPr>
        <p:spPr>
          <a:xfrm>
            <a:off x="7675665" y="2911259"/>
            <a:ext cx="2795200" cy="827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24" name="Google Shape;924;p27"/>
          <p:cNvSpPr txBox="1">
            <a:spLocks noGrp="1"/>
          </p:cNvSpPr>
          <p:nvPr>
            <p:ph type="title" idx="13"/>
          </p:nvPr>
        </p:nvSpPr>
        <p:spPr>
          <a:xfrm>
            <a:off x="7675665" y="4748068"/>
            <a:ext cx="2795200" cy="625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667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9pPr>
          </a:lstStyle>
          <a:p>
            <a:endParaRPr/>
          </a:p>
        </p:txBody>
      </p:sp>
      <p:sp>
        <p:nvSpPr>
          <p:cNvPr id="925" name="Google Shape;925;p27"/>
          <p:cNvSpPr txBox="1">
            <a:spLocks noGrp="1"/>
          </p:cNvSpPr>
          <p:nvPr>
            <p:ph type="subTitle" idx="14"/>
          </p:nvPr>
        </p:nvSpPr>
        <p:spPr>
          <a:xfrm>
            <a:off x="7675665" y="5198728"/>
            <a:ext cx="2795200" cy="827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26" name="Google Shape;926;p27"/>
          <p:cNvSpPr/>
          <p:nvPr/>
        </p:nvSpPr>
        <p:spPr>
          <a:xfrm>
            <a:off x="-8933" y="-21400"/>
            <a:ext cx="965200" cy="6883200"/>
          </a:xfrm>
          <a:prstGeom prst="rect">
            <a:avLst/>
          </a:prstGeom>
          <a:solidFill>
            <a:srgbClr val="FFB6B9"/>
          </a:solidFill>
          <a:ln>
            <a:noFill/>
          </a:ln>
          <a:effectLst>
            <a:outerShdw dist="38100" algn="bl" rotWithShape="0">
              <a:srgbClr val="F3F3F3">
                <a:alpha val="60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/>
          </a:p>
        </p:txBody>
      </p:sp>
      <p:sp>
        <p:nvSpPr>
          <p:cNvPr id="927" name="Google Shape;927;p27"/>
          <p:cNvSpPr txBox="1">
            <a:spLocks noGrp="1"/>
          </p:cNvSpPr>
          <p:nvPr>
            <p:ph type="title" idx="15"/>
          </p:nvPr>
        </p:nvSpPr>
        <p:spPr>
          <a:xfrm>
            <a:off x="1651200" y="581709"/>
            <a:ext cx="88896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439581834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umbers and text" preserve="1">
  <p:cSld name="Numbers and text">
    <p:spTree>
      <p:nvGrpSpPr>
        <p:cNvPr id="1" name="Shape 9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29" name="Google Shape;929;p28"/>
          <p:cNvGrpSpPr/>
          <p:nvPr/>
        </p:nvGrpSpPr>
        <p:grpSpPr>
          <a:xfrm>
            <a:off x="10979673" y="3462267"/>
            <a:ext cx="1201564" cy="1016000"/>
            <a:chOff x="8303150" y="2665412"/>
            <a:chExt cx="832800" cy="762000"/>
          </a:xfrm>
        </p:grpSpPr>
        <p:sp>
          <p:nvSpPr>
            <p:cNvPr id="930" name="Google Shape;930;p28"/>
            <p:cNvSpPr/>
            <p:nvPr/>
          </p:nvSpPr>
          <p:spPr>
            <a:xfrm rot="5400000">
              <a:off x="8338550" y="263001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6"/>
            </a:solidFill>
            <a:ln>
              <a:noFill/>
            </a:ln>
            <a:effectLst>
              <a:outerShdw dist="38100" dir="5880000" algn="bl" rotWithShape="0">
                <a:schemeClr val="accent6">
                  <a:alpha val="31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1" name="Google Shape;931;p28"/>
            <p:cNvSpPr/>
            <p:nvPr/>
          </p:nvSpPr>
          <p:spPr>
            <a:xfrm rot="5400000">
              <a:off x="8409350" y="268566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932" name="Google Shape;932;p28"/>
          <p:cNvGrpSpPr/>
          <p:nvPr/>
        </p:nvGrpSpPr>
        <p:grpSpPr>
          <a:xfrm>
            <a:off x="11070867" y="4616876"/>
            <a:ext cx="1110400" cy="1016000"/>
            <a:chOff x="8303150" y="3550062"/>
            <a:chExt cx="832800" cy="762000"/>
          </a:xfrm>
        </p:grpSpPr>
        <p:sp>
          <p:nvSpPr>
            <p:cNvPr id="933" name="Google Shape;933;p28"/>
            <p:cNvSpPr/>
            <p:nvPr/>
          </p:nvSpPr>
          <p:spPr>
            <a:xfrm rot="5400000">
              <a:off x="8338550" y="351466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5"/>
            </a:solidFill>
            <a:ln>
              <a:noFill/>
            </a:ln>
            <a:effectLst>
              <a:outerShdw dist="38100" dir="6540000" algn="bl" rotWithShape="0">
                <a:schemeClr val="accent5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4" name="Google Shape;934;p28"/>
            <p:cNvSpPr/>
            <p:nvPr/>
          </p:nvSpPr>
          <p:spPr>
            <a:xfrm rot="5400000">
              <a:off x="8409350" y="357031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935" name="Google Shape;935;p28"/>
          <p:cNvGrpSpPr/>
          <p:nvPr/>
        </p:nvGrpSpPr>
        <p:grpSpPr>
          <a:xfrm>
            <a:off x="11070867" y="5771472"/>
            <a:ext cx="1110400" cy="1016000"/>
            <a:chOff x="8303150" y="4328604"/>
            <a:chExt cx="832800" cy="762000"/>
          </a:xfrm>
        </p:grpSpPr>
        <p:sp>
          <p:nvSpPr>
            <p:cNvPr id="936" name="Google Shape;936;p28"/>
            <p:cNvSpPr/>
            <p:nvPr/>
          </p:nvSpPr>
          <p:spPr>
            <a:xfrm rot="5400000">
              <a:off x="8338550" y="4293204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4"/>
            </a:solidFill>
            <a:ln>
              <a:noFill/>
            </a:ln>
            <a:effectLst>
              <a:outerShdw dist="38100" dir="6540000" algn="bl" rotWithShape="0">
                <a:schemeClr val="accent4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7" name="Google Shape;937;p28"/>
            <p:cNvSpPr/>
            <p:nvPr/>
          </p:nvSpPr>
          <p:spPr>
            <a:xfrm rot="5400000">
              <a:off x="8409350" y="4348854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938" name="Google Shape;938;p28"/>
          <p:cNvGrpSpPr/>
          <p:nvPr/>
        </p:nvGrpSpPr>
        <p:grpSpPr>
          <a:xfrm>
            <a:off x="10979684" y="-1500"/>
            <a:ext cx="1217824" cy="1016000"/>
            <a:chOff x="8235950" y="11466"/>
            <a:chExt cx="912000" cy="762000"/>
          </a:xfrm>
        </p:grpSpPr>
        <p:sp>
          <p:nvSpPr>
            <p:cNvPr id="939" name="Google Shape;939;p28"/>
            <p:cNvSpPr/>
            <p:nvPr/>
          </p:nvSpPr>
          <p:spPr>
            <a:xfrm rot="5400000">
              <a:off x="8310950" y="-63534"/>
              <a:ext cx="762000" cy="9120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6"/>
            </a:solidFill>
            <a:ln>
              <a:noFill/>
            </a:ln>
            <a:effectLst>
              <a:outerShdw dist="38100" dir="5160000" algn="bl" rotWithShape="0">
                <a:schemeClr val="accent6">
                  <a:alpha val="3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0" name="Google Shape;940;p28"/>
            <p:cNvSpPr/>
            <p:nvPr/>
          </p:nvSpPr>
          <p:spPr>
            <a:xfrm rot="5400000">
              <a:off x="8409350" y="39963"/>
              <a:ext cx="620400" cy="7050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941" name="Google Shape;941;p28"/>
          <p:cNvGrpSpPr/>
          <p:nvPr/>
        </p:nvGrpSpPr>
        <p:grpSpPr>
          <a:xfrm>
            <a:off x="10979673" y="1153100"/>
            <a:ext cx="1201564" cy="1016000"/>
            <a:chOff x="8303150" y="896112"/>
            <a:chExt cx="832800" cy="762000"/>
          </a:xfrm>
        </p:grpSpPr>
        <p:sp>
          <p:nvSpPr>
            <p:cNvPr id="942" name="Google Shape;942;p28"/>
            <p:cNvSpPr/>
            <p:nvPr/>
          </p:nvSpPr>
          <p:spPr>
            <a:xfrm rot="5400000">
              <a:off x="8338550" y="86071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5"/>
            </a:solidFill>
            <a:ln>
              <a:noFill/>
            </a:ln>
            <a:effectLst>
              <a:outerShdw dist="38100" dir="6540000" algn="bl" rotWithShape="0">
                <a:schemeClr val="accent5">
                  <a:alpha val="45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3" name="Google Shape;943;p28"/>
            <p:cNvSpPr/>
            <p:nvPr/>
          </p:nvSpPr>
          <p:spPr>
            <a:xfrm rot="5400000">
              <a:off x="8409350" y="91636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944" name="Google Shape;944;p28"/>
          <p:cNvGrpSpPr/>
          <p:nvPr/>
        </p:nvGrpSpPr>
        <p:grpSpPr>
          <a:xfrm>
            <a:off x="10979673" y="2307700"/>
            <a:ext cx="1201564" cy="1016000"/>
            <a:chOff x="8303150" y="1780762"/>
            <a:chExt cx="832800" cy="762000"/>
          </a:xfrm>
        </p:grpSpPr>
        <p:sp>
          <p:nvSpPr>
            <p:cNvPr id="945" name="Google Shape;945;p28"/>
            <p:cNvSpPr/>
            <p:nvPr/>
          </p:nvSpPr>
          <p:spPr>
            <a:xfrm rot="5400000">
              <a:off x="8338550" y="174536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4"/>
            </a:solidFill>
            <a:ln>
              <a:noFill/>
            </a:ln>
            <a:effectLst>
              <a:outerShdw dist="38100" dir="6540000" algn="bl" rotWithShape="0">
                <a:schemeClr val="accent4">
                  <a:alpha val="43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6" name="Google Shape;946;p28"/>
            <p:cNvSpPr/>
            <p:nvPr/>
          </p:nvSpPr>
          <p:spPr>
            <a:xfrm rot="5400000">
              <a:off x="8409350" y="180101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947" name="Google Shape;947;p28"/>
          <p:cNvSpPr/>
          <p:nvPr/>
        </p:nvSpPr>
        <p:spPr>
          <a:xfrm>
            <a:off x="-8933" y="-25000"/>
            <a:ext cx="11090000" cy="68832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100013" dist="47625" algn="bl" rotWithShape="0">
              <a:srgbClr val="000000">
                <a:alpha val="30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/>
              <a:t>    </a:t>
            </a:r>
            <a:endParaRPr sz="2400" dirty="0"/>
          </a:p>
        </p:txBody>
      </p:sp>
      <p:pic>
        <p:nvPicPr>
          <p:cNvPr id="948" name="Google Shape;948;p28"/>
          <p:cNvPicPr preferRelativeResize="0"/>
          <p:nvPr/>
        </p:nvPicPr>
        <p:blipFill>
          <a:blip r:embed="rId2" cstate="email">
            <a:alphaModFix amt="37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4398" y="-25200"/>
            <a:ext cx="10293601" cy="6883199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949" name="Google Shape;949;p28"/>
          <p:cNvGrpSpPr/>
          <p:nvPr/>
        </p:nvGrpSpPr>
        <p:grpSpPr>
          <a:xfrm rot="10800000" flipH="1">
            <a:off x="1180070" y="75450"/>
            <a:ext cx="9654097" cy="6683071"/>
            <a:chOff x="-10488269" y="5695923"/>
            <a:chExt cx="7240573" cy="5012303"/>
          </a:xfrm>
        </p:grpSpPr>
        <p:sp>
          <p:nvSpPr>
            <p:cNvPr id="950" name="Google Shape;950;p28"/>
            <p:cNvSpPr/>
            <p:nvPr/>
          </p:nvSpPr>
          <p:spPr>
            <a:xfrm rot="5400000">
              <a:off x="-4922750" y="6534111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47" y="1"/>
                  </a:moveTo>
                  <a:cubicBezTo>
                    <a:pt x="1" y="1"/>
                    <a:pt x="1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1" name="Google Shape;951;p28"/>
            <p:cNvSpPr/>
            <p:nvPr/>
          </p:nvSpPr>
          <p:spPr>
            <a:xfrm rot="5400000">
              <a:off x="-9317278" y="6111652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2" name="Google Shape;952;p28"/>
            <p:cNvSpPr/>
            <p:nvPr/>
          </p:nvSpPr>
          <p:spPr>
            <a:xfrm rot="5400000">
              <a:off x="-3866992" y="6768301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4"/>
                    <a:pt x="247" y="364"/>
                  </a:cubicBezTo>
                  <a:cubicBezTo>
                    <a:pt x="479" y="364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3" name="Google Shape;953;p28"/>
            <p:cNvSpPr/>
            <p:nvPr/>
          </p:nvSpPr>
          <p:spPr>
            <a:xfrm rot="5400000">
              <a:off x="-10501618" y="5771955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33" y="0"/>
                  </a:moveTo>
                  <a:cubicBezTo>
                    <a:pt x="1" y="0"/>
                    <a:pt x="1" y="363"/>
                    <a:pt x="233" y="363"/>
                  </a:cubicBezTo>
                  <a:cubicBezTo>
                    <a:pt x="479" y="363"/>
                    <a:pt x="479" y="0"/>
                    <a:pt x="23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4" name="Google Shape;954;p28"/>
            <p:cNvSpPr/>
            <p:nvPr/>
          </p:nvSpPr>
          <p:spPr>
            <a:xfrm rot="5400000">
              <a:off x="-6856549" y="5709272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47" y="1"/>
                  </a:moveTo>
                  <a:cubicBezTo>
                    <a:pt x="0" y="1"/>
                    <a:pt x="0" y="364"/>
                    <a:pt x="247" y="364"/>
                  </a:cubicBezTo>
                  <a:cubicBezTo>
                    <a:pt x="479" y="364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5" name="Google Shape;955;p28"/>
            <p:cNvSpPr/>
            <p:nvPr/>
          </p:nvSpPr>
          <p:spPr>
            <a:xfrm rot="5400000">
              <a:off x="-10343267" y="9527263"/>
              <a:ext cx="113693" cy="83774"/>
            </a:xfrm>
            <a:custGeom>
              <a:avLst/>
              <a:gdLst/>
              <a:ahLst/>
              <a:cxnLst/>
              <a:rect l="l" t="t" r="r" b="b"/>
              <a:pathLst>
                <a:path w="494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94" y="363"/>
                    <a:pt x="494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6" name="Google Shape;956;p28"/>
            <p:cNvSpPr/>
            <p:nvPr/>
          </p:nvSpPr>
          <p:spPr>
            <a:xfrm rot="5400000">
              <a:off x="-9317281" y="10611220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7" name="Google Shape;957;p28"/>
            <p:cNvSpPr/>
            <p:nvPr/>
          </p:nvSpPr>
          <p:spPr>
            <a:xfrm rot="5400000">
              <a:off x="-3965391" y="8683603"/>
              <a:ext cx="110471" cy="83544"/>
            </a:xfrm>
            <a:custGeom>
              <a:avLst/>
              <a:gdLst/>
              <a:ahLst/>
              <a:cxnLst/>
              <a:rect l="l" t="t" r="r" b="b"/>
              <a:pathLst>
                <a:path w="480" h="363" extrusionOk="0">
                  <a:moveTo>
                    <a:pt x="247" y="0"/>
                  </a:moveTo>
                  <a:cubicBezTo>
                    <a:pt x="0" y="0"/>
                    <a:pt x="0" y="363"/>
                    <a:pt x="247" y="363"/>
                  </a:cubicBezTo>
                  <a:cubicBezTo>
                    <a:pt x="479" y="363"/>
                    <a:pt x="479" y="0"/>
                    <a:pt x="247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8" name="Google Shape;958;p28"/>
            <p:cNvSpPr/>
            <p:nvPr/>
          </p:nvSpPr>
          <p:spPr>
            <a:xfrm rot="5400000">
              <a:off x="-10082671" y="7904986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33" y="1"/>
                  </a:moveTo>
                  <a:cubicBezTo>
                    <a:pt x="1" y="1"/>
                    <a:pt x="1" y="363"/>
                    <a:pt x="233" y="363"/>
                  </a:cubicBezTo>
                  <a:cubicBezTo>
                    <a:pt x="480" y="363"/>
                    <a:pt x="480" y="1"/>
                    <a:pt x="233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9" name="Google Shape;959;p28"/>
            <p:cNvSpPr/>
            <p:nvPr/>
          </p:nvSpPr>
          <p:spPr>
            <a:xfrm rot="5400000">
              <a:off x="-5479207" y="10396638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0" name="Google Shape;960;p28"/>
            <p:cNvSpPr/>
            <p:nvPr/>
          </p:nvSpPr>
          <p:spPr>
            <a:xfrm rot="5400000">
              <a:off x="-3344703" y="5834225"/>
              <a:ext cx="110471" cy="83544"/>
            </a:xfrm>
            <a:custGeom>
              <a:avLst/>
              <a:gdLst/>
              <a:ahLst/>
              <a:cxnLst/>
              <a:rect l="l" t="t" r="r" b="b"/>
              <a:pathLst>
                <a:path w="480" h="363" extrusionOk="0">
                  <a:moveTo>
                    <a:pt x="233" y="0"/>
                  </a:moveTo>
                  <a:cubicBezTo>
                    <a:pt x="0" y="0"/>
                    <a:pt x="0" y="363"/>
                    <a:pt x="233" y="363"/>
                  </a:cubicBezTo>
                  <a:cubicBezTo>
                    <a:pt x="479" y="363"/>
                    <a:pt x="479" y="0"/>
                    <a:pt x="23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961" name="Google Shape;961;p28"/>
          <p:cNvSpPr txBox="1">
            <a:spLocks noGrp="1"/>
          </p:cNvSpPr>
          <p:nvPr>
            <p:ph type="title" hasCustomPrompt="1"/>
          </p:nvPr>
        </p:nvSpPr>
        <p:spPr>
          <a:xfrm>
            <a:off x="3526000" y="593641"/>
            <a:ext cx="5140000" cy="10160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8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8266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8266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8266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8266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8266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8266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8266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8266"/>
            </a:lvl9pPr>
          </a:lstStyle>
          <a:p>
            <a:r>
              <a:t>xx%</a:t>
            </a:r>
          </a:p>
        </p:txBody>
      </p:sp>
      <p:sp>
        <p:nvSpPr>
          <p:cNvPr id="962" name="Google Shape;962;p28"/>
          <p:cNvSpPr txBox="1">
            <a:spLocks noGrp="1"/>
          </p:cNvSpPr>
          <p:nvPr>
            <p:ph type="subTitle" idx="1"/>
          </p:nvPr>
        </p:nvSpPr>
        <p:spPr>
          <a:xfrm>
            <a:off x="3526000" y="1788260"/>
            <a:ext cx="5140000" cy="5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1pPr>
            <a:lvl2pPr lvl="1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63" name="Google Shape;963;p28"/>
          <p:cNvSpPr txBox="1">
            <a:spLocks noGrp="1"/>
          </p:cNvSpPr>
          <p:nvPr>
            <p:ph type="title" idx="2" hasCustomPrompt="1"/>
          </p:nvPr>
        </p:nvSpPr>
        <p:spPr>
          <a:xfrm>
            <a:off x="3526000" y="2597449"/>
            <a:ext cx="5140000" cy="10160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8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8266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8266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8266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8266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8266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8266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8266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8266"/>
            </a:lvl9pPr>
          </a:lstStyle>
          <a:p>
            <a:r>
              <a:t>xx%</a:t>
            </a:r>
          </a:p>
        </p:txBody>
      </p:sp>
      <p:sp>
        <p:nvSpPr>
          <p:cNvPr id="964" name="Google Shape;964;p28"/>
          <p:cNvSpPr txBox="1">
            <a:spLocks noGrp="1"/>
          </p:cNvSpPr>
          <p:nvPr>
            <p:ph type="subTitle" idx="3"/>
          </p:nvPr>
        </p:nvSpPr>
        <p:spPr>
          <a:xfrm>
            <a:off x="3526000" y="3787331"/>
            <a:ext cx="5140000" cy="5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1pPr>
            <a:lvl2pPr lvl="1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65" name="Google Shape;965;p28"/>
          <p:cNvSpPr txBox="1">
            <a:spLocks noGrp="1"/>
          </p:cNvSpPr>
          <p:nvPr>
            <p:ph type="title" idx="4" hasCustomPrompt="1"/>
          </p:nvPr>
        </p:nvSpPr>
        <p:spPr>
          <a:xfrm>
            <a:off x="3526000" y="4596515"/>
            <a:ext cx="5140000" cy="10160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8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8266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8266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8266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8266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8266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8266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8266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8266"/>
            </a:lvl9pPr>
          </a:lstStyle>
          <a:p>
            <a:r>
              <a:t>xx%</a:t>
            </a:r>
          </a:p>
        </p:txBody>
      </p:sp>
      <p:sp>
        <p:nvSpPr>
          <p:cNvPr id="966" name="Google Shape;966;p28"/>
          <p:cNvSpPr txBox="1">
            <a:spLocks noGrp="1"/>
          </p:cNvSpPr>
          <p:nvPr>
            <p:ph type="subTitle" idx="5"/>
          </p:nvPr>
        </p:nvSpPr>
        <p:spPr>
          <a:xfrm>
            <a:off x="3526000" y="5781656"/>
            <a:ext cx="5140000" cy="5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1pPr>
            <a:lvl2pPr lvl="1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67" name="Google Shape;967;p28"/>
          <p:cNvSpPr/>
          <p:nvPr/>
        </p:nvSpPr>
        <p:spPr>
          <a:xfrm>
            <a:off x="-8933" y="-21400"/>
            <a:ext cx="965200" cy="6883200"/>
          </a:xfrm>
          <a:prstGeom prst="rect">
            <a:avLst/>
          </a:prstGeom>
          <a:solidFill>
            <a:srgbClr val="FFB6B9"/>
          </a:solidFill>
          <a:ln>
            <a:noFill/>
          </a:ln>
          <a:effectLst>
            <a:outerShdw dist="38100" algn="bl" rotWithShape="0">
              <a:srgbClr val="F3F3F3">
                <a:alpha val="60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/>
          </a:p>
        </p:txBody>
      </p:sp>
      <p:grpSp>
        <p:nvGrpSpPr>
          <p:cNvPr id="968" name="Google Shape;968;p28"/>
          <p:cNvGrpSpPr/>
          <p:nvPr/>
        </p:nvGrpSpPr>
        <p:grpSpPr>
          <a:xfrm>
            <a:off x="10956831" y="4616867"/>
            <a:ext cx="1223883" cy="1016000"/>
            <a:chOff x="8303150" y="3550062"/>
            <a:chExt cx="832800" cy="762000"/>
          </a:xfrm>
        </p:grpSpPr>
        <p:sp>
          <p:nvSpPr>
            <p:cNvPr id="969" name="Google Shape;969;p28"/>
            <p:cNvSpPr/>
            <p:nvPr/>
          </p:nvSpPr>
          <p:spPr>
            <a:xfrm rot="5400000">
              <a:off x="8338550" y="351466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5"/>
            </a:solidFill>
            <a:ln>
              <a:noFill/>
            </a:ln>
            <a:effectLst>
              <a:outerShdw dist="38100" dir="6540000" algn="bl" rotWithShape="0">
                <a:schemeClr val="accent5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0" name="Google Shape;970;p28"/>
            <p:cNvSpPr/>
            <p:nvPr/>
          </p:nvSpPr>
          <p:spPr>
            <a:xfrm rot="5400000">
              <a:off x="8409350" y="357031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</p:spTree>
    <p:extLst>
      <p:ext uri="{BB962C8B-B14F-4D97-AF65-F5344CB8AC3E}">
        <p14:creationId xmlns:p14="http://schemas.microsoft.com/office/powerpoint/2010/main" val="2460084961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 1" preserve="1">
  <p:cSld name="Title and two columns 1">
    <p:spTree>
      <p:nvGrpSpPr>
        <p:cNvPr id="1" name="Shape 9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72" name="Google Shape;972;p29"/>
          <p:cNvGrpSpPr/>
          <p:nvPr/>
        </p:nvGrpSpPr>
        <p:grpSpPr>
          <a:xfrm>
            <a:off x="10979684" y="-1500"/>
            <a:ext cx="1217824" cy="1016000"/>
            <a:chOff x="8235950" y="11466"/>
            <a:chExt cx="912000" cy="762000"/>
          </a:xfrm>
        </p:grpSpPr>
        <p:sp>
          <p:nvSpPr>
            <p:cNvPr id="973" name="Google Shape;973;p29"/>
            <p:cNvSpPr/>
            <p:nvPr/>
          </p:nvSpPr>
          <p:spPr>
            <a:xfrm rot="5400000">
              <a:off x="8310950" y="-63534"/>
              <a:ext cx="762000" cy="9120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6"/>
            </a:solidFill>
            <a:ln>
              <a:noFill/>
            </a:ln>
            <a:effectLst>
              <a:outerShdw dist="38100" dir="5160000" algn="bl" rotWithShape="0">
                <a:schemeClr val="accent6">
                  <a:alpha val="3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4" name="Google Shape;974;p29"/>
            <p:cNvSpPr/>
            <p:nvPr/>
          </p:nvSpPr>
          <p:spPr>
            <a:xfrm rot="5400000">
              <a:off x="8409350" y="39963"/>
              <a:ext cx="620400" cy="7050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975" name="Google Shape;975;p29"/>
          <p:cNvGrpSpPr/>
          <p:nvPr/>
        </p:nvGrpSpPr>
        <p:grpSpPr>
          <a:xfrm>
            <a:off x="10979673" y="1153100"/>
            <a:ext cx="1201564" cy="1016000"/>
            <a:chOff x="8303150" y="896112"/>
            <a:chExt cx="832800" cy="762000"/>
          </a:xfrm>
        </p:grpSpPr>
        <p:sp>
          <p:nvSpPr>
            <p:cNvPr id="976" name="Google Shape;976;p29"/>
            <p:cNvSpPr/>
            <p:nvPr/>
          </p:nvSpPr>
          <p:spPr>
            <a:xfrm rot="5400000">
              <a:off x="8338550" y="86071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5"/>
            </a:solidFill>
            <a:ln>
              <a:noFill/>
            </a:ln>
            <a:effectLst>
              <a:outerShdw dist="38100" dir="6540000" algn="bl" rotWithShape="0">
                <a:schemeClr val="accent5">
                  <a:alpha val="45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7" name="Google Shape;977;p29"/>
            <p:cNvSpPr/>
            <p:nvPr/>
          </p:nvSpPr>
          <p:spPr>
            <a:xfrm rot="5400000">
              <a:off x="8409350" y="91636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978" name="Google Shape;978;p29"/>
          <p:cNvGrpSpPr/>
          <p:nvPr/>
        </p:nvGrpSpPr>
        <p:grpSpPr>
          <a:xfrm>
            <a:off x="10979673" y="2307700"/>
            <a:ext cx="1201564" cy="1016000"/>
            <a:chOff x="8303150" y="1780762"/>
            <a:chExt cx="832800" cy="762000"/>
          </a:xfrm>
        </p:grpSpPr>
        <p:sp>
          <p:nvSpPr>
            <p:cNvPr id="979" name="Google Shape;979;p29"/>
            <p:cNvSpPr/>
            <p:nvPr/>
          </p:nvSpPr>
          <p:spPr>
            <a:xfrm rot="5400000">
              <a:off x="8338550" y="174536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4"/>
            </a:solidFill>
            <a:ln>
              <a:noFill/>
            </a:ln>
            <a:effectLst>
              <a:outerShdw dist="38100" dir="6540000" algn="bl" rotWithShape="0">
                <a:schemeClr val="accent4">
                  <a:alpha val="43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0" name="Google Shape;980;p29"/>
            <p:cNvSpPr/>
            <p:nvPr/>
          </p:nvSpPr>
          <p:spPr>
            <a:xfrm rot="5400000">
              <a:off x="8409350" y="180101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981" name="Google Shape;981;p29"/>
          <p:cNvGrpSpPr/>
          <p:nvPr/>
        </p:nvGrpSpPr>
        <p:grpSpPr>
          <a:xfrm>
            <a:off x="10979673" y="3462267"/>
            <a:ext cx="1201564" cy="1016000"/>
            <a:chOff x="8303150" y="2665412"/>
            <a:chExt cx="832800" cy="762000"/>
          </a:xfrm>
        </p:grpSpPr>
        <p:sp>
          <p:nvSpPr>
            <p:cNvPr id="982" name="Google Shape;982;p29"/>
            <p:cNvSpPr/>
            <p:nvPr/>
          </p:nvSpPr>
          <p:spPr>
            <a:xfrm rot="5400000">
              <a:off x="8338550" y="263001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6"/>
            </a:solidFill>
            <a:ln>
              <a:noFill/>
            </a:ln>
            <a:effectLst>
              <a:outerShdw dist="38100" dir="6540000" algn="bl" rotWithShape="0">
                <a:schemeClr val="accent6">
                  <a:alpha val="31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3" name="Google Shape;983;p29"/>
            <p:cNvSpPr/>
            <p:nvPr/>
          </p:nvSpPr>
          <p:spPr>
            <a:xfrm rot="5400000">
              <a:off x="8409350" y="268566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984" name="Google Shape;984;p29"/>
          <p:cNvGrpSpPr/>
          <p:nvPr/>
        </p:nvGrpSpPr>
        <p:grpSpPr>
          <a:xfrm>
            <a:off x="10979673" y="4616867"/>
            <a:ext cx="1201564" cy="1016000"/>
            <a:chOff x="8303150" y="3550062"/>
            <a:chExt cx="832800" cy="762000"/>
          </a:xfrm>
        </p:grpSpPr>
        <p:sp>
          <p:nvSpPr>
            <p:cNvPr id="985" name="Google Shape;985;p29"/>
            <p:cNvSpPr/>
            <p:nvPr/>
          </p:nvSpPr>
          <p:spPr>
            <a:xfrm rot="5400000">
              <a:off x="8338550" y="351466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5"/>
            </a:solidFill>
            <a:ln>
              <a:noFill/>
            </a:ln>
            <a:effectLst>
              <a:outerShdw dist="38100" dir="6540000" algn="bl" rotWithShape="0">
                <a:schemeClr val="accent5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6" name="Google Shape;986;p29"/>
            <p:cNvSpPr/>
            <p:nvPr/>
          </p:nvSpPr>
          <p:spPr>
            <a:xfrm rot="5400000">
              <a:off x="8409350" y="357031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987" name="Google Shape;987;p29"/>
          <p:cNvSpPr/>
          <p:nvPr/>
        </p:nvSpPr>
        <p:spPr>
          <a:xfrm>
            <a:off x="-8933" y="-25000"/>
            <a:ext cx="11092000" cy="6883200"/>
          </a:xfrm>
          <a:prstGeom prst="rect">
            <a:avLst/>
          </a:prstGeom>
          <a:solidFill>
            <a:srgbClr val="FEE1E2"/>
          </a:solidFill>
          <a:ln>
            <a:noFill/>
          </a:ln>
          <a:effectLst>
            <a:outerShdw blurRad="100013" dist="47625" algn="bl" rotWithShape="0">
              <a:srgbClr val="000000">
                <a:alpha val="30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/>
              <a:t>    </a:t>
            </a:r>
            <a:endParaRPr sz="2400" dirty="0"/>
          </a:p>
        </p:txBody>
      </p:sp>
      <p:sp>
        <p:nvSpPr>
          <p:cNvPr id="988" name="Google Shape;988;p29"/>
          <p:cNvSpPr/>
          <p:nvPr/>
        </p:nvSpPr>
        <p:spPr>
          <a:xfrm>
            <a:off x="1366133" y="386467"/>
            <a:ext cx="9305600" cy="6066000"/>
          </a:xfrm>
          <a:prstGeom prst="rect">
            <a:avLst/>
          </a:prstGeom>
          <a:noFill/>
          <a:ln w="2857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/>
              <a:t>    </a:t>
            </a:r>
            <a:endParaRPr sz="2400" dirty="0"/>
          </a:p>
        </p:txBody>
      </p:sp>
      <p:grpSp>
        <p:nvGrpSpPr>
          <p:cNvPr id="989" name="Google Shape;989;p29"/>
          <p:cNvGrpSpPr/>
          <p:nvPr/>
        </p:nvGrpSpPr>
        <p:grpSpPr>
          <a:xfrm>
            <a:off x="1816488" y="768526"/>
            <a:ext cx="7978041" cy="5445477"/>
            <a:chOff x="-839348" y="6291069"/>
            <a:chExt cx="5983531" cy="4084108"/>
          </a:xfrm>
        </p:grpSpPr>
        <p:sp>
          <p:nvSpPr>
            <p:cNvPr id="990" name="Google Shape;990;p29"/>
            <p:cNvSpPr/>
            <p:nvPr/>
          </p:nvSpPr>
          <p:spPr>
            <a:xfrm rot="5400000">
              <a:off x="3680631" y="6304533"/>
              <a:ext cx="110471" cy="83544"/>
            </a:xfrm>
            <a:custGeom>
              <a:avLst/>
              <a:gdLst/>
              <a:ahLst/>
              <a:cxnLst/>
              <a:rect l="l" t="t" r="r" b="b"/>
              <a:pathLst>
                <a:path w="480" h="363" extrusionOk="0">
                  <a:moveTo>
                    <a:pt x="233" y="0"/>
                  </a:moveTo>
                  <a:cubicBezTo>
                    <a:pt x="1" y="0"/>
                    <a:pt x="1" y="363"/>
                    <a:pt x="233" y="363"/>
                  </a:cubicBezTo>
                  <a:cubicBezTo>
                    <a:pt x="479" y="363"/>
                    <a:pt x="479" y="0"/>
                    <a:pt x="23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91" name="Google Shape;991;p29"/>
            <p:cNvSpPr/>
            <p:nvPr/>
          </p:nvSpPr>
          <p:spPr>
            <a:xfrm rot="5400000">
              <a:off x="1020238" y="9721911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47" y="1"/>
                  </a:moveTo>
                  <a:cubicBezTo>
                    <a:pt x="1" y="1"/>
                    <a:pt x="1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92" name="Google Shape;992;p29"/>
            <p:cNvSpPr/>
            <p:nvPr/>
          </p:nvSpPr>
          <p:spPr>
            <a:xfrm rot="5400000">
              <a:off x="-105553" y="6304427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93" name="Google Shape;993;p29"/>
            <p:cNvSpPr/>
            <p:nvPr/>
          </p:nvSpPr>
          <p:spPr>
            <a:xfrm rot="5400000">
              <a:off x="1740126" y="6531859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47" y="1"/>
                  </a:moveTo>
                  <a:cubicBezTo>
                    <a:pt x="0" y="1"/>
                    <a:pt x="0" y="364"/>
                    <a:pt x="247" y="364"/>
                  </a:cubicBezTo>
                  <a:cubicBezTo>
                    <a:pt x="479" y="364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94" name="Google Shape;994;p29"/>
            <p:cNvSpPr/>
            <p:nvPr/>
          </p:nvSpPr>
          <p:spPr>
            <a:xfrm rot="5400000">
              <a:off x="-728244" y="10278170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95" name="Google Shape;995;p29"/>
            <p:cNvSpPr/>
            <p:nvPr/>
          </p:nvSpPr>
          <p:spPr>
            <a:xfrm rot="5400000">
              <a:off x="3935069" y="9667997"/>
              <a:ext cx="113693" cy="83774"/>
            </a:xfrm>
            <a:custGeom>
              <a:avLst/>
              <a:gdLst/>
              <a:ahLst/>
              <a:cxnLst/>
              <a:rect l="l" t="t" r="r" b="b"/>
              <a:pathLst>
                <a:path w="494" h="364" extrusionOk="0">
                  <a:moveTo>
                    <a:pt x="247" y="1"/>
                  </a:moveTo>
                  <a:cubicBezTo>
                    <a:pt x="1" y="1"/>
                    <a:pt x="1" y="363"/>
                    <a:pt x="247" y="363"/>
                  </a:cubicBezTo>
                  <a:cubicBezTo>
                    <a:pt x="494" y="363"/>
                    <a:pt x="494" y="1"/>
                    <a:pt x="24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96" name="Google Shape;996;p29"/>
            <p:cNvSpPr/>
            <p:nvPr/>
          </p:nvSpPr>
          <p:spPr>
            <a:xfrm rot="5400000">
              <a:off x="5047176" y="8259957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4"/>
                    <a:pt x="247" y="364"/>
                  </a:cubicBezTo>
                  <a:cubicBezTo>
                    <a:pt x="479" y="364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97" name="Google Shape;997;p29"/>
            <p:cNvSpPr/>
            <p:nvPr/>
          </p:nvSpPr>
          <p:spPr>
            <a:xfrm rot="5400000">
              <a:off x="-852696" y="7723261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33" y="1"/>
                  </a:moveTo>
                  <a:cubicBezTo>
                    <a:pt x="1" y="1"/>
                    <a:pt x="1" y="363"/>
                    <a:pt x="233" y="363"/>
                  </a:cubicBezTo>
                  <a:cubicBezTo>
                    <a:pt x="480" y="363"/>
                    <a:pt x="480" y="1"/>
                    <a:pt x="23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98" name="Google Shape;998;p29"/>
            <p:cNvSpPr/>
            <p:nvPr/>
          </p:nvSpPr>
          <p:spPr>
            <a:xfrm rot="5400000">
              <a:off x="2315056" y="10180313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99" name="Google Shape;999;p29"/>
            <p:cNvSpPr/>
            <p:nvPr/>
          </p:nvSpPr>
          <p:spPr>
            <a:xfrm rot="5400000">
              <a:off x="4905860" y="6490900"/>
              <a:ext cx="110471" cy="83544"/>
            </a:xfrm>
            <a:custGeom>
              <a:avLst/>
              <a:gdLst/>
              <a:ahLst/>
              <a:cxnLst/>
              <a:rect l="l" t="t" r="r" b="b"/>
              <a:pathLst>
                <a:path w="480" h="363" extrusionOk="0">
                  <a:moveTo>
                    <a:pt x="233" y="0"/>
                  </a:moveTo>
                  <a:cubicBezTo>
                    <a:pt x="0" y="0"/>
                    <a:pt x="0" y="363"/>
                    <a:pt x="233" y="363"/>
                  </a:cubicBezTo>
                  <a:cubicBezTo>
                    <a:pt x="479" y="363"/>
                    <a:pt x="479" y="0"/>
                    <a:pt x="23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1000" name="Google Shape;1000;p29"/>
          <p:cNvGrpSpPr/>
          <p:nvPr/>
        </p:nvGrpSpPr>
        <p:grpSpPr>
          <a:xfrm>
            <a:off x="10979673" y="5771467"/>
            <a:ext cx="1201564" cy="1016000"/>
            <a:chOff x="8303150" y="4328604"/>
            <a:chExt cx="832800" cy="762000"/>
          </a:xfrm>
        </p:grpSpPr>
        <p:sp>
          <p:nvSpPr>
            <p:cNvPr id="1001" name="Google Shape;1001;p29"/>
            <p:cNvSpPr/>
            <p:nvPr/>
          </p:nvSpPr>
          <p:spPr>
            <a:xfrm rot="5400000">
              <a:off x="8338550" y="4293204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4"/>
            </a:solidFill>
            <a:ln>
              <a:noFill/>
            </a:ln>
            <a:effectLst>
              <a:outerShdw dist="38100" dir="5400000" algn="bl" rotWithShape="0">
                <a:schemeClr val="accent4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02" name="Google Shape;1002;p29"/>
            <p:cNvSpPr/>
            <p:nvPr/>
          </p:nvSpPr>
          <p:spPr>
            <a:xfrm rot="5400000">
              <a:off x="8409350" y="4348854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1003" name="Google Shape;1003;p29"/>
          <p:cNvSpPr txBox="1">
            <a:spLocks noGrp="1"/>
          </p:cNvSpPr>
          <p:nvPr>
            <p:ph type="subTitle" idx="1"/>
          </p:nvPr>
        </p:nvSpPr>
        <p:spPr>
          <a:xfrm>
            <a:off x="1733100" y="1804883"/>
            <a:ext cx="7709600" cy="54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Bebas Neue"/>
              <a:buNone/>
              <a:defRPr sz="2667" b="1">
                <a:latin typeface="Playfair Display"/>
                <a:ea typeface="Playfair Display"/>
                <a:cs typeface="Playfair Display"/>
                <a:sym typeface="Playfair Display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Bebas Neue"/>
              <a:buNone/>
              <a:defRPr>
                <a:latin typeface="Bebas Neue"/>
                <a:ea typeface="Bebas Neue"/>
                <a:cs typeface="Bebas Neue"/>
                <a:sym typeface="Bebas Neue"/>
              </a:defRPr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Bebas Neue"/>
              <a:buNone/>
              <a:defRPr>
                <a:latin typeface="Bebas Neue"/>
                <a:ea typeface="Bebas Neue"/>
                <a:cs typeface="Bebas Neue"/>
                <a:sym typeface="Bebas Neue"/>
              </a:defRPr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Bebas Neue"/>
              <a:buNone/>
              <a:defRPr>
                <a:latin typeface="Bebas Neue"/>
                <a:ea typeface="Bebas Neue"/>
                <a:cs typeface="Bebas Neue"/>
                <a:sym typeface="Bebas Neue"/>
              </a:defRPr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Bebas Neue"/>
              <a:buNone/>
              <a:defRPr>
                <a:latin typeface="Bebas Neue"/>
                <a:ea typeface="Bebas Neue"/>
                <a:cs typeface="Bebas Neue"/>
                <a:sym typeface="Bebas Neue"/>
              </a:defRPr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Bebas Neue"/>
              <a:buNone/>
              <a:defRPr>
                <a:latin typeface="Bebas Neue"/>
                <a:ea typeface="Bebas Neue"/>
                <a:cs typeface="Bebas Neue"/>
                <a:sym typeface="Bebas Neue"/>
              </a:defRPr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Bebas Neue"/>
              <a:buNone/>
              <a:defRPr>
                <a:latin typeface="Bebas Neue"/>
                <a:ea typeface="Bebas Neue"/>
                <a:cs typeface="Bebas Neue"/>
                <a:sym typeface="Bebas Neue"/>
              </a:defRPr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Bebas Neue"/>
              <a:buNone/>
              <a:defRPr>
                <a:latin typeface="Bebas Neue"/>
                <a:ea typeface="Bebas Neue"/>
                <a:cs typeface="Bebas Neue"/>
                <a:sym typeface="Bebas Neue"/>
              </a:defRPr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Font typeface="Bebas Neue"/>
              <a:buNone/>
              <a:defRPr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sp>
        <p:nvSpPr>
          <p:cNvPr id="1004" name="Google Shape;1004;p29"/>
          <p:cNvSpPr txBox="1">
            <a:spLocks noGrp="1"/>
          </p:cNvSpPr>
          <p:nvPr>
            <p:ph type="subTitle" idx="2"/>
          </p:nvPr>
        </p:nvSpPr>
        <p:spPr>
          <a:xfrm>
            <a:off x="1733100" y="2544816"/>
            <a:ext cx="7709600" cy="2769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867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005" name="Google Shape;1005;p29"/>
          <p:cNvSpPr/>
          <p:nvPr/>
        </p:nvSpPr>
        <p:spPr>
          <a:xfrm>
            <a:off x="0" y="-21400"/>
            <a:ext cx="965200" cy="6883200"/>
          </a:xfrm>
          <a:prstGeom prst="rect">
            <a:avLst/>
          </a:prstGeom>
          <a:solidFill>
            <a:srgbClr val="FFB6B9"/>
          </a:solidFill>
          <a:ln>
            <a:noFill/>
          </a:ln>
          <a:effectLst>
            <a:outerShdw dist="66675" algn="bl" rotWithShape="0">
              <a:schemeClr val="accent5">
                <a:alpha val="21000"/>
              </a:scheme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/>
          </a:p>
        </p:txBody>
      </p:sp>
      <p:sp>
        <p:nvSpPr>
          <p:cNvPr id="1006" name="Google Shape;1006;p29"/>
          <p:cNvSpPr txBox="1">
            <a:spLocks noGrp="1"/>
          </p:cNvSpPr>
          <p:nvPr>
            <p:ph type="title"/>
          </p:nvPr>
        </p:nvSpPr>
        <p:spPr>
          <a:xfrm>
            <a:off x="1651200" y="581709"/>
            <a:ext cx="88896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434063906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 2" preserve="1">
  <p:cSld name="Title and two columns 2">
    <p:spTree>
      <p:nvGrpSpPr>
        <p:cNvPr id="1" name="Shape 10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08" name="Google Shape;1008;p30"/>
          <p:cNvGrpSpPr/>
          <p:nvPr/>
        </p:nvGrpSpPr>
        <p:grpSpPr>
          <a:xfrm>
            <a:off x="10979684" y="-1500"/>
            <a:ext cx="1217824" cy="1016000"/>
            <a:chOff x="8235950" y="11466"/>
            <a:chExt cx="912000" cy="762000"/>
          </a:xfrm>
        </p:grpSpPr>
        <p:sp>
          <p:nvSpPr>
            <p:cNvPr id="1009" name="Google Shape;1009;p30"/>
            <p:cNvSpPr/>
            <p:nvPr/>
          </p:nvSpPr>
          <p:spPr>
            <a:xfrm rot="5400000">
              <a:off x="8310950" y="-63534"/>
              <a:ext cx="762000" cy="9120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6"/>
            </a:solidFill>
            <a:ln>
              <a:noFill/>
            </a:ln>
            <a:effectLst>
              <a:outerShdw dist="38100" dir="5160000" algn="bl" rotWithShape="0">
                <a:schemeClr val="accent6">
                  <a:alpha val="3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10" name="Google Shape;1010;p30"/>
            <p:cNvSpPr/>
            <p:nvPr/>
          </p:nvSpPr>
          <p:spPr>
            <a:xfrm rot="5400000">
              <a:off x="8409350" y="39963"/>
              <a:ext cx="620400" cy="7050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1011" name="Google Shape;1011;p30"/>
          <p:cNvGrpSpPr/>
          <p:nvPr/>
        </p:nvGrpSpPr>
        <p:grpSpPr>
          <a:xfrm>
            <a:off x="10979673" y="1153100"/>
            <a:ext cx="1201564" cy="1016000"/>
            <a:chOff x="8303150" y="896112"/>
            <a:chExt cx="832800" cy="762000"/>
          </a:xfrm>
        </p:grpSpPr>
        <p:sp>
          <p:nvSpPr>
            <p:cNvPr id="1012" name="Google Shape;1012;p30"/>
            <p:cNvSpPr/>
            <p:nvPr/>
          </p:nvSpPr>
          <p:spPr>
            <a:xfrm rot="5400000">
              <a:off x="8338550" y="86071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5"/>
            </a:solidFill>
            <a:ln>
              <a:noFill/>
            </a:ln>
            <a:effectLst>
              <a:outerShdw dist="38100" dir="6540000" algn="bl" rotWithShape="0">
                <a:schemeClr val="accent5">
                  <a:alpha val="45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13" name="Google Shape;1013;p30"/>
            <p:cNvSpPr/>
            <p:nvPr/>
          </p:nvSpPr>
          <p:spPr>
            <a:xfrm rot="5400000">
              <a:off x="8409350" y="91636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1014" name="Google Shape;1014;p30"/>
          <p:cNvGrpSpPr/>
          <p:nvPr/>
        </p:nvGrpSpPr>
        <p:grpSpPr>
          <a:xfrm>
            <a:off x="10979673" y="2307700"/>
            <a:ext cx="1201564" cy="1016000"/>
            <a:chOff x="8303150" y="1780762"/>
            <a:chExt cx="832800" cy="762000"/>
          </a:xfrm>
        </p:grpSpPr>
        <p:sp>
          <p:nvSpPr>
            <p:cNvPr id="1015" name="Google Shape;1015;p30"/>
            <p:cNvSpPr/>
            <p:nvPr/>
          </p:nvSpPr>
          <p:spPr>
            <a:xfrm rot="5400000">
              <a:off x="8338550" y="174536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4"/>
            </a:solidFill>
            <a:ln>
              <a:noFill/>
            </a:ln>
            <a:effectLst>
              <a:outerShdw dist="38100" dir="6540000" algn="bl" rotWithShape="0">
                <a:schemeClr val="accent4">
                  <a:alpha val="43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16" name="Google Shape;1016;p30"/>
            <p:cNvSpPr/>
            <p:nvPr/>
          </p:nvSpPr>
          <p:spPr>
            <a:xfrm rot="5400000">
              <a:off x="8409350" y="180101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1017" name="Google Shape;1017;p30"/>
          <p:cNvGrpSpPr/>
          <p:nvPr/>
        </p:nvGrpSpPr>
        <p:grpSpPr>
          <a:xfrm>
            <a:off x="10979673" y="3462267"/>
            <a:ext cx="1201564" cy="1016000"/>
            <a:chOff x="8303150" y="2665412"/>
            <a:chExt cx="832800" cy="762000"/>
          </a:xfrm>
        </p:grpSpPr>
        <p:sp>
          <p:nvSpPr>
            <p:cNvPr id="1018" name="Google Shape;1018;p30"/>
            <p:cNvSpPr/>
            <p:nvPr/>
          </p:nvSpPr>
          <p:spPr>
            <a:xfrm rot="5400000">
              <a:off x="8338550" y="263001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6"/>
            </a:solidFill>
            <a:ln>
              <a:noFill/>
            </a:ln>
            <a:effectLst>
              <a:outerShdw dist="38100" dir="6540000" algn="bl" rotWithShape="0">
                <a:schemeClr val="accent6">
                  <a:alpha val="31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19" name="Google Shape;1019;p30"/>
            <p:cNvSpPr/>
            <p:nvPr/>
          </p:nvSpPr>
          <p:spPr>
            <a:xfrm rot="5400000">
              <a:off x="8409350" y="268566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1020" name="Google Shape;1020;p30"/>
          <p:cNvGrpSpPr/>
          <p:nvPr/>
        </p:nvGrpSpPr>
        <p:grpSpPr>
          <a:xfrm>
            <a:off x="10979673" y="4616867"/>
            <a:ext cx="1201564" cy="1016000"/>
            <a:chOff x="8303150" y="3550062"/>
            <a:chExt cx="832800" cy="762000"/>
          </a:xfrm>
        </p:grpSpPr>
        <p:sp>
          <p:nvSpPr>
            <p:cNvPr id="1021" name="Google Shape;1021;p30"/>
            <p:cNvSpPr/>
            <p:nvPr/>
          </p:nvSpPr>
          <p:spPr>
            <a:xfrm rot="5400000">
              <a:off x="8338550" y="351466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5"/>
            </a:solidFill>
            <a:ln>
              <a:noFill/>
            </a:ln>
            <a:effectLst>
              <a:outerShdw dist="38100" dir="6540000" algn="bl" rotWithShape="0">
                <a:schemeClr val="accent5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22" name="Google Shape;1022;p30"/>
            <p:cNvSpPr/>
            <p:nvPr/>
          </p:nvSpPr>
          <p:spPr>
            <a:xfrm rot="5400000">
              <a:off x="8409350" y="357031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1023" name="Google Shape;1023;p30"/>
          <p:cNvSpPr/>
          <p:nvPr/>
        </p:nvSpPr>
        <p:spPr>
          <a:xfrm>
            <a:off x="-8933" y="-25000"/>
            <a:ext cx="11092000" cy="6883200"/>
          </a:xfrm>
          <a:prstGeom prst="rect">
            <a:avLst/>
          </a:prstGeom>
          <a:solidFill>
            <a:srgbClr val="FEE1E2"/>
          </a:solidFill>
          <a:ln>
            <a:noFill/>
          </a:ln>
          <a:effectLst>
            <a:outerShdw blurRad="100013" dist="47625" algn="bl" rotWithShape="0">
              <a:srgbClr val="000000">
                <a:alpha val="30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/>
              <a:t>    </a:t>
            </a:r>
            <a:endParaRPr sz="2400" dirty="0"/>
          </a:p>
        </p:txBody>
      </p:sp>
      <p:sp>
        <p:nvSpPr>
          <p:cNvPr id="1024" name="Google Shape;1024;p30"/>
          <p:cNvSpPr/>
          <p:nvPr/>
        </p:nvSpPr>
        <p:spPr>
          <a:xfrm>
            <a:off x="1366133" y="386467"/>
            <a:ext cx="9305600" cy="6066000"/>
          </a:xfrm>
          <a:prstGeom prst="rect">
            <a:avLst/>
          </a:prstGeom>
          <a:noFill/>
          <a:ln w="2857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/>
              <a:t>    </a:t>
            </a:r>
            <a:endParaRPr sz="2400" dirty="0"/>
          </a:p>
        </p:txBody>
      </p:sp>
      <p:grpSp>
        <p:nvGrpSpPr>
          <p:cNvPr id="1025" name="Google Shape;1025;p30"/>
          <p:cNvGrpSpPr/>
          <p:nvPr/>
        </p:nvGrpSpPr>
        <p:grpSpPr>
          <a:xfrm>
            <a:off x="1816488" y="768526"/>
            <a:ext cx="7978041" cy="5445477"/>
            <a:chOff x="-839348" y="6291069"/>
            <a:chExt cx="5983531" cy="4084108"/>
          </a:xfrm>
        </p:grpSpPr>
        <p:sp>
          <p:nvSpPr>
            <p:cNvPr id="1026" name="Google Shape;1026;p30"/>
            <p:cNvSpPr/>
            <p:nvPr/>
          </p:nvSpPr>
          <p:spPr>
            <a:xfrm rot="5400000">
              <a:off x="3680631" y="6304533"/>
              <a:ext cx="110471" cy="83544"/>
            </a:xfrm>
            <a:custGeom>
              <a:avLst/>
              <a:gdLst/>
              <a:ahLst/>
              <a:cxnLst/>
              <a:rect l="l" t="t" r="r" b="b"/>
              <a:pathLst>
                <a:path w="480" h="363" extrusionOk="0">
                  <a:moveTo>
                    <a:pt x="233" y="0"/>
                  </a:moveTo>
                  <a:cubicBezTo>
                    <a:pt x="1" y="0"/>
                    <a:pt x="1" y="363"/>
                    <a:pt x="233" y="363"/>
                  </a:cubicBezTo>
                  <a:cubicBezTo>
                    <a:pt x="479" y="363"/>
                    <a:pt x="479" y="0"/>
                    <a:pt x="23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27" name="Google Shape;1027;p30"/>
            <p:cNvSpPr/>
            <p:nvPr/>
          </p:nvSpPr>
          <p:spPr>
            <a:xfrm rot="5400000">
              <a:off x="1020238" y="9721911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47" y="1"/>
                  </a:moveTo>
                  <a:cubicBezTo>
                    <a:pt x="1" y="1"/>
                    <a:pt x="1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28" name="Google Shape;1028;p30"/>
            <p:cNvSpPr/>
            <p:nvPr/>
          </p:nvSpPr>
          <p:spPr>
            <a:xfrm rot="5400000">
              <a:off x="-105553" y="6304427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29" name="Google Shape;1029;p30"/>
            <p:cNvSpPr/>
            <p:nvPr/>
          </p:nvSpPr>
          <p:spPr>
            <a:xfrm rot="5400000">
              <a:off x="1740126" y="6531859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47" y="1"/>
                  </a:moveTo>
                  <a:cubicBezTo>
                    <a:pt x="0" y="1"/>
                    <a:pt x="0" y="364"/>
                    <a:pt x="247" y="364"/>
                  </a:cubicBezTo>
                  <a:cubicBezTo>
                    <a:pt x="479" y="364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30" name="Google Shape;1030;p30"/>
            <p:cNvSpPr/>
            <p:nvPr/>
          </p:nvSpPr>
          <p:spPr>
            <a:xfrm rot="5400000">
              <a:off x="-728244" y="10278170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31" name="Google Shape;1031;p30"/>
            <p:cNvSpPr/>
            <p:nvPr/>
          </p:nvSpPr>
          <p:spPr>
            <a:xfrm rot="5400000">
              <a:off x="3935069" y="9667997"/>
              <a:ext cx="113693" cy="83774"/>
            </a:xfrm>
            <a:custGeom>
              <a:avLst/>
              <a:gdLst/>
              <a:ahLst/>
              <a:cxnLst/>
              <a:rect l="l" t="t" r="r" b="b"/>
              <a:pathLst>
                <a:path w="494" h="364" extrusionOk="0">
                  <a:moveTo>
                    <a:pt x="247" y="1"/>
                  </a:moveTo>
                  <a:cubicBezTo>
                    <a:pt x="1" y="1"/>
                    <a:pt x="1" y="363"/>
                    <a:pt x="247" y="363"/>
                  </a:cubicBezTo>
                  <a:cubicBezTo>
                    <a:pt x="494" y="363"/>
                    <a:pt x="494" y="1"/>
                    <a:pt x="24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32" name="Google Shape;1032;p30"/>
            <p:cNvSpPr/>
            <p:nvPr/>
          </p:nvSpPr>
          <p:spPr>
            <a:xfrm rot="5400000">
              <a:off x="5047176" y="8259957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4"/>
                    <a:pt x="247" y="364"/>
                  </a:cubicBezTo>
                  <a:cubicBezTo>
                    <a:pt x="479" y="364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33" name="Google Shape;1033;p30"/>
            <p:cNvSpPr/>
            <p:nvPr/>
          </p:nvSpPr>
          <p:spPr>
            <a:xfrm rot="5400000">
              <a:off x="-852696" y="7723261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33" y="1"/>
                  </a:moveTo>
                  <a:cubicBezTo>
                    <a:pt x="1" y="1"/>
                    <a:pt x="1" y="363"/>
                    <a:pt x="233" y="363"/>
                  </a:cubicBezTo>
                  <a:cubicBezTo>
                    <a:pt x="480" y="363"/>
                    <a:pt x="480" y="1"/>
                    <a:pt x="23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34" name="Google Shape;1034;p30"/>
            <p:cNvSpPr/>
            <p:nvPr/>
          </p:nvSpPr>
          <p:spPr>
            <a:xfrm rot="5400000">
              <a:off x="2315056" y="10180313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35" name="Google Shape;1035;p30"/>
            <p:cNvSpPr/>
            <p:nvPr/>
          </p:nvSpPr>
          <p:spPr>
            <a:xfrm rot="5400000">
              <a:off x="4905860" y="6490900"/>
              <a:ext cx="110471" cy="83544"/>
            </a:xfrm>
            <a:custGeom>
              <a:avLst/>
              <a:gdLst/>
              <a:ahLst/>
              <a:cxnLst/>
              <a:rect l="l" t="t" r="r" b="b"/>
              <a:pathLst>
                <a:path w="480" h="363" extrusionOk="0">
                  <a:moveTo>
                    <a:pt x="233" y="0"/>
                  </a:moveTo>
                  <a:cubicBezTo>
                    <a:pt x="0" y="0"/>
                    <a:pt x="0" y="363"/>
                    <a:pt x="233" y="363"/>
                  </a:cubicBezTo>
                  <a:cubicBezTo>
                    <a:pt x="479" y="363"/>
                    <a:pt x="479" y="0"/>
                    <a:pt x="23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1036" name="Google Shape;1036;p30"/>
          <p:cNvSpPr txBox="1">
            <a:spLocks noGrp="1"/>
          </p:cNvSpPr>
          <p:nvPr>
            <p:ph type="subTitle" idx="1"/>
          </p:nvPr>
        </p:nvSpPr>
        <p:spPr>
          <a:xfrm>
            <a:off x="1722800" y="1803400"/>
            <a:ext cx="4268400" cy="54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Bebas Neue"/>
              <a:buNone/>
              <a:defRPr sz="2667" b="1">
                <a:latin typeface="Playfair Display"/>
                <a:ea typeface="Playfair Display"/>
                <a:cs typeface="Playfair Display"/>
                <a:sym typeface="Playfair Display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Bebas Neue"/>
              <a:buNone/>
              <a:defRPr>
                <a:latin typeface="Bebas Neue"/>
                <a:ea typeface="Bebas Neue"/>
                <a:cs typeface="Bebas Neue"/>
                <a:sym typeface="Bebas Neue"/>
              </a:defRPr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Bebas Neue"/>
              <a:buNone/>
              <a:defRPr>
                <a:latin typeface="Bebas Neue"/>
                <a:ea typeface="Bebas Neue"/>
                <a:cs typeface="Bebas Neue"/>
                <a:sym typeface="Bebas Neue"/>
              </a:defRPr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Bebas Neue"/>
              <a:buNone/>
              <a:defRPr>
                <a:latin typeface="Bebas Neue"/>
                <a:ea typeface="Bebas Neue"/>
                <a:cs typeface="Bebas Neue"/>
                <a:sym typeface="Bebas Neue"/>
              </a:defRPr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Bebas Neue"/>
              <a:buNone/>
              <a:defRPr>
                <a:latin typeface="Bebas Neue"/>
                <a:ea typeface="Bebas Neue"/>
                <a:cs typeface="Bebas Neue"/>
                <a:sym typeface="Bebas Neue"/>
              </a:defRPr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Bebas Neue"/>
              <a:buNone/>
              <a:defRPr>
                <a:latin typeface="Bebas Neue"/>
                <a:ea typeface="Bebas Neue"/>
                <a:cs typeface="Bebas Neue"/>
                <a:sym typeface="Bebas Neue"/>
              </a:defRPr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Bebas Neue"/>
              <a:buNone/>
              <a:defRPr>
                <a:latin typeface="Bebas Neue"/>
                <a:ea typeface="Bebas Neue"/>
                <a:cs typeface="Bebas Neue"/>
                <a:sym typeface="Bebas Neue"/>
              </a:defRPr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Bebas Neue"/>
              <a:buNone/>
              <a:defRPr>
                <a:latin typeface="Bebas Neue"/>
                <a:ea typeface="Bebas Neue"/>
                <a:cs typeface="Bebas Neue"/>
                <a:sym typeface="Bebas Neue"/>
              </a:defRPr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Font typeface="Bebas Neue"/>
              <a:buNone/>
              <a:defRPr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sp>
        <p:nvSpPr>
          <p:cNvPr id="1037" name="Google Shape;1037;p30"/>
          <p:cNvSpPr txBox="1">
            <a:spLocks noGrp="1"/>
          </p:cNvSpPr>
          <p:nvPr>
            <p:ph type="subTitle" idx="2"/>
          </p:nvPr>
        </p:nvSpPr>
        <p:spPr>
          <a:xfrm>
            <a:off x="6219067" y="1803400"/>
            <a:ext cx="4268400" cy="54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Bebas Neue"/>
              <a:buNone/>
              <a:defRPr sz="2667" b="1">
                <a:latin typeface="Playfair Display"/>
                <a:ea typeface="Playfair Display"/>
                <a:cs typeface="Playfair Display"/>
                <a:sym typeface="Playfair Display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Bebas Neue"/>
              <a:buNone/>
              <a:defRPr>
                <a:latin typeface="Bebas Neue"/>
                <a:ea typeface="Bebas Neue"/>
                <a:cs typeface="Bebas Neue"/>
                <a:sym typeface="Bebas Neue"/>
              </a:defRPr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Bebas Neue"/>
              <a:buNone/>
              <a:defRPr>
                <a:latin typeface="Bebas Neue"/>
                <a:ea typeface="Bebas Neue"/>
                <a:cs typeface="Bebas Neue"/>
                <a:sym typeface="Bebas Neue"/>
              </a:defRPr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Bebas Neue"/>
              <a:buNone/>
              <a:defRPr>
                <a:latin typeface="Bebas Neue"/>
                <a:ea typeface="Bebas Neue"/>
                <a:cs typeface="Bebas Neue"/>
                <a:sym typeface="Bebas Neue"/>
              </a:defRPr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Bebas Neue"/>
              <a:buNone/>
              <a:defRPr>
                <a:latin typeface="Bebas Neue"/>
                <a:ea typeface="Bebas Neue"/>
                <a:cs typeface="Bebas Neue"/>
                <a:sym typeface="Bebas Neue"/>
              </a:defRPr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Bebas Neue"/>
              <a:buNone/>
              <a:defRPr>
                <a:latin typeface="Bebas Neue"/>
                <a:ea typeface="Bebas Neue"/>
                <a:cs typeface="Bebas Neue"/>
                <a:sym typeface="Bebas Neue"/>
              </a:defRPr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Bebas Neue"/>
              <a:buNone/>
              <a:defRPr>
                <a:latin typeface="Bebas Neue"/>
                <a:ea typeface="Bebas Neue"/>
                <a:cs typeface="Bebas Neue"/>
                <a:sym typeface="Bebas Neue"/>
              </a:defRPr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Bebas Neue"/>
              <a:buNone/>
              <a:defRPr>
                <a:latin typeface="Bebas Neue"/>
                <a:ea typeface="Bebas Neue"/>
                <a:cs typeface="Bebas Neue"/>
                <a:sym typeface="Bebas Neue"/>
              </a:defRPr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Font typeface="Bebas Neue"/>
              <a:buNone/>
              <a:defRPr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sp>
        <p:nvSpPr>
          <p:cNvPr id="1038" name="Google Shape;1038;p30"/>
          <p:cNvSpPr txBox="1">
            <a:spLocks noGrp="1"/>
          </p:cNvSpPr>
          <p:nvPr>
            <p:ph type="subTitle" idx="3"/>
          </p:nvPr>
        </p:nvSpPr>
        <p:spPr>
          <a:xfrm>
            <a:off x="1722800" y="2551767"/>
            <a:ext cx="4268400" cy="3608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867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039" name="Google Shape;1039;p30"/>
          <p:cNvSpPr txBox="1">
            <a:spLocks noGrp="1"/>
          </p:cNvSpPr>
          <p:nvPr>
            <p:ph type="subTitle" idx="4"/>
          </p:nvPr>
        </p:nvSpPr>
        <p:spPr>
          <a:xfrm>
            <a:off x="6219067" y="2551767"/>
            <a:ext cx="4268400" cy="3608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867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grpSp>
        <p:nvGrpSpPr>
          <p:cNvPr id="1040" name="Google Shape;1040;p30"/>
          <p:cNvGrpSpPr/>
          <p:nvPr/>
        </p:nvGrpSpPr>
        <p:grpSpPr>
          <a:xfrm>
            <a:off x="10979673" y="5771467"/>
            <a:ext cx="1201564" cy="1016000"/>
            <a:chOff x="8303150" y="4328604"/>
            <a:chExt cx="832800" cy="762000"/>
          </a:xfrm>
        </p:grpSpPr>
        <p:sp>
          <p:nvSpPr>
            <p:cNvPr id="1041" name="Google Shape;1041;p30"/>
            <p:cNvSpPr/>
            <p:nvPr/>
          </p:nvSpPr>
          <p:spPr>
            <a:xfrm rot="5400000">
              <a:off x="8338550" y="4293204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4"/>
            </a:solidFill>
            <a:ln>
              <a:noFill/>
            </a:ln>
            <a:effectLst>
              <a:outerShdw dist="38100" dir="5400000" algn="bl" rotWithShape="0">
                <a:schemeClr val="accent4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42" name="Google Shape;1042;p30"/>
            <p:cNvSpPr/>
            <p:nvPr/>
          </p:nvSpPr>
          <p:spPr>
            <a:xfrm rot="5400000">
              <a:off x="8409350" y="4348854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1043" name="Google Shape;1043;p30"/>
          <p:cNvSpPr/>
          <p:nvPr/>
        </p:nvSpPr>
        <p:spPr>
          <a:xfrm>
            <a:off x="0" y="-21400"/>
            <a:ext cx="965200" cy="6883200"/>
          </a:xfrm>
          <a:prstGeom prst="rect">
            <a:avLst/>
          </a:prstGeom>
          <a:solidFill>
            <a:srgbClr val="FFB6B9"/>
          </a:solidFill>
          <a:ln>
            <a:noFill/>
          </a:ln>
          <a:effectLst>
            <a:outerShdw dist="66675" algn="bl" rotWithShape="0">
              <a:schemeClr val="accent5">
                <a:alpha val="21000"/>
              </a:scheme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/>
          </a:p>
        </p:txBody>
      </p:sp>
      <p:sp>
        <p:nvSpPr>
          <p:cNvPr id="1044" name="Google Shape;1044;p30"/>
          <p:cNvSpPr txBox="1">
            <a:spLocks noGrp="1"/>
          </p:cNvSpPr>
          <p:nvPr>
            <p:ph type="title"/>
          </p:nvPr>
        </p:nvSpPr>
        <p:spPr>
          <a:xfrm>
            <a:off x="1651200" y="581709"/>
            <a:ext cx="88896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761435709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hanks" preserve="1">
  <p:cSld name="Thanks">
    <p:spTree>
      <p:nvGrpSpPr>
        <p:cNvPr id="1" name="Shape 10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46" name="Google Shape;1046;p31"/>
          <p:cNvGrpSpPr/>
          <p:nvPr/>
        </p:nvGrpSpPr>
        <p:grpSpPr>
          <a:xfrm>
            <a:off x="10979684" y="-1500"/>
            <a:ext cx="1217824" cy="1016000"/>
            <a:chOff x="8235950" y="11466"/>
            <a:chExt cx="912000" cy="762000"/>
          </a:xfrm>
        </p:grpSpPr>
        <p:sp>
          <p:nvSpPr>
            <p:cNvPr id="1047" name="Google Shape;1047;p31"/>
            <p:cNvSpPr/>
            <p:nvPr/>
          </p:nvSpPr>
          <p:spPr>
            <a:xfrm rot="5400000">
              <a:off x="8310950" y="-63534"/>
              <a:ext cx="762000" cy="9120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6"/>
            </a:solidFill>
            <a:ln>
              <a:noFill/>
            </a:ln>
            <a:effectLst>
              <a:outerShdw dist="38100" dir="5160000" algn="bl" rotWithShape="0">
                <a:schemeClr val="accent6">
                  <a:alpha val="3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48" name="Google Shape;1048;p31"/>
            <p:cNvSpPr/>
            <p:nvPr/>
          </p:nvSpPr>
          <p:spPr>
            <a:xfrm rot="5400000">
              <a:off x="8409350" y="39963"/>
              <a:ext cx="620400" cy="7050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1049" name="Google Shape;1049;p31"/>
          <p:cNvGrpSpPr/>
          <p:nvPr/>
        </p:nvGrpSpPr>
        <p:grpSpPr>
          <a:xfrm>
            <a:off x="10979673" y="1153100"/>
            <a:ext cx="1201564" cy="1016000"/>
            <a:chOff x="8303150" y="896112"/>
            <a:chExt cx="832800" cy="762000"/>
          </a:xfrm>
        </p:grpSpPr>
        <p:sp>
          <p:nvSpPr>
            <p:cNvPr id="1050" name="Google Shape;1050;p31"/>
            <p:cNvSpPr/>
            <p:nvPr/>
          </p:nvSpPr>
          <p:spPr>
            <a:xfrm rot="5400000">
              <a:off x="8338550" y="86071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5"/>
            </a:solidFill>
            <a:ln>
              <a:noFill/>
            </a:ln>
            <a:effectLst>
              <a:outerShdw dist="38100" dir="6540000" algn="bl" rotWithShape="0">
                <a:schemeClr val="accent5">
                  <a:alpha val="45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51" name="Google Shape;1051;p31"/>
            <p:cNvSpPr/>
            <p:nvPr/>
          </p:nvSpPr>
          <p:spPr>
            <a:xfrm rot="5400000">
              <a:off x="8409350" y="91636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1052" name="Google Shape;1052;p31"/>
          <p:cNvGrpSpPr/>
          <p:nvPr/>
        </p:nvGrpSpPr>
        <p:grpSpPr>
          <a:xfrm>
            <a:off x="10979673" y="2307700"/>
            <a:ext cx="1201564" cy="1016000"/>
            <a:chOff x="8303150" y="1780762"/>
            <a:chExt cx="832800" cy="762000"/>
          </a:xfrm>
        </p:grpSpPr>
        <p:sp>
          <p:nvSpPr>
            <p:cNvPr id="1053" name="Google Shape;1053;p31"/>
            <p:cNvSpPr/>
            <p:nvPr/>
          </p:nvSpPr>
          <p:spPr>
            <a:xfrm rot="5400000">
              <a:off x="8338550" y="174536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4"/>
            </a:solidFill>
            <a:ln>
              <a:noFill/>
            </a:ln>
            <a:effectLst>
              <a:outerShdw dist="38100" dir="6540000" algn="bl" rotWithShape="0">
                <a:schemeClr val="accent4">
                  <a:alpha val="43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54" name="Google Shape;1054;p31"/>
            <p:cNvSpPr/>
            <p:nvPr/>
          </p:nvSpPr>
          <p:spPr>
            <a:xfrm rot="5400000">
              <a:off x="8409350" y="180101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1055" name="Google Shape;1055;p31"/>
          <p:cNvGrpSpPr/>
          <p:nvPr/>
        </p:nvGrpSpPr>
        <p:grpSpPr>
          <a:xfrm>
            <a:off x="10979673" y="3462267"/>
            <a:ext cx="1201564" cy="1016000"/>
            <a:chOff x="8303150" y="2665412"/>
            <a:chExt cx="832800" cy="762000"/>
          </a:xfrm>
        </p:grpSpPr>
        <p:sp>
          <p:nvSpPr>
            <p:cNvPr id="1056" name="Google Shape;1056;p31"/>
            <p:cNvSpPr/>
            <p:nvPr/>
          </p:nvSpPr>
          <p:spPr>
            <a:xfrm rot="5400000">
              <a:off x="8338550" y="263001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6"/>
            </a:solidFill>
            <a:ln>
              <a:noFill/>
            </a:ln>
            <a:effectLst>
              <a:outerShdw dist="38100" dir="6540000" algn="bl" rotWithShape="0">
                <a:schemeClr val="accent6">
                  <a:alpha val="31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57" name="Google Shape;1057;p31"/>
            <p:cNvSpPr/>
            <p:nvPr/>
          </p:nvSpPr>
          <p:spPr>
            <a:xfrm rot="5400000">
              <a:off x="8409350" y="268566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1058" name="Google Shape;1058;p31"/>
          <p:cNvGrpSpPr/>
          <p:nvPr/>
        </p:nvGrpSpPr>
        <p:grpSpPr>
          <a:xfrm>
            <a:off x="10979673" y="4616867"/>
            <a:ext cx="1201564" cy="1016000"/>
            <a:chOff x="8303150" y="3550062"/>
            <a:chExt cx="832800" cy="762000"/>
          </a:xfrm>
        </p:grpSpPr>
        <p:sp>
          <p:nvSpPr>
            <p:cNvPr id="1059" name="Google Shape;1059;p31"/>
            <p:cNvSpPr/>
            <p:nvPr/>
          </p:nvSpPr>
          <p:spPr>
            <a:xfrm rot="5400000">
              <a:off x="8338550" y="351466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5"/>
            </a:solidFill>
            <a:ln>
              <a:noFill/>
            </a:ln>
            <a:effectLst>
              <a:outerShdw dist="38100" dir="6540000" algn="bl" rotWithShape="0">
                <a:schemeClr val="accent5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60" name="Google Shape;1060;p31"/>
            <p:cNvSpPr/>
            <p:nvPr/>
          </p:nvSpPr>
          <p:spPr>
            <a:xfrm rot="5400000">
              <a:off x="8409350" y="357031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1061" name="Google Shape;1061;p31"/>
          <p:cNvSpPr/>
          <p:nvPr/>
        </p:nvSpPr>
        <p:spPr>
          <a:xfrm>
            <a:off x="-8933" y="-25000"/>
            <a:ext cx="11092000" cy="6883200"/>
          </a:xfrm>
          <a:prstGeom prst="rect">
            <a:avLst/>
          </a:prstGeom>
          <a:solidFill>
            <a:srgbClr val="FEE1E2"/>
          </a:solidFill>
          <a:ln>
            <a:noFill/>
          </a:ln>
          <a:effectLst>
            <a:outerShdw blurRad="100013" dist="47625" algn="bl" rotWithShape="0">
              <a:srgbClr val="000000">
                <a:alpha val="30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/>
              <a:t>    </a:t>
            </a:r>
            <a:endParaRPr sz="2400" dirty="0"/>
          </a:p>
        </p:txBody>
      </p:sp>
      <p:sp>
        <p:nvSpPr>
          <p:cNvPr id="1062" name="Google Shape;1062;p31"/>
          <p:cNvSpPr/>
          <p:nvPr/>
        </p:nvSpPr>
        <p:spPr>
          <a:xfrm>
            <a:off x="1366133" y="386467"/>
            <a:ext cx="9305600" cy="6066000"/>
          </a:xfrm>
          <a:prstGeom prst="rect">
            <a:avLst/>
          </a:prstGeom>
          <a:noFill/>
          <a:ln w="2857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/>
              <a:t>    </a:t>
            </a:r>
            <a:endParaRPr sz="2400" dirty="0"/>
          </a:p>
        </p:txBody>
      </p:sp>
      <p:sp>
        <p:nvSpPr>
          <p:cNvPr id="1063" name="Google Shape;1063;p31"/>
          <p:cNvSpPr txBox="1"/>
          <p:nvPr/>
        </p:nvSpPr>
        <p:spPr>
          <a:xfrm>
            <a:off x="2977833" y="4818667"/>
            <a:ext cx="6070400" cy="84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dirty="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CREDITS: This presentation template was created by </a:t>
            </a:r>
            <a:r>
              <a:rPr lang="en" sz="1600" b="1" dirty="0">
                <a:solidFill>
                  <a:schemeClr val="dk1"/>
                </a:solidFill>
                <a:uFill>
                  <a:noFill/>
                </a:uFill>
                <a:latin typeface="Open Sans"/>
                <a:ea typeface="Open Sans"/>
                <a:cs typeface="Open Sans"/>
                <a:sym typeface="Open Sans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Slidesgo</a:t>
            </a:r>
            <a:r>
              <a:rPr lang="en" sz="1600" dirty="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, including icons by </a:t>
            </a:r>
            <a:r>
              <a:rPr lang="en" sz="1600" b="1" dirty="0">
                <a:solidFill>
                  <a:schemeClr val="dk1"/>
                </a:solidFill>
                <a:uFill>
                  <a:noFill/>
                </a:uFill>
                <a:latin typeface="Open Sans"/>
                <a:ea typeface="Open Sans"/>
                <a:cs typeface="Open Sans"/>
                <a:sym typeface="Open Sans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Flaticon</a:t>
            </a:r>
            <a:r>
              <a:rPr lang="en" sz="1600" dirty="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, and infographics &amp; images by </a:t>
            </a:r>
            <a:r>
              <a:rPr lang="en" sz="1600" b="1" dirty="0">
                <a:solidFill>
                  <a:schemeClr val="dk1"/>
                </a:solidFill>
                <a:uFill>
                  <a:noFill/>
                </a:uFill>
                <a:latin typeface="Open Sans"/>
                <a:ea typeface="Open Sans"/>
                <a:cs typeface="Open Sans"/>
                <a:sym typeface="Open Sans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Freepik</a:t>
            </a:r>
            <a:r>
              <a:rPr lang="en" sz="1600" b="1" dirty="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. </a:t>
            </a:r>
            <a:endParaRPr sz="1600" b="1" dirty="0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grpSp>
        <p:nvGrpSpPr>
          <p:cNvPr id="1064" name="Google Shape;1064;p31"/>
          <p:cNvGrpSpPr/>
          <p:nvPr/>
        </p:nvGrpSpPr>
        <p:grpSpPr>
          <a:xfrm>
            <a:off x="1816488" y="768526"/>
            <a:ext cx="7978041" cy="5445477"/>
            <a:chOff x="-839348" y="6291069"/>
            <a:chExt cx="5983531" cy="4084108"/>
          </a:xfrm>
        </p:grpSpPr>
        <p:sp>
          <p:nvSpPr>
            <p:cNvPr id="1065" name="Google Shape;1065;p31"/>
            <p:cNvSpPr/>
            <p:nvPr/>
          </p:nvSpPr>
          <p:spPr>
            <a:xfrm rot="5400000">
              <a:off x="3680631" y="6304533"/>
              <a:ext cx="110471" cy="83544"/>
            </a:xfrm>
            <a:custGeom>
              <a:avLst/>
              <a:gdLst/>
              <a:ahLst/>
              <a:cxnLst/>
              <a:rect l="l" t="t" r="r" b="b"/>
              <a:pathLst>
                <a:path w="480" h="363" extrusionOk="0">
                  <a:moveTo>
                    <a:pt x="233" y="0"/>
                  </a:moveTo>
                  <a:cubicBezTo>
                    <a:pt x="1" y="0"/>
                    <a:pt x="1" y="363"/>
                    <a:pt x="233" y="363"/>
                  </a:cubicBezTo>
                  <a:cubicBezTo>
                    <a:pt x="479" y="363"/>
                    <a:pt x="479" y="0"/>
                    <a:pt x="23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66" name="Google Shape;1066;p31"/>
            <p:cNvSpPr/>
            <p:nvPr/>
          </p:nvSpPr>
          <p:spPr>
            <a:xfrm rot="5400000">
              <a:off x="1020238" y="9950511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47" y="1"/>
                  </a:moveTo>
                  <a:cubicBezTo>
                    <a:pt x="1" y="1"/>
                    <a:pt x="1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67" name="Google Shape;1067;p31"/>
            <p:cNvSpPr/>
            <p:nvPr/>
          </p:nvSpPr>
          <p:spPr>
            <a:xfrm rot="5400000">
              <a:off x="-105553" y="6304427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68" name="Google Shape;1068;p31"/>
            <p:cNvSpPr/>
            <p:nvPr/>
          </p:nvSpPr>
          <p:spPr>
            <a:xfrm rot="5400000">
              <a:off x="1740126" y="6531859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47" y="1"/>
                  </a:moveTo>
                  <a:cubicBezTo>
                    <a:pt x="0" y="1"/>
                    <a:pt x="0" y="364"/>
                    <a:pt x="247" y="364"/>
                  </a:cubicBezTo>
                  <a:cubicBezTo>
                    <a:pt x="479" y="364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69" name="Google Shape;1069;p31"/>
            <p:cNvSpPr/>
            <p:nvPr/>
          </p:nvSpPr>
          <p:spPr>
            <a:xfrm rot="5400000">
              <a:off x="-728244" y="10278170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70" name="Google Shape;1070;p31"/>
            <p:cNvSpPr/>
            <p:nvPr/>
          </p:nvSpPr>
          <p:spPr>
            <a:xfrm rot="5400000">
              <a:off x="4392269" y="9972797"/>
              <a:ext cx="113693" cy="83774"/>
            </a:xfrm>
            <a:custGeom>
              <a:avLst/>
              <a:gdLst/>
              <a:ahLst/>
              <a:cxnLst/>
              <a:rect l="l" t="t" r="r" b="b"/>
              <a:pathLst>
                <a:path w="494" h="364" extrusionOk="0">
                  <a:moveTo>
                    <a:pt x="247" y="1"/>
                  </a:moveTo>
                  <a:cubicBezTo>
                    <a:pt x="1" y="1"/>
                    <a:pt x="1" y="363"/>
                    <a:pt x="247" y="363"/>
                  </a:cubicBezTo>
                  <a:cubicBezTo>
                    <a:pt x="494" y="363"/>
                    <a:pt x="494" y="1"/>
                    <a:pt x="24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71" name="Google Shape;1071;p31"/>
            <p:cNvSpPr/>
            <p:nvPr/>
          </p:nvSpPr>
          <p:spPr>
            <a:xfrm rot="5400000">
              <a:off x="5047176" y="8259957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4"/>
                    <a:pt x="247" y="364"/>
                  </a:cubicBezTo>
                  <a:cubicBezTo>
                    <a:pt x="479" y="364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72" name="Google Shape;1072;p31"/>
            <p:cNvSpPr/>
            <p:nvPr/>
          </p:nvSpPr>
          <p:spPr>
            <a:xfrm rot="5400000">
              <a:off x="-852696" y="7723261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33" y="1"/>
                  </a:moveTo>
                  <a:cubicBezTo>
                    <a:pt x="1" y="1"/>
                    <a:pt x="1" y="363"/>
                    <a:pt x="233" y="363"/>
                  </a:cubicBezTo>
                  <a:cubicBezTo>
                    <a:pt x="480" y="363"/>
                    <a:pt x="480" y="1"/>
                    <a:pt x="23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73" name="Google Shape;1073;p31"/>
            <p:cNvSpPr/>
            <p:nvPr/>
          </p:nvSpPr>
          <p:spPr>
            <a:xfrm rot="5400000">
              <a:off x="2315056" y="10180313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74" name="Google Shape;1074;p31"/>
            <p:cNvSpPr/>
            <p:nvPr/>
          </p:nvSpPr>
          <p:spPr>
            <a:xfrm rot="5400000">
              <a:off x="4905860" y="6490900"/>
              <a:ext cx="110471" cy="83544"/>
            </a:xfrm>
            <a:custGeom>
              <a:avLst/>
              <a:gdLst/>
              <a:ahLst/>
              <a:cxnLst/>
              <a:rect l="l" t="t" r="r" b="b"/>
              <a:pathLst>
                <a:path w="480" h="363" extrusionOk="0">
                  <a:moveTo>
                    <a:pt x="233" y="0"/>
                  </a:moveTo>
                  <a:cubicBezTo>
                    <a:pt x="0" y="0"/>
                    <a:pt x="0" y="363"/>
                    <a:pt x="233" y="363"/>
                  </a:cubicBezTo>
                  <a:cubicBezTo>
                    <a:pt x="479" y="363"/>
                    <a:pt x="479" y="0"/>
                    <a:pt x="23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1075" name="Google Shape;1075;p31"/>
          <p:cNvGrpSpPr/>
          <p:nvPr/>
        </p:nvGrpSpPr>
        <p:grpSpPr>
          <a:xfrm>
            <a:off x="10979673" y="5771467"/>
            <a:ext cx="1201564" cy="1016000"/>
            <a:chOff x="8303150" y="4328604"/>
            <a:chExt cx="832800" cy="762000"/>
          </a:xfrm>
        </p:grpSpPr>
        <p:sp>
          <p:nvSpPr>
            <p:cNvPr id="1076" name="Google Shape;1076;p31"/>
            <p:cNvSpPr/>
            <p:nvPr/>
          </p:nvSpPr>
          <p:spPr>
            <a:xfrm rot="5400000">
              <a:off x="8338550" y="4293204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4"/>
            </a:solidFill>
            <a:ln>
              <a:noFill/>
            </a:ln>
            <a:effectLst>
              <a:outerShdw dist="38100" dir="5400000" algn="bl" rotWithShape="0">
                <a:schemeClr val="accent4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77" name="Google Shape;1077;p31"/>
            <p:cNvSpPr/>
            <p:nvPr/>
          </p:nvSpPr>
          <p:spPr>
            <a:xfrm rot="5400000">
              <a:off x="8409350" y="4348854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1078" name="Google Shape;1078;p31"/>
          <p:cNvSpPr txBox="1">
            <a:spLocks noGrp="1"/>
          </p:cNvSpPr>
          <p:nvPr>
            <p:ph type="ctrTitle"/>
          </p:nvPr>
        </p:nvSpPr>
        <p:spPr>
          <a:xfrm>
            <a:off x="1360233" y="800100"/>
            <a:ext cx="9305600" cy="1498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9333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9pPr>
          </a:lstStyle>
          <a:p>
            <a:endParaRPr/>
          </a:p>
        </p:txBody>
      </p:sp>
      <p:sp>
        <p:nvSpPr>
          <p:cNvPr id="1079" name="Google Shape;1079;p31"/>
          <p:cNvSpPr txBox="1">
            <a:spLocks noGrp="1"/>
          </p:cNvSpPr>
          <p:nvPr>
            <p:ph type="subTitle" idx="1"/>
          </p:nvPr>
        </p:nvSpPr>
        <p:spPr>
          <a:xfrm>
            <a:off x="3892233" y="3363933"/>
            <a:ext cx="4241600" cy="1420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133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9pPr>
          </a:lstStyle>
          <a:p>
            <a:endParaRPr/>
          </a:p>
        </p:txBody>
      </p:sp>
      <p:sp>
        <p:nvSpPr>
          <p:cNvPr id="1080" name="Google Shape;1080;p31"/>
          <p:cNvSpPr/>
          <p:nvPr/>
        </p:nvSpPr>
        <p:spPr>
          <a:xfrm>
            <a:off x="0" y="-21400"/>
            <a:ext cx="965200" cy="6883200"/>
          </a:xfrm>
          <a:prstGeom prst="rect">
            <a:avLst/>
          </a:prstGeom>
          <a:solidFill>
            <a:srgbClr val="FFB6B9"/>
          </a:solidFill>
          <a:ln>
            <a:noFill/>
          </a:ln>
          <a:effectLst>
            <a:outerShdw dist="66675" algn="bl" rotWithShape="0">
              <a:schemeClr val="accent5">
                <a:alpha val="21000"/>
              </a:scheme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68623331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slide" type="blank" preserve="1">
  <p:cSld name="Blank slide">
    <p:spTree>
      <p:nvGrpSpPr>
        <p:cNvPr id="1" name="Shape 1084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77613155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 preserve="1">
  <p:cSld name="1_Title slide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oogle Shape;9;p2"/>
          <p:cNvGrpSpPr/>
          <p:nvPr/>
        </p:nvGrpSpPr>
        <p:grpSpPr>
          <a:xfrm>
            <a:off x="-99499" y="-67416"/>
            <a:ext cx="12189900" cy="6978400"/>
            <a:chOff x="-119900" y="-50550"/>
            <a:chExt cx="9142425" cy="5233800"/>
          </a:xfrm>
        </p:grpSpPr>
        <p:sp>
          <p:nvSpPr>
            <p:cNvPr id="10" name="Google Shape;10;p2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" name="Google Shape;11;p2"/>
            <p:cNvSpPr/>
            <p:nvPr/>
          </p:nvSpPr>
          <p:spPr>
            <a:xfrm rot="5400000">
              <a:off x="8278075" y="3908300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3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12" name="Google Shape;12;p2"/>
          <p:cNvGrpSpPr/>
          <p:nvPr/>
        </p:nvGrpSpPr>
        <p:grpSpPr>
          <a:xfrm>
            <a:off x="-419800" y="-67416"/>
            <a:ext cx="12189867" cy="6978400"/>
            <a:chOff x="-119900" y="-50550"/>
            <a:chExt cx="9142400" cy="5233800"/>
          </a:xfrm>
        </p:grpSpPr>
        <p:sp>
          <p:nvSpPr>
            <p:cNvPr id="13" name="Google Shape;13;p2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lt2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" name="Google Shape;14;p2"/>
            <p:cNvSpPr/>
            <p:nvPr/>
          </p:nvSpPr>
          <p:spPr>
            <a:xfrm rot="5400000">
              <a:off x="8278050" y="2687875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lt2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15" name="Google Shape;15;p2"/>
          <p:cNvGrpSpPr/>
          <p:nvPr/>
        </p:nvGrpSpPr>
        <p:grpSpPr>
          <a:xfrm>
            <a:off x="-737499" y="-67416"/>
            <a:ext cx="12191500" cy="6978400"/>
            <a:chOff x="-119900" y="-50550"/>
            <a:chExt cx="9143625" cy="5233800"/>
          </a:xfrm>
        </p:grpSpPr>
        <p:sp>
          <p:nvSpPr>
            <p:cNvPr id="16" name="Google Shape;16;p2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>
              <a:outerShdw blurRad="28575" dist="28575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" name="Google Shape;17;p2"/>
            <p:cNvSpPr/>
            <p:nvPr/>
          </p:nvSpPr>
          <p:spPr>
            <a:xfrm rot="5400000">
              <a:off x="8279275" y="1471125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1"/>
            </a:solidFill>
            <a:ln>
              <a:noFill/>
            </a:ln>
            <a:effectLst>
              <a:outerShdw blurRad="28575" dist="28575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18" name="Google Shape;18;p2"/>
          <p:cNvGrpSpPr/>
          <p:nvPr/>
        </p:nvGrpSpPr>
        <p:grpSpPr>
          <a:xfrm>
            <a:off x="-1046233" y="-73282"/>
            <a:ext cx="12188500" cy="6990167"/>
            <a:chOff x="-119900" y="-59375"/>
            <a:chExt cx="9141375" cy="5242625"/>
          </a:xfrm>
        </p:grpSpPr>
        <p:sp>
          <p:nvSpPr>
            <p:cNvPr id="19" name="Google Shape;19;p2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dk2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" name="Google Shape;20;p2"/>
            <p:cNvSpPr/>
            <p:nvPr/>
          </p:nvSpPr>
          <p:spPr>
            <a:xfrm rot="5400000">
              <a:off x="8277025" y="249475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dk2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21" name="Google Shape;21;p2"/>
          <p:cNvSpPr txBox="1">
            <a:spLocks noGrp="1"/>
          </p:cNvSpPr>
          <p:nvPr>
            <p:ph type="title"/>
          </p:nvPr>
        </p:nvSpPr>
        <p:spPr>
          <a:xfrm>
            <a:off x="1821867" y="2078533"/>
            <a:ext cx="7454400" cy="2276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 sz="7200" b="0">
                <a:solidFill>
                  <a:schemeClr val="lt1"/>
                </a:solidFill>
                <a:latin typeface="Maven Pro SemiBold"/>
                <a:ea typeface="Maven Pro SemiBold"/>
                <a:cs typeface="Maven Pro SemiBold"/>
                <a:sym typeface="Maven Pro SemiBold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endParaRPr/>
          </a:p>
        </p:txBody>
      </p:sp>
      <p:sp>
        <p:nvSpPr>
          <p:cNvPr id="22" name="Google Shape;22;p2"/>
          <p:cNvSpPr txBox="1">
            <a:spLocks noGrp="1"/>
          </p:cNvSpPr>
          <p:nvPr>
            <p:ph type="subTitle" idx="1"/>
          </p:nvPr>
        </p:nvSpPr>
        <p:spPr>
          <a:xfrm>
            <a:off x="1980136" y="4339267"/>
            <a:ext cx="6102000" cy="580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200"/>
              <a:buNone/>
              <a:defRPr sz="1867">
                <a:solidFill>
                  <a:schemeClr val="lt1"/>
                </a:solidFill>
                <a:latin typeface="Maven Pro Medium"/>
                <a:ea typeface="Maven Pro Medium"/>
                <a:cs typeface="Maven Pro Medium"/>
                <a:sym typeface="Maven Pro Medium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200"/>
              <a:buNone/>
              <a:defRPr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200"/>
              <a:buNone/>
              <a:defRPr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200"/>
              <a:buNone/>
              <a:defRPr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200"/>
              <a:buNone/>
              <a:defRPr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200"/>
              <a:buNone/>
              <a:defRPr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200"/>
              <a:buNone/>
              <a:defRPr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200"/>
              <a:buNone/>
              <a:defRPr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200"/>
              <a:buNone/>
              <a:defRPr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endParaRPr/>
          </a:p>
        </p:txBody>
      </p:sp>
      <p:grpSp>
        <p:nvGrpSpPr>
          <p:cNvPr id="23" name="Google Shape;23;p2"/>
          <p:cNvGrpSpPr/>
          <p:nvPr/>
        </p:nvGrpSpPr>
        <p:grpSpPr>
          <a:xfrm rot="1379576">
            <a:off x="822420" y="5593547"/>
            <a:ext cx="858341" cy="897101"/>
            <a:chOff x="3586913" y="4050713"/>
            <a:chExt cx="498538" cy="521050"/>
          </a:xfrm>
        </p:grpSpPr>
        <p:sp>
          <p:nvSpPr>
            <p:cNvPr id="24" name="Google Shape;24;p2"/>
            <p:cNvSpPr/>
            <p:nvPr/>
          </p:nvSpPr>
          <p:spPr>
            <a:xfrm>
              <a:off x="3624050" y="4313338"/>
              <a:ext cx="424775" cy="120325"/>
            </a:xfrm>
            <a:custGeom>
              <a:avLst/>
              <a:gdLst/>
              <a:ahLst/>
              <a:cxnLst/>
              <a:rect l="l" t="t" r="r" b="b"/>
              <a:pathLst>
                <a:path w="16991" h="4813" extrusionOk="0">
                  <a:moveTo>
                    <a:pt x="1068" y="0"/>
                  </a:moveTo>
                  <a:cubicBezTo>
                    <a:pt x="482" y="0"/>
                    <a:pt x="1" y="482"/>
                    <a:pt x="1" y="1067"/>
                  </a:cubicBezTo>
                  <a:lnTo>
                    <a:pt x="1" y="3746"/>
                  </a:lnTo>
                  <a:cubicBezTo>
                    <a:pt x="1" y="4331"/>
                    <a:pt x="482" y="4813"/>
                    <a:pt x="1068" y="4813"/>
                  </a:cubicBezTo>
                  <a:lnTo>
                    <a:pt x="16216" y="4813"/>
                  </a:lnTo>
                  <a:cubicBezTo>
                    <a:pt x="16342" y="4813"/>
                    <a:pt x="16468" y="4792"/>
                    <a:pt x="16991" y="4750"/>
                  </a:cubicBezTo>
                  <a:lnTo>
                    <a:pt x="16991" y="63"/>
                  </a:lnTo>
                  <a:cubicBezTo>
                    <a:pt x="16468" y="21"/>
                    <a:pt x="16342" y="0"/>
                    <a:pt x="16196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" name="Google Shape;25;p2"/>
            <p:cNvSpPr/>
            <p:nvPr/>
          </p:nvSpPr>
          <p:spPr>
            <a:xfrm>
              <a:off x="3616200" y="4304963"/>
              <a:ext cx="439425" cy="133925"/>
            </a:xfrm>
            <a:custGeom>
              <a:avLst/>
              <a:gdLst/>
              <a:ahLst/>
              <a:cxnLst/>
              <a:rect l="l" t="t" r="r" b="b"/>
              <a:pathLst>
                <a:path w="17577" h="5357" extrusionOk="0">
                  <a:moveTo>
                    <a:pt x="1068" y="1"/>
                  </a:moveTo>
                  <a:cubicBezTo>
                    <a:pt x="482" y="1"/>
                    <a:pt x="1" y="482"/>
                    <a:pt x="1" y="1068"/>
                  </a:cubicBezTo>
                  <a:lnTo>
                    <a:pt x="1" y="4290"/>
                  </a:lnTo>
                  <a:cubicBezTo>
                    <a:pt x="1" y="4876"/>
                    <a:pt x="482" y="5357"/>
                    <a:pt x="1068" y="5357"/>
                  </a:cubicBezTo>
                  <a:lnTo>
                    <a:pt x="17577" y="5357"/>
                  </a:lnTo>
                  <a:lnTo>
                    <a:pt x="17577" y="4876"/>
                  </a:lnTo>
                  <a:lnTo>
                    <a:pt x="1612" y="4876"/>
                  </a:lnTo>
                  <a:cubicBezTo>
                    <a:pt x="1005" y="4876"/>
                    <a:pt x="545" y="4394"/>
                    <a:pt x="545" y="3809"/>
                  </a:cubicBezTo>
                  <a:lnTo>
                    <a:pt x="545" y="1549"/>
                  </a:lnTo>
                  <a:cubicBezTo>
                    <a:pt x="545" y="963"/>
                    <a:pt x="1005" y="482"/>
                    <a:pt x="1612" y="482"/>
                  </a:cubicBezTo>
                  <a:lnTo>
                    <a:pt x="17577" y="482"/>
                  </a:lnTo>
                  <a:lnTo>
                    <a:pt x="17577" y="1"/>
                  </a:ln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" name="Google Shape;26;p2"/>
            <p:cNvSpPr/>
            <p:nvPr/>
          </p:nvSpPr>
          <p:spPr>
            <a:xfrm>
              <a:off x="3593725" y="4446713"/>
              <a:ext cx="483875" cy="120350"/>
            </a:xfrm>
            <a:custGeom>
              <a:avLst/>
              <a:gdLst/>
              <a:ahLst/>
              <a:cxnLst/>
              <a:rect l="l" t="t" r="r" b="b"/>
              <a:pathLst>
                <a:path w="19355" h="4814" extrusionOk="0">
                  <a:moveTo>
                    <a:pt x="795" y="1"/>
                  </a:moveTo>
                  <a:cubicBezTo>
                    <a:pt x="649" y="1"/>
                    <a:pt x="523" y="43"/>
                    <a:pt x="0" y="84"/>
                  </a:cubicBezTo>
                  <a:lnTo>
                    <a:pt x="0" y="4750"/>
                  </a:lnTo>
                  <a:cubicBezTo>
                    <a:pt x="523" y="4792"/>
                    <a:pt x="649" y="4813"/>
                    <a:pt x="774" y="4813"/>
                  </a:cubicBezTo>
                  <a:lnTo>
                    <a:pt x="18287" y="4813"/>
                  </a:lnTo>
                  <a:cubicBezTo>
                    <a:pt x="18873" y="4813"/>
                    <a:pt x="19354" y="4332"/>
                    <a:pt x="19354" y="3746"/>
                  </a:cubicBezTo>
                  <a:lnTo>
                    <a:pt x="19354" y="1068"/>
                  </a:lnTo>
                  <a:cubicBezTo>
                    <a:pt x="19354" y="482"/>
                    <a:pt x="18873" y="1"/>
                    <a:pt x="18287" y="1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" name="Google Shape;27;p2"/>
            <p:cNvSpPr/>
            <p:nvPr/>
          </p:nvSpPr>
          <p:spPr>
            <a:xfrm>
              <a:off x="3586925" y="4438863"/>
              <a:ext cx="498525" cy="132900"/>
            </a:xfrm>
            <a:custGeom>
              <a:avLst/>
              <a:gdLst/>
              <a:ahLst/>
              <a:cxnLst/>
              <a:rect l="l" t="t" r="r" b="b"/>
              <a:pathLst>
                <a:path w="19941" h="5316" extrusionOk="0">
                  <a:moveTo>
                    <a:pt x="0" y="1"/>
                  </a:moveTo>
                  <a:lnTo>
                    <a:pt x="0" y="461"/>
                  </a:lnTo>
                  <a:lnTo>
                    <a:pt x="18329" y="461"/>
                  </a:lnTo>
                  <a:cubicBezTo>
                    <a:pt x="18915" y="461"/>
                    <a:pt x="19396" y="943"/>
                    <a:pt x="19396" y="1528"/>
                  </a:cubicBezTo>
                  <a:lnTo>
                    <a:pt x="19396" y="3809"/>
                  </a:lnTo>
                  <a:cubicBezTo>
                    <a:pt x="19396" y="4395"/>
                    <a:pt x="18915" y="4855"/>
                    <a:pt x="18329" y="4855"/>
                  </a:cubicBezTo>
                  <a:lnTo>
                    <a:pt x="0" y="4855"/>
                  </a:lnTo>
                  <a:lnTo>
                    <a:pt x="0" y="5316"/>
                  </a:lnTo>
                  <a:lnTo>
                    <a:pt x="18873" y="5316"/>
                  </a:lnTo>
                  <a:cubicBezTo>
                    <a:pt x="19459" y="5316"/>
                    <a:pt x="19940" y="4855"/>
                    <a:pt x="19940" y="4269"/>
                  </a:cubicBezTo>
                  <a:lnTo>
                    <a:pt x="19940" y="1047"/>
                  </a:lnTo>
                  <a:cubicBezTo>
                    <a:pt x="19940" y="461"/>
                    <a:pt x="19459" y="1"/>
                    <a:pt x="18873" y="1"/>
                  </a:cubicBezTo>
                  <a:close/>
                </a:path>
              </a:pathLst>
            </a:custGeom>
            <a:solidFill>
              <a:srgbClr val="39B44A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" name="Google Shape;28;p2"/>
            <p:cNvSpPr/>
            <p:nvPr/>
          </p:nvSpPr>
          <p:spPr>
            <a:xfrm>
              <a:off x="3762150" y="4050713"/>
              <a:ext cx="73775" cy="51325"/>
            </a:xfrm>
            <a:custGeom>
              <a:avLst/>
              <a:gdLst/>
              <a:ahLst/>
              <a:cxnLst/>
              <a:rect l="l" t="t" r="r" b="b"/>
              <a:pathLst>
                <a:path w="2951" h="2053" extrusionOk="0">
                  <a:moveTo>
                    <a:pt x="128" y="0"/>
                  </a:moveTo>
                  <a:cubicBezTo>
                    <a:pt x="86" y="0"/>
                    <a:pt x="44" y="1"/>
                    <a:pt x="1" y="2"/>
                  </a:cubicBezTo>
                  <a:cubicBezTo>
                    <a:pt x="1" y="2"/>
                    <a:pt x="879" y="1968"/>
                    <a:pt x="2951" y="2052"/>
                  </a:cubicBezTo>
                  <a:cubicBezTo>
                    <a:pt x="2951" y="2052"/>
                    <a:pt x="2951" y="0"/>
                    <a:pt x="128" y="0"/>
                  </a:cubicBezTo>
                  <a:close/>
                </a:path>
              </a:pathLst>
            </a:custGeom>
            <a:solidFill>
              <a:srgbClr val="8BC53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" name="Google Shape;29;p2"/>
            <p:cNvSpPr/>
            <p:nvPr/>
          </p:nvSpPr>
          <p:spPr>
            <a:xfrm>
              <a:off x="3831725" y="4053363"/>
              <a:ext cx="28275" cy="81100"/>
            </a:xfrm>
            <a:custGeom>
              <a:avLst/>
              <a:gdLst/>
              <a:ahLst/>
              <a:cxnLst/>
              <a:rect l="l" t="t" r="r" b="b"/>
              <a:pathLst>
                <a:path w="1131" h="3244" extrusionOk="0">
                  <a:moveTo>
                    <a:pt x="1109" y="0"/>
                  </a:moveTo>
                  <a:cubicBezTo>
                    <a:pt x="1067" y="21"/>
                    <a:pt x="1005" y="42"/>
                    <a:pt x="963" y="63"/>
                  </a:cubicBezTo>
                  <a:cubicBezTo>
                    <a:pt x="900" y="84"/>
                    <a:pt x="837" y="105"/>
                    <a:pt x="795" y="147"/>
                  </a:cubicBezTo>
                  <a:cubicBezTo>
                    <a:pt x="733" y="189"/>
                    <a:pt x="670" y="230"/>
                    <a:pt x="586" y="293"/>
                  </a:cubicBezTo>
                  <a:cubicBezTo>
                    <a:pt x="544" y="356"/>
                    <a:pt x="482" y="440"/>
                    <a:pt x="398" y="523"/>
                  </a:cubicBezTo>
                  <a:cubicBezTo>
                    <a:pt x="356" y="607"/>
                    <a:pt x="293" y="712"/>
                    <a:pt x="251" y="795"/>
                  </a:cubicBezTo>
                  <a:cubicBezTo>
                    <a:pt x="210" y="900"/>
                    <a:pt x="189" y="1005"/>
                    <a:pt x="147" y="1130"/>
                  </a:cubicBezTo>
                  <a:cubicBezTo>
                    <a:pt x="126" y="1235"/>
                    <a:pt x="84" y="1339"/>
                    <a:pt x="84" y="1465"/>
                  </a:cubicBezTo>
                  <a:cubicBezTo>
                    <a:pt x="0" y="2051"/>
                    <a:pt x="21" y="2658"/>
                    <a:pt x="126" y="3243"/>
                  </a:cubicBezTo>
                  <a:lnTo>
                    <a:pt x="147" y="3243"/>
                  </a:lnTo>
                  <a:cubicBezTo>
                    <a:pt x="147" y="3243"/>
                    <a:pt x="147" y="3013"/>
                    <a:pt x="168" y="2678"/>
                  </a:cubicBezTo>
                  <a:cubicBezTo>
                    <a:pt x="189" y="2532"/>
                    <a:pt x="210" y="2344"/>
                    <a:pt x="231" y="2134"/>
                  </a:cubicBezTo>
                  <a:cubicBezTo>
                    <a:pt x="272" y="1925"/>
                    <a:pt x="314" y="1716"/>
                    <a:pt x="377" y="1507"/>
                  </a:cubicBezTo>
                  <a:cubicBezTo>
                    <a:pt x="398" y="1402"/>
                    <a:pt x="440" y="1298"/>
                    <a:pt x="461" y="1214"/>
                  </a:cubicBezTo>
                  <a:cubicBezTo>
                    <a:pt x="503" y="1130"/>
                    <a:pt x="544" y="1046"/>
                    <a:pt x="586" y="963"/>
                  </a:cubicBezTo>
                  <a:cubicBezTo>
                    <a:pt x="628" y="858"/>
                    <a:pt x="670" y="774"/>
                    <a:pt x="712" y="691"/>
                  </a:cubicBezTo>
                  <a:cubicBezTo>
                    <a:pt x="754" y="628"/>
                    <a:pt x="775" y="544"/>
                    <a:pt x="816" y="481"/>
                  </a:cubicBezTo>
                  <a:lnTo>
                    <a:pt x="942" y="293"/>
                  </a:lnTo>
                  <a:cubicBezTo>
                    <a:pt x="963" y="251"/>
                    <a:pt x="1005" y="209"/>
                    <a:pt x="1026" y="168"/>
                  </a:cubicBezTo>
                  <a:cubicBezTo>
                    <a:pt x="1088" y="84"/>
                    <a:pt x="1130" y="42"/>
                    <a:pt x="1130" y="42"/>
                  </a:cubicBezTo>
                  <a:lnTo>
                    <a:pt x="1109" y="0"/>
                  </a:lnTo>
                  <a:close/>
                </a:path>
              </a:pathLst>
            </a:custGeom>
            <a:solidFill>
              <a:srgbClr val="A57C5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" name="Google Shape;30;p2"/>
            <p:cNvSpPr/>
            <p:nvPr/>
          </p:nvSpPr>
          <p:spPr>
            <a:xfrm>
              <a:off x="3706700" y="4094763"/>
              <a:ext cx="258950" cy="210475"/>
            </a:xfrm>
            <a:custGeom>
              <a:avLst/>
              <a:gdLst/>
              <a:ahLst/>
              <a:cxnLst/>
              <a:rect l="l" t="t" r="r" b="b"/>
              <a:pathLst>
                <a:path w="10358" h="8419" extrusionOk="0">
                  <a:moveTo>
                    <a:pt x="3320" y="1"/>
                  </a:moveTo>
                  <a:cubicBezTo>
                    <a:pt x="2754" y="1"/>
                    <a:pt x="2145" y="134"/>
                    <a:pt x="1612" y="583"/>
                  </a:cubicBezTo>
                  <a:cubicBezTo>
                    <a:pt x="314" y="1671"/>
                    <a:pt x="1" y="4224"/>
                    <a:pt x="775" y="5647"/>
                  </a:cubicBezTo>
                  <a:cubicBezTo>
                    <a:pt x="1393" y="6736"/>
                    <a:pt x="2225" y="8418"/>
                    <a:pt x="3714" y="8418"/>
                  </a:cubicBezTo>
                  <a:cubicBezTo>
                    <a:pt x="4141" y="8418"/>
                    <a:pt x="4623" y="8280"/>
                    <a:pt x="5169" y="7948"/>
                  </a:cubicBezTo>
                  <a:cubicBezTo>
                    <a:pt x="5717" y="8278"/>
                    <a:pt x="6199" y="8416"/>
                    <a:pt x="6626" y="8416"/>
                  </a:cubicBezTo>
                  <a:cubicBezTo>
                    <a:pt x="8123" y="8416"/>
                    <a:pt x="8944" y="6721"/>
                    <a:pt x="9563" y="5647"/>
                  </a:cubicBezTo>
                  <a:cubicBezTo>
                    <a:pt x="10358" y="4245"/>
                    <a:pt x="10044" y="1671"/>
                    <a:pt x="8726" y="583"/>
                  </a:cubicBezTo>
                  <a:cubicBezTo>
                    <a:pt x="8201" y="134"/>
                    <a:pt x="7597" y="1"/>
                    <a:pt x="7033" y="1"/>
                  </a:cubicBezTo>
                  <a:cubicBezTo>
                    <a:pt x="6202" y="1"/>
                    <a:pt x="5455" y="290"/>
                    <a:pt x="5169" y="290"/>
                  </a:cubicBezTo>
                  <a:cubicBezTo>
                    <a:pt x="4895" y="290"/>
                    <a:pt x="4153" y="1"/>
                    <a:pt x="3320" y="1"/>
                  </a:cubicBez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1" name="Google Shape;31;p2"/>
            <p:cNvSpPr/>
            <p:nvPr/>
          </p:nvSpPr>
          <p:spPr>
            <a:xfrm>
              <a:off x="3624038" y="4313338"/>
              <a:ext cx="424775" cy="120325"/>
            </a:xfrm>
            <a:custGeom>
              <a:avLst/>
              <a:gdLst/>
              <a:ahLst/>
              <a:cxnLst/>
              <a:rect l="l" t="t" r="r" b="b"/>
              <a:pathLst>
                <a:path w="16991" h="4813" extrusionOk="0">
                  <a:moveTo>
                    <a:pt x="1068" y="0"/>
                  </a:moveTo>
                  <a:cubicBezTo>
                    <a:pt x="482" y="0"/>
                    <a:pt x="1" y="482"/>
                    <a:pt x="1" y="1067"/>
                  </a:cubicBezTo>
                  <a:lnTo>
                    <a:pt x="1" y="3746"/>
                  </a:lnTo>
                  <a:cubicBezTo>
                    <a:pt x="1" y="4331"/>
                    <a:pt x="482" y="4813"/>
                    <a:pt x="1068" y="4813"/>
                  </a:cubicBezTo>
                  <a:lnTo>
                    <a:pt x="16216" y="4813"/>
                  </a:lnTo>
                  <a:cubicBezTo>
                    <a:pt x="16342" y="4813"/>
                    <a:pt x="16468" y="4792"/>
                    <a:pt x="16991" y="4750"/>
                  </a:cubicBezTo>
                  <a:lnTo>
                    <a:pt x="16991" y="63"/>
                  </a:lnTo>
                  <a:cubicBezTo>
                    <a:pt x="16468" y="21"/>
                    <a:pt x="16342" y="0"/>
                    <a:pt x="16196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" name="Google Shape;32;p2"/>
            <p:cNvSpPr/>
            <p:nvPr/>
          </p:nvSpPr>
          <p:spPr>
            <a:xfrm>
              <a:off x="3616188" y="4304963"/>
              <a:ext cx="439425" cy="133925"/>
            </a:xfrm>
            <a:custGeom>
              <a:avLst/>
              <a:gdLst/>
              <a:ahLst/>
              <a:cxnLst/>
              <a:rect l="l" t="t" r="r" b="b"/>
              <a:pathLst>
                <a:path w="17577" h="5357" extrusionOk="0">
                  <a:moveTo>
                    <a:pt x="1068" y="1"/>
                  </a:moveTo>
                  <a:cubicBezTo>
                    <a:pt x="482" y="1"/>
                    <a:pt x="1" y="482"/>
                    <a:pt x="1" y="1068"/>
                  </a:cubicBezTo>
                  <a:lnTo>
                    <a:pt x="1" y="4290"/>
                  </a:lnTo>
                  <a:cubicBezTo>
                    <a:pt x="1" y="4876"/>
                    <a:pt x="482" y="5357"/>
                    <a:pt x="1068" y="5357"/>
                  </a:cubicBezTo>
                  <a:lnTo>
                    <a:pt x="17577" y="5357"/>
                  </a:lnTo>
                  <a:lnTo>
                    <a:pt x="17577" y="4876"/>
                  </a:lnTo>
                  <a:lnTo>
                    <a:pt x="1612" y="4876"/>
                  </a:lnTo>
                  <a:cubicBezTo>
                    <a:pt x="1005" y="4876"/>
                    <a:pt x="545" y="4394"/>
                    <a:pt x="545" y="3809"/>
                  </a:cubicBezTo>
                  <a:lnTo>
                    <a:pt x="545" y="1549"/>
                  </a:lnTo>
                  <a:cubicBezTo>
                    <a:pt x="545" y="963"/>
                    <a:pt x="1005" y="482"/>
                    <a:pt x="1612" y="482"/>
                  </a:cubicBezTo>
                  <a:lnTo>
                    <a:pt x="17577" y="482"/>
                  </a:lnTo>
                  <a:lnTo>
                    <a:pt x="17577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" name="Google Shape;33;p2"/>
            <p:cNvSpPr/>
            <p:nvPr/>
          </p:nvSpPr>
          <p:spPr>
            <a:xfrm>
              <a:off x="3593713" y="4446713"/>
              <a:ext cx="483875" cy="120350"/>
            </a:xfrm>
            <a:custGeom>
              <a:avLst/>
              <a:gdLst/>
              <a:ahLst/>
              <a:cxnLst/>
              <a:rect l="l" t="t" r="r" b="b"/>
              <a:pathLst>
                <a:path w="19355" h="4814" extrusionOk="0">
                  <a:moveTo>
                    <a:pt x="795" y="1"/>
                  </a:moveTo>
                  <a:cubicBezTo>
                    <a:pt x="649" y="1"/>
                    <a:pt x="523" y="43"/>
                    <a:pt x="0" y="84"/>
                  </a:cubicBezTo>
                  <a:lnTo>
                    <a:pt x="0" y="4750"/>
                  </a:lnTo>
                  <a:cubicBezTo>
                    <a:pt x="523" y="4792"/>
                    <a:pt x="649" y="4813"/>
                    <a:pt x="774" y="4813"/>
                  </a:cubicBezTo>
                  <a:lnTo>
                    <a:pt x="18287" y="4813"/>
                  </a:lnTo>
                  <a:cubicBezTo>
                    <a:pt x="18873" y="4813"/>
                    <a:pt x="19354" y="4332"/>
                    <a:pt x="19354" y="3746"/>
                  </a:cubicBezTo>
                  <a:lnTo>
                    <a:pt x="19354" y="1068"/>
                  </a:lnTo>
                  <a:cubicBezTo>
                    <a:pt x="19354" y="482"/>
                    <a:pt x="18873" y="1"/>
                    <a:pt x="18287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" name="Google Shape;34;p2"/>
            <p:cNvSpPr/>
            <p:nvPr/>
          </p:nvSpPr>
          <p:spPr>
            <a:xfrm>
              <a:off x="3586913" y="4438863"/>
              <a:ext cx="498525" cy="132900"/>
            </a:xfrm>
            <a:custGeom>
              <a:avLst/>
              <a:gdLst/>
              <a:ahLst/>
              <a:cxnLst/>
              <a:rect l="l" t="t" r="r" b="b"/>
              <a:pathLst>
                <a:path w="19941" h="5316" extrusionOk="0">
                  <a:moveTo>
                    <a:pt x="0" y="1"/>
                  </a:moveTo>
                  <a:lnTo>
                    <a:pt x="0" y="461"/>
                  </a:lnTo>
                  <a:lnTo>
                    <a:pt x="18329" y="461"/>
                  </a:lnTo>
                  <a:cubicBezTo>
                    <a:pt x="18915" y="461"/>
                    <a:pt x="19396" y="943"/>
                    <a:pt x="19396" y="1528"/>
                  </a:cubicBezTo>
                  <a:lnTo>
                    <a:pt x="19396" y="3809"/>
                  </a:lnTo>
                  <a:cubicBezTo>
                    <a:pt x="19396" y="4395"/>
                    <a:pt x="18915" y="4855"/>
                    <a:pt x="18329" y="4855"/>
                  </a:cubicBezTo>
                  <a:lnTo>
                    <a:pt x="0" y="4855"/>
                  </a:lnTo>
                  <a:lnTo>
                    <a:pt x="0" y="5316"/>
                  </a:lnTo>
                  <a:lnTo>
                    <a:pt x="18873" y="5316"/>
                  </a:lnTo>
                  <a:cubicBezTo>
                    <a:pt x="19459" y="5316"/>
                    <a:pt x="19940" y="4855"/>
                    <a:pt x="19940" y="4269"/>
                  </a:cubicBezTo>
                  <a:lnTo>
                    <a:pt x="19940" y="1047"/>
                  </a:lnTo>
                  <a:cubicBezTo>
                    <a:pt x="19940" y="461"/>
                    <a:pt x="19459" y="1"/>
                    <a:pt x="18873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" name="Google Shape;35;p2"/>
            <p:cNvSpPr/>
            <p:nvPr/>
          </p:nvSpPr>
          <p:spPr>
            <a:xfrm>
              <a:off x="3762138" y="4050713"/>
              <a:ext cx="73775" cy="51325"/>
            </a:xfrm>
            <a:custGeom>
              <a:avLst/>
              <a:gdLst/>
              <a:ahLst/>
              <a:cxnLst/>
              <a:rect l="l" t="t" r="r" b="b"/>
              <a:pathLst>
                <a:path w="2951" h="2053" extrusionOk="0">
                  <a:moveTo>
                    <a:pt x="128" y="0"/>
                  </a:moveTo>
                  <a:cubicBezTo>
                    <a:pt x="86" y="0"/>
                    <a:pt x="44" y="1"/>
                    <a:pt x="1" y="2"/>
                  </a:cubicBezTo>
                  <a:cubicBezTo>
                    <a:pt x="1" y="2"/>
                    <a:pt x="879" y="1968"/>
                    <a:pt x="2951" y="2052"/>
                  </a:cubicBezTo>
                  <a:cubicBezTo>
                    <a:pt x="2951" y="2052"/>
                    <a:pt x="2951" y="0"/>
                    <a:pt x="128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" name="Google Shape;36;p2"/>
            <p:cNvSpPr/>
            <p:nvPr/>
          </p:nvSpPr>
          <p:spPr>
            <a:xfrm>
              <a:off x="3831713" y="4053363"/>
              <a:ext cx="28275" cy="81100"/>
            </a:xfrm>
            <a:custGeom>
              <a:avLst/>
              <a:gdLst/>
              <a:ahLst/>
              <a:cxnLst/>
              <a:rect l="l" t="t" r="r" b="b"/>
              <a:pathLst>
                <a:path w="1131" h="3244" extrusionOk="0">
                  <a:moveTo>
                    <a:pt x="1109" y="0"/>
                  </a:moveTo>
                  <a:cubicBezTo>
                    <a:pt x="1067" y="21"/>
                    <a:pt x="1005" y="42"/>
                    <a:pt x="963" y="63"/>
                  </a:cubicBezTo>
                  <a:cubicBezTo>
                    <a:pt x="900" y="84"/>
                    <a:pt x="837" y="105"/>
                    <a:pt x="795" y="147"/>
                  </a:cubicBezTo>
                  <a:cubicBezTo>
                    <a:pt x="733" y="189"/>
                    <a:pt x="670" y="230"/>
                    <a:pt x="586" y="293"/>
                  </a:cubicBezTo>
                  <a:cubicBezTo>
                    <a:pt x="544" y="356"/>
                    <a:pt x="482" y="440"/>
                    <a:pt x="398" y="523"/>
                  </a:cubicBezTo>
                  <a:cubicBezTo>
                    <a:pt x="356" y="607"/>
                    <a:pt x="293" y="712"/>
                    <a:pt x="251" y="795"/>
                  </a:cubicBezTo>
                  <a:cubicBezTo>
                    <a:pt x="210" y="900"/>
                    <a:pt x="189" y="1005"/>
                    <a:pt x="147" y="1130"/>
                  </a:cubicBezTo>
                  <a:cubicBezTo>
                    <a:pt x="126" y="1235"/>
                    <a:pt x="84" y="1339"/>
                    <a:pt x="84" y="1465"/>
                  </a:cubicBezTo>
                  <a:cubicBezTo>
                    <a:pt x="0" y="2051"/>
                    <a:pt x="21" y="2658"/>
                    <a:pt x="126" y="3243"/>
                  </a:cubicBezTo>
                  <a:lnTo>
                    <a:pt x="147" y="3243"/>
                  </a:lnTo>
                  <a:cubicBezTo>
                    <a:pt x="147" y="3243"/>
                    <a:pt x="147" y="3013"/>
                    <a:pt x="168" y="2678"/>
                  </a:cubicBezTo>
                  <a:cubicBezTo>
                    <a:pt x="189" y="2532"/>
                    <a:pt x="210" y="2344"/>
                    <a:pt x="231" y="2134"/>
                  </a:cubicBezTo>
                  <a:cubicBezTo>
                    <a:pt x="272" y="1925"/>
                    <a:pt x="314" y="1716"/>
                    <a:pt x="377" y="1507"/>
                  </a:cubicBezTo>
                  <a:cubicBezTo>
                    <a:pt x="398" y="1402"/>
                    <a:pt x="440" y="1298"/>
                    <a:pt x="461" y="1214"/>
                  </a:cubicBezTo>
                  <a:cubicBezTo>
                    <a:pt x="503" y="1130"/>
                    <a:pt x="544" y="1046"/>
                    <a:pt x="586" y="963"/>
                  </a:cubicBezTo>
                  <a:cubicBezTo>
                    <a:pt x="628" y="858"/>
                    <a:pt x="670" y="774"/>
                    <a:pt x="712" y="691"/>
                  </a:cubicBezTo>
                  <a:cubicBezTo>
                    <a:pt x="754" y="628"/>
                    <a:pt x="775" y="544"/>
                    <a:pt x="816" y="481"/>
                  </a:cubicBezTo>
                  <a:lnTo>
                    <a:pt x="942" y="293"/>
                  </a:lnTo>
                  <a:cubicBezTo>
                    <a:pt x="963" y="251"/>
                    <a:pt x="1005" y="209"/>
                    <a:pt x="1026" y="168"/>
                  </a:cubicBezTo>
                  <a:cubicBezTo>
                    <a:pt x="1088" y="84"/>
                    <a:pt x="1130" y="42"/>
                    <a:pt x="1130" y="42"/>
                  </a:cubicBezTo>
                  <a:lnTo>
                    <a:pt x="1109" y="0"/>
                  </a:lnTo>
                  <a:close/>
                </a:path>
              </a:pathLst>
            </a:custGeom>
            <a:solidFill>
              <a:srgbClr val="A5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" name="Google Shape;37;p2"/>
            <p:cNvSpPr/>
            <p:nvPr/>
          </p:nvSpPr>
          <p:spPr>
            <a:xfrm>
              <a:off x="3706688" y="4094763"/>
              <a:ext cx="258950" cy="210475"/>
            </a:xfrm>
            <a:custGeom>
              <a:avLst/>
              <a:gdLst/>
              <a:ahLst/>
              <a:cxnLst/>
              <a:rect l="l" t="t" r="r" b="b"/>
              <a:pathLst>
                <a:path w="10358" h="8419" extrusionOk="0">
                  <a:moveTo>
                    <a:pt x="3320" y="1"/>
                  </a:moveTo>
                  <a:cubicBezTo>
                    <a:pt x="2754" y="1"/>
                    <a:pt x="2145" y="134"/>
                    <a:pt x="1612" y="583"/>
                  </a:cubicBezTo>
                  <a:cubicBezTo>
                    <a:pt x="314" y="1671"/>
                    <a:pt x="1" y="4224"/>
                    <a:pt x="775" y="5647"/>
                  </a:cubicBezTo>
                  <a:cubicBezTo>
                    <a:pt x="1393" y="6736"/>
                    <a:pt x="2225" y="8418"/>
                    <a:pt x="3714" y="8418"/>
                  </a:cubicBezTo>
                  <a:cubicBezTo>
                    <a:pt x="4141" y="8418"/>
                    <a:pt x="4623" y="8280"/>
                    <a:pt x="5169" y="7948"/>
                  </a:cubicBezTo>
                  <a:cubicBezTo>
                    <a:pt x="5717" y="8278"/>
                    <a:pt x="6199" y="8416"/>
                    <a:pt x="6626" y="8416"/>
                  </a:cubicBezTo>
                  <a:cubicBezTo>
                    <a:pt x="8123" y="8416"/>
                    <a:pt x="8944" y="6721"/>
                    <a:pt x="9563" y="5647"/>
                  </a:cubicBezTo>
                  <a:cubicBezTo>
                    <a:pt x="10358" y="4245"/>
                    <a:pt x="10044" y="1671"/>
                    <a:pt x="8726" y="583"/>
                  </a:cubicBezTo>
                  <a:cubicBezTo>
                    <a:pt x="8201" y="134"/>
                    <a:pt x="7597" y="1"/>
                    <a:pt x="7033" y="1"/>
                  </a:cubicBezTo>
                  <a:cubicBezTo>
                    <a:pt x="6202" y="1"/>
                    <a:pt x="5455" y="290"/>
                    <a:pt x="5169" y="290"/>
                  </a:cubicBezTo>
                  <a:cubicBezTo>
                    <a:pt x="4895" y="290"/>
                    <a:pt x="4153" y="1"/>
                    <a:pt x="332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38" name="Google Shape;38;p2"/>
          <p:cNvGrpSpPr/>
          <p:nvPr/>
        </p:nvGrpSpPr>
        <p:grpSpPr>
          <a:xfrm rot="-1356434">
            <a:off x="582248" y="436304"/>
            <a:ext cx="1034027" cy="1106061"/>
            <a:chOff x="1992513" y="1111488"/>
            <a:chExt cx="600563" cy="642400"/>
          </a:xfrm>
        </p:grpSpPr>
        <p:grpSp>
          <p:nvGrpSpPr>
            <p:cNvPr id="39" name="Google Shape;39;p2"/>
            <p:cNvGrpSpPr/>
            <p:nvPr/>
          </p:nvGrpSpPr>
          <p:grpSpPr>
            <a:xfrm>
              <a:off x="1992525" y="1111488"/>
              <a:ext cx="600550" cy="642400"/>
              <a:chOff x="1992525" y="1111488"/>
              <a:chExt cx="600550" cy="642400"/>
            </a:xfrm>
          </p:grpSpPr>
          <p:sp>
            <p:nvSpPr>
              <p:cNvPr id="40" name="Google Shape;40;p2"/>
              <p:cNvSpPr/>
              <p:nvPr/>
            </p:nvSpPr>
            <p:spPr>
              <a:xfrm>
                <a:off x="2142150" y="1503813"/>
                <a:ext cx="300800" cy="215025"/>
              </a:xfrm>
              <a:custGeom>
                <a:avLst/>
                <a:gdLst/>
                <a:ahLst/>
                <a:cxnLst/>
                <a:rect l="l" t="t" r="r" b="b"/>
                <a:pathLst>
                  <a:path w="12032" h="8601" extrusionOk="0">
                    <a:moveTo>
                      <a:pt x="4059" y="1"/>
                    </a:moveTo>
                    <a:lnTo>
                      <a:pt x="4059" y="3265"/>
                    </a:lnTo>
                    <a:cubicBezTo>
                      <a:pt x="4059" y="7198"/>
                      <a:pt x="0" y="7240"/>
                      <a:pt x="0" y="7240"/>
                    </a:cubicBezTo>
                    <a:lnTo>
                      <a:pt x="6026" y="8600"/>
                    </a:lnTo>
                    <a:lnTo>
                      <a:pt x="12031" y="7240"/>
                    </a:lnTo>
                    <a:lnTo>
                      <a:pt x="12031" y="7240"/>
                    </a:lnTo>
                    <a:cubicBezTo>
                      <a:pt x="12031" y="7240"/>
                      <a:pt x="12024" y="7240"/>
                      <a:pt x="12011" y="7240"/>
                    </a:cubicBezTo>
                    <a:cubicBezTo>
                      <a:pt x="11703" y="7240"/>
                      <a:pt x="7993" y="7163"/>
                      <a:pt x="7993" y="3453"/>
                    </a:cubicBezTo>
                    <a:lnTo>
                      <a:pt x="7993" y="1"/>
                    </a:lnTo>
                    <a:close/>
                  </a:path>
                </a:pathLst>
              </a:custGeom>
              <a:solidFill>
                <a:srgbClr val="FAAF3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41" name="Google Shape;41;p2"/>
              <p:cNvSpPr/>
              <p:nvPr/>
            </p:nvSpPr>
            <p:spPr>
              <a:xfrm>
                <a:off x="2121225" y="1684813"/>
                <a:ext cx="343175" cy="68550"/>
              </a:xfrm>
              <a:custGeom>
                <a:avLst/>
                <a:gdLst/>
                <a:ahLst/>
                <a:cxnLst/>
                <a:rect l="l" t="t" r="r" b="b"/>
                <a:pathLst>
                  <a:path w="13727" h="2742" extrusionOk="0">
                    <a:moveTo>
                      <a:pt x="0" y="0"/>
                    </a:moveTo>
                    <a:lnTo>
                      <a:pt x="0" y="2741"/>
                    </a:lnTo>
                    <a:lnTo>
                      <a:pt x="13726" y="2741"/>
                    </a:lnTo>
                    <a:lnTo>
                      <a:pt x="13726" y="0"/>
                    </a:lnTo>
                    <a:close/>
                  </a:path>
                </a:pathLst>
              </a:custGeom>
              <a:solidFill>
                <a:srgbClr val="F6921E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42" name="Google Shape;42;p2"/>
              <p:cNvSpPr/>
              <p:nvPr/>
            </p:nvSpPr>
            <p:spPr>
              <a:xfrm>
                <a:off x="1992525" y="1171788"/>
                <a:ext cx="151200" cy="306950"/>
              </a:xfrm>
              <a:custGeom>
                <a:avLst/>
                <a:gdLst/>
                <a:ahLst/>
                <a:cxnLst/>
                <a:rect l="l" t="t" r="r" b="b"/>
                <a:pathLst>
                  <a:path w="6048" h="12278" extrusionOk="0">
                    <a:moveTo>
                      <a:pt x="2897" y="1"/>
                    </a:moveTo>
                    <a:cubicBezTo>
                      <a:pt x="2719" y="1"/>
                      <a:pt x="2541" y="19"/>
                      <a:pt x="2365" y="58"/>
                    </a:cubicBezTo>
                    <a:cubicBezTo>
                      <a:pt x="1654" y="225"/>
                      <a:pt x="1089" y="706"/>
                      <a:pt x="817" y="1376"/>
                    </a:cubicBezTo>
                    <a:cubicBezTo>
                      <a:pt x="1" y="3071"/>
                      <a:pt x="189" y="6795"/>
                      <a:pt x="1717" y="9411"/>
                    </a:cubicBezTo>
                    <a:cubicBezTo>
                      <a:pt x="2721" y="11147"/>
                      <a:pt x="4186" y="12152"/>
                      <a:pt x="5943" y="12277"/>
                    </a:cubicBezTo>
                    <a:lnTo>
                      <a:pt x="6048" y="11022"/>
                    </a:lnTo>
                    <a:cubicBezTo>
                      <a:pt x="4709" y="10917"/>
                      <a:pt x="3621" y="10164"/>
                      <a:pt x="2805" y="8762"/>
                    </a:cubicBezTo>
                    <a:cubicBezTo>
                      <a:pt x="1445" y="6419"/>
                      <a:pt x="1382" y="3134"/>
                      <a:pt x="1968" y="1920"/>
                    </a:cubicBezTo>
                    <a:cubicBezTo>
                      <a:pt x="2072" y="1606"/>
                      <a:pt x="2323" y="1355"/>
                      <a:pt x="2658" y="1271"/>
                    </a:cubicBezTo>
                    <a:cubicBezTo>
                      <a:pt x="2738" y="1253"/>
                      <a:pt x="2822" y="1245"/>
                      <a:pt x="2908" y="1245"/>
                    </a:cubicBezTo>
                    <a:cubicBezTo>
                      <a:pt x="3734" y="1245"/>
                      <a:pt x="4830" y="1992"/>
                      <a:pt x="5190" y="2276"/>
                    </a:cubicBezTo>
                    <a:lnTo>
                      <a:pt x="5985" y="1292"/>
                    </a:lnTo>
                    <a:cubicBezTo>
                      <a:pt x="5780" y="1143"/>
                      <a:pt x="4334" y="1"/>
                      <a:pt x="2897" y="1"/>
                    </a:cubicBezTo>
                    <a:close/>
                  </a:path>
                </a:pathLst>
              </a:custGeom>
              <a:solidFill>
                <a:srgbClr val="FBED21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43" name="Google Shape;43;p2"/>
              <p:cNvSpPr/>
              <p:nvPr/>
            </p:nvSpPr>
            <p:spPr>
              <a:xfrm>
                <a:off x="2441875" y="1171663"/>
                <a:ext cx="150675" cy="307075"/>
              </a:xfrm>
              <a:custGeom>
                <a:avLst/>
                <a:gdLst/>
                <a:ahLst/>
                <a:cxnLst/>
                <a:rect l="l" t="t" r="r" b="b"/>
                <a:pathLst>
                  <a:path w="6027" h="12283" extrusionOk="0">
                    <a:moveTo>
                      <a:pt x="3130" y="0"/>
                    </a:moveTo>
                    <a:cubicBezTo>
                      <a:pt x="1697" y="0"/>
                      <a:pt x="248" y="1149"/>
                      <a:pt x="63" y="1297"/>
                    </a:cubicBezTo>
                    <a:lnTo>
                      <a:pt x="858" y="2281"/>
                    </a:lnTo>
                    <a:cubicBezTo>
                      <a:pt x="1217" y="1978"/>
                      <a:pt x="2310" y="1250"/>
                      <a:pt x="3150" y="1250"/>
                    </a:cubicBezTo>
                    <a:cubicBezTo>
                      <a:pt x="3240" y="1250"/>
                      <a:pt x="3328" y="1258"/>
                      <a:pt x="3411" y="1276"/>
                    </a:cubicBezTo>
                    <a:cubicBezTo>
                      <a:pt x="3725" y="1360"/>
                      <a:pt x="3997" y="1611"/>
                      <a:pt x="4101" y="1904"/>
                    </a:cubicBezTo>
                    <a:cubicBezTo>
                      <a:pt x="4666" y="3139"/>
                      <a:pt x="4624" y="6424"/>
                      <a:pt x="3243" y="8767"/>
                    </a:cubicBezTo>
                    <a:cubicBezTo>
                      <a:pt x="2427" y="10169"/>
                      <a:pt x="1339" y="10922"/>
                      <a:pt x="0" y="11027"/>
                    </a:cubicBezTo>
                    <a:lnTo>
                      <a:pt x="105" y="12282"/>
                    </a:lnTo>
                    <a:cubicBezTo>
                      <a:pt x="1863" y="12157"/>
                      <a:pt x="3327" y="11173"/>
                      <a:pt x="4332" y="9395"/>
                    </a:cubicBezTo>
                    <a:cubicBezTo>
                      <a:pt x="5859" y="6800"/>
                      <a:pt x="6026" y="3076"/>
                      <a:pt x="5231" y="1381"/>
                    </a:cubicBezTo>
                    <a:cubicBezTo>
                      <a:pt x="4959" y="711"/>
                      <a:pt x="4394" y="230"/>
                      <a:pt x="3683" y="63"/>
                    </a:cubicBezTo>
                    <a:cubicBezTo>
                      <a:pt x="3501" y="20"/>
                      <a:pt x="3315" y="0"/>
                      <a:pt x="3130" y="0"/>
                    </a:cubicBezTo>
                    <a:close/>
                  </a:path>
                </a:pathLst>
              </a:custGeom>
              <a:solidFill>
                <a:srgbClr val="FBED21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44" name="Google Shape;44;p2"/>
              <p:cNvSpPr/>
              <p:nvPr/>
            </p:nvSpPr>
            <p:spPr>
              <a:xfrm>
                <a:off x="2086175" y="1128763"/>
                <a:ext cx="413250" cy="466625"/>
              </a:xfrm>
              <a:custGeom>
                <a:avLst/>
                <a:gdLst/>
                <a:ahLst/>
                <a:cxnLst/>
                <a:rect l="l" t="t" r="r" b="b"/>
                <a:pathLst>
                  <a:path w="16530" h="18665" extrusionOk="0">
                    <a:moveTo>
                      <a:pt x="0" y="0"/>
                    </a:moveTo>
                    <a:cubicBezTo>
                      <a:pt x="0" y="0"/>
                      <a:pt x="2260" y="4122"/>
                      <a:pt x="1486" y="8642"/>
                    </a:cubicBezTo>
                    <a:cubicBezTo>
                      <a:pt x="712" y="13140"/>
                      <a:pt x="2114" y="18664"/>
                      <a:pt x="8286" y="18664"/>
                    </a:cubicBezTo>
                    <a:cubicBezTo>
                      <a:pt x="14438" y="18664"/>
                      <a:pt x="15839" y="13161"/>
                      <a:pt x="15065" y="8642"/>
                    </a:cubicBezTo>
                    <a:cubicBezTo>
                      <a:pt x="14291" y="4101"/>
                      <a:pt x="16530" y="0"/>
                      <a:pt x="16530" y="0"/>
                    </a:cubicBezTo>
                    <a:close/>
                  </a:path>
                </a:pathLst>
              </a:custGeom>
              <a:solidFill>
                <a:srgbClr val="FBED21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45" name="Google Shape;45;p2"/>
              <p:cNvSpPr/>
              <p:nvPr/>
            </p:nvSpPr>
            <p:spPr>
              <a:xfrm>
                <a:off x="2074150" y="1111488"/>
                <a:ext cx="437325" cy="35075"/>
              </a:xfrm>
              <a:custGeom>
                <a:avLst/>
                <a:gdLst/>
                <a:ahLst/>
                <a:cxnLst/>
                <a:rect l="l" t="t" r="r" b="b"/>
                <a:pathLst>
                  <a:path w="17493" h="1403" extrusionOk="0">
                    <a:moveTo>
                      <a:pt x="0" y="1"/>
                    </a:moveTo>
                    <a:lnTo>
                      <a:pt x="0" y="1403"/>
                    </a:lnTo>
                    <a:lnTo>
                      <a:pt x="17492" y="1403"/>
                    </a:lnTo>
                    <a:lnTo>
                      <a:pt x="17492" y="1"/>
                    </a:lnTo>
                    <a:close/>
                  </a:path>
                </a:pathLst>
              </a:custGeom>
              <a:solidFill>
                <a:srgbClr val="F6921E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46" name="Google Shape;46;p2"/>
              <p:cNvSpPr/>
              <p:nvPr/>
            </p:nvSpPr>
            <p:spPr>
              <a:xfrm>
                <a:off x="2291225" y="1589613"/>
                <a:ext cx="151200" cy="95225"/>
              </a:xfrm>
              <a:custGeom>
                <a:avLst/>
                <a:gdLst/>
                <a:ahLst/>
                <a:cxnLst/>
                <a:rect l="l" t="t" r="r" b="b"/>
                <a:pathLst>
                  <a:path w="6048" h="3809" extrusionOk="0">
                    <a:moveTo>
                      <a:pt x="2030" y="0"/>
                    </a:moveTo>
                    <a:cubicBezTo>
                      <a:pt x="1381" y="167"/>
                      <a:pt x="733" y="230"/>
                      <a:pt x="63" y="230"/>
                    </a:cubicBezTo>
                    <a:lnTo>
                      <a:pt x="0" y="230"/>
                    </a:lnTo>
                    <a:lnTo>
                      <a:pt x="0" y="3808"/>
                    </a:lnTo>
                    <a:lnTo>
                      <a:pt x="6047" y="3808"/>
                    </a:lnTo>
                    <a:cubicBezTo>
                      <a:pt x="5587" y="3808"/>
                      <a:pt x="2030" y="3641"/>
                      <a:pt x="2030" y="0"/>
                    </a:cubicBezTo>
                    <a:close/>
                  </a:path>
                </a:pathLst>
              </a:custGeom>
              <a:solidFill>
                <a:srgbClr val="FAAF3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47" name="Google Shape;47;p2"/>
              <p:cNvSpPr/>
              <p:nvPr/>
            </p:nvSpPr>
            <p:spPr>
              <a:xfrm>
                <a:off x="2291225" y="1684813"/>
                <a:ext cx="173175" cy="69075"/>
              </a:xfrm>
              <a:custGeom>
                <a:avLst/>
                <a:gdLst/>
                <a:ahLst/>
                <a:cxnLst/>
                <a:rect l="l" t="t" r="r" b="b"/>
                <a:pathLst>
                  <a:path w="6927" h="2763" extrusionOk="0">
                    <a:moveTo>
                      <a:pt x="0" y="0"/>
                    </a:moveTo>
                    <a:lnTo>
                      <a:pt x="0" y="1360"/>
                    </a:lnTo>
                    <a:lnTo>
                      <a:pt x="0" y="2762"/>
                    </a:lnTo>
                    <a:lnTo>
                      <a:pt x="6926" y="2762"/>
                    </a:lnTo>
                    <a:lnTo>
                      <a:pt x="6926" y="0"/>
                    </a:lnTo>
                    <a:close/>
                  </a:path>
                </a:pathLst>
              </a:custGeom>
              <a:solidFill>
                <a:srgbClr val="F6921E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48" name="Google Shape;48;p2"/>
              <p:cNvSpPr/>
              <p:nvPr/>
            </p:nvSpPr>
            <p:spPr>
              <a:xfrm>
                <a:off x="2291225" y="1146538"/>
                <a:ext cx="301850" cy="448850"/>
              </a:xfrm>
              <a:custGeom>
                <a:avLst/>
                <a:gdLst/>
                <a:ahLst/>
                <a:cxnLst/>
                <a:rect l="l" t="t" r="r" b="b"/>
                <a:pathLst>
                  <a:path w="12074" h="17954" extrusionOk="0">
                    <a:moveTo>
                      <a:pt x="9209" y="2257"/>
                    </a:moveTo>
                    <a:cubicBezTo>
                      <a:pt x="9295" y="2257"/>
                      <a:pt x="9378" y="2265"/>
                      <a:pt x="9458" y="2281"/>
                    </a:cubicBezTo>
                    <a:cubicBezTo>
                      <a:pt x="9772" y="2365"/>
                      <a:pt x="10023" y="2616"/>
                      <a:pt x="10148" y="2930"/>
                    </a:cubicBezTo>
                    <a:cubicBezTo>
                      <a:pt x="10713" y="4144"/>
                      <a:pt x="10671" y="7408"/>
                      <a:pt x="9290" y="9772"/>
                    </a:cubicBezTo>
                    <a:cubicBezTo>
                      <a:pt x="8663" y="10839"/>
                      <a:pt x="7868" y="11551"/>
                      <a:pt x="6926" y="11843"/>
                    </a:cubicBezTo>
                    <a:cubicBezTo>
                      <a:pt x="7114" y="10546"/>
                      <a:pt x="7093" y="9228"/>
                      <a:pt x="6863" y="7931"/>
                    </a:cubicBezTo>
                    <a:cubicBezTo>
                      <a:pt x="6612" y="6361"/>
                      <a:pt x="6654" y="4771"/>
                      <a:pt x="6989" y="3223"/>
                    </a:cubicBezTo>
                    <a:cubicBezTo>
                      <a:pt x="7404" y="2902"/>
                      <a:pt x="8416" y="2257"/>
                      <a:pt x="9209" y="2257"/>
                    </a:cubicBezTo>
                    <a:close/>
                    <a:moveTo>
                      <a:pt x="0" y="1"/>
                    </a:moveTo>
                    <a:lnTo>
                      <a:pt x="0" y="17953"/>
                    </a:lnTo>
                    <a:lnTo>
                      <a:pt x="63" y="17953"/>
                    </a:lnTo>
                    <a:cubicBezTo>
                      <a:pt x="733" y="17953"/>
                      <a:pt x="1381" y="17890"/>
                      <a:pt x="2030" y="17744"/>
                    </a:cubicBezTo>
                    <a:cubicBezTo>
                      <a:pt x="4562" y="17137"/>
                      <a:pt x="5984" y="15380"/>
                      <a:pt x="6633" y="13224"/>
                    </a:cubicBezTo>
                    <a:cubicBezTo>
                      <a:pt x="8161" y="12952"/>
                      <a:pt x="9437" y="11990"/>
                      <a:pt x="10378" y="10400"/>
                    </a:cubicBezTo>
                    <a:cubicBezTo>
                      <a:pt x="11906" y="7805"/>
                      <a:pt x="12073" y="4081"/>
                      <a:pt x="11278" y="2386"/>
                    </a:cubicBezTo>
                    <a:cubicBezTo>
                      <a:pt x="11006" y="1716"/>
                      <a:pt x="10420" y="1235"/>
                      <a:pt x="9730" y="1068"/>
                    </a:cubicBezTo>
                    <a:cubicBezTo>
                      <a:pt x="9541" y="1023"/>
                      <a:pt x="9352" y="1003"/>
                      <a:pt x="9163" y="1003"/>
                    </a:cubicBezTo>
                    <a:cubicBezTo>
                      <a:pt x="8555" y="1003"/>
                      <a:pt x="7955" y="1210"/>
                      <a:pt x="7428" y="1465"/>
                    </a:cubicBezTo>
                    <a:cubicBezTo>
                      <a:pt x="7637" y="859"/>
                      <a:pt x="7826" y="356"/>
                      <a:pt x="7993" y="1"/>
                    </a:cubicBezTo>
                    <a:close/>
                  </a:path>
                </a:pathLst>
              </a:custGeom>
              <a:solidFill>
                <a:srgbClr val="FBED21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49" name="Google Shape;49;p2"/>
              <p:cNvSpPr/>
              <p:nvPr/>
            </p:nvSpPr>
            <p:spPr>
              <a:xfrm>
                <a:off x="2291225" y="1111488"/>
                <a:ext cx="220250" cy="35075"/>
              </a:xfrm>
              <a:custGeom>
                <a:avLst/>
                <a:gdLst/>
                <a:ahLst/>
                <a:cxnLst/>
                <a:rect l="l" t="t" r="r" b="b"/>
                <a:pathLst>
                  <a:path w="8810" h="1403" extrusionOk="0">
                    <a:moveTo>
                      <a:pt x="0" y="1"/>
                    </a:moveTo>
                    <a:lnTo>
                      <a:pt x="0" y="691"/>
                    </a:lnTo>
                    <a:lnTo>
                      <a:pt x="0" y="1403"/>
                    </a:lnTo>
                    <a:lnTo>
                      <a:pt x="8809" y="1403"/>
                    </a:lnTo>
                    <a:lnTo>
                      <a:pt x="8809" y="1"/>
                    </a:lnTo>
                    <a:close/>
                  </a:path>
                </a:pathLst>
              </a:custGeom>
              <a:solidFill>
                <a:srgbClr val="F6921E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</p:grpSp>
        <p:sp>
          <p:nvSpPr>
            <p:cNvPr id="50" name="Google Shape;50;p2"/>
            <p:cNvSpPr/>
            <p:nvPr/>
          </p:nvSpPr>
          <p:spPr>
            <a:xfrm>
              <a:off x="2142138" y="1503813"/>
              <a:ext cx="300800" cy="215025"/>
            </a:xfrm>
            <a:custGeom>
              <a:avLst/>
              <a:gdLst/>
              <a:ahLst/>
              <a:cxnLst/>
              <a:rect l="l" t="t" r="r" b="b"/>
              <a:pathLst>
                <a:path w="12032" h="8601" extrusionOk="0">
                  <a:moveTo>
                    <a:pt x="4059" y="1"/>
                  </a:moveTo>
                  <a:lnTo>
                    <a:pt x="4059" y="3265"/>
                  </a:lnTo>
                  <a:cubicBezTo>
                    <a:pt x="4059" y="7198"/>
                    <a:pt x="0" y="7240"/>
                    <a:pt x="0" y="7240"/>
                  </a:cubicBezTo>
                  <a:lnTo>
                    <a:pt x="6026" y="8600"/>
                  </a:lnTo>
                  <a:lnTo>
                    <a:pt x="12031" y="7240"/>
                  </a:lnTo>
                  <a:lnTo>
                    <a:pt x="12031" y="7240"/>
                  </a:lnTo>
                  <a:cubicBezTo>
                    <a:pt x="12031" y="7240"/>
                    <a:pt x="12024" y="7240"/>
                    <a:pt x="12011" y="7240"/>
                  </a:cubicBezTo>
                  <a:cubicBezTo>
                    <a:pt x="11703" y="7240"/>
                    <a:pt x="7993" y="7163"/>
                    <a:pt x="7993" y="3453"/>
                  </a:cubicBezTo>
                  <a:lnTo>
                    <a:pt x="7993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" name="Google Shape;51;p2"/>
            <p:cNvSpPr/>
            <p:nvPr/>
          </p:nvSpPr>
          <p:spPr>
            <a:xfrm>
              <a:off x="2121213" y="1684813"/>
              <a:ext cx="343175" cy="68550"/>
            </a:xfrm>
            <a:custGeom>
              <a:avLst/>
              <a:gdLst/>
              <a:ahLst/>
              <a:cxnLst/>
              <a:rect l="l" t="t" r="r" b="b"/>
              <a:pathLst>
                <a:path w="13727" h="2742" extrusionOk="0">
                  <a:moveTo>
                    <a:pt x="0" y="0"/>
                  </a:moveTo>
                  <a:lnTo>
                    <a:pt x="0" y="2741"/>
                  </a:lnTo>
                  <a:lnTo>
                    <a:pt x="13726" y="2741"/>
                  </a:lnTo>
                  <a:lnTo>
                    <a:pt x="13726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" name="Google Shape;52;p2"/>
            <p:cNvSpPr/>
            <p:nvPr/>
          </p:nvSpPr>
          <p:spPr>
            <a:xfrm>
              <a:off x="1992513" y="1171788"/>
              <a:ext cx="151200" cy="306950"/>
            </a:xfrm>
            <a:custGeom>
              <a:avLst/>
              <a:gdLst/>
              <a:ahLst/>
              <a:cxnLst/>
              <a:rect l="l" t="t" r="r" b="b"/>
              <a:pathLst>
                <a:path w="6048" h="12278" extrusionOk="0">
                  <a:moveTo>
                    <a:pt x="2897" y="1"/>
                  </a:moveTo>
                  <a:cubicBezTo>
                    <a:pt x="2719" y="1"/>
                    <a:pt x="2541" y="19"/>
                    <a:pt x="2365" y="58"/>
                  </a:cubicBezTo>
                  <a:cubicBezTo>
                    <a:pt x="1654" y="225"/>
                    <a:pt x="1089" y="706"/>
                    <a:pt x="817" y="1376"/>
                  </a:cubicBezTo>
                  <a:cubicBezTo>
                    <a:pt x="1" y="3071"/>
                    <a:pt x="189" y="6795"/>
                    <a:pt x="1717" y="9411"/>
                  </a:cubicBezTo>
                  <a:cubicBezTo>
                    <a:pt x="2721" y="11147"/>
                    <a:pt x="4186" y="12152"/>
                    <a:pt x="5943" y="12277"/>
                  </a:cubicBezTo>
                  <a:lnTo>
                    <a:pt x="6048" y="11022"/>
                  </a:lnTo>
                  <a:cubicBezTo>
                    <a:pt x="4709" y="10917"/>
                    <a:pt x="3621" y="10164"/>
                    <a:pt x="2805" y="8762"/>
                  </a:cubicBezTo>
                  <a:cubicBezTo>
                    <a:pt x="1445" y="6419"/>
                    <a:pt x="1382" y="3134"/>
                    <a:pt x="1968" y="1920"/>
                  </a:cubicBezTo>
                  <a:cubicBezTo>
                    <a:pt x="2072" y="1606"/>
                    <a:pt x="2323" y="1355"/>
                    <a:pt x="2658" y="1271"/>
                  </a:cubicBezTo>
                  <a:cubicBezTo>
                    <a:pt x="2738" y="1253"/>
                    <a:pt x="2822" y="1245"/>
                    <a:pt x="2908" y="1245"/>
                  </a:cubicBezTo>
                  <a:cubicBezTo>
                    <a:pt x="3734" y="1245"/>
                    <a:pt x="4830" y="1992"/>
                    <a:pt x="5190" y="2276"/>
                  </a:cubicBezTo>
                  <a:lnTo>
                    <a:pt x="5985" y="1292"/>
                  </a:lnTo>
                  <a:cubicBezTo>
                    <a:pt x="5780" y="1143"/>
                    <a:pt x="4334" y="1"/>
                    <a:pt x="2897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" name="Google Shape;53;p2"/>
            <p:cNvSpPr/>
            <p:nvPr/>
          </p:nvSpPr>
          <p:spPr>
            <a:xfrm>
              <a:off x="2441863" y="1171663"/>
              <a:ext cx="150675" cy="307075"/>
            </a:xfrm>
            <a:custGeom>
              <a:avLst/>
              <a:gdLst/>
              <a:ahLst/>
              <a:cxnLst/>
              <a:rect l="l" t="t" r="r" b="b"/>
              <a:pathLst>
                <a:path w="6027" h="12283" extrusionOk="0">
                  <a:moveTo>
                    <a:pt x="3130" y="0"/>
                  </a:moveTo>
                  <a:cubicBezTo>
                    <a:pt x="1697" y="0"/>
                    <a:pt x="248" y="1149"/>
                    <a:pt x="63" y="1297"/>
                  </a:cubicBezTo>
                  <a:lnTo>
                    <a:pt x="858" y="2281"/>
                  </a:lnTo>
                  <a:cubicBezTo>
                    <a:pt x="1217" y="1978"/>
                    <a:pt x="2310" y="1250"/>
                    <a:pt x="3150" y="1250"/>
                  </a:cubicBezTo>
                  <a:cubicBezTo>
                    <a:pt x="3240" y="1250"/>
                    <a:pt x="3328" y="1258"/>
                    <a:pt x="3411" y="1276"/>
                  </a:cubicBezTo>
                  <a:cubicBezTo>
                    <a:pt x="3725" y="1360"/>
                    <a:pt x="3997" y="1611"/>
                    <a:pt x="4101" y="1904"/>
                  </a:cubicBezTo>
                  <a:cubicBezTo>
                    <a:pt x="4666" y="3139"/>
                    <a:pt x="4624" y="6424"/>
                    <a:pt x="3243" y="8767"/>
                  </a:cubicBezTo>
                  <a:cubicBezTo>
                    <a:pt x="2427" y="10169"/>
                    <a:pt x="1339" y="10922"/>
                    <a:pt x="0" y="11027"/>
                  </a:cubicBezTo>
                  <a:lnTo>
                    <a:pt x="105" y="12282"/>
                  </a:lnTo>
                  <a:cubicBezTo>
                    <a:pt x="1863" y="12157"/>
                    <a:pt x="3327" y="11173"/>
                    <a:pt x="4332" y="9395"/>
                  </a:cubicBezTo>
                  <a:cubicBezTo>
                    <a:pt x="5859" y="6800"/>
                    <a:pt x="6026" y="3076"/>
                    <a:pt x="5231" y="1381"/>
                  </a:cubicBezTo>
                  <a:cubicBezTo>
                    <a:pt x="4959" y="711"/>
                    <a:pt x="4394" y="230"/>
                    <a:pt x="3683" y="63"/>
                  </a:cubicBezTo>
                  <a:cubicBezTo>
                    <a:pt x="3501" y="20"/>
                    <a:pt x="3315" y="0"/>
                    <a:pt x="3130" y="0"/>
                  </a:cubicBezTo>
                  <a:close/>
                </a:path>
              </a:pathLst>
            </a:custGeom>
            <a:solidFill>
              <a:srgbClr val="FBED2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" name="Google Shape;54;p2"/>
            <p:cNvSpPr/>
            <p:nvPr/>
          </p:nvSpPr>
          <p:spPr>
            <a:xfrm>
              <a:off x="2086163" y="1128763"/>
              <a:ext cx="413250" cy="466625"/>
            </a:xfrm>
            <a:custGeom>
              <a:avLst/>
              <a:gdLst/>
              <a:ahLst/>
              <a:cxnLst/>
              <a:rect l="l" t="t" r="r" b="b"/>
              <a:pathLst>
                <a:path w="16530" h="18665" extrusionOk="0">
                  <a:moveTo>
                    <a:pt x="0" y="0"/>
                  </a:moveTo>
                  <a:cubicBezTo>
                    <a:pt x="0" y="0"/>
                    <a:pt x="2260" y="4122"/>
                    <a:pt x="1486" y="8642"/>
                  </a:cubicBezTo>
                  <a:cubicBezTo>
                    <a:pt x="712" y="13140"/>
                    <a:pt x="2114" y="18664"/>
                    <a:pt x="8286" y="18664"/>
                  </a:cubicBezTo>
                  <a:cubicBezTo>
                    <a:pt x="14438" y="18664"/>
                    <a:pt x="15839" y="13161"/>
                    <a:pt x="15065" y="8642"/>
                  </a:cubicBezTo>
                  <a:cubicBezTo>
                    <a:pt x="14291" y="4101"/>
                    <a:pt x="16530" y="0"/>
                    <a:pt x="1653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" name="Google Shape;55;p2"/>
            <p:cNvSpPr/>
            <p:nvPr/>
          </p:nvSpPr>
          <p:spPr>
            <a:xfrm>
              <a:off x="2074138" y="1111488"/>
              <a:ext cx="437325" cy="35075"/>
            </a:xfrm>
            <a:custGeom>
              <a:avLst/>
              <a:gdLst/>
              <a:ahLst/>
              <a:cxnLst/>
              <a:rect l="l" t="t" r="r" b="b"/>
              <a:pathLst>
                <a:path w="17493" h="1403" extrusionOk="0">
                  <a:moveTo>
                    <a:pt x="0" y="1"/>
                  </a:moveTo>
                  <a:lnTo>
                    <a:pt x="0" y="1403"/>
                  </a:lnTo>
                  <a:lnTo>
                    <a:pt x="17492" y="1403"/>
                  </a:lnTo>
                  <a:lnTo>
                    <a:pt x="17492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" name="Google Shape;56;p2"/>
            <p:cNvSpPr/>
            <p:nvPr/>
          </p:nvSpPr>
          <p:spPr>
            <a:xfrm>
              <a:off x="2291213" y="1589613"/>
              <a:ext cx="151200" cy="95225"/>
            </a:xfrm>
            <a:custGeom>
              <a:avLst/>
              <a:gdLst/>
              <a:ahLst/>
              <a:cxnLst/>
              <a:rect l="l" t="t" r="r" b="b"/>
              <a:pathLst>
                <a:path w="6048" h="3809" extrusionOk="0">
                  <a:moveTo>
                    <a:pt x="2030" y="0"/>
                  </a:moveTo>
                  <a:cubicBezTo>
                    <a:pt x="1381" y="167"/>
                    <a:pt x="733" y="230"/>
                    <a:pt x="63" y="230"/>
                  </a:cubicBezTo>
                  <a:lnTo>
                    <a:pt x="0" y="230"/>
                  </a:lnTo>
                  <a:lnTo>
                    <a:pt x="0" y="3808"/>
                  </a:lnTo>
                  <a:lnTo>
                    <a:pt x="6047" y="3808"/>
                  </a:lnTo>
                  <a:cubicBezTo>
                    <a:pt x="5587" y="3808"/>
                    <a:pt x="2030" y="3641"/>
                    <a:pt x="203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" name="Google Shape;57;p2"/>
            <p:cNvSpPr/>
            <p:nvPr/>
          </p:nvSpPr>
          <p:spPr>
            <a:xfrm>
              <a:off x="2291213" y="1684813"/>
              <a:ext cx="173175" cy="69075"/>
            </a:xfrm>
            <a:custGeom>
              <a:avLst/>
              <a:gdLst/>
              <a:ahLst/>
              <a:cxnLst/>
              <a:rect l="l" t="t" r="r" b="b"/>
              <a:pathLst>
                <a:path w="6927" h="2763" extrusionOk="0">
                  <a:moveTo>
                    <a:pt x="0" y="0"/>
                  </a:moveTo>
                  <a:lnTo>
                    <a:pt x="0" y="1360"/>
                  </a:lnTo>
                  <a:lnTo>
                    <a:pt x="0" y="2762"/>
                  </a:lnTo>
                  <a:lnTo>
                    <a:pt x="6926" y="2762"/>
                  </a:lnTo>
                  <a:lnTo>
                    <a:pt x="6926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" name="Google Shape;58;p2"/>
            <p:cNvSpPr/>
            <p:nvPr/>
          </p:nvSpPr>
          <p:spPr>
            <a:xfrm>
              <a:off x="2291213" y="1146538"/>
              <a:ext cx="301850" cy="448850"/>
            </a:xfrm>
            <a:custGeom>
              <a:avLst/>
              <a:gdLst/>
              <a:ahLst/>
              <a:cxnLst/>
              <a:rect l="l" t="t" r="r" b="b"/>
              <a:pathLst>
                <a:path w="12074" h="17954" extrusionOk="0">
                  <a:moveTo>
                    <a:pt x="9209" y="2257"/>
                  </a:moveTo>
                  <a:cubicBezTo>
                    <a:pt x="9295" y="2257"/>
                    <a:pt x="9378" y="2265"/>
                    <a:pt x="9458" y="2281"/>
                  </a:cubicBezTo>
                  <a:cubicBezTo>
                    <a:pt x="9772" y="2365"/>
                    <a:pt x="10023" y="2616"/>
                    <a:pt x="10148" y="2930"/>
                  </a:cubicBezTo>
                  <a:cubicBezTo>
                    <a:pt x="10713" y="4144"/>
                    <a:pt x="10671" y="7408"/>
                    <a:pt x="9290" y="9772"/>
                  </a:cubicBezTo>
                  <a:cubicBezTo>
                    <a:pt x="8663" y="10839"/>
                    <a:pt x="7868" y="11551"/>
                    <a:pt x="6926" y="11843"/>
                  </a:cubicBezTo>
                  <a:cubicBezTo>
                    <a:pt x="7114" y="10546"/>
                    <a:pt x="7093" y="9228"/>
                    <a:pt x="6863" y="7931"/>
                  </a:cubicBezTo>
                  <a:cubicBezTo>
                    <a:pt x="6612" y="6361"/>
                    <a:pt x="6654" y="4771"/>
                    <a:pt x="6989" y="3223"/>
                  </a:cubicBezTo>
                  <a:cubicBezTo>
                    <a:pt x="7404" y="2902"/>
                    <a:pt x="8416" y="2257"/>
                    <a:pt x="9209" y="2257"/>
                  </a:cubicBezTo>
                  <a:close/>
                  <a:moveTo>
                    <a:pt x="0" y="1"/>
                  </a:moveTo>
                  <a:lnTo>
                    <a:pt x="0" y="17953"/>
                  </a:lnTo>
                  <a:lnTo>
                    <a:pt x="63" y="17953"/>
                  </a:lnTo>
                  <a:cubicBezTo>
                    <a:pt x="733" y="17953"/>
                    <a:pt x="1381" y="17890"/>
                    <a:pt x="2030" y="17744"/>
                  </a:cubicBezTo>
                  <a:cubicBezTo>
                    <a:pt x="4562" y="17137"/>
                    <a:pt x="5984" y="15380"/>
                    <a:pt x="6633" y="13224"/>
                  </a:cubicBezTo>
                  <a:cubicBezTo>
                    <a:pt x="8161" y="12952"/>
                    <a:pt x="9437" y="11990"/>
                    <a:pt x="10378" y="10400"/>
                  </a:cubicBezTo>
                  <a:cubicBezTo>
                    <a:pt x="11906" y="7805"/>
                    <a:pt x="12073" y="4081"/>
                    <a:pt x="11278" y="2386"/>
                  </a:cubicBezTo>
                  <a:cubicBezTo>
                    <a:pt x="11006" y="1716"/>
                    <a:pt x="10420" y="1235"/>
                    <a:pt x="9730" y="1068"/>
                  </a:cubicBezTo>
                  <a:cubicBezTo>
                    <a:pt x="9541" y="1023"/>
                    <a:pt x="9352" y="1003"/>
                    <a:pt x="9163" y="1003"/>
                  </a:cubicBezTo>
                  <a:cubicBezTo>
                    <a:pt x="8555" y="1003"/>
                    <a:pt x="7955" y="1210"/>
                    <a:pt x="7428" y="1465"/>
                  </a:cubicBezTo>
                  <a:cubicBezTo>
                    <a:pt x="7637" y="859"/>
                    <a:pt x="7826" y="356"/>
                    <a:pt x="79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" name="Google Shape;59;p2"/>
            <p:cNvSpPr/>
            <p:nvPr/>
          </p:nvSpPr>
          <p:spPr>
            <a:xfrm>
              <a:off x="2291213" y="1111488"/>
              <a:ext cx="220250" cy="35075"/>
            </a:xfrm>
            <a:custGeom>
              <a:avLst/>
              <a:gdLst/>
              <a:ahLst/>
              <a:cxnLst/>
              <a:rect l="l" t="t" r="r" b="b"/>
              <a:pathLst>
                <a:path w="8810" h="1403" extrusionOk="0">
                  <a:moveTo>
                    <a:pt x="0" y="1"/>
                  </a:moveTo>
                  <a:lnTo>
                    <a:pt x="0" y="691"/>
                  </a:lnTo>
                  <a:lnTo>
                    <a:pt x="0" y="1403"/>
                  </a:lnTo>
                  <a:lnTo>
                    <a:pt x="8809" y="1403"/>
                  </a:lnTo>
                  <a:lnTo>
                    <a:pt x="8809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60" name="Google Shape;60;p2"/>
          <p:cNvGrpSpPr/>
          <p:nvPr/>
        </p:nvGrpSpPr>
        <p:grpSpPr>
          <a:xfrm rot="-928896">
            <a:off x="-33973" y="3446181"/>
            <a:ext cx="1039391" cy="632291"/>
            <a:chOff x="1737788" y="3102388"/>
            <a:chExt cx="603663" cy="367225"/>
          </a:xfrm>
        </p:grpSpPr>
        <p:grpSp>
          <p:nvGrpSpPr>
            <p:cNvPr id="61" name="Google Shape;61;p2"/>
            <p:cNvGrpSpPr/>
            <p:nvPr/>
          </p:nvGrpSpPr>
          <p:grpSpPr>
            <a:xfrm>
              <a:off x="1737800" y="3102388"/>
              <a:ext cx="603650" cy="367225"/>
              <a:chOff x="1737800" y="3102388"/>
              <a:chExt cx="603650" cy="367225"/>
            </a:xfrm>
          </p:grpSpPr>
          <p:sp>
            <p:nvSpPr>
              <p:cNvPr id="62" name="Google Shape;62;p2"/>
              <p:cNvSpPr/>
              <p:nvPr/>
            </p:nvSpPr>
            <p:spPr>
              <a:xfrm>
                <a:off x="1825150" y="3208038"/>
                <a:ext cx="434700" cy="261575"/>
              </a:xfrm>
              <a:custGeom>
                <a:avLst/>
                <a:gdLst/>
                <a:ahLst/>
                <a:cxnLst/>
                <a:rect l="l" t="t" r="r" b="b"/>
                <a:pathLst>
                  <a:path w="17388" h="10463" extrusionOk="0">
                    <a:moveTo>
                      <a:pt x="0" y="1"/>
                    </a:moveTo>
                    <a:lnTo>
                      <a:pt x="0" y="6822"/>
                    </a:lnTo>
                    <a:cubicBezTo>
                      <a:pt x="0" y="6822"/>
                      <a:pt x="5441" y="7198"/>
                      <a:pt x="8705" y="10462"/>
                    </a:cubicBezTo>
                    <a:cubicBezTo>
                      <a:pt x="12157" y="6989"/>
                      <a:pt x="17388" y="6822"/>
                      <a:pt x="17388" y="6822"/>
                    </a:cubicBezTo>
                    <a:lnTo>
                      <a:pt x="17388" y="1"/>
                    </a:lnTo>
                    <a:close/>
                  </a:path>
                </a:pathLst>
              </a:custGeom>
              <a:solidFill>
                <a:srgbClr val="2A4F6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63" name="Google Shape;63;p2"/>
              <p:cNvSpPr/>
              <p:nvPr/>
            </p:nvSpPr>
            <p:spPr>
              <a:xfrm>
                <a:off x="1835075" y="3248313"/>
                <a:ext cx="26200" cy="220775"/>
              </a:xfrm>
              <a:custGeom>
                <a:avLst/>
                <a:gdLst/>
                <a:ahLst/>
                <a:cxnLst/>
                <a:rect l="l" t="t" r="r" b="b"/>
                <a:pathLst>
                  <a:path w="1048" h="8831" extrusionOk="0">
                    <a:moveTo>
                      <a:pt x="357" y="1"/>
                    </a:moveTo>
                    <a:lnTo>
                      <a:pt x="357" y="6675"/>
                    </a:lnTo>
                    <a:cubicBezTo>
                      <a:pt x="43" y="6822"/>
                      <a:pt x="1" y="7240"/>
                      <a:pt x="273" y="7450"/>
                    </a:cubicBezTo>
                    <a:cubicBezTo>
                      <a:pt x="126" y="7910"/>
                      <a:pt x="106" y="8370"/>
                      <a:pt x="210" y="8831"/>
                    </a:cubicBezTo>
                    <a:lnTo>
                      <a:pt x="942" y="8831"/>
                    </a:lnTo>
                    <a:cubicBezTo>
                      <a:pt x="1047" y="8370"/>
                      <a:pt x="1026" y="7910"/>
                      <a:pt x="859" y="7450"/>
                    </a:cubicBezTo>
                    <a:cubicBezTo>
                      <a:pt x="984" y="7366"/>
                      <a:pt x="1047" y="7219"/>
                      <a:pt x="1047" y="7094"/>
                    </a:cubicBezTo>
                    <a:cubicBezTo>
                      <a:pt x="1047" y="6906"/>
                      <a:pt x="942" y="6738"/>
                      <a:pt x="796" y="6675"/>
                    </a:cubicBezTo>
                    <a:lnTo>
                      <a:pt x="796" y="1"/>
                    </a:lnTo>
                    <a:close/>
                  </a:path>
                </a:pathLst>
              </a:custGeom>
              <a:solidFill>
                <a:srgbClr val="C0272D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64" name="Google Shape;64;p2"/>
              <p:cNvSpPr/>
              <p:nvPr/>
            </p:nvSpPr>
            <p:spPr>
              <a:xfrm>
                <a:off x="1737800" y="3102388"/>
                <a:ext cx="603650" cy="234350"/>
              </a:xfrm>
              <a:custGeom>
                <a:avLst/>
                <a:gdLst/>
                <a:ahLst/>
                <a:cxnLst/>
                <a:rect l="l" t="t" r="r" b="b"/>
                <a:pathLst>
                  <a:path w="24146" h="9374" extrusionOk="0">
                    <a:moveTo>
                      <a:pt x="12073" y="0"/>
                    </a:moveTo>
                    <a:lnTo>
                      <a:pt x="0" y="4017"/>
                    </a:lnTo>
                    <a:lnTo>
                      <a:pt x="12073" y="9374"/>
                    </a:lnTo>
                    <a:lnTo>
                      <a:pt x="24146" y="4017"/>
                    </a:lnTo>
                    <a:lnTo>
                      <a:pt x="12073" y="0"/>
                    </a:lnTo>
                    <a:close/>
                  </a:path>
                </a:pathLst>
              </a:custGeom>
              <a:solidFill>
                <a:srgbClr val="709DB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</p:grpSp>
        <p:sp>
          <p:nvSpPr>
            <p:cNvPr id="65" name="Google Shape;65;p2"/>
            <p:cNvSpPr/>
            <p:nvPr/>
          </p:nvSpPr>
          <p:spPr>
            <a:xfrm>
              <a:off x="1825138" y="3208038"/>
              <a:ext cx="434700" cy="261575"/>
            </a:xfrm>
            <a:custGeom>
              <a:avLst/>
              <a:gdLst/>
              <a:ahLst/>
              <a:cxnLst/>
              <a:rect l="l" t="t" r="r" b="b"/>
              <a:pathLst>
                <a:path w="17388" h="10463" extrusionOk="0">
                  <a:moveTo>
                    <a:pt x="0" y="1"/>
                  </a:moveTo>
                  <a:lnTo>
                    <a:pt x="0" y="6822"/>
                  </a:lnTo>
                  <a:cubicBezTo>
                    <a:pt x="0" y="6822"/>
                    <a:pt x="5441" y="7198"/>
                    <a:pt x="8705" y="10462"/>
                  </a:cubicBezTo>
                  <a:cubicBezTo>
                    <a:pt x="12157" y="6989"/>
                    <a:pt x="17388" y="6822"/>
                    <a:pt x="17388" y="6822"/>
                  </a:cubicBezTo>
                  <a:lnTo>
                    <a:pt x="17388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" name="Google Shape;66;p2"/>
            <p:cNvSpPr/>
            <p:nvPr/>
          </p:nvSpPr>
          <p:spPr>
            <a:xfrm>
              <a:off x="1835063" y="3248313"/>
              <a:ext cx="26200" cy="220775"/>
            </a:xfrm>
            <a:custGeom>
              <a:avLst/>
              <a:gdLst/>
              <a:ahLst/>
              <a:cxnLst/>
              <a:rect l="l" t="t" r="r" b="b"/>
              <a:pathLst>
                <a:path w="1048" h="8831" extrusionOk="0">
                  <a:moveTo>
                    <a:pt x="357" y="1"/>
                  </a:moveTo>
                  <a:lnTo>
                    <a:pt x="357" y="6675"/>
                  </a:lnTo>
                  <a:cubicBezTo>
                    <a:pt x="43" y="6822"/>
                    <a:pt x="1" y="7240"/>
                    <a:pt x="273" y="7450"/>
                  </a:cubicBezTo>
                  <a:cubicBezTo>
                    <a:pt x="126" y="7910"/>
                    <a:pt x="106" y="8370"/>
                    <a:pt x="210" y="8831"/>
                  </a:cubicBezTo>
                  <a:lnTo>
                    <a:pt x="942" y="8831"/>
                  </a:lnTo>
                  <a:cubicBezTo>
                    <a:pt x="1047" y="8370"/>
                    <a:pt x="1026" y="7910"/>
                    <a:pt x="859" y="7450"/>
                  </a:cubicBezTo>
                  <a:cubicBezTo>
                    <a:pt x="984" y="7366"/>
                    <a:pt x="1047" y="7219"/>
                    <a:pt x="1047" y="7094"/>
                  </a:cubicBezTo>
                  <a:cubicBezTo>
                    <a:pt x="1047" y="6906"/>
                    <a:pt x="942" y="6738"/>
                    <a:pt x="796" y="6675"/>
                  </a:cubicBezTo>
                  <a:lnTo>
                    <a:pt x="79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" name="Google Shape;67;p2"/>
            <p:cNvSpPr/>
            <p:nvPr/>
          </p:nvSpPr>
          <p:spPr>
            <a:xfrm>
              <a:off x="1737788" y="3102388"/>
              <a:ext cx="603650" cy="234350"/>
            </a:xfrm>
            <a:custGeom>
              <a:avLst/>
              <a:gdLst/>
              <a:ahLst/>
              <a:cxnLst/>
              <a:rect l="l" t="t" r="r" b="b"/>
              <a:pathLst>
                <a:path w="24146" h="9374" extrusionOk="0">
                  <a:moveTo>
                    <a:pt x="12073" y="0"/>
                  </a:moveTo>
                  <a:lnTo>
                    <a:pt x="0" y="4017"/>
                  </a:lnTo>
                  <a:lnTo>
                    <a:pt x="12073" y="9374"/>
                  </a:lnTo>
                  <a:lnTo>
                    <a:pt x="24146" y="4017"/>
                  </a:lnTo>
                  <a:lnTo>
                    <a:pt x="12073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68" name="Google Shape;68;p2"/>
          <p:cNvGrpSpPr/>
          <p:nvPr/>
        </p:nvGrpSpPr>
        <p:grpSpPr>
          <a:xfrm rot="1279855">
            <a:off x="8497918" y="492575"/>
            <a:ext cx="1166372" cy="993536"/>
            <a:chOff x="4626188" y="1862663"/>
            <a:chExt cx="677463" cy="577075"/>
          </a:xfrm>
        </p:grpSpPr>
        <p:sp>
          <p:nvSpPr>
            <p:cNvPr id="69" name="Google Shape;69;p2"/>
            <p:cNvSpPr/>
            <p:nvPr/>
          </p:nvSpPr>
          <p:spPr>
            <a:xfrm>
              <a:off x="4857575" y="1903988"/>
              <a:ext cx="446075" cy="467200"/>
            </a:xfrm>
            <a:custGeom>
              <a:avLst/>
              <a:gdLst/>
              <a:ahLst/>
              <a:cxnLst/>
              <a:rect l="l" t="t" r="r" b="b"/>
              <a:pathLst>
                <a:path w="17843" h="18688" extrusionOk="0">
                  <a:moveTo>
                    <a:pt x="6777" y="0"/>
                  </a:moveTo>
                  <a:lnTo>
                    <a:pt x="6777" y="6340"/>
                  </a:lnTo>
                  <a:cubicBezTo>
                    <a:pt x="6777" y="8662"/>
                    <a:pt x="2508" y="12994"/>
                    <a:pt x="1169" y="15923"/>
                  </a:cubicBezTo>
                  <a:cubicBezTo>
                    <a:pt x="0" y="18539"/>
                    <a:pt x="2024" y="18687"/>
                    <a:pt x="2497" y="18687"/>
                  </a:cubicBezTo>
                  <a:cubicBezTo>
                    <a:pt x="2557" y="18687"/>
                    <a:pt x="2592" y="18685"/>
                    <a:pt x="2592" y="18685"/>
                  </a:cubicBezTo>
                  <a:lnTo>
                    <a:pt x="15251" y="18685"/>
                  </a:lnTo>
                  <a:cubicBezTo>
                    <a:pt x="15251" y="18685"/>
                    <a:pt x="15286" y="18687"/>
                    <a:pt x="15346" y="18687"/>
                  </a:cubicBezTo>
                  <a:cubicBezTo>
                    <a:pt x="15819" y="18687"/>
                    <a:pt x="17843" y="18539"/>
                    <a:pt x="16674" y="15923"/>
                  </a:cubicBezTo>
                  <a:cubicBezTo>
                    <a:pt x="15335" y="12994"/>
                    <a:pt x="11066" y="8662"/>
                    <a:pt x="11066" y="6340"/>
                  </a:cubicBezTo>
                  <a:lnTo>
                    <a:pt x="11066" y="0"/>
                  </a:ln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" name="Google Shape;70;p2"/>
            <p:cNvSpPr/>
            <p:nvPr/>
          </p:nvSpPr>
          <p:spPr>
            <a:xfrm>
              <a:off x="4876575" y="2228813"/>
              <a:ext cx="408075" cy="132950"/>
            </a:xfrm>
            <a:custGeom>
              <a:avLst/>
              <a:gdLst/>
              <a:ahLst/>
              <a:cxnLst/>
              <a:rect l="l" t="t" r="r" b="b"/>
              <a:pathLst>
                <a:path w="16323" h="5318" extrusionOk="0">
                  <a:moveTo>
                    <a:pt x="2795" y="1"/>
                  </a:moveTo>
                  <a:cubicBezTo>
                    <a:pt x="2146" y="879"/>
                    <a:pt x="1560" y="1821"/>
                    <a:pt x="1079" y="2804"/>
                  </a:cubicBezTo>
                  <a:cubicBezTo>
                    <a:pt x="0" y="5185"/>
                    <a:pt x="1864" y="5317"/>
                    <a:pt x="2292" y="5317"/>
                  </a:cubicBezTo>
                  <a:cubicBezTo>
                    <a:pt x="2345" y="5317"/>
                    <a:pt x="2376" y="5315"/>
                    <a:pt x="2376" y="5315"/>
                  </a:cubicBezTo>
                  <a:lnTo>
                    <a:pt x="13947" y="5315"/>
                  </a:lnTo>
                  <a:cubicBezTo>
                    <a:pt x="13947" y="5315"/>
                    <a:pt x="13978" y="5317"/>
                    <a:pt x="14031" y="5317"/>
                  </a:cubicBezTo>
                  <a:cubicBezTo>
                    <a:pt x="14459" y="5317"/>
                    <a:pt x="16323" y="5185"/>
                    <a:pt x="15244" y="2804"/>
                  </a:cubicBezTo>
                  <a:cubicBezTo>
                    <a:pt x="14763" y="1821"/>
                    <a:pt x="14177" y="879"/>
                    <a:pt x="13507" y="1"/>
                  </a:cubicBezTo>
                  <a:close/>
                </a:path>
              </a:pathLst>
            </a:custGeom>
            <a:solidFill>
              <a:srgbClr val="68AAE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" name="Google Shape;71;p2"/>
            <p:cNvSpPr/>
            <p:nvPr/>
          </p:nvSpPr>
          <p:spPr>
            <a:xfrm>
              <a:off x="5010250" y="1862663"/>
              <a:ext cx="140725" cy="41350"/>
            </a:xfrm>
            <a:custGeom>
              <a:avLst/>
              <a:gdLst/>
              <a:ahLst/>
              <a:cxnLst/>
              <a:rect l="l" t="t" r="r" b="b"/>
              <a:pathLst>
                <a:path w="5629" h="1654" extrusionOk="0">
                  <a:moveTo>
                    <a:pt x="356" y="0"/>
                  </a:moveTo>
                  <a:cubicBezTo>
                    <a:pt x="168" y="0"/>
                    <a:pt x="0" y="168"/>
                    <a:pt x="0" y="377"/>
                  </a:cubicBezTo>
                  <a:lnTo>
                    <a:pt x="0" y="1276"/>
                  </a:lnTo>
                  <a:cubicBezTo>
                    <a:pt x="0" y="1486"/>
                    <a:pt x="168" y="1653"/>
                    <a:pt x="356" y="1653"/>
                  </a:cubicBezTo>
                  <a:lnTo>
                    <a:pt x="5252" y="1653"/>
                  </a:lnTo>
                  <a:cubicBezTo>
                    <a:pt x="5461" y="1653"/>
                    <a:pt x="5629" y="1486"/>
                    <a:pt x="5629" y="1276"/>
                  </a:cubicBezTo>
                  <a:lnTo>
                    <a:pt x="5629" y="377"/>
                  </a:lnTo>
                  <a:cubicBezTo>
                    <a:pt x="5629" y="168"/>
                    <a:pt x="5461" y="0"/>
                    <a:pt x="5252" y="0"/>
                  </a:cubicBez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" name="Google Shape;72;p2"/>
            <p:cNvSpPr/>
            <p:nvPr/>
          </p:nvSpPr>
          <p:spPr>
            <a:xfrm>
              <a:off x="5010250" y="1888288"/>
              <a:ext cx="140725" cy="15725"/>
            </a:xfrm>
            <a:custGeom>
              <a:avLst/>
              <a:gdLst/>
              <a:ahLst/>
              <a:cxnLst/>
              <a:rect l="l" t="t" r="r" b="b"/>
              <a:pathLst>
                <a:path w="5629" h="629" extrusionOk="0">
                  <a:moveTo>
                    <a:pt x="0" y="0"/>
                  </a:moveTo>
                  <a:lnTo>
                    <a:pt x="0" y="251"/>
                  </a:lnTo>
                  <a:cubicBezTo>
                    <a:pt x="0" y="461"/>
                    <a:pt x="168" y="628"/>
                    <a:pt x="356" y="628"/>
                  </a:cubicBezTo>
                  <a:lnTo>
                    <a:pt x="5252" y="628"/>
                  </a:lnTo>
                  <a:cubicBezTo>
                    <a:pt x="5461" y="628"/>
                    <a:pt x="5629" y="461"/>
                    <a:pt x="5629" y="251"/>
                  </a:cubicBezTo>
                  <a:lnTo>
                    <a:pt x="5629" y="0"/>
                  </a:ln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" name="Google Shape;73;p2"/>
            <p:cNvSpPr/>
            <p:nvPr/>
          </p:nvSpPr>
          <p:spPr>
            <a:xfrm>
              <a:off x="4946425" y="2212613"/>
              <a:ext cx="267850" cy="32450"/>
            </a:xfrm>
            <a:custGeom>
              <a:avLst/>
              <a:gdLst/>
              <a:ahLst/>
              <a:cxnLst/>
              <a:rect l="l" t="t" r="r" b="b"/>
              <a:pathLst>
                <a:path w="10714" h="1298" extrusionOk="0">
                  <a:moveTo>
                    <a:pt x="5357" y="0"/>
                  </a:moveTo>
                  <a:cubicBezTo>
                    <a:pt x="2407" y="0"/>
                    <a:pt x="1" y="293"/>
                    <a:pt x="1" y="649"/>
                  </a:cubicBezTo>
                  <a:cubicBezTo>
                    <a:pt x="1" y="1004"/>
                    <a:pt x="2407" y="1297"/>
                    <a:pt x="5357" y="1297"/>
                  </a:cubicBezTo>
                  <a:cubicBezTo>
                    <a:pt x="8307" y="1297"/>
                    <a:pt x="10713" y="1004"/>
                    <a:pt x="10713" y="649"/>
                  </a:cubicBezTo>
                  <a:cubicBezTo>
                    <a:pt x="10713" y="293"/>
                    <a:pt x="8307" y="0"/>
                    <a:pt x="5357" y="0"/>
                  </a:cubicBezTo>
                  <a:close/>
                </a:path>
              </a:pathLst>
            </a:custGeom>
            <a:solidFill>
              <a:srgbClr val="218EF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" name="Google Shape;74;p2"/>
            <p:cNvSpPr/>
            <p:nvPr/>
          </p:nvSpPr>
          <p:spPr>
            <a:xfrm>
              <a:off x="5039525" y="1956813"/>
              <a:ext cx="14675" cy="109350"/>
            </a:xfrm>
            <a:custGeom>
              <a:avLst/>
              <a:gdLst/>
              <a:ahLst/>
              <a:cxnLst/>
              <a:rect l="l" t="t" r="r" b="b"/>
              <a:pathLst>
                <a:path w="587" h="4374" extrusionOk="0">
                  <a:moveTo>
                    <a:pt x="294" y="0"/>
                  </a:moveTo>
                  <a:cubicBezTo>
                    <a:pt x="127" y="0"/>
                    <a:pt x="1" y="147"/>
                    <a:pt x="1" y="293"/>
                  </a:cubicBezTo>
                  <a:lnTo>
                    <a:pt x="1" y="4080"/>
                  </a:lnTo>
                  <a:cubicBezTo>
                    <a:pt x="1" y="4248"/>
                    <a:pt x="127" y="4373"/>
                    <a:pt x="294" y="4373"/>
                  </a:cubicBezTo>
                  <a:cubicBezTo>
                    <a:pt x="440" y="4373"/>
                    <a:pt x="587" y="4248"/>
                    <a:pt x="587" y="4080"/>
                  </a:cubicBezTo>
                  <a:lnTo>
                    <a:pt x="587" y="293"/>
                  </a:lnTo>
                  <a:cubicBezTo>
                    <a:pt x="587" y="147"/>
                    <a:pt x="440" y="0"/>
                    <a:pt x="294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" name="Google Shape;75;p2"/>
            <p:cNvSpPr/>
            <p:nvPr/>
          </p:nvSpPr>
          <p:spPr>
            <a:xfrm>
              <a:off x="5039525" y="1913388"/>
              <a:ext cx="14675" cy="20425"/>
            </a:xfrm>
            <a:custGeom>
              <a:avLst/>
              <a:gdLst/>
              <a:ahLst/>
              <a:cxnLst/>
              <a:rect l="l" t="t" r="r" b="b"/>
              <a:pathLst>
                <a:path w="587" h="817" extrusionOk="0">
                  <a:moveTo>
                    <a:pt x="294" y="1"/>
                  </a:moveTo>
                  <a:cubicBezTo>
                    <a:pt x="127" y="1"/>
                    <a:pt x="1" y="147"/>
                    <a:pt x="1" y="294"/>
                  </a:cubicBezTo>
                  <a:lnTo>
                    <a:pt x="1" y="524"/>
                  </a:lnTo>
                  <a:cubicBezTo>
                    <a:pt x="1" y="691"/>
                    <a:pt x="127" y="817"/>
                    <a:pt x="294" y="817"/>
                  </a:cubicBezTo>
                  <a:cubicBezTo>
                    <a:pt x="440" y="817"/>
                    <a:pt x="587" y="691"/>
                    <a:pt x="587" y="524"/>
                  </a:cubicBezTo>
                  <a:lnTo>
                    <a:pt x="587" y="294"/>
                  </a:lnTo>
                  <a:cubicBezTo>
                    <a:pt x="566" y="147"/>
                    <a:pt x="440" y="1"/>
                    <a:pt x="294" y="1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" name="Google Shape;76;p2"/>
            <p:cNvSpPr/>
            <p:nvPr/>
          </p:nvSpPr>
          <p:spPr>
            <a:xfrm>
              <a:off x="4626200" y="1972513"/>
              <a:ext cx="445825" cy="467225"/>
            </a:xfrm>
            <a:custGeom>
              <a:avLst/>
              <a:gdLst/>
              <a:ahLst/>
              <a:cxnLst/>
              <a:rect l="l" t="t" r="r" b="b"/>
              <a:pathLst>
                <a:path w="17833" h="18689" extrusionOk="0">
                  <a:moveTo>
                    <a:pt x="6763" y="0"/>
                  </a:moveTo>
                  <a:lnTo>
                    <a:pt x="6763" y="6361"/>
                  </a:lnTo>
                  <a:cubicBezTo>
                    <a:pt x="6763" y="8662"/>
                    <a:pt x="2494" y="12994"/>
                    <a:pt x="1155" y="15944"/>
                  </a:cubicBezTo>
                  <a:cubicBezTo>
                    <a:pt x="1" y="18528"/>
                    <a:pt x="1960" y="18688"/>
                    <a:pt x="2464" y="18688"/>
                  </a:cubicBezTo>
                  <a:cubicBezTo>
                    <a:pt x="2536" y="18688"/>
                    <a:pt x="2578" y="18685"/>
                    <a:pt x="2578" y="18685"/>
                  </a:cubicBezTo>
                  <a:lnTo>
                    <a:pt x="15258" y="18685"/>
                  </a:lnTo>
                  <a:cubicBezTo>
                    <a:pt x="15258" y="18685"/>
                    <a:pt x="15300" y="18688"/>
                    <a:pt x="15371" y="18688"/>
                  </a:cubicBezTo>
                  <a:cubicBezTo>
                    <a:pt x="15876" y="18688"/>
                    <a:pt x="17832" y="18528"/>
                    <a:pt x="16660" y="15944"/>
                  </a:cubicBezTo>
                  <a:cubicBezTo>
                    <a:pt x="15341" y="12994"/>
                    <a:pt x="11073" y="8662"/>
                    <a:pt x="11073" y="6361"/>
                  </a:cubicBezTo>
                  <a:lnTo>
                    <a:pt x="11073" y="0"/>
                  </a:ln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" name="Google Shape;77;p2"/>
            <p:cNvSpPr/>
            <p:nvPr/>
          </p:nvSpPr>
          <p:spPr>
            <a:xfrm>
              <a:off x="4644825" y="2297863"/>
              <a:ext cx="408650" cy="132950"/>
            </a:xfrm>
            <a:custGeom>
              <a:avLst/>
              <a:gdLst/>
              <a:ahLst/>
              <a:cxnLst/>
              <a:rect l="l" t="t" r="r" b="b"/>
              <a:pathLst>
                <a:path w="16346" h="5318" extrusionOk="0">
                  <a:moveTo>
                    <a:pt x="2816" y="1"/>
                  </a:moveTo>
                  <a:cubicBezTo>
                    <a:pt x="2147" y="879"/>
                    <a:pt x="1582" y="1800"/>
                    <a:pt x="1080" y="2783"/>
                  </a:cubicBezTo>
                  <a:cubicBezTo>
                    <a:pt x="0" y="5185"/>
                    <a:pt x="1885" y="5317"/>
                    <a:pt x="2314" y="5317"/>
                  </a:cubicBezTo>
                  <a:cubicBezTo>
                    <a:pt x="2367" y="5317"/>
                    <a:pt x="2398" y="5315"/>
                    <a:pt x="2398" y="5315"/>
                  </a:cubicBezTo>
                  <a:lnTo>
                    <a:pt x="13948" y="5315"/>
                  </a:lnTo>
                  <a:cubicBezTo>
                    <a:pt x="13948" y="5315"/>
                    <a:pt x="13979" y="5317"/>
                    <a:pt x="14032" y="5317"/>
                  </a:cubicBezTo>
                  <a:cubicBezTo>
                    <a:pt x="14461" y="5317"/>
                    <a:pt x="16346" y="5185"/>
                    <a:pt x="15266" y="2783"/>
                  </a:cubicBezTo>
                  <a:cubicBezTo>
                    <a:pt x="14764" y="1800"/>
                    <a:pt x="14178" y="858"/>
                    <a:pt x="13529" y="1"/>
                  </a:cubicBezTo>
                  <a:close/>
                </a:path>
              </a:pathLst>
            </a:custGeom>
            <a:solidFill>
              <a:srgbClr val="ED686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" name="Google Shape;78;p2"/>
            <p:cNvSpPr/>
            <p:nvPr/>
          </p:nvSpPr>
          <p:spPr>
            <a:xfrm>
              <a:off x="4778525" y="1931188"/>
              <a:ext cx="140725" cy="41350"/>
            </a:xfrm>
            <a:custGeom>
              <a:avLst/>
              <a:gdLst/>
              <a:ahLst/>
              <a:cxnLst/>
              <a:rect l="l" t="t" r="r" b="b"/>
              <a:pathLst>
                <a:path w="5629" h="1654" extrusionOk="0">
                  <a:moveTo>
                    <a:pt x="377" y="0"/>
                  </a:moveTo>
                  <a:cubicBezTo>
                    <a:pt x="167" y="0"/>
                    <a:pt x="0" y="168"/>
                    <a:pt x="0" y="377"/>
                  </a:cubicBezTo>
                  <a:lnTo>
                    <a:pt x="0" y="1276"/>
                  </a:lnTo>
                  <a:cubicBezTo>
                    <a:pt x="0" y="1486"/>
                    <a:pt x="167" y="1653"/>
                    <a:pt x="377" y="1653"/>
                  </a:cubicBezTo>
                  <a:lnTo>
                    <a:pt x="5252" y="1653"/>
                  </a:lnTo>
                  <a:cubicBezTo>
                    <a:pt x="5461" y="1653"/>
                    <a:pt x="5629" y="1486"/>
                    <a:pt x="5629" y="1276"/>
                  </a:cubicBezTo>
                  <a:lnTo>
                    <a:pt x="5629" y="377"/>
                  </a:lnTo>
                  <a:cubicBezTo>
                    <a:pt x="5629" y="168"/>
                    <a:pt x="5461" y="0"/>
                    <a:pt x="5252" y="0"/>
                  </a:cubicBez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" name="Google Shape;79;p2"/>
            <p:cNvSpPr/>
            <p:nvPr/>
          </p:nvSpPr>
          <p:spPr>
            <a:xfrm>
              <a:off x="4778525" y="1956813"/>
              <a:ext cx="140725" cy="15725"/>
            </a:xfrm>
            <a:custGeom>
              <a:avLst/>
              <a:gdLst/>
              <a:ahLst/>
              <a:cxnLst/>
              <a:rect l="l" t="t" r="r" b="b"/>
              <a:pathLst>
                <a:path w="5629" h="629" extrusionOk="0">
                  <a:moveTo>
                    <a:pt x="0" y="0"/>
                  </a:moveTo>
                  <a:lnTo>
                    <a:pt x="0" y="251"/>
                  </a:lnTo>
                  <a:cubicBezTo>
                    <a:pt x="0" y="461"/>
                    <a:pt x="167" y="628"/>
                    <a:pt x="377" y="628"/>
                  </a:cubicBezTo>
                  <a:lnTo>
                    <a:pt x="5252" y="628"/>
                  </a:lnTo>
                  <a:cubicBezTo>
                    <a:pt x="5461" y="628"/>
                    <a:pt x="5629" y="461"/>
                    <a:pt x="5629" y="251"/>
                  </a:cubicBezTo>
                  <a:lnTo>
                    <a:pt x="5629" y="0"/>
                  </a:ln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" name="Google Shape;80;p2"/>
            <p:cNvSpPr/>
            <p:nvPr/>
          </p:nvSpPr>
          <p:spPr>
            <a:xfrm>
              <a:off x="4715225" y="2281638"/>
              <a:ext cx="267325" cy="31950"/>
            </a:xfrm>
            <a:custGeom>
              <a:avLst/>
              <a:gdLst/>
              <a:ahLst/>
              <a:cxnLst/>
              <a:rect l="l" t="t" r="r" b="b"/>
              <a:pathLst>
                <a:path w="10693" h="1278" extrusionOk="0">
                  <a:moveTo>
                    <a:pt x="5357" y="1"/>
                  </a:moveTo>
                  <a:cubicBezTo>
                    <a:pt x="2386" y="1"/>
                    <a:pt x="0" y="273"/>
                    <a:pt x="0" y="650"/>
                  </a:cubicBezTo>
                  <a:cubicBezTo>
                    <a:pt x="0" y="1005"/>
                    <a:pt x="2386" y="1277"/>
                    <a:pt x="5357" y="1277"/>
                  </a:cubicBezTo>
                  <a:cubicBezTo>
                    <a:pt x="8307" y="1277"/>
                    <a:pt x="10692" y="1005"/>
                    <a:pt x="10692" y="650"/>
                  </a:cubicBezTo>
                  <a:cubicBezTo>
                    <a:pt x="10692" y="273"/>
                    <a:pt x="8307" y="1"/>
                    <a:pt x="5357" y="1"/>
                  </a:cubicBezTo>
                  <a:close/>
                </a:path>
              </a:pathLst>
            </a:custGeom>
            <a:solidFill>
              <a:srgbClr val="FB21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" name="Google Shape;81;p2"/>
            <p:cNvSpPr/>
            <p:nvPr/>
          </p:nvSpPr>
          <p:spPr>
            <a:xfrm>
              <a:off x="4807800" y="2025863"/>
              <a:ext cx="14675" cy="108825"/>
            </a:xfrm>
            <a:custGeom>
              <a:avLst/>
              <a:gdLst/>
              <a:ahLst/>
              <a:cxnLst/>
              <a:rect l="l" t="t" r="r" b="b"/>
              <a:pathLst>
                <a:path w="587" h="4353" extrusionOk="0">
                  <a:moveTo>
                    <a:pt x="294" y="0"/>
                  </a:moveTo>
                  <a:cubicBezTo>
                    <a:pt x="147" y="0"/>
                    <a:pt x="1" y="126"/>
                    <a:pt x="1" y="293"/>
                  </a:cubicBezTo>
                  <a:lnTo>
                    <a:pt x="1" y="4059"/>
                  </a:lnTo>
                  <a:cubicBezTo>
                    <a:pt x="1" y="4227"/>
                    <a:pt x="147" y="4352"/>
                    <a:pt x="294" y="4352"/>
                  </a:cubicBezTo>
                  <a:cubicBezTo>
                    <a:pt x="461" y="4352"/>
                    <a:pt x="587" y="4227"/>
                    <a:pt x="587" y="4059"/>
                  </a:cubicBezTo>
                  <a:lnTo>
                    <a:pt x="587" y="293"/>
                  </a:lnTo>
                  <a:cubicBezTo>
                    <a:pt x="587" y="126"/>
                    <a:pt x="461" y="0"/>
                    <a:pt x="294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" name="Google Shape;82;p2"/>
            <p:cNvSpPr/>
            <p:nvPr/>
          </p:nvSpPr>
          <p:spPr>
            <a:xfrm>
              <a:off x="4807800" y="1982438"/>
              <a:ext cx="14675" cy="20425"/>
            </a:xfrm>
            <a:custGeom>
              <a:avLst/>
              <a:gdLst/>
              <a:ahLst/>
              <a:cxnLst/>
              <a:rect l="l" t="t" r="r" b="b"/>
              <a:pathLst>
                <a:path w="587" h="817" extrusionOk="0">
                  <a:moveTo>
                    <a:pt x="294" y="1"/>
                  </a:moveTo>
                  <a:cubicBezTo>
                    <a:pt x="147" y="1"/>
                    <a:pt x="1" y="126"/>
                    <a:pt x="1" y="294"/>
                  </a:cubicBezTo>
                  <a:lnTo>
                    <a:pt x="1" y="524"/>
                  </a:lnTo>
                  <a:cubicBezTo>
                    <a:pt x="1" y="670"/>
                    <a:pt x="147" y="817"/>
                    <a:pt x="294" y="817"/>
                  </a:cubicBezTo>
                  <a:cubicBezTo>
                    <a:pt x="461" y="817"/>
                    <a:pt x="587" y="670"/>
                    <a:pt x="587" y="524"/>
                  </a:cubicBezTo>
                  <a:lnTo>
                    <a:pt x="587" y="294"/>
                  </a:lnTo>
                  <a:cubicBezTo>
                    <a:pt x="587" y="126"/>
                    <a:pt x="461" y="1"/>
                    <a:pt x="294" y="1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" name="Google Shape;83;p2"/>
            <p:cNvSpPr/>
            <p:nvPr/>
          </p:nvSpPr>
          <p:spPr>
            <a:xfrm>
              <a:off x="4857563" y="1903988"/>
              <a:ext cx="446075" cy="467200"/>
            </a:xfrm>
            <a:custGeom>
              <a:avLst/>
              <a:gdLst/>
              <a:ahLst/>
              <a:cxnLst/>
              <a:rect l="l" t="t" r="r" b="b"/>
              <a:pathLst>
                <a:path w="17843" h="18688" extrusionOk="0">
                  <a:moveTo>
                    <a:pt x="6777" y="0"/>
                  </a:moveTo>
                  <a:lnTo>
                    <a:pt x="6777" y="6340"/>
                  </a:lnTo>
                  <a:cubicBezTo>
                    <a:pt x="6777" y="8662"/>
                    <a:pt x="2508" y="12994"/>
                    <a:pt x="1169" y="15923"/>
                  </a:cubicBezTo>
                  <a:cubicBezTo>
                    <a:pt x="0" y="18539"/>
                    <a:pt x="2024" y="18687"/>
                    <a:pt x="2497" y="18687"/>
                  </a:cubicBezTo>
                  <a:cubicBezTo>
                    <a:pt x="2557" y="18687"/>
                    <a:pt x="2592" y="18685"/>
                    <a:pt x="2592" y="18685"/>
                  </a:cubicBezTo>
                  <a:lnTo>
                    <a:pt x="15251" y="18685"/>
                  </a:lnTo>
                  <a:cubicBezTo>
                    <a:pt x="15251" y="18685"/>
                    <a:pt x="15286" y="18687"/>
                    <a:pt x="15346" y="18687"/>
                  </a:cubicBezTo>
                  <a:cubicBezTo>
                    <a:pt x="15819" y="18687"/>
                    <a:pt x="17843" y="18539"/>
                    <a:pt x="16674" y="15923"/>
                  </a:cubicBezTo>
                  <a:cubicBezTo>
                    <a:pt x="15335" y="12994"/>
                    <a:pt x="11066" y="8662"/>
                    <a:pt x="11066" y="6340"/>
                  </a:cubicBezTo>
                  <a:lnTo>
                    <a:pt x="11066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" name="Google Shape;84;p2"/>
            <p:cNvSpPr/>
            <p:nvPr/>
          </p:nvSpPr>
          <p:spPr>
            <a:xfrm>
              <a:off x="4876563" y="2228813"/>
              <a:ext cx="408075" cy="132950"/>
            </a:xfrm>
            <a:custGeom>
              <a:avLst/>
              <a:gdLst/>
              <a:ahLst/>
              <a:cxnLst/>
              <a:rect l="l" t="t" r="r" b="b"/>
              <a:pathLst>
                <a:path w="16323" h="5318" extrusionOk="0">
                  <a:moveTo>
                    <a:pt x="2795" y="1"/>
                  </a:moveTo>
                  <a:cubicBezTo>
                    <a:pt x="2146" y="879"/>
                    <a:pt x="1560" y="1821"/>
                    <a:pt x="1079" y="2804"/>
                  </a:cubicBezTo>
                  <a:cubicBezTo>
                    <a:pt x="0" y="5185"/>
                    <a:pt x="1864" y="5317"/>
                    <a:pt x="2292" y="5317"/>
                  </a:cubicBezTo>
                  <a:cubicBezTo>
                    <a:pt x="2345" y="5317"/>
                    <a:pt x="2376" y="5315"/>
                    <a:pt x="2376" y="5315"/>
                  </a:cubicBezTo>
                  <a:lnTo>
                    <a:pt x="13947" y="5315"/>
                  </a:lnTo>
                  <a:cubicBezTo>
                    <a:pt x="13947" y="5315"/>
                    <a:pt x="13978" y="5317"/>
                    <a:pt x="14031" y="5317"/>
                  </a:cubicBezTo>
                  <a:cubicBezTo>
                    <a:pt x="14459" y="5317"/>
                    <a:pt x="16323" y="5185"/>
                    <a:pt x="15244" y="2804"/>
                  </a:cubicBezTo>
                  <a:cubicBezTo>
                    <a:pt x="14763" y="1821"/>
                    <a:pt x="14177" y="879"/>
                    <a:pt x="13507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" name="Google Shape;85;p2"/>
            <p:cNvSpPr/>
            <p:nvPr/>
          </p:nvSpPr>
          <p:spPr>
            <a:xfrm>
              <a:off x="5010238" y="1862663"/>
              <a:ext cx="140725" cy="41350"/>
            </a:xfrm>
            <a:custGeom>
              <a:avLst/>
              <a:gdLst/>
              <a:ahLst/>
              <a:cxnLst/>
              <a:rect l="l" t="t" r="r" b="b"/>
              <a:pathLst>
                <a:path w="5629" h="1654" extrusionOk="0">
                  <a:moveTo>
                    <a:pt x="356" y="0"/>
                  </a:moveTo>
                  <a:cubicBezTo>
                    <a:pt x="168" y="0"/>
                    <a:pt x="0" y="168"/>
                    <a:pt x="0" y="377"/>
                  </a:cubicBezTo>
                  <a:lnTo>
                    <a:pt x="0" y="1276"/>
                  </a:lnTo>
                  <a:cubicBezTo>
                    <a:pt x="0" y="1486"/>
                    <a:pt x="168" y="1653"/>
                    <a:pt x="356" y="1653"/>
                  </a:cubicBezTo>
                  <a:lnTo>
                    <a:pt x="5252" y="1653"/>
                  </a:lnTo>
                  <a:cubicBezTo>
                    <a:pt x="5461" y="1653"/>
                    <a:pt x="5629" y="1486"/>
                    <a:pt x="5629" y="1276"/>
                  </a:cubicBezTo>
                  <a:lnTo>
                    <a:pt x="5629" y="377"/>
                  </a:lnTo>
                  <a:cubicBezTo>
                    <a:pt x="5629" y="168"/>
                    <a:pt x="5461" y="0"/>
                    <a:pt x="525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" name="Google Shape;86;p2"/>
            <p:cNvSpPr/>
            <p:nvPr/>
          </p:nvSpPr>
          <p:spPr>
            <a:xfrm>
              <a:off x="5010238" y="1888288"/>
              <a:ext cx="140725" cy="15725"/>
            </a:xfrm>
            <a:custGeom>
              <a:avLst/>
              <a:gdLst/>
              <a:ahLst/>
              <a:cxnLst/>
              <a:rect l="l" t="t" r="r" b="b"/>
              <a:pathLst>
                <a:path w="5629" h="629" extrusionOk="0">
                  <a:moveTo>
                    <a:pt x="0" y="0"/>
                  </a:moveTo>
                  <a:lnTo>
                    <a:pt x="0" y="251"/>
                  </a:lnTo>
                  <a:cubicBezTo>
                    <a:pt x="0" y="461"/>
                    <a:pt x="168" y="628"/>
                    <a:pt x="356" y="628"/>
                  </a:cubicBezTo>
                  <a:lnTo>
                    <a:pt x="5252" y="628"/>
                  </a:lnTo>
                  <a:cubicBezTo>
                    <a:pt x="5461" y="628"/>
                    <a:pt x="5629" y="461"/>
                    <a:pt x="5629" y="251"/>
                  </a:cubicBezTo>
                  <a:lnTo>
                    <a:pt x="5629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" name="Google Shape;87;p2"/>
            <p:cNvSpPr/>
            <p:nvPr/>
          </p:nvSpPr>
          <p:spPr>
            <a:xfrm>
              <a:off x="4946413" y="2212613"/>
              <a:ext cx="267850" cy="32450"/>
            </a:xfrm>
            <a:custGeom>
              <a:avLst/>
              <a:gdLst/>
              <a:ahLst/>
              <a:cxnLst/>
              <a:rect l="l" t="t" r="r" b="b"/>
              <a:pathLst>
                <a:path w="10714" h="1298" extrusionOk="0">
                  <a:moveTo>
                    <a:pt x="5357" y="0"/>
                  </a:moveTo>
                  <a:cubicBezTo>
                    <a:pt x="2407" y="0"/>
                    <a:pt x="1" y="293"/>
                    <a:pt x="1" y="649"/>
                  </a:cubicBezTo>
                  <a:cubicBezTo>
                    <a:pt x="1" y="1004"/>
                    <a:pt x="2407" y="1297"/>
                    <a:pt x="5357" y="1297"/>
                  </a:cubicBezTo>
                  <a:cubicBezTo>
                    <a:pt x="8307" y="1297"/>
                    <a:pt x="10713" y="1004"/>
                    <a:pt x="10713" y="649"/>
                  </a:cubicBezTo>
                  <a:cubicBezTo>
                    <a:pt x="10713" y="293"/>
                    <a:pt x="8307" y="0"/>
                    <a:pt x="535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" name="Google Shape;88;p2"/>
            <p:cNvSpPr/>
            <p:nvPr/>
          </p:nvSpPr>
          <p:spPr>
            <a:xfrm>
              <a:off x="5039513" y="1956813"/>
              <a:ext cx="14675" cy="109350"/>
            </a:xfrm>
            <a:custGeom>
              <a:avLst/>
              <a:gdLst/>
              <a:ahLst/>
              <a:cxnLst/>
              <a:rect l="l" t="t" r="r" b="b"/>
              <a:pathLst>
                <a:path w="587" h="4374" extrusionOk="0">
                  <a:moveTo>
                    <a:pt x="294" y="0"/>
                  </a:moveTo>
                  <a:cubicBezTo>
                    <a:pt x="127" y="0"/>
                    <a:pt x="1" y="147"/>
                    <a:pt x="1" y="293"/>
                  </a:cubicBezTo>
                  <a:lnTo>
                    <a:pt x="1" y="4080"/>
                  </a:lnTo>
                  <a:cubicBezTo>
                    <a:pt x="1" y="4248"/>
                    <a:pt x="127" y="4373"/>
                    <a:pt x="294" y="4373"/>
                  </a:cubicBezTo>
                  <a:cubicBezTo>
                    <a:pt x="440" y="4373"/>
                    <a:pt x="587" y="4248"/>
                    <a:pt x="587" y="4080"/>
                  </a:cubicBezTo>
                  <a:lnTo>
                    <a:pt x="587" y="293"/>
                  </a:lnTo>
                  <a:cubicBezTo>
                    <a:pt x="587" y="147"/>
                    <a:pt x="440" y="0"/>
                    <a:pt x="294" y="0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" name="Google Shape;89;p2"/>
            <p:cNvSpPr/>
            <p:nvPr/>
          </p:nvSpPr>
          <p:spPr>
            <a:xfrm>
              <a:off x="5039513" y="1913388"/>
              <a:ext cx="14675" cy="20425"/>
            </a:xfrm>
            <a:custGeom>
              <a:avLst/>
              <a:gdLst/>
              <a:ahLst/>
              <a:cxnLst/>
              <a:rect l="l" t="t" r="r" b="b"/>
              <a:pathLst>
                <a:path w="587" h="817" extrusionOk="0">
                  <a:moveTo>
                    <a:pt x="294" y="1"/>
                  </a:moveTo>
                  <a:cubicBezTo>
                    <a:pt x="127" y="1"/>
                    <a:pt x="1" y="147"/>
                    <a:pt x="1" y="294"/>
                  </a:cubicBezTo>
                  <a:lnTo>
                    <a:pt x="1" y="524"/>
                  </a:lnTo>
                  <a:cubicBezTo>
                    <a:pt x="1" y="691"/>
                    <a:pt x="127" y="817"/>
                    <a:pt x="294" y="817"/>
                  </a:cubicBezTo>
                  <a:cubicBezTo>
                    <a:pt x="440" y="817"/>
                    <a:pt x="587" y="691"/>
                    <a:pt x="587" y="524"/>
                  </a:cubicBezTo>
                  <a:lnTo>
                    <a:pt x="587" y="294"/>
                  </a:lnTo>
                  <a:cubicBezTo>
                    <a:pt x="566" y="147"/>
                    <a:pt x="440" y="1"/>
                    <a:pt x="294" y="1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" name="Google Shape;90;p2"/>
            <p:cNvSpPr/>
            <p:nvPr/>
          </p:nvSpPr>
          <p:spPr>
            <a:xfrm>
              <a:off x="4626188" y="1972513"/>
              <a:ext cx="445825" cy="467225"/>
            </a:xfrm>
            <a:custGeom>
              <a:avLst/>
              <a:gdLst/>
              <a:ahLst/>
              <a:cxnLst/>
              <a:rect l="l" t="t" r="r" b="b"/>
              <a:pathLst>
                <a:path w="17833" h="18689" extrusionOk="0">
                  <a:moveTo>
                    <a:pt x="6763" y="0"/>
                  </a:moveTo>
                  <a:lnTo>
                    <a:pt x="6763" y="6361"/>
                  </a:lnTo>
                  <a:cubicBezTo>
                    <a:pt x="6763" y="8662"/>
                    <a:pt x="2494" y="12994"/>
                    <a:pt x="1155" y="15944"/>
                  </a:cubicBezTo>
                  <a:cubicBezTo>
                    <a:pt x="1" y="18528"/>
                    <a:pt x="1960" y="18688"/>
                    <a:pt x="2464" y="18688"/>
                  </a:cubicBezTo>
                  <a:cubicBezTo>
                    <a:pt x="2536" y="18688"/>
                    <a:pt x="2578" y="18685"/>
                    <a:pt x="2578" y="18685"/>
                  </a:cubicBezTo>
                  <a:lnTo>
                    <a:pt x="15258" y="18685"/>
                  </a:lnTo>
                  <a:cubicBezTo>
                    <a:pt x="15258" y="18685"/>
                    <a:pt x="15300" y="18688"/>
                    <a:pt x="15371" y="18688"/>
                  </a:cubicBezTo>
                  <a:cubicBezTo>
                    <a:pt x="15876" y="18688"/>
                    <a:pt x="17832" y="18528"/>
                    <a:pt x="16660" y="15944"/>
                  </a:cubicBezTo>
                  <a:cubicBezTo>
                    <a:pt x="15341" y="12994"/>
                    <a:pt x="11073" y="8662"/>
                    <a:pt x="11073" y="6361"/>
                  </a:cubicBezTo>
                  <a:lnTo>
                    <a:pt x="11073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" name="Google Shape;91;p2"/>
            <p:cNvSpPr/>
            <p:nvPr/>
          </p:nvSpPr>
          <p:spPr>
            <a:xfrm>
              <a:off x="4644813" y="2297863"/>
              <a:ext cx="408650" cy="132950"/>
            </a:xfrm>
            <a:custGeom>
              <a:avLst/>
              <a:gdLst/>
              <a:ahLst/>
              <a:cxnLst/>
              <a:rect l="l" t="t" r="r" b="b"/>
              <a:pathLst>
                <a:path w="16346" h="5318" extrusionOk="0">
                  <a:moveTo>
                    <a:pt x="2816" y="1"/>
                  </a:moveTo>
                  <a:cubicBezTo>
                    <a:pt x="2147" y="879"/>
                    <a:pt x="1582" y="1800"/>
                    <a:pt x="1080" y="2783"/>
                  </a:cubicBezTo>
                  <a:cubicBezTo>
                    <a:pt x="0" y="5185"/>
                    <a:pt x="1885" y="5317"/>
                    <a:pt x="2314" y="5317"/>
                  </a:cubicBezTo>
                  <a:cubicBezTo>
                    <a:pt x="2367" y="5317"/>
                    <a:pt x="2398" y="5315"/>
                    <a:pt x="2398" y="5315"/>
                  </a:cubicBezTo>
                  <a:lnTo>
                    <a:pt x="13948" y="5315"/>
                  </a:lnTo>
                  <a:cubicBezTo>
                    <a:pt x="13948" y="5315"/>
                    <a:pt x="13979" y="5317"/>
                    <a:pt x="14032" y="5317"/>
                  </a:cubicBezTo>
                  <a:cubicBezTo>
                    <a:pt x="14461" y="5317"/>
                    <a:pt x="16346" y="5185"/>
                    <a:pt x="15266" y="2783"/>
                  </a:cubicBezTo>
                  <a:cubicBezTo>
                    <a:pt x="14764" y="1800"/>
                    <a:pt x="14178" y="858"/>
                    <a:pt x="13529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" name="Google Shape;92;p2"/>
            <p:cNvSpPr/>
            <p:nvPr/>
          </p:nvSpPr>
          <p:spPr>
            <a:xfrm>
              <a:off x="4778513" y="1931188"/>
              <a:ext cx="140725" cy="41350"/>
            </a:xfrm>
            <a:custGeom>
              <a:avLst/>
              <a:gdLst/>
              <a:ahLst/>
              <a:cxnLst/>
              <a:rect l="l" t="t" r="r" b="b"/>
              <a:pathLst>
                <a:path w="5629" h="1654" extrusionOk="0">
                  <a:moveTo>
                    <a:pt x="377" y="0"/>
                  </a:moveTo>
                  <a:cubicBezTo>
                    <a:pt x="167" y="0"/>
                    <a:pt x="0" y="168"/>
                    <a:pt x="0" y="377"/>
                  </a:cubicBezTo>
                  <a:lnTo>
                    <a:pt x="0" y="1276"/>
                  </a:lnTo>
                  <a:cubicBezTo>
                    <a:pt x="0" y="1486"/>
                    <a:pt x="167" y="1653"/>
                    <a:pt x="377" y="1653"/>
                  </a:cubicBezTo>
                  <a:lnTo>
                    <a:pt x="5252" y="1653"/>
                  </a:lnTo>
                  <a:cubicBezTo>
                    <a:pt x="5461" y="1653"/>
                    <a:pt x="5629" y="1486"/>
                    <a:pt x="5629" y="1276"/>
                  </a:cubicBezTo>
                  <a:lnTo>
                    <a:pt x="5629" y="377"/>
                  </a:lnTo>
                  <a:cubicBezTo>
                    <a:pt x="5629" y="168"/>
                    <a:pt x="5461" y="0"/>
                    <a:pt x="525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" name="Google Shape;93;p2"/>
            <p:cNvSpPr/>
            <p:nvPr/>
          </p:nvSpPr>
          <p:spPr>
            <a:xfrm>
              <a:off x="4778513" y="1956813"/>
              <a:ext cx="140725" cy="15725"/>
            </a:xfrm>
            <a:custGeom>
              <a:avLst/>
              <a:gdLst/>
              <a:ahLst/>
              <a:cxnLst/>
              <a:rect l="l" t="t" r="r" b="b"/>
              <a:pathLst>
                <a:path w="5629" h="629" extrusionOk="0">
                  <a:moveTo>
                    <a:pt x="0" y="0"/>
                  </a:moveTo>
                  <a:lnTo>
                    <a:pt x="0" y="251"/>
                  </a:lnTo>
                  <a:cubicBezTo>
                    <a:pt x="0" y="461"/>
                    <a:pt x="167" y="628"/>
                    <a:pt x="377" y="628"/>
                  </a:cubicBezTo>
                  <a:lnTo>
                    <a:pt x="5252" y="628"/>
                  </a:lnTo>
                  <a:cubicBezTo>
                    <a:pt x="5461" y="628"/>
                    <a:pt x="5629" y="461"/>
                    <a:pt x="5629" y="251"/>
                  </a:cubicBezTo>
                  <a:lnTo>
                    <a:pt x="5629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" name="Google Shape;94;p2"/>
            <p:cNvSpPr/>
            <p:nvPr/>
          </p:nvSpPr>
          <p:spPr>
            <a:xfrm>
              <a:off x="4715213" y="2281638"/>
              <a:ext cx="267325" cy="31950"/>
            </a:xfrm>
            <a:custGeom>
              <a:avLst/>
              <a:gdLst/>
              <a:ahLst/>
              <a:cxnLst/>
              <a:rect l="l" t="t" r="r" b="b"/>
              <a:pathLst>
                <a:path w="10693" h="1278" extrusionOk="0">
                  <a:moveTo>
                    <a:pt x="5357" y="1"/>
                  </a:moveTo>
                  <a:cubicBezTo>
                    <a:pt x="2386" y="1"/>
                    <a:pt x="0" y="273"/>
                    <a:pt x="0" y="650"/>
                  </a:cubicBezTo>
                  <a:cubicBezTo>
                    <a:pt x="0" y="1005"/>
                    <a:pt x="2386" y="1277"/>
                    <a:pt x="5357" y="1277"/>
                  </a:cubicBezTo>
                  <a:cubicBezTo>
                    <a:pt x="8307" y="1277"/>
                    <a:pt x="10692" y="1005"/>
                    <a:pt x="10692" y="650"/>
                  </a:cubicBezTo>
                  <a:cubicBezTo>
                    <a:pt x="10692" y="273"/>
                    <a:pt x="8307" y="1"/>
                    <a:pt x="535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" name="Google Shape;95;p2"/>
            <p:cNvSpPr/>
            <p:nvPr/>
          </p:nvSpPr>
          <p:spPr>
            <a:xfrm>
              <a:off x="4807788" y="2025863"/>
              <a:ext cx="14675" cy="108825"/>
            </a:xfrm>
            <a:custGeom>
              <a:avLst/>
              <a:gdLst/>
              <a:ahLst/>
              <a:cxnLst/>
              <a:rect l="l" t="t" r="r" b="b"/>
              <a:pathLst>
                <a:path w="587" h="4353" extrusionOk="0">
                  <a:moveTo>
                    <a:pt x="294" y="0"/>
                  </a:moveTo>
                  <a:cubicBezTo>
                    <a:pt x="147" y="0"/>
                    <a:pt x="1" y="126"/>
                    <a:pt x="1" y="293"/>
                  </a:cubicBezTo>
                  <a:lnTo>
                    <a:pt x="1" y="4059"/>
                  </a:lnTo>
                  <a:cubicBezTo>
                    <a:pt x="1" y="4227"/>
                    <a:pt x="147" y="4352"/>
                    <a:pt x="294" y="4352"/>
                  </a:cubicBezTo>
                  <a:cubicBezTo>
                    <a:pt x="461" y="4352"/>
                    <a:pt x="587" y="4227"/>
                    <a:pt x="587" y="4059"/>
                  </a:cubicBezTo>
                  <a:lnTo>
                    <a:pt x="587" y="293"/>
                  </a:lnTo>
                  <a:cubicBezTo>
                    <a:pt x="587" y="126"/>
                    <a:pt x="461" y="0"/>
                    <a:pt x="294" y="0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" name="Google Shape;96;p2"/>
            <p:cNvSpPr/>
            <p:nvPr/>
          </p:nvSpPr>
          <p:spPr>
            <a:xfrm>
              <a:off x="4807788" y="1982438"/>
              <a:ext cx="14675" cy="20425"/>
            </a:xfrm>
            <a:custGeom>
              <a:avLst/>
              <a:gdLst/>
              <a:ahLst/>
              <a:cxnLst/>
              <a:rect l="l" t="t" r="r" b="b"/>
              <a:pathLst>
                <a:path w="587" h="817" extrusionOk="0">
                  <a:moveTo>
                    <a:pt x="294" y="1"/>
                  </a:moveTo>
                  <a:cubicBezTo>
                    <a:pt x="147" y="1"/>
                    <a:pt x="1" y="126"/>
                    <a:pt x="1" y="294"/>
                  </a:cubicBezTo>
                  <a:lnTo>
                    <a:pt x="1" y="524"/>
                  </a:lnTo>
                  <a:cubicBezTo>
                    <a:pt x="1" y="670"/>
                    <a:pt x="147" y="817"/>
                    <a:pt x="294" y="817"/>
                  </a:cubicBezTo>
                  <a:cubicBezTo>
                    <a:pt x="461" y="817"/>
                    <a:pt x="587" y="670"/>
                    <a:pt x="587" y="524"/>
                  </a:cubicBezTo>
                  <a:lnTo>
                    <a:pt x="587" y="294"/>
                  </a:lnTo>
                  <a:cubicBezTo>
                    <a:pt x="587" y="126"/>
                    <a:pt x="461" y="1"/>
                    <a:pt x="294" y="1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97" name="Google Shape;97;p2"/>
          <p:cNvGrpSpPr/>
          <p:nvPr/>
        </p:nvGrpSpPr>
        <p:grpSpPr>
          <a:xfrm rot="-4924618">
            <a:off x="9187605" y="3202139"/>
            <a:ext cx="763799" cy="1120399"/>
            <a:chOff x="1713713" y="4972438"/>
            <a:chExt cx="443613" cy="650725"/>
          </a:xfrm>
        </p:grpSpPr>
        <p:sp>
          <p:nvSpPr>
            <p:cNvPr id="98" name="Google Shape;98;p2"/>
            <p:cNvSpPr/>
            <p:nvPr/>
          </p:nvSpPr>
          <p:spPr>
            <a:xfrm>
              <a:off x="1922975" y="5313488"/>
              <a:ext cx="127125" cy="99925"/>
            </a:xfrm>
            <a:custGeom>
              <a:avLst/>
              <a:gdLst/>
              <a:ahLst/>
              <a:cxnLst/>
              <a:rect l="l" t="t" r="r" b="b"/>
              <a:pathLst>
                <a:path w="5085" h="3997" extrusionOk="0">
                  <a:moveTo>
                    <a:pt x="942" y="0"/>
                  </a:moveTo>
                  <a:lnTo>
                    <a:pt x="0" y="1674"/>
                  </a:lnTo>
                  <a:lnTo>
                    <a:pt x="4164" y="3997"/>
                  </a:lnTo>
                  <a:lnTo>
                    <a:pt x="4101" y="2867"/>
                  </a:lnTo>
                  <a:lnTo>
                    <a:pt x="5085" y="2323"/>
                  </a:lnTo>
                  <a:lnTo>
                    <a:pt x="942" y="0"/>
                  </a:ln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9" name="Google Shape;99;p2"/>
            <p:cNvSpPr/>
            <p:nvPr/>
          </p:nvSpPr>
          <p:spPr>
            <a:xfrm>
              <a:off x="1924000" y="5319238"/>
              <a:ext cx="65425" cy="125050"/>
            </a:xfrm>
            <a:custGeom>
              <a:avLst/>
              <a:gdLst/>
              <a:ahLst/>
              <a:cxnLst/>
              <a:rect l="l" t="t" r="r" b="b"/>
              <a:pathLst>
                <a:path w="2617" h="5002" extrusionOk="0">
                  <a:moveTo>
                    <a:pt x="1905" y="0"/>
                  </a:moveTo>
                  <a:lnTo>
                    <a:pt x="1" y="293"/>
                  </a:lnTo>
                  <a:lnTo>
                    <a:pt x="712" y="5001"/>
                  </a:lnTo>
                  <a:lnTo>
                    <a:pt x="1570" y="4269"/>
                  </a:lnTo>
                  <a:lnTo>
                    <a:pt x="2616" y="4708"/>
                  </a:lnTo>
                  <a:lnTo>
                    <a:pt x="2616" y="4708"/>
                  </a:lnTo>
                  <a:lnTo>
                    <a:pt x="1905" y="0"/>
                  </a:ln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0" name="Google Shape;100;p2"/>
            <p:cNvSpPr/>
            <p:nvPr/>
          </p:nvSpPr>
          <p:spPr>
            <a:xfrm>
              <a:off x="1713725" y="4972438"/>
              <a:ext cx="443600" cy="650725"/>
            </a:xfrm>
            <a:custGeom>
              <a:avLst/>
              <a:gdLst/>
              <a:ahLst/>
              <a:cxnLst/>
              <a:rect l="l" t="t" r="r" b="b"/>
              <a:pathLst>
                <a:path w="17744" h="26029" extrusionOk="0">
                  <a:moveTo>
                    <a:pt x="13015" y="0"/>
                  </a:moveTo>
                  <a:lnTo>
                    <a:pt x="1" y="23393"/>
                  </a:lnTo>
                  <a:cubicBezTo>
                    <a:pt x="670" y="25757"/>
                    <a:pt x="4750" y="26029"/>
                    <a:pt x="4750" y="26029"/>
                  </a:cubicBezTo>
                  <a:lnTo>
                    <a:pt x="17744" y="2636"/>
                  </a:lnTo>
                  <a:cubicBezTo>
                    <a:pt x="17200" y="837"/>
                    <a:pt x="13015" y="0"/>
                    <a:pt x="13015" y="0"/>
                  </a:cubicBezTo>
                  <a:close/>
                </a:path>
              </a:pathLst>
            </a:custGeom>
            <a:solidFill>
              <a:srgbClr val="FFF0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1" name="Google Shape;101;p2"/>
            <p:cNvSpPr/>
            <p:nvPr/>
          </p:nvSpPr>
          <p:spPr>
            <a:xfrm>
              <a:off x="1772850" y="4997538"/>
              <a:ext cx="384475" cy="625625"/>
            </a:xfrm>
            <a:custGeom>
              <a:avLst/>
              <a:gdLst/>
              <a:ahLst/>
              <a:cxnLst/>
              <a:rect l="l" t="t" r="r" b="b"/>
              <a:pathLst>
                <a:path w="15379" h="25025" extrusionOk="0">
                  <a:moveTo>
                    <a:pt x="13621" y="0"/>
                  </a:moveTo>
                  <a:lnTo>
                    <a:pt x="0" y="24502"/>
                  </a:lnTo>
                  <a:cubicBezTo>
                    <a:pt x="774" y="24774"/>
                    <a:pt x="1569" y="24941"/>
                    <a:pt x="2385" y="25025"/>
                  </a:cubicBezTo>
                  <a:lnTo>
                    <a:pt x="15379" y="1632"/>
                  </a:lnTo>
                  <a:cubicBezTo>
                    <a:pt x="15170" y="963"/>
                    <a:pt x="14458" y="419"/>
                    <a:pt x="13621" y="0"/>
                  </a:cubicBezTo>
                  <a:close/>
                </a:path>
              </a:pathLst>
            </a:custGeom>
            <a:solidFill>
              <a:srgbClr val="FFF0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2" name="Google Shape;102;p2"/>
            <p:cNvSpPr/>
            <p:nvPr/>
          </p:nvSpPr>
          <p:spPr>
            <a:xfrm>
              <a:off x="1813650" y="5021588"/>
              <a:ext cx="343675" cy="601575"/>
            </a:xfrm>
            <a:custGeom>
              <a:avLst/>
              <a:gdLst/>
              <a:ahLst/>
              <a:cxnLst/>
              <a:rect l="l" t="t" r="r" b="b"/>
              <a:pathLst>
                <a:path w="13747" h="24063" extrusionOk="0">
                  <a:moveTo>
                    <a:pt x="13349" y="1"/>
                  </a:moveTo>
                  <a:lnTo>
                    <a:pt x="0" y="23958"/>
                  </a:lnTo>
                  <a:cubicBezTo>
                    <a:pt x="439" y="24042"/>
                    <a:pt x="732" y="24063"/>
                    <a:pt x="732" y="24063"/>
                  </a:cubicBezTo>
                  <a:lnTo>
                    <a:pt x="13747" y="670"/>
                  </a:lnTo>
                  <a:cubicBezTo>
                    <a:pt x="13663" y="419"/>
                    <a:pt x="13517" y="189"/>
                    <a:pt x="13349" y="1"/>
                  </a:cubicBezTo>
                  <a:close/>
                </a:path>
              </a:pathLst>
            </a:custGeom>
            <a:solidFill>
              <a:srgbClr val="FFF0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3" name="Google Shape;103;p2"/>
            <p:cNvSpPr/>
            <p:nvPr/>
          </p:nvSpPr>
          <p:spPr>
            <a:xfrm>
              <a:off x="1857050" y="5254513"/>
              <a:ext cx="148600" cy="111300"/>
            </a:xfrm>
            <a:custGeom>
              <a:avLst/>
              <a:gdLst/>
              <a:ahLst/>
              <a:cxnLst/>
              <a:rect l="l" t="t" r="r" b="b"/>
              <a:pathLst>
                <a:path w="5944" h="4452" extrusionOk="0">
                  <a:moveTo>
                    <a:pt x="1" y="1814"/>
                  </a:moveTo>
                  <a:cubicBezTo>
                    <a:pt x="1" y="1815"/>
                    <a:pt x="1" y="1815"/>
                    <a:pt x="1" y="1815"/>
                  </a:cubicBezTo>
                  <a:lnTo>
                    <a:pt x="1" y="1814"/>
                  </a:lnTo>
                  <a:close/>
                  <a:moveTo>
                    <a:pt x="1220" y="1"/>
                  </a:moveTo>
                  <a:cubicBezTo>
                    <a:pt x="1006" y="1"/>
                    <a:pt x="963" y="79"/>
                    <a:pt x="963" y="79"/>
                  </a:cubicBezTo>
                  <a:lnTo>
                    <a:pt x="1" y="1814"/>
                  </a:lnTo>
                  <a:lnTo>
                    <a:pt x="1" y="1814"/>
                  </a:lnTo>
                  <a:cubicBezTo>
                    <a:pt x="6" y="1807"/>
                    <a:pt x="52" y="1737"/>
                    <a:pt x="251" y="1737"/>
                  </a:cubicBezTo>
                  <a:cubicBezTo>
                    <a:pt x="554" y="1737"/>
                    <a:pt x="1212" y="1897"/>
                    <a:pt x="2616" y="2673"/>
                  </a:cubicBezTo>
                  <a:cubicBezTo>
                    <a:pt x="4981" y="3991"/>
                    <a:pt x="4729" y="4452"/>
                    <a:pt x="4729" y="4452"/>
                  </a:cubicBezTo>
                  <a:lnTo>
                    <a:pt x="5692" y="2715"/>
                  </a:lnTo>
                  <a:cubicBezTo>
                    <a:pt x="5692" y="2715"/>
                    <a:pt x="5943" y="2255"/>
                    <a:pt x="3579" y="936"/>
                  </a:cubicBezTo>
                  <a:cubicBezTo>
                    <a:pt x="2187" y="160"/>
                    <a:pt x="1527" y="1"/>
                    <a:pt x="1220" y="1"/>
                  </a:cubicBez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4" name="Google Shape;104;p2"/>
            <p:cNvSpPr/>
            <p:nvPr/>
          </p:nvSpPr>
          <p:spPr>
            <a:xfrm>
              <a:off x="1922963" y="5313488"/>
              <a:ext cx="127125" cy="99925"/>
            </a:xfrm>
            <a:custGeom>
              <a:avLst/>
              <a:gdLst/>
              <a:ahLst/>
              <a:cxnLst/>
              <a:rect l="l" t="t" r="r" b="b"/>
              <a:pathLst>
                <a:path w="5085" h="3997" extrusionOk="0">
                  <a:moveTo>
                    <a:pt x="942" y="0"/>
                  </a:moveTo>
                  <a:lnTo>
                    <a:pt x="0" y="1674"/>
                  </a:lnTo>
                  <a:lnTo>
                    <a:pt x="4164" y="3997"/>
                  </a:lnTo>
                  <a:lnTo>
                    <a:pt x="4101" y="2867"/>
                  </a:lnTo>
                  <a:lnTo>
                    <a:pt x="5085" y="2323"/>
                  </a:lnTo>
                  <a:lnTo>
                    <a:pt x="942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5" name="Google Shape;105;p2"/>
            <p:cNvSpPr/>
            <p:nvPr/>
          </p:nvSpPr>
          <p:spPr>
            <a:xfrm>
              <a:off x="1923988" y="5319238"/>
              <a:ext cx="65425" cy="125050"/>
            </a:xfrm>
            <a:custGeom>
              <a:avLst/>
              <a:gdLst/>
              <a:ahLst/>
              <a:cxnLst/>
              <a:rect l="l" t="t" r="r" b="b"/>
              <a:pathLst>
                <a:path w="2617" h="5002" extrusionOk="0">
                  <a:moveTo>
                    <a:pt x="1905" y="0"/>
                  </a:moveTo>
                  <a:lnTo>
                    <a:pt x="1" y="293"/>
                  </a:lnTo>
                  <a:lnTo>
                    <a:pt x="712" y="5001"/>
                  </a:lnTo>
                  <a:lnTo>
                    <a:pt x="1570" y="4269"/>
                  </a:lnTo>
                  <a:lnTo>
                    <a:pt x="2616" y="4708"/>
                  </a:lnTo>
                  <a:lnTo>
                    <a:pt x="2616" y="4708"/>
                  </a:lnTo>
                  <a:lnTo>
                    <a:pt x="1905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6" name="Google Shape;106;p2"/>
            <p:cNvSpPr/>
            <p:nvPr/>
          </p:nvSpPr>
          <p:spPr>
            <a:xfrm>
              <a:off x="1713713" y="4972438"/>
              <a:ext cx="443600" cy="650725"/>
            </a:xfrm>
            <a:custGeom>
              <a:avLst/>
              <a:gdLst/>
              <a:ahLst/>
              <a:cxnLst/>
              <a:rect l="l" t="t" r="r" b="b"/>
              <a:pathLst>
                <a:path w="17744" h="26029" extrusionOk="0">
                  <a:moveTo>
                    <a:pt x="13015" y="0"/>
                  </a:moveTo>
                  <a:lnTo>
                    <a:pt x="1" y="23393"/>
                  </a:lnTo>
                  <a:cubicBezTo>
                    <a:pt x="670" y="25757"/>
                    <a:pt x="4750" y="26029"/>
                    <a:pt x="4750" y="26029"/>
                  </a:cubicBezTo>
                  <a:lnTo>
                    <a:pt x="17744" y="2636"/>
                  </a:lnTo>
                  <a:cubicBezTo>
                    <a:pt x="17200" y="837"/>
                    <a:pt x="13015" y="0"/>
                    <a:pt x="13015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7" name="Google Shape;107;p2"/>
            <p:cNvSpPr/>
            <p:nvPr/>
          </p:nvSpPr>
          <p:spPr>
            <a:xfrm>
              <a:off x="1772838" y="4997538"/>
              <a:ext cx="384475" cy="625625"/>
            </a:xfrm>
            <a:custGeom>
              <a:avLst/>
              <a:gdLst/>
              <a:ahLst/>
              <a:cxnLst/>
              <a:rect l="l" t="t" r="r" b="b"/>
              <a:pathLst>
                <a:path w="15379" h="25025" extrusionOk="0">
                  <a:moveTo>
                    <a:pt x="13621" y="0"/>
                  </a:moveTo>
                  <a:lnTo>
                    <a:pt x="0" y="24502"/>
                  </a:lnTo>
                  <a:cubicBezTo>
                    <a:pt x="774" y="24774"/>
                    <a:pt x="1569" y="24941"/>
                    <a:pt x="2385" y="25025"/>
                  </a:cubicBezTo>
                  <a:lnTo>
                    <a:pt x="15379" y="1632"/>
                  </a:lnTo>
                  <a:cubicBezTo>
                    <a:pt x="15170" y="963"/>
                    <a:pt x="14458" y="419"/>
                    <a:pt x="1362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8" name="Google Shape;108;p2"/>
            <p:cNvSpPr/>
            <p:nvPr/>
          </p:nvSpPr>
          <p:spPr>
            <a:xfrm>
              <a:off x="1813638" y="5021588"/>
              <a:ext cx="343675" cy="601575"/>
            </a:xfrm>
            <a:custGeom>
              <a:avLst/>
              <a:gdLst/>
              <a:ahLst/>
              <a:cxnLst/>
              <a:rect l="l" t="t" r="r" b="b"/>
              <a:pathLst>
                <a:path w="13747" h="24063" extrusionOk="0">
                  <a:moveTo>
                    <a:pt x="13349" y="1"/>
                  </a:moveTo>
                  <a:lnTo>
                    <a:pt x="0" y="23958"/>
                  </a:lnTo>
                  <a:cubicBezTo>
                    <a:pt x="439" y="24042"/>
                    <a:pt x="732" y="24063"/>
                    <a:pt x="732" y="24063"/>
                  </a:cubicBezTo>
                  <a:lnTo>
                    <a:pt x="13747" y="670"/>
                  </a:lnTo>
                  <a:cubicBezTo>
                    <a:pt x="13663" y="419"/>
                    <a:pt x="13517" y="189"/>
                    <a:pt x="13349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9" name="Google Shape;109;p2"/>
            <p:cNvSpPr/>
            <p:nvPr/>
          </p:nvSpPr>
          <p:spPr>
            <a:xfrm>
              <a:off x="1857038" y="5254513"/>
              <a:ext cx="148600" cy="111300"/>
            </a:xfrm>
            <a:custGeom>
              <a:avLst/>
              <a:gdLst/>
              <a:ahLst/>
              <a:cxnLst/>
              <a:rect l="l" t="t" r="r" b="b"/>
              <a:pathLst>
                <a:path w="5944" h="4452" extrusionOk="0">
                  <a:moveTo>
                    <a:pt x="1" y="1814"/>
                  </a:moveTo>
                  <a:cubicBezTo>
                    <a:pt x="1" y="1815"/>
                    <a:pt x="1" y="1815"/>
                    <a:pt x="1" y="1815"/>
                  </a:cubicBezTo>
                  <a:lnTo>
                    <a:pt x="1" y="1814"/>
                  </a:lnTo>
                  <a:close/>
                  <a:moveTo>
                    <a:pt x="1220" y="1"/>
                  </a:moveTo>
                  <a:cubicBezTo>
                    <a:pt x="1006" y="1"/>
                    <a:pt x="963" y="79"/>
                    <a:pt x="963" y="79"/>
                  </a:cubicBezTo>
                  <a:lnTo>
                    <a:pt x="1" y="1814"/>
                  </a:lnTo>
                  <a:lnTo>
                    <a:pt x="1" y="1814"/>
                  </a:lnTo>
                  <a:cubicBezTo>
                    <a:pt x="6" y="1807"/>
                    <a:pt x="52" y="1737"/>
                    <a:pt x="251" y="1737"/>
                  </a:cubicBezTo>
                  <a:cubicBezTo>
                    <a:pt x="554" y="1737"/>
                    <a:pt x="1212" y="1897"/>
                    <a:pt x="2616" y="2673"/>
                  </a:cubicBezTo>
                  <a:cubicBezTo>
                    <a:pt x="4981" y="3991"/>
                    <a:pt x="4729" y="4452"/>
                    <a:pt x="4729" y="4452"/>
                  </a:cubicBezTo>
                  <a:lnTo>
                    <a:pt x="5692" y="2715"/>
                  </a:lnTo>
                  <a:cubicBezTo>
                    <a:pt x="5692" y="2715"/>
                    <a:pt x="5943" y="2255"/>
                    <a:pt x="3579" y="936"/>
                  </a:cubicBezTo>
                  <a:cubicBezTo>
                    <a:pt x="2187" y="160"/>
                    <a:pt x="1527" y="1"/>
                    <a:pt x="122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110" name="Google Shape;110;p2"/>
          <p:cNvGrpSpPr/>
          <p:nvPr/>
        </p:nvGrpSpPr>
        <p:grpSpPr>
          <a:xfrm rot="-1266112">
            <a:off x="7774474" y="5489527"/>
            <a:ext cx="1307756" cy="1105131"/>
            <a:chOff x="4750788" y="4200338"/>
            <a:chExt cx="759563" cy="641875"/>
          </a:xfrm>
        </p:grpSpPr>
        <p:sp>
          <p:nvSpPr>
            <p:cNvPr id="111" name="Google Shape;111;p2"/>
            <p:cNvSpPr/>
            <p:nvPr/>
          </p:nvSpPr>
          <p:spPr>
            <a:xfrm>
              <a:off x="4750800" y="4200338"/>
              <a:ext cx="759550" cy="641875"/>
            </a:xfrm>
            <a:custGeom>
              <a:avLst/>
              <a:gdLst/>
              <a:ahLst/>
              <a:cxnLst/>
              <a:rect l="l" t="t" r="r" b="b"/>
              <a:pathLst>
                <a:path w="30382" h="25675" extrusionOk="0">
                  <a:moveTo>
                    <a:pt x="377" y="1"/>
                  </a:moveTo>
                  <a:cubicBezTo>
                    <a:pt x="168" y="1"/>
                    <a:pt x="0" y="189"/>
                    <a:pt x="0" y="398"/>
                  </a:cubicBezTo>
                  <a:lnTo>
                    <a:pt x="0" y="19941"/>
                  </a:lnTo>
                  <a:cubicBezTo>
                    <a:pt x="0" y="20150"/>
                    <a:pt x="168" y="20318"/>
                    <a:pt x="377" y="20318"/>
                  </a:cubicBezTo>
                  <a:lnTo>
                    <a:pt x="12031" y="20318"/>
                  </a:lnTo>
                  <a:lnTo>
                    <a:pt x="8642" y="25674"/>
                  </a:lnTo>
                  <a:lnTo>
                    <a:pt x="22263" y="25674"/>
                  </a:lnTo>
                  <a:lnTo>
                    <a:pt x="18873" y="20318"/>
                  </a:lnTo>
                  <a:lnTo>
                    <a:pt x="30005" y="20318"/>
                  </a:lnTo>
                  <a:cubicBezTo>
                    <a:pt x="30214" y="20318"/>
                    <a:pt x="30381" y="20150"/>
                    <a:pt x="30381" y="19941"/>
                  </a:cubicBezTo>
                  <a:lnTo>
                    <a:pt x="30381" y="398"/>
                  </a:lnTo>
                  <a:cubicBezTo>
                    <a:pt x="30381" y="189"/>
                    <a:pt x="30214" y="22"/>
                    <a:pt x="30026" y="1"/>
                  </a:cubicBezTo>
                  <a:close/>
                </a:path>
              </a:pathLst>
            </a:custGeom>
            <a:solidFill>
              <a:srgbClr val="7C4C2E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2" name="Google Shape;112;p2"/>
            <p:cNvSpPr/>
            <p:nvPr/>
          </p:nvSpPr>
          <p:spPr>
            <a:xfrm>
              <a:off x="4787925" y="4234863"/>
              <a:ext cx="685800" cy="438900"/>
            </a:xfrm>
            <a:custGeom>
              <a:avLst/>
              <a:gdLst/>
              <a:ahLst/>
              <a:cxnLst/>
              <a:rect l="l" t="t" r="r" b="b"/>
              <a:pathLst>
                <a:path w="27432" h="17556" extrusionOk="0">
                  <a:moveTo>
                    <a:pt x="1" y="1"/>
                  </a:moveTo>
                  <a:lnTo>
                    <a:pt x="1" y="17556"/>
                  </a:lnTo>
                  <a:lnTo>
                    <a:pt x="27432" y="17556"/>
                  </a:lnTo>
                  <a:lnTo>
                    <a:pt x="27432" y="1"/>
                  </a:lnTo>
                  <a:close/>
                </a:path>
              </a:pathLst>
            </a:custGeom>
            <a:solidFill>
              <a:srgbClr val="FFFEE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3" name="Google Shape;113;p2"/>
            <p:cNvSpPr/>
            <p:nvPr/>
          </p:nvSpPr>
          <p:spPr>
            <a:xfrm>
              <a:off x="4815650" y="4254213"/>
              <a:ext cx="299750" cy="203525"/>
            </a:xfrm>
            <a:custGeom>
              <a:avLst/>
              <a:gdLst/>
              <a:ahLst/>
              <a:cxnLst/>
              <a:rect l="l" t="t" r="r" b="b"/>
              <a:pathLst>
                <a:path w="11990" h="8141" extrusionOk="0">
                  <a:moveTo>
                    <a:pt x="1" y="1"/>
                  </a:moveTo>
                  <a:lnTo>
                    <a:pt x="1" y="8140"/>
                  </a:lnTo>
                  <a:lnTo>
                    <a:pt x="11990" y="8140"/>
                  </a:lnTo>
                  <a:lnTo>
                    <a:pt x="11990" y="1"/>
                  </a:lnTo>
                  <a:close/>
                </a:path>
              </a:pathLst>
            </a:custGeom>
            <a:solidFill>
              <a:srgbClr val="39B44A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4" name="Google Shape;114;p2"/>
            <p:cNvSpPr/>
            <p:nvPr/>
          </p:nvSpPr>
          <p:spPr>
            <a:xfrm>
              <a:off x="4815650" y="4478638"/>
              <a:ext cx="133425" cy="176300"/>
            </a:xfrm>
            <a:custGeom>
              <a:avLst/>
              <a:gdLst/>
              <a:ahLst/>
              <a:cxnLst/>
              <a:rect l="l" t="t" r="r" b="b"/>
              <a:pathLst>
                <a:path w="5337" h="7052" extrusionOk="0">
                  <a:moveTo>
                    <a:pt x="1" y="0"/>
                  </a:moveTo>
                  <a:lnTo>
                    <a:pt x="1" y="7051"/>
                  </a:lnTo>
                  <a:lnTo>
                    <a:pt x="5336" y="7051"/>
                  </a:lnTo>
                  <a:lnTo>
                    <a:pt x="5336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5" name="Google Shape;115;p2"/>
            <p:cNvSpPr/>
            <p:nvPr/>
          </p:nvSpPr>
          <p:spPr>
            <a:xfrm>
              <a:off x="4981475" y="4478638"/>
              <a:ext cx="133925" cy="176300"/>
            </a:xfrm>
            <a:custGeom>
              <a:avLst/>
              <a:gdLst/>
              <a:ahLst/>
              <a:cxnLst/>
              <a:rect l="l" t="t" r="r" b="b"/>
              <a:pathLst>
                <a:path w="5357" h="7052" extrusionOk="0">
                  <a:moveTo>
                    <a:pt x="0" y="0"/>
                  </a:moveTo>
                  <a:lnTo>
                    <a:pt x="0" y="7051"/>
                  </a:lnTo>
                  <a:lnTo>
                    <a:pt x="5357" y="7051"/>
                  </a:lnTo>
                  <a:lnTo>
                    <a:pt x="5357" y="0"/>
                  </a:lnTo>
                  <a:close/>
                </a:path>
              </a:pathLst>
            </a:custGeom>
            <a:solidFill>
              <a:srgbClr val="FFE300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6" name="Google Shape;116;p2"/>
            <p:cNvSpPr/>
            <p:nvPr/>
          </p:nvSpPr>
          <p:spPr>
            <a:xfrm>
              <a:off x="5137350" y="4254213"/>
              <a:ext cx="308650" cy="7875"/>
            </a:xfrm>
            <a:custGeom>
              <a:avLst/>
              <a:gdLst/>
              <a:ahLst/>
              <a:cxnLst/>
              <a:rect l="l" t="t" r="r" b="b"/>
              <a:pathLst>
                <a:path w="12346" h="315" extrusionOk="0">
                  <a:moveTo>
                    <a:pt x="1" y="1"/>
                  </a:moveTo>
                  <a:lnTo>
                    <a:pt x="1" y="315"/>
                  </a:lnTo>
                  <a:lnTo>
                    <a:pt x="12346" y="31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7" name="Google Shape;117;p2"/>
            <p:cNvSpPr/>
            <p:nvPr/>
          </p:nvSpPr>
          <p:spPr>
            <a:xfrm>
              <a:off x="5137350" y="428978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8" name="Google Shape;118;p2"/>
            <p:cNvSpPr/>
            <p:nvPr/>
          </p:nvSpPr>
          <p:spPr>
            <a:xfrm>
              <a:off x="5137350" y="4325363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9" name="Google Shape;119;p2"/>
            <p:cNvSpPr/>
            <p:nvPr/>
          </p:nvSpPr>
          <p:spPr>
            <a:xfrm>
              <a:off x="5137350" y="436093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0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0" name="Google Shape;120;p2"/>
            <p:cNvSpPr/>
            <p:nvPr/>
          </p:nvSpPr>
          <p:spPr>
            <a:xfrm>
              <a:off x="5137350" y="4397038"/>
              <a:ext cx="308650" cy="7850"/>
            </a:xfrm>
            <a:custGeom>
              <a:avLst/>
              <a:gdLst/>
              <a:ahLst/>
              <a:cxnLst/>
              <a:rect l="l" t="t" r="r" b="b"/>
              <a:pathLst>
                <a:path w="12346" h="314" extrusionOk="0">
                  <a:moveTo>
                    <a:pt x="1" y="0"/>
                  </a:moveTo>
                  <a:lnTo>
                    <a:pt x="1" y="314"/>
                  </a:lnTo>
                  <a:lnTo>
                    <a:pt x="12346" y="314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1" name="Google Shape;121;p2"/>
            <p:cNvSpPr/>
            <p:nvPr/>
          </p:nvSpPr>
          <p:spPr>
            <a:xfrm>
              <a:off x="5137350" y="443258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6"/>
                  </a:lnTo>
                  <a:lnTo>
                    <a:pt x="12346" y="336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2" name="Google Shape;122;p2"/>
            <p:cNvSpPr/>
            <p:nvPr/>
          </p:nvSpPr>
          <p:spPr>
            <a:xfrm>
              <a:off x="5137350" y="4468163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3" name="Google Shape;123;p2"/>
            <p:cNvSpPr/>
            <p:nvPr/>
          </p:nvSpPr>
          <p:spPr>
            <a:xfrm>
              <a:off x="5137350" y="450373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0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4" name="Google Shape;124;p2"/>
            <p:cNvSpPr/>
            <p:nvPr/>
          </p:nvSpPr>
          <p:spPr>
            <a:xfrm>
              <a:off x="5137350" y="4539838"/>
              <a:ext cx="308650" cy="7875"/>
            </a:xfrm>
            <a:custGeom>
              <a:avLst/>
              <a:gdLst/>
              <a:ahLst/>
              <a:cxnLst/>
              <a:rect l="l" t="t" r="r" b="b"/>
              <a:pathLst>
                <a:path w="12346" h="315" extrusionOk="0">
                  <a:moveTo>
                    <a:pt x="1" y="0"/>
                  </a:moveTo>
                  <a:lnTo>
                    <a:pt x="1" y="314"/>
                  </a:lnTo>
                  <a:lnTo>
                    <a:pt x="12346" y="314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5" name="Google Shape;125;p2"/>
            <p:cNvSpPr/>
            <p:nvPr/>
          </p:nvSpPr>
          <p:spPr>
            <a:xfrm>
              <a:off x="5137350" y="4575413"/>
              <a:ext cx="308650" cy="7850"/>
            </a:xfrm>
            <a:custGeom>
              <a:avLst/>
              <a:gdLst/>
              <a:ahLst/>
              <a:cxnLst/>
              <a:rect l="l" t="t" r="r" b="b"/>
              <a:pathLst>
                <a:path w="12346" h="314" extrusionOk="0">
                  <a:moveTo>
                    <a:pt x="1" y="0"/>
                  </a:moveTo>
                  <a:lnTo>
                    <a:pt x="1" y="314"/>
                  </a:lnTo>
                  <a:lnTo>
                    <a:pt x="12346" y="314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6" name="Google Shape;126;p2"/>
            <p:cNvSpPr/>
            <p:nvPr/>
          </p:nvSpPr>
          <p:spPr>
            <a:xfrm>
              <a:off x="5137350" y="4610963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6"/>
                  </a:lnTo>
                  <a:lnTo>
                    <a:pt x="12346" y="336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7" name="Google Shape;127;p2"/>
            <p:cNvSpPr/>
            <p:nvPr/>
          </p:nvSpPr>
          <p:spPr>
            <a:xfrm>
              <a:off x="5137350" y="464653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8" name="Google Shape;128;p2"/>
            <p:cNvSpPr/>
            <p:nvPr/>
          </p:nvSpPr>
          <p:spPr>
            <a:xfrm>
              <a:off x="4750788" y="4200338"/>
              <a:ext cx="759550" cy="641875"/>
            </a:xfrm>
            <a:custGeom>
              <a:avLst/>
              <a:gdLst/>
              <a:ahLst/>
              <a:cxnLst/>
              <a:rect l="l" t="t" r="r" b="b"/>
              <a:pathLst>
                <a:path w="30382" h="25675" extrusionOk="0">
                  <a:moveTo>
                    <a:pt x="377" y="1"/>
                  </a:moveTo>
                  <a:cubicBezTo>
                    <a:pt x="168" y="1"/>
                    <a:pt x="0" y="189"/>
                    <a:pt x="0" y="398"/>
                  </a:cubicBezTo>
                  <a:lnTo>
                    <a:pt x="0" y="19941"/>
                  </a:lnTo>
                  <a:cubicBezTo>
                    <a:pt x="0" y="20150"/>
                    <a:pt x="168" y="20318"/>
                    <a:pt x="377" y="20318"/>
                  </a:cubicBezTo>
                  <a:lnTo>
                    <a:pt x="12031" y="20318"/>
                  </a:lnTo>
                  <a:lnTo>
                    <a:pt x="8642" y="25674"/>
                  </a:lnTo>
                  <a:lnTo>
                    <a:pt x="22263" y="25674"/>
                  </a:lnTo>
                  <a:lnTo>
                    <a:pt x="18873" y="20318"/>
                  </a:lnTo>
                  <a:lnTo>
                    <a:pt x="30005" y="20318"/>
                  </a:lnTo>
                  <a:cubicBezTo>
                    <a:pt x="30214" y="20318"/>
                    <a:pt x="30381" y="20150"/>
                    <a:pt x="30381" y="19941"/>
                  </a:cubicBezTo>
                  <a:lnTo>
                    <a:pt x="30381" y="398"/>
                  </a:lnTo>
                  <a:cubicBezTo>
                    <a:pt x="30381" y="189"/>
                    <a:pt x="30214" y="22"/>
                    <a:pt x="3002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9" name="Google Shape;129;p2"/>
            <p:cNvSpPr/>
            <p:nvPr/>
          </p:nvSpPr>
          <p:spPr>
            <a:xfrm>
              <a:off x="4787913" y="4234863"/>
              <a:ext cx="685800" cy="438900"/>
            </a:xfrm>
            <a:custGeom>
              <a:avLst/>
              <a:gdLst/>
              <a:ahLst/>
              <a:cxnLst/>
              <a:rect l="l" t="t" r="r" b="b"/>
              <a:pathLst>
                <a:path w="27432" h="17556" extrusionOk="0">
                  <a:moveTo>
                    <a:pt x="1" y="1"/>
                  </a:moveTo>
                  <a:lnTo>
                    <a:pt x="1" y="17556"/>
                  </a:lnTo>
                  <a:lnTo>
                    <a:pt x="27432" y="17556"/>
                  </a:lnTo>
                  <a:lnTo>
                    <a:pt x="27432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0" name="Google Shape;130;p2"/>
            <p:cNvSpPr/>
            <p:nvPr/>
          </p:nvSpPr>
          <p:spPr>
            <a:xfrm>
              <a:off x="4815638" y="4254213"/>
              <a:ext cx="299750" cy="203525"/>
            </a:xfrm>
            <a:custGeom>
              <a:avLst/>
              <a:gdLst/>
              <a:ahLst/>
              <a:cxnLst/>
              <a:rect l="l" t="t" r="r" b="b"/>
              <a:pathLst>
                <a:path w="11990" h="8141" extrusionOk="0">
                  <a:moveTo>
                    <a:pt x="1" y="1"/>
                  </a:moveTo>
                  <a:lnTo>
                    <a:pt x="1" y="8140"/>
                  </a:lnTo>
                  <a:lnTo>
                    <a:pt x="11990" y="8140"/>
                  </a:lnTo>
                  <a:lnTo>
                    <a:pt x="11990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1" name="Google Shape;131;p2"/>
            <p:cNvSpPr/>
            <p:nvPr/>
          </p:nvSpPr>
          <p:spPr>
            <a:xfrm>
              <a:off x="4815638" y="4478638"/>
              <a:ext cx="133425" cy="176300"/>
            </a:xfrm>
            <a:custGeom>
              <a:avLst/>
              <a:gdLst/>
              <a:ahLst/>
              <a:cxnLst/>
              <a:rect l="l" t="t" r="r" b="b"/>
              <a:pathLst>
                <a:path w="5337" h="7052" extrusionOk="0">
                  <a:moveTo>
                    <a:pt x="1" y="0"/>
                  </a:moveTo>
                  <a:lnTo>
                    <a:pt x="1" y="7051"/>
                  </a:lnTo>
                  <a:lnTo>
                    <a:pt x="5336" y="7051"/>
                  </a:lnTo>
                  <a:lnTo>
                    <a:pt x="5336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2" name="Google Shape;132;p2"/>
            <p:cNvSpPr/>
            <p:nvPr/>
          </p:nvSpPr>
          <p:spPr>
            <a:xfrm>
              <a:off x="4981463" y="4478638"/>
              <a:ext cx="133925" cy="176300"/>
            </a:xfrm>
            <a:custGeom>
              <a:avLst/>
              <a:gdLst/>
              <a:ahLst/>
              <a:cxnLst/>
              <a:rect l="l" t="t" r="r" b="b"/>
              <a:pathLst>
                <a:path w="5357" h="7052" extrusionOk="0">
                  <a:moveTo>
                    <a:pt x="0" y="0"/>
                  </a:moveTo>
                  <a:lnTo>
                    <a:pt x="0" y="7051"/>
                  </a:lnTo>
                  <a:lnTo>
                    <a:pt x="5357" y="7051"/>
                  </a:lnTo>
                  <a:lnTo>
                    <a:pt x="5357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3" name="Google Shape;133;p2"/>
            <p:cNvSpPr/>
            <p:nvPr/>
          </p:nvSpPr>
          <p:spPr>
            <a:xfrm>
              <a:off x="5137338" y="4254213"/>
              <a:ext cx="308650" cy="7875"/>
            </a:xfrm>
            <a:custGeom>
              <a:avLst/>
              <a:gdLst/>
              <a:ahLst/>
              <a:cxnLst/>
              <a:rect l="l" t="t" r="r" b="b"/>
              <a:pathLst>
                <a:path w="12346" h="315" extrusionOk="0">
                  <a:moveTo>
                    <a:pt x="1" y="1"/>
                  </a:moveTo>
                  <a:lnTo>
                    <a:pt x="1" y="315"/>
                  </a:lnTo>
                  <a:lnTo>
                    <a:pt x="12346" y="31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4" name="Google Shape;134;p2"/>
            <p:cNvSpPr/>
            <p:nvPr/>
          </p:nvSpPr>
          <p:spPr>
            <a:xfrm>
              <a:off x="5137338" y="428978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5" name="Google Shape;135;p2"/>
            <p:cNvSpPr/>
            <p:nvPr/>
          </p:nvSpPr>
          <p:spPr>
            <a:xfrm>
              <a:off x="5137338" y="4325363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6" name="Google Shape;136;p2"/>
            <p:cNvSpPr/>
            <p:nvPr/>
          </p:nvSpPr>
          <p:spPr>
            <a:xfrm>
              <a:off x="5137338" y="436093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0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7" name="Google Shape;137;p2"/>
            <p:cNvSpPr/>
            <p:nvPr/>
          </p:nvSpPr>
          <p:spPr>
            <a:xfrm>
              <a:off x="5137338" y="4397038"/>
              <a:ext cx="308650" cy="7850"/>
            </a:xfrm>
            <a:custGeom>
              <a:avLst/>
              <a:gdLst/>
              <a:ahLst/>
              <a:cxnLst/>
              <a:rect l="l" t="t" r="r" b="b"/>
              <a:pathLst>
                <a:path w="12346" h="314" extrusionOk="0">
                  <a:moveTo>
                    <a:pt x="1" y="0"/>
                  </a:moveTo>
                  <a:lnTo>
                    <a:pt x="1" y="314"/>
                  </a:lnTo>
                  <a:lnTo>
                    <a:pt x="12346" y="314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8" name="Google Shape;138;p2"/>
            <p:cNvSpPr/>
            <p:nvPr/>
          </p:nvSpPr>
          <p:spPr>
            <a:xfrm>
              <a:off x="5137338" y="443258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6"/>
                  </a:lnTo>
                  <a:lnTo>
                    <a:pt x="12346" y="336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9" name="Google Shape;139;p2"/>
            <p:cNvSpPr/>
            <p:nvPr/>
          </p:nvSpPr>
          <p:spPr>
            <a:xfrm>
              <a:off x="5137338" y="4468163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0" name="Google Shape;140;p2"/>
            <p:cNvSpPr/>
            <p:nvPr/>
          </p:nvSpPr>
          <p:spPr>
            <a:xfrm>
              <a:off x="5137338" y="450373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0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1" name="Google Shape;141;p2"/>
            <p:cNvSpPr/>
            <p:nvPr/>
          </p:nvSpPr>
          <p:spPr>
            <a:xfrm>
              <a:off x="5137338" y="4539838"/>
              <a:ext cx="308650" cy="7875"/>
            </a:xfrm>
            <a:custGeom>
              <a:avLst/>
              <a:gdLst/>
              <a:ahLst/>
              <a:cxnLst/>
              <a:rect l="l" t="t" r="r" b="b"/>
              <a:pathLst>
                <a:path w="12346" h="315" extrusionOk="0">
                  <a:moveTo>
                    <a:pt x="1" y="0"/>
                  </a:moveTo>
                  <a:lnTo>
                    <a:pt x="1" y="314"/>
                  </a:lnTo>
                  <a:lnTo>
                    <a:pt x="12346" y="314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2" name="Google Shape;142;p2"/>
            <p:cNvSpPr/>
            <p:nvPr/>
          </p:nvSpPr>
          <p:spPr>
            <a:xfrm>
              <a:off x="5137338" y="4575413"/>
              <a:ext cx="308650" cy="7850"/>
            </a:xfrm>
            <a:custGeom>
              <a:avLst/>
              <a:gdLst/>
              <a:ahLst/>
              <a:cxnLst/>
              <a:rect l="l" t="t" r="r" b="b"/>
              <a:pathLst>
                <a:path w="12346" h="314" extrusionOk="0">
                  <a:moveTo>
                    <a:pt x="1" y="0"/>
                  </a:moveTo>
                  <a:lnTo>
                    <a:pt x="1" y="314"/>
                  </a:lnTo>
                  <a:lnTo>
                    <a:pt x="12346" y="314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3" name="Google Shape;143;p2"/>
            <p:cNvSpPr/>
            <p:nvPr/>
          </p:nvSpPr>
          <p:spPr>
            <a:xfrm>
              <a:off x="5137338" y="4610963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6"/>
                  </a:lnTo>
                  <a:lnTo>
                    <a:pt x="12346" y="336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4" name="Google Shape;144;p2"/>
            <p:cNvSpPr/>
            <p:nvPr/>
          </p:nvSpPr>
          <p:spPr>
            <a:xfrm>
              <a:off x="5137338" y="464653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145" name="Google Shape;145;p2"/>
          <p:cNvGrpSpPr/>
          <p:nvPr/>
        </p:nvGrpSpPr>
        <p:grpSpPr>
          <a:xfrm rot="-7620864">
            <a:off x="4202581" y="5450253"/>
            <a:ext cx="727996" cy="1524408"/>
            <a:chOff x="724161" y="2710893"/>
            <a:chExt cx="281035" cy="588445"/>
          </a:xfrm>
        </p:grpSpPr>
        <p:sp>
          <p:nvSpPr>
            <p:cNvPr id="146" name="Google Shape;146;p2"/>
            <p:cNvSpPr/>
            <p:nvPr/>
          </p:nvSpPr>
          <p:spPr>
            <a:xfrm>
              <a:off x="930849" y="2710893"/>
              <a:ext cx="74347" cy="86001"/>
            </a:xfrm>
            <a:custGeom>
              <a:avLst/>
              <a:gdLst/>
              <a:ahLst/>
              <a:cxnLst/>
              <a:rect l="l" t="t" r="r" b="b"/>
              <a:pathLst>
                <a:path w="2303" h="2664" extrusionOk="0">
                  <a:moveTo>
                    <a:pt x="1087" y="0"/>
                  </a:moveTo>
                  <a:cubicBezTo>
                    <a:pt x="967" y="0"/>
                    <a:pt x="858" y="67"/>
                    <a:pt x="796" y="192"/>
                  </a:cubicBezTo>
                  <a:lnTo>
                    <a:pt x="63" y="1845"/>
                  </a:lnTo>
                  <a:cubicBezTo>
                    <a:pt x="1" y="1991"/>
                    <a:pt x="63" y="2179"/>
                    <a:pt x="210" y="2242"/>
                  </a:cubicBezTo>
                  <a:lnTo>
                    <a:pt x="1089" y="2640"/>
                  </a:lnTo>
                  <a:cubicBezTo>
                    <a:pt x="1126" y="2656"/>
                    <a:pt x="1166" y="2664"/>
                    <a:pt x="1206" y="2664"/>
                  </a:cubicBezTo>
                  <a:cubicBezTo>
                    <a:pt x="1323" y="2664"/>
                    <a:pt x="1440" y="2597"/>
                    <a:pt x="1486" y="2472"/>
                  </a:cubicBezTo>
                  <a:lnTo>
                    <a:pt x="2219" y="819"/>
                  </a:lnTo>
                  <a:cubicBezTo>
                    <a:pt x="2302" y="673"/>
                    <a:pt x="2219" y="485"/>
                    <a:pt x="2072" y="422"/>
                  </a:cubicBezTo>
                  <a:lnTo>
                    <a:pt x="1214" y="24"/>
                  </a:lnTo>
                  <a:cubicBezTo>
                    <a:pt x="1172" y="8"/>
                    <a:pt x="1129" y="0"/>
                    <a:pt x="1087" y="0"/>
                  </a:cubicBezTo>
                  <a:close/>
                </a:path>
              </a:pathLst>
            </a:custGeom>
            <a:solidFill>
              <a:srgbClr val="FF7B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7" name="Google Shape;147;p2"/>
            <p:cNvSpPr/>
            <p:nvPr/>
          </p:nvSpPr>
          <p:spPr>
            <a:xfrm>
              <a:off x="933561" y="2736655"/>
              <a:ext cx="60142" cy="52039"/>
            </a:xfrm>
            <a:custGeom>
              <a:avLst/>
              <a:gdLst/>
              <a:ahLst/>
              <a:cxnLst/>
              <a:rect l="l" t="t" r="r" b="b"/>
              <a:pathLst>
                <a:path w="1863" h="1612" extrusionOk="0">
                  <a:moveTo>
                    <a:pt x="440" y="1"/>
                  </a:moveTo>
                  <a:lnTo>
                    <a:pt x="0" y="984"/>
                  </a:lnTo>
                  <a:lnTo>
                    <a:pt x="1444" y="1612"/>
                  </a:lnTo>
                  <a:lnTo>
                    <a:pt x="1863" y="649"/>
                  </a:lnTo>
                  <a:lnTo>
                    <a:pt x="440" y="1"/>
                  </a:lnTo>
                  <a:close/>
                </a:path>
              </a:pathLst>
            </a:custGeom>
            <a:solidFill>
              <a:srgbClr val="B2B2B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8" name="Google Shape;148;p2"/>
            <p:cNvSpPr/>
            <p:nvPr/>
          </p:nvSpPr>
          <p:spPr>
            <a:xfrm>
              <a:off x="725500" y="2769066"/>
              <a:ext cx="222943" cy="472874"/>
            </a:xfrm>
            <a:custGeom>
              <a:avLst/>
              <a:gdLst/>
              <a:ahLst/>
              <a:cxnLst/>
              <a:rect l="l" t="t" r="r" b="b"/>
              <a:pathLst>
                <a:path w="6906" h="14648" extrusionOk="0">
                  <a:moveTo>
                    <a:pt x="6424" y="1"/>
                  </a:moveTo>
                  <a:lnTo>
                    <a:pt x="1" y="14438"/>
                  </a:lnTo>
                  <a:lnTo>
                    <a:pt x="461" y="14647"/>
                  </a:lnTo>
                  <a:lnTo>
                    <a:pt x="6906" y="210"/>
                  </a:lnTo>
                  <a:lnTo>
                    <a:pt x="6424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9" name="Google Shape;149;p2"/>
            <p:cNvSpPr/>
            <p:nvPr/>
          </p:nvSpPr>
          <p:spPr>
            <a:xfrm>
              <a:off x="740383" y="2775168"/>
              <a:ext cx="223589" cy="472842"/>
            </a:xfrm>
            <a:custGeom>
              <a:avLst/>
              <a:gdLst/>
              <a:ahLst/>
              <a:cxnLst/>
              <a:rect l="l" t="t" r="r" b="b"/>
              <a:pathLst>
                <a:path w="6926" h="14647" extrusionOk="0">
                  <a:moveTo>
                    <a:pt x="6445" y="0"/>
                  </a:moveTo>
                  <a:lnTo>
                    <a:pt x="0" y="14437"/>
                  </a:lnTo>
                  <a:lnTo>
                    <a:pt x="482" y="14647"/>
                  </a:lnTo>
                  <a:lnTo>
                    <a:pt x="6926" y="209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0" name="Google Shape;150;p2"/>
            <p:cNvSpPr/>
            <p:nvPr/>
          </p:nvSpPr>
          <p:spPr>
            <a:xfrm>
              <a:off x="755910" y="2782593"/>
              <a:ext cx="223621" cy="472842"/>
            </a:xfrm>
            <a:custGeom>
              <a:avLst/>
              <a:gdLst/>
              <a:ahLst/>
              <a:cxnLst/>
              <a:rect l="l" t="t" r="r" b="b"/>
              <a:pathLst>
                <a:path w="6927" h="14647" extrusionOk="0">
                  <a:moveTo>
                    <a:pt x="6445" y="0"/>
                  </a:moveTo>
                  <a:lnTo>
                    <a:pt x="1" y="14417"/>
                  </a:lnTo>
                  <a:lnTo>
                    <a:pt x="482" y="14647"/>
                  </a:lnTo>
                  <a:lnTo>
                    <a:pt x="6926" y="210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1" name="Google Shape;151;p2"/>
            <p:cNvSpPr/>
            <p:nvPr/>
          </p:nvSpPr>
          <p:spPr>
            <a:xfrm>
              <a:off x="928170" y="2764773"/>
              <a:ext cx="56075" cy="28893"/>
            </a:xfrm>
            <a:custGeom>
              <a:avLst/>
              <a:gdLst/>
              <a:ahLst/>
              <a:cxnLst/>
              <a:rect l="l" t="t" r="r" b="b"/>
              <a:pathLst>
                <a:path w="1737" h="895" extrusionOk="0">
                  <a:moveTo>
                    <a:pt x="142" y="0"/>
                  </a:moveTo>
                  <a:cubicBezTo>
                    <a:pt x="97" y="0"/>
                    <a:pt x="58" y="24"/>
                    <a:pt x="42" y="71"/>
                  </a:cubicBezTo>
                  <a:cubicBezTo>
                    <a:pt x="0" y="134"/>
                    <a:pt x="42" y="218"/>
                    <a:pt x="105" y="238"/>
                  </a:cubicBezTo>
                  <a:lnTo>
                    <a:pt x="1548" y="887"/>
                  </a:lnTo>
                  <a:cubicBezTo>
                    <a:pt x="1564" y="892"/>
                    <a:pt x="1580" y="895"/>
                    <a:pt x="1595" y="895"/>
                  </a:cubicBezTo>
                  <a:cubicBezTo>
                    <a:pt x="1641" y="895"/>
                    <a:pt x="1684" y="871"/>
                    <a:pt x="1716" y="824"/>
                  </a:cubicBezTo>
                  <a:cubicBezTo>
                    <a:pt x="1737" y="762"/>
                    <a:pt x="1716" y="699"/>
                    <a:pt x="1653" y="657"/>
                  </a:cubicBezTo>
                  <a:lnTo>
                    <a:pt x="188" y="8"/>
                  </a:lnTo>
                  <a:cubicBezTo>
                    <a:pt x="173" y="3"/>
                    <a:pt x="157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2" name="Google Shape;152;p2"/>
            <p:cNvSpPr/>
            <p:nvPr/>
          </p:nvSpPr>
          <p:spPr>
            <a:xfrm>
              <a:off x="943020" y="2732361"/>
              <a:ext cx="55429" cy="29183"/>
            </a:xfrm>
            <a:custGeom>
              <a:avLst/>
              <a:gdLst/>
              <a:ahLst/>
              <a:cxnLst/>
              <a:rect l="l" t="t" r="r" b="b"/>
              <a:pathLst>
                <a:path w="1717" h="904" extrusionOk="0">
                  <a:moveTo>
                    <a:pt x="142" y="0"/>
                  </a:moveTo>
                  <a:cubicBezTo>
                    <a:pt x="90" y="0"/>
                    <a:pt x="37" y="28"/>
                    <a:pt x="21" y="92"/>
                  </a:cubicBezTo>
                  <a:cubicBezTo>
                    <a:pt x="0" y="154"/>
                    <a:pt x="21" y="217"/>
                    <a:pt x="84" y="238"/>
                  </a:cubicBezTo>
                  <a:lnTo>
                    <a:pt x="1528" y="887"/>
                  </a:lnTo>
                  <a:cubicBezTo>
                    <a:pt x="1545" y="898"/>
                    <a:pt x="1564" y="904"/>
                    <a:pt x="1583" y="904"/>
                  </a:cubicBezTo>
                  <a:cubicBezTo>
                    <a:pt x="1632" y="904"/>
                    <a:pt x="1680" y="869"/>
                    <a:pt x="1695" y="824"/>
                  </a:cubicBezTo>
                  <a:cubicBezTo>
                    <a:pt x="1716" y="761"/>
                    <a:pt x="1695" y="698"/>
                    <a:pt x="1632" y="657"/>
                  </a:cubicBezTo>
                  <a:lnTo>
                    <a:pt x="189" y="8"/>
                  </a:lnTo>
                  <a:cubicBezTo>
                    <a:pt x="174" y="3"/>
                    <a:pt x="158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3" name="Google Shape;153;p2"/>
            <p:cNvSpPr/>
            <p:nvPr/>
          </p:nvSpPr>
          <p:spPr>
            <a:xfrm>
              <a:off x="724177" y="3234483"/>
              <a:ext cx="47294" cy="64856"/>
            </a:xfrm>
            <a:custGeom>
              <a:avLst/>
              <a:gdLst/>
              <a:ahLst/>
              <a:cxnLst/>
              <a:rect l="l" t="t" r="r" b="b"/>
              <a:pathLst>
                <a:path w="1465" h="2009" extrusionOk="0">
                  <a:moveTo>
                    <a:pt x="21" y="0"/>
                  </a:moveTo>
                  <a:lnTo>
                    <a:pt x="0" y="2009"/>
                  </a:lnTo>
                  <a:lnTo>
                    <a:pt x="1465" y="649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EBD3B9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4" name="Google Shape;154;p2"/>
            <p:cNvSpPr/>
            <p:nvPr/>
          </p:nvSpPr>
          <p:spPr>
            <a:xfrm>
              <a:off x="724177" y="3283778"/>
              <a:ext cx="10815" cy="15560"/>
            </a:xfrm>
            <a:custGeom>
              <a:avLst/>
              <a:gdLst/>
              <a:ahLst/>
              <a:cxnLst/>
              <a:rect l="l" t="t" r="r" b="b"/>
              <a:pathLst>
                <a:path w="335" h="482" extrusionOk="0">
                  <a:moveTo>
                    <a:pt x="0" y="1"/>
                  </a:moveTo>
                  <a:lnTo>
                    <a:pt x="0" y="482"/>
                  </a:lnTo>
                  <a:lnTo>
                    <a:pt x="335" y="147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5" name="Google Shape;155;p2"/>
            <p:cNvSpPr/>
            <p:nvPr/>
          </p:nvSpPr>
          <p:spPr>
            <a:xfrm>
              <a:off x="970718" y="2717737"/>
              <a:ext cx="34478" cy="35834"/>
            </a:xfrm>
            <a:custGeom>
              <a:avLst/>
              <a:gdLst/>
              <a:ahLst/>
              <a:cxnLst/>
              <a:rect l="l" t="t" r="r" b="b"/>
              <a:pathLst>
                <a:path w="1068" h="1110" extrusionOk="0">
                  <a:moveTo>
                    <a:pt x="356" y="1"/>
                  </a:moveTo>
                  <a:lnTo>
                    <a:pt x="0" y="775"/>
                  </a:lnTo>
                  <a:lnTo>
                    <a:pt x="774" y="1110"/>
                  </a:lnTo>
                  <a:lnTo>
                    <a:pt x="984" y="607"/>
                  </a:lnTo>
                  <a:cubicBezTo>
                    <a:pt x="1067" y="461"/>
                    <a:pt x="984" y="273"/>
                    <a:pt x="837" y="210"/>
                  </a:cubicBezTo>
                  <a:lnTo>
                    <a:pt x="356" y="1"/>
                  </a:lnTo>
                  <a:close/>
                </a:path>
              </a:pathLst>
            </a:custGeom>
            <a:solidFill>
              <a:srgbClr val="FF7B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6" name="Google Shape;156;p2"/>
            <p:cNvSpPr/>
            <p:nvPr/>
          </p:nvSpPr>
          <p:spPr>
            <a:xfrm>
              <a:off x="956514" y="2750149"/>
              <a:ext cx="35834" cy="35834"/>
            </a:xfrm>
            <a:custGeom>
              <a:avLst/>
              <a:gdLst/>
              <a:ahLst/>
              <a:cxnLst/>
              <a:rect l="l" t="t" r="r" b="b"/>
              <a:pathLst>
                <a:path w="1110" h="1110" extrusionOk="0">
                  <a:moveTo>
                    <a:pt x="336" y="1"/>
                  </a:moveTo>
                  <a:lnTo>
                    <a:pt x="1" y="775"/>
                  </a:lnTo>
                  <a:lnTo>
                    <a:pt x="775" y="1110"/>
                  </a:lnTo>
                  <a:lnTo>
                    <a:pt x="1110" y="336"/>
                  </a:lnTo>
                  <a:lnTo>
                    <a:pt x="336" y="1"/>
                  </a:lnTo>
                  <a:close/>
                </a:path>
              </a:pathLst>
            </a:custGeom>
            <a:solidFill>
              <a:srgbClr val="B2B2B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7" name="Google Shape;157;p2"/>
            <p:cNvSpPr/>
            <p:nvPr/>
          </p:nvSpPr>
          <p:spPr>
            <a:xfrm>
              <a:off x="747130" y="2782593"/>
              <a:ext cx="215518" cy="466095"/>
            </a:xfrm>
            <a:custGeom>
              <a:avLst/>
              <a:gdLst/>
              <a:ahLst/>
              <a:cxnLst/>
              <a:rect l="l" t="t" r="r" b="b"/>
              <a:pathLst>
                <a:path w="6676" h="14438" extrusionOk="0">
                  <a:moveTo>
                    <a:pt x="6382" y="0"/>
                  </a:moveTo>
                  <a:lnTo>
                    <a:pt x="6299" y="189"/>
                  </a:lnTo>
                  <a:lnTo>
                    <a:pt x="0" y="14312"/>
                  </a:lnTo>
                  <a:lnTo>
                    <a:pt x="273" y="14438"/>
                  </a:lnTo>
                  <a:lnTo>
                    <a:pt x="6675" y="126"/>
                  </a:lnTo>
                  <a:lnTo>
                    <a:pt x="6382" y="0"/>
                  </a:ln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8" name="Google Shape;158;p2"/>
            <p:cNvSpPr/>
            <p:nvPr/>
          </p:nvSpPr>
          <p:spPr>
            <a:xfrm>
              <a:off x="755910" y="2786628"/>
              <a:ext cx="221587" cy="468806"/>
            </a:xfrm>
            <a:custGeom>
              <a:avLst/>
              <a:gdLst/>
              <a:ahLst/>
              <a:cxnLst/>
              <a:rect l="l" t="t" r="r" b="b"/>
              <a:pathLst>
                <a:path w="6864" h="14522" extrusionOk="0">
                  <a:moveTo>
                    <a:pt x="6403" y="1"/>
                  </a:moveTo>
                  <a:lnTo>
                    <a:pt x="1" y="14313"/>
                  </a:lnTo>
                  <a:lnTo>
                    <a:pt x="482" y="14522"/>
                  </a:lnTo>
                  <a:lnTo>
                    <a:pt x="6863" y="210"/>
                  </a:lnTo>
                  <a:lnTo>
                    <a:pt x="640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9" name="Google Shape;159;p2"/>
            <p:cNvSpPr/>
            <p:nvPr/>
          </p:nvSpPr>
          <p:spPr>
            <a:xfrm>
              <a:off x="953157" y="2775168"/>
              <a:ext cx="31895" cy="18595"/>
            </a:xfrm>
            <a:custGeom>
              <a:avLst/>
              <a:gdLst/>
              <a:ahLst/>
              <a:cxnLst/>
              <a:rect l="l" t="t" r="r" b="b"/>
              <a:pathLst>
                <a:path w="988" h="576" extrusionOk="0">
                  <a:moveTo>
                    <a:pt x="105" y="0"/>
                  </a:moveTo>
                  <a:lnTo>
                    <a:pt x="63" y="84"/>
                  </a:lnTo>
                  <a:lnTo>
                    <a:pt x="63" y="105"/>
                  </a:lnTo>
                  <a:lnTo>
                    <a:pt x="0" y="230"/>
                  </a:lnTo>
                  <a:lnTo>
                    <a:pt x="293" y="356"/>
                  </a:lnTo>
                  <a:lnTo>
                    <a:pt x="753" y="565"/>
                  </a:lnTo>
                  <a:cubicBezTo>
                    <a:pt x="773" y="573"/>
                    <a:pt x="792" y="576"/>
                    <a:pt x="809" y="576"/>
                  </a:cubicBezTo>
                  <a:cubicBezTo>
                    <a:pt x="937" y="576"/>
                    <a:pt x="987" y="390"/>
                    <a:pt x="858" y="335"/>
                  </a:cubicBezTo>
                  <a:lnTo>
                    <a:pt x="879" y="335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0" name="Google Shape;160;p2"/>
            <p:cNvSpPr/>
            <p:nvPr/>
          </p:nvSpPr>
          <p:spPr>
            <a:xfrm>
              <a:off x="968006" y="2742724"/>
              <a:ext cx="30442" cy="18821"/>
            </a:xfrm>
            <a:custGeom>
              <a:avLst/>
              <a:gdLst/>
              <a:ahLst/>
              <a:cxnLst/>
              <a:rect l="l" t="t" r="r" b="b"/>
              <a:pathLst>
                <a:path w="943" h="583" extrusionOk="0">
                  <a:moveTo>
                    <a:pt x="105" y="1"/>
                  </a:moveTo>
                  <a:lnTo>
                    <a:pt x="42" y="126"/>
                  </a:lnTo>
                  <a:lnTo>
                    <a:pt x="1" y="231"/>
                  </a:lnTo>
                  <a:lnTo>
                    <a:pt x="754" y="566"/>
                  </a:lnTo>
                  <a:cubicBezTo>
                    <a:pt x="771" y="577"/>
                    <a:pt x="790" y="583"/>
                    <a:pt x="809" y="583"/>
                  </a:cubicBezTo>
                  <a:cubicBezTo>
                    <a:pt x="858" y="583"/>
                    <a:pt x="906" y="548"/>
                    <a:pt x="921" y="503"/>
                  </a:cubicBezTo>
                  <a:cubicBezTo>
                    <a:pt x="942" y="440"/>
                    <a:pt x="921" y="377"/>
                    <a:pt x="858" y="336"/>
                  </a:cubicBezTo>
                  <a:lnTo>
                    <a:pt x="105" y="1"/>
                  </a:ln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1" name="Google Shape;161;p2"/>
            <p:cNvSpPr/>
            <p:nvPr/>
          </p:nvSpPr>
          <p:spPr>
            <a:xfrm>
              <a:off x="724177" y="3244620"/>
              <a:ext cx="47294" cy="54719"/>
            </a:xfrm>
            <a:custGeom>
              <a:avLst/>
              <a:gdLst/>
              <a:ahLst/>
              <a:cxnLst/>
              <a:rect l="l" t="t" r="r" b="b"/>
              <a:pathLst>
                <a:path w="1465" h="1695" extrusionOk="0">
                  <a:moveTo>
                    <a:pt x="711" y="0"/>
                  </a:moveTo>
                  <a:lnTo>
                    <a:pt x="0" y="1590"/>
                  </a:lnTo>
                  <a:lnTo>
                    <a:pt x="0" y="1695"/>
                  </a:lnTo>
                  <a:lnTo>
                    <a:pt x="1465" y="335"/>
                  </a:lnTo>
                  <a:lnTo>
                    <a:pt x="984" y="126"/>
                  </a:lnTo>
                  <a:lnTo>
                    <a:pt x="711" y="0"/>
                  </a:lnTo>
                  <a:close/>
                </a:path>
              </a:pathLst>
            </a:custGeom>
            <a:solidFill>
              <a:srgbClr val="EBD3B9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2" name="Google Shape;162;p2"/>
            <p:cNvSpPr/>
            <p:nvPr/>
          </p:nvSpPr>
          <p:spPr>
            <a:xfrm>
              <a:off x="930833" y="2710893"/>
              <a:ext cx="74347" cy="86001"/>
            </a:xfrm>
            <a:custGeom>
              <a:avLst/>
              <a:gdLst/>
              <a:ahLst/>
              <a:cxnLst/>
              <a:rect l="l" t="t" r="r" b="b"/>
              <a:pathLst>
                <a:path w="2303" h="2664" extrusionOk="0">
                  <a:moveTo>
                    <a:pt x="1087" y="0"/>
                  </a:moveTo>
                  <a:cubicBezTo>
                    <a:pt x="967" y="0"/>
                    <a:pt x="858" y="67"/>
                    <a:pt x="796" y="192"/>
                  </a:cubicBezTo>
                  <a:lnTo>
                    <a:pt x="63" y="1845"/>
                  </a:lnTo>
                  <a:cubicBezTo>
                    <a:pt x="1" y="1991"/>
                    <a:pt x="63" y="2179"/>
                    <a:pt x="210" y="2242"/>
                  </a:cubicBezTo>
                  <a:lnTo>
                    <a:pt x="1089" y="2640"/>
                  </a:lnTo>
                  <a:cubicBezTo>
                    <a:pt x="1126" y="2656"/>
                    <a:pt x="1166" y="2664"/>
                    <a:pt x="1206" y="2664"/>
                  </a:cubicBezTo>
                  <a:cubicBezTo>
                    <a:pt x="1323" y="2664"/>
                    <a:pt x="1440" y="2597"/>
                    <a:pt x="1486" y="2472"/>
                  </a:cubicBezTo>
                  <a:lnTo>
                    <a:pt x="2219" y="819"/>
                  </a:lnTo>
                  <a:cubicBezTo>
                    <a:pt x="2302" y="673"/>
                    <a:pt x="2219" y="485"/>
                    <a:pt x="2072" y="422"/>
                  </a:cubicBezTo>
                  <a:lnTo>
                    <a:pt x="1214" y="24"/>
                  </a:lnTo>
                  <a:cubicBezTo>
                    <a:pt x="1172" y="8"/>
                    <a:pt x="1129" y="0"/>
                    <a:pt x="108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3" name="Google Shape;163;p2"/>
            <p:cNvSpPr/>
            <p:nvPr/>
          </p:nvSpPr>
          <p:spPr>
            <a:xfrm>
              <a:off x="933545" y="2736655"/>
              <a:ext cx="60142" cy="52039"/>
            </a:xfrm>
            <a:custGeom>
              <a:avLst/>
              <a:gdLst/>
              <a:ahLst/>
              <a:cxnLst/>
              <a:rect l="l" t="t" r="r" b="b"/>
              <a:pathLst>
                <a:path w="1863" h="1612" extrusionOk="0">
                  <a:moveTo>
                    <a:pt x="440" y="1"/>
                  </a:moveTo>
                  <a:lnTo>
                    <a:pt x="0" y="984"/>
                  </a:lnTo>
                  <a:lnTo>
                    <a:pt x="1444" y="1612"/>
                  </a:lnTo>
                  <a:lnTo>
                    <a:pt x="1863" y="649"/>
                  </a:lnTo>
                  <a:lnTo>
                    <a:pt x="440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4" name="Google Shape;164;p2"/>
            <p:cNvSpPr/>
            <p:nvPr/>
          </p:nvSpPr>
          <p:spPr>
            <a:xfrm>
              <a:off x="725484" y="2769066"/>
              <a:ext cx="222943" cy="472874"/>
            </a:xfrm>
            <a:custGeom>
              <a:avLst/>
              <a:gdLst/>
              <a:ahLst/>
              <a:cxnLst/>
              <a:rect l="l" t="t" r="r" b="b"/>
              <a:pathLst>
                <a:path w="6906" h="14648" extrusionOk="0">
                  <a:moveTo>
                    <a:pt x="6424" y="1"/>
                  </a:moveTo>
                  <a:lnTo>
                    <a:pt x="1" y="14438"/>
                  </a:lnTo>
                  <a:lnTo>
                    <a:pt x="461" y="14647"/>
                  </a:lnTo>
                  <a:lnTo>
                    <a:pt x="6906" y="210"/>
                  </a:lnTo>
                  <a:lnTo>
                    <a:pt x="6424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5" name="Google Shape;165;p2"/>
            <p:cNvSpPr/>
            <p:nvPr/>
          </p:nvSpPr>
          <p:spPr>
            <a:xfrm>
              <a:off x="740366" y="2775168"/>
              <a:ext cx="223589" cy="472842"/>
            </a:xfrm>
            <a:custGeom>
              <a:avLst/>
              <a:gdLst/>
              <a:ahLst/>
              <a:cxnLst/>
              <a:rect l="l" t="t" r="r" b="b"/>
              <a:pathLst>
                <a:path w="6926" h="14647" extrusionOk="0">
                  <a:moveTo>
                    <a:pt x="6445" y="0"/>
                  </a:moveTo>
                  <a:lnTo>
                    <a:pt x="0" y="14437"/>
                  </a:lnTo>
                  <a:lnTo>
                    <a:pt x="482" y="14647"/>
                  </a:lnTo>
                  <a:lnTo>
                    <a:pt x="6926" y="209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6" name="Google Shape;166;p2"/>
            <p:cNvSpPr/>
            <p:nvPr/>
          </p:nvSpPr>
          <p:spPr>
            <a:xfrm>
              <a:off x="755894" y="2782593"/>
              <a:ext cx="223621" cy="472842"/>
            </a:xfrm>
            <a:custGeom>
              <a:avLst/>
              <a:gdLst/>
              <a:ahLst/>
              <a:cxnLst/>
              <a:rect l="l" t="t" r="r" b="b"/>
              <a:pathLst>
                <a:path w="6927" h="14647" extrusionOk="0">
                  <a:moveTo>
                    <a:pt x="6445" y="0"/>
                  </a:moveTo>
                  <a:lnTo>
                    <a:pt x="1" y="14417"/>
                  </a:lnTo>
                  <a:lnTo>
                    <a:pt x="482" y="14647"/>
                  </a:lnTo>
                  <a:lnTo>
                    <a:pt x="6926" y="210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7" name="Google Shape;167;p2"/>
            <p:cNvSpPr/>
            <p:nvPr/>
          </p:nvSpPr>
          <p:spPr>
            <a:xfrm>
              <a:off x="928154" y="2764773"/>
              <a:ext cx="56075" cy="28893"/>
            </a:xfrm>
            <a:custGeom>
              <a:avLst/>
              <a:gdLst/>
              <a:ahLst/>
              <a:cxnLst/>
              <a:rect l="l" t="t" r="r" b="b"/>
              <a:pathLst>
                <a:path w="1737" h="895" extrusionOk="0">
                  <a:moveTo>
                    <a:pt x="142" y="0"/>
                  </a:moveTo>
                  <a:cubicBezTo>
                    <a:pt x="97" y="0"/>
                    <a:pt x="58" y="24"/>
                    <a:pt x="42" y="71"/>
                  </a:cubicBezTo>
                  <a:cubicBezTo>
                    <a:pt x="0" y="134"/>
                    <a:pt x="42" y="218"/>
                    <a:pt x="105" y="238"/>
                  </a:cubicBezTo>
                  <a:lnTo>
                    <a:pt x="1548" y="887"/>
                  </a:lnTo>
                  <a:cubicBezTo>
                    <a:pt x="1564" y="892"/>
                    <a:pt x="1580" y="895"/>
                    <a:pt x="1595" y="895"/>
                  </a:cubicBezTo>
                  <a:cubicBezTo>
                    <a:pt x="1641" y="895"/>
                    <a:pt x="1684" y="871"/>
                    <a:pt x="1716" y="824"/>
                  </a:cubicBezTo>
                  <a:cubicBezTo>
                    <a:pt x="1737" y="762"/>
                    <a:pt x="1716" y="699"/>
                    <a:pt x="1653" y="657"/>
                  </a:cubicBezTo>
                  <a:lnTo>
                    <a:pt x="188" y="8"/>
                  </a:lnTo>
                  <a:cubicBezTo>
                    <a:pt x="173" y="3"/>
                    <a:pt x="157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8" name="Google Shape;168;p2"/>
            <p:cNvSpPr/>
            <p:nvPr/>
          </p:nvSpPr>
          <p:spPr>
            <a:xfrm>
              <a:off x="943004" y="2732361"/>
              <a:ext cx="55429" cy="29183"/>
            </a:xfrm>
            <a:custGeom>
              <a:avLst/>
              <a:gdLst/>
              <a:ahLst/>
              <a:cxnLst/>
              <a:rect l="l" t="t" r="r" b="b"/>
              <a:pathLst>
                <a:path w="1717" h="904" extrusionOk="0">
                  <a:moveTo>
                    <a:pt x="142" y="0"/>
                  </a:moveTo>
                  <a:cubicBezTo>
                    <a:pt x="90" y="0"/>
                    <a:pt x="37" y="28"/>
                    <a:pt x="21" y="92"/>
                  </a:cubicBezTo>
                  <a:cubicBezTo>
                    <a:pt x="0" y="154"/>
                    <a:pt x="21" y="217"/>
                    <a:pt x="84" y="238"/>
                  </a:cubicBezTo>
                  <a:lnTo>
                    <a:pt x="1528" y="887"/>
                  </a:lnTo>
                  <a:cubicBezTo>
                    <a:pt x="1545" y="898"/>
                    <a:pt x="1564" y="904"/>
                    <a:pt x="1583" y="904"/>
                  </a:cubicBezTo>
                  <a:cubicBezTo>
                    <a:pt x="1632" y="904"/>
                    <a:pt x="1680" y="869"/>
                    <a:pt x="1695" y="824"/>
                  </a:cubicBezTo>
                  <a:cubicBezTo>
                    <a:pt x="1716" y="761"/>
                    <a:pt x="1695" y="698"/>
                    <a:pt x="1632" y="657"/>
                  </a:cubicBezTo>
                  <a:lnTo>
                    <a:pt x="189" y="8"/>
                  </a:lnTo>
                  <a:cubicBezTo>
                    <a:pt x="174" y="3"/>
                    <a:pt x="158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9" name="Google Shape;169;p2"/>
            <p:cNvSpPr/>
            <p:nvPr/>
          </p:nvSpPr>
          <p:spPr>
            <a:xfrm>
              <a:off x="724161" y="3234483"/>
              <a:ext cx="47294" cy="64856"/>
            </a:xfrm>
            <a:custGeom>
              <a:avLst/>
              <a:gdLst/>
              <a:ahLst/>
              <a:cxnLst/>
              <a:rect l="l" t="t" r="r" b="b"/>
              <a:pathLst>
                <a:path w="1465" h="2009" extrusionOk="0">
                  <a:moveTo>
                    <a:pt x="21" y="0"/>
                  </a:moveTo>
                  <a:lnTo>
                    <a:pt x="0" y="2009"/>
                  </a:lnTo>
                  <a:lnTo>
                    <a:pt x="1465" y="649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EBD3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0" name="Google Shape;170;p2"/>
            <p:cNvSpPr/>
            <p:nvPr/>
          </p:nvSpPr>
          <p:spPr>
            <a:xfrm>
              <a:off x="970702" y="2717737"/>
              <a:ext cx="34478" cy="35834"/>
            </a:xfrm>
            <a:custGeom>
              <a:avLst/>
              <a:gdLst/>
              <a:ahLst/>
              <a:cxnLst/>
              <a:rect l="l" t="t" r="r" b="b"/>
              <a:pathLst>
                <a:path w="1068" h="1110" extrusionOk="0">
                  <a:moveTo>
                    <a:pt x="356" y="1"/>
                  </a:moveTo>
                  <a:lnTo>
                    <a:pt x="0" y="775"/>
                  </a:lnTo>
                  <a:lnTo>
                    <a:pt x="774" y="1110"/>
                  </a:lnTo>
                  <a:lnTo>
                    <a:pt x="984" y="607"/>
                  </a:lnTo>
                  <a:cubicBezTo>
                    <a:pt x="1067" y="461"/>
                    <a:pt x="984" y="273"/>
                    <a:pt x="837" y="210"/>
                  </a:cubicBezTo>
                  <a:lnTo>
                    <a:pt x="35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1" name="Google Shape;171;p2"/>
            <p:cNvSpPr/>
            <p:nvPr/>
          </p:nvSpPr>
          <p:spPr>
            <a:xfrm>
              <a:off x="956498" y="2750149"/>
              <a:ext cx="35834" cy="35834"/>
            </a:xfrm>
            <a:custGeom>
              <a:avLst/>
              <a:gdLst/>
              <a:ahLst/>
              <a:cxnLst/>
              <a:rect l="l" t="t" r="r" b="b"/>
              <a:pathLst>
                <a:path w="1110" h="1110" extrusionOk="0">
                  <a:moveTo>
                    <a:pt x="336" y="1"/>
                  </a:moveTo>
                  <a:lnTo>
                    <a:pt x="1" y="775"/>
                  </a:lnTo>
                  <a:lnTo>
                    <a:pt x="775" y="1110"/>
                  </a:lnTo>
                  <a:lnTo>
                    <a:pt x="1110" y="336"/>
                  </a:lnTo>
                  <a:lnTo>
                    <a:pt x="336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2" name="Google Shape;172;p2"/>
            <p:cNvSpPr/>
            <p:nvPr/>
          </p:nvSpPr>
          <p:spPr>
            <a:xfrm>
              <a:off x="747113" y="2782593"/>
              <a:ext cx="215518" cy="466095"/>
            </a:xfrm>
            <a:custGeom>
              <a:avLst/>
              <a:gdLst/>
              <a:ahLst/>
              <a:cxnLst/>
              <a:rect l="l" t="t" r="r" b="b"/>
              <a:pathLst>
                <a:path w="6676" h="14438" extrusionOk="0">
                  <a:moveTo>
                    <a:pt x="6382" y="0"/>
                  </a:moveTo>
                  <a:lnTo>
                    <a:pt x="6299" y="189"/>
                  </a:lnTo>
                  <a:lnTo>
                    <a:pt x="0" y="14312"/>
                  </a:lnTo>
                  <a:lnTo>
                    <a:pt x="273" y="14438"/>
                  </a:lnTo>
                  <a:lnTo>
                    <a:pt x="6675" y="126"/>
                  </a:lnTo>
                  <a:lnTo>
                    <a:pt x="6382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3" name="Google Shape;173;p2"/>
            <p:cNvSpPr/>
            <p:nvPr/>
          </p:nvSpPr>
          <p:spPr>
            <a:xfrm>
              <a:off x="755894" y="2786628"/>
              <a:ext cx="221587" cy="468806"/>
            </a:xfrm>
            <a:custGeom>
              <a:avLst/>
              <a:gdLst/>
              <a:ahLst/>
              <a:cxnLst/>
              <a:rect l="l" t="t" r="r" b="b"/>
              <a:pathLst>
                <a:path w="6864" h="14522" extrusionOk="0">
                  <a:moveTo>
                    <a:pt x="6403" y="1"/>
                  </a:moveTo>
                  <a:lnTo>
                    <a:pt x="1" y="14313"/>
                  </a:lnTo>
                  <a:lnTo>
                    <a:pt x="482" y="14522"/>
                  </a:lnTo>
                  <a:lnTo>
                    <a:pt x="6863" y="210"/>
                  </a:lnTo>
                  <a:lnTo>
                    <a:pt x="6403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4" name="Google Shape;174;p2"/>
            <p:cNvSpPr/>
            <p:nvPr/>
          </p:nvSpPr>
          <p:spPr>
            <a:xfrm>
              <a:off x="953140" y="2775168"/>
              <a:ext cx="31895" cy="18595"/>
            </a:xfrm>
            <a:custGeom>
              <a:avLst/>
              <a:gdLst/>
              <a:ahLst/>
              <a:cxnLst/>
              <a:rect l="l" t="t" r="r" b="b"/>
              <a:pathLst>
                <a:path w="988" h="576" extrusionOk="0">
                  <a:moveTo>
                    <a:pt x="105" y="0"/>
                  </a:moveTo>
                  <a:lnTo>
                    <a:pt x="63" y="84"/>
                  </a:lnTo>
                  <a:lnTo>
                    <a:pt x="63" y="105"/>
                  </a:lnTo>
                  <a:lnTo>
                    <a:pt x="0" y="230"/>
                  </a:lnTo>
                  <a:lnTo>
                    <a:pt x="293" y="356"/>
                  </a:lnTo>
                  <a:lnTo>
                    <a:pt x="753" y="565"/>
                  </a:lnTo>
                  <a:cubicBezTo>
                    <a:pt x="773" y="573"/>
                    <a:pt x="792" y="576"/>
                    <a:pt x="809" y="576"/>
                  </a:cubicBezTo>
                  <a:cubicBezTo>
                    <a:pt x="937" y="576"/>
                    <a:pt x="987" y="390"/>
                    <a:pt x="858" y="335"/>
                  </a:cubicBezTo>
                  <a:lnTo>
                    <a:pt x="879" y="335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5" name="Google Shape;175;p2"/>
            <p:cNvSpPr/>
            <p:nvPr/>
          </p:nvSpPr>
          <p:spPr>
            <a:xfrm>
              <a:off x="967990" y="2742724"/>
              <a:ext cx="30442" cy="18821"/>
            </a:xfrm>
            <a:custGeom>
              <a:avLst/>
              <a:gdLst/>
              <a:ahLst/>
              <a:cxnLst/>
              <a:rect l="l" t="t" r="r" b="b"/>
              <a:pathLst>
                <a:path w="943" h="583" extrusionOk="0">
                  <a:moveTo>
                    <a:pt x="105" y="1"/>
                  </a:moveTo>
                  <a:lnTo>
                    <a:pt x="42" y="126"/>
                  </a:lnTo>
                  <a:lnTo>
                    <a:pt x="1" y="231"/>
                  </a:lnTo>
                  <a:lnTo>
                    <a:pt x="754" y="566"/>
                  </a:lnTo>
                  <a:cubicBezTo>
                    <a:pt x="771" y="577"/>
                    <a:pt x="790" y="583"/>
                    <a:pt x="809" y="583"/>
                  </a:cubicBezTo>
                  <a:cubicBezTo>
                    <a:pt x="858" y="583"/>
                    <a:pt x="906" y="548"/>
                    <a:pt x="921" y="503"/>
                  </a:cubicBezTo>
                  <a:cubicBezTo>
                    <a:pt x="942" y="440"/>
                    <a:pt x="921" y="377"/>
                    <a:pt x="858" y="336"/>
                  </a:cubicBezTo>
                  <a:lnTo>
                    <a:pt x="105" y="1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6" name="Google Shape;176;p2"/>
            <p:cNvSpPr/>
            <p:nvPr/>
          </p:nvSpPr>
          <p:spPr>
            <a:xfrm>
              <a:off x="724161" y="3244620"/>
              <a:ext cx="47294" cy="54719"/>
            </a:xfrm>
            <a:custGeom>
              <a:avLst/>
              <a:gdLst/>
              <a:ahLst/>
              <a:cxnLst/>
              <a:rect l="l" t="t" r="r" b="b"/>
              <a:pathLst>
                <a:path w="1465" h="1695" extrusionOk="0">
                  <a:moveTo>
                    <a:pt x="711" y="0"/>
                  </a:moveTo>
                  <a:lnTo>
                    <a:pt x="0" y="1590"/>
                  </a:lnTo>
                  <a:lnTo>
                    <a:pt x="0" y="1695"/>
                  </a:lnTo>
                  <a:lnTo>
                    <a:pt x="1465" y="335"/>
                  </a:lnTo>
                  <a:lnTo>
                    <a:pt x="984" y="126"/>
                  </a:lnTo>
                  <a:lnTo>
                    <a:pt x="711" y="0"/>
                  </a:lnTo>
                  <a:close/>
                </a:path>
              </a:pathLst>
            </a:custGeom>
            <a:solidFill>
              <a:srgbClr val="EBD3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7" name="Google Shape;177;p2"/>
            <p:cNvSpPr/>
            <p:nvPr/>
          </p:nvSpPr>
          <p:spPr>
            <a:xfrm>
              <a:off x="724161" y="3283778"/>
              <a:ext cx="10815" cy="15560"/>
            </a:xfrm>
            <a:custGeom>
              <a:avLst/>
              <a:gdLst/>
              <a:ahLst/>
              <a:cxnLst/>
              <a:rect l="l" t="t" r="r" b="b"/>
              <a:pathLst>
                <a:path w="335" h="482" extrusionOk="0">
                  <a:moveTo>
                    <a:pt x="0" y="1"/>
                  </a:moveTo>
                  <a:lnTo>
                    <a:pt x="0" y="482"/>
                  </a:lnTo>
                  <a:lnTo>
                    <a:pt x="335" y="147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178" name="Google Shape;178;p2"/>
          <p:cNvGrpSpPr/>
          <p:nvPr/>
        </p:nvGrpSpPr>
        <p:grpSpPr>
          <a:xfrm>
            <a:off x="4371545" y="280078"/>
            <a:ext cx="1403235" cy="1155929"/>
            <a:chOff x="4399263" y="2810788"/>
            <a:chExt cx="815013" cy="671375"/>
          </a:xfrm>
        </p:grpSpPr>
        <p:sp>
          <p:nvSpPr>
            <p:cNvPr id="179" name="Google Shape;179;p2"/>
            <p:cNvSpPr/>
            <p:nvPr/>
          </p:nvSpPr>
          <p:spPr>
            <a:xfrm>
              <a:off x="4399275" y="2810788"/>
              <a:ext cx="815000" cy="332350"/>
            </a:xfrm>
            <a:custGeom>
              <a:avLst/>
              <a:gdLst/>
              <a:ahLst/>
              <a:cxnLst/>
              <a:rect l="l" t="t" r="r" b="b"/>
              <a:pathLst>
                <a:path w="32600" h="13294" extrusionOk="0">
                  <a:moveTo>
                    <a:pt x="1877" y="0"/>
                  </a:moveTo>
                  <a:cubicBezTo>
                    <a:pt x="1477" y="0"/>
                    <a:pt x="1106" y="256"/>
                    <a:pt x="984" y="658"/>
                  </a:cubicBezTo>
                  <a:lnTo>
                    <a:pt x="147" y="3609"/>
                  </a:lnTo>
                  <a:cubicBezTo>
                    <a:pt x="0" y="4090"/>
                    <a:pt x="272" y="4592"/>
                    <a:pt x="754" y="4738"/>
                  </a:cubicBezTo>
                  <a:lnTo>
                    <a:pt x="30507" y="13254"/>
                  </a:lnTo>
                  <a:cubicBezTo>
                    <a:pt x="30595" y="13281"/>
                    <a:pt x="30684" y="13294"/>
                    <a:pt x="30772" y="13294"/>
                  </a:cubicBezTo>
                  <a:cubicBezTo>
                    <a:pt x="31160" y="13294"/>
                    <a:pt x="31514" y="13040"/>
                    <a:pt x="31616" y="12648"/>
                  </a:cubicBezTo>
                  <a:lnTo>
                    <a:pt x="32474" y="9697"/>
                  </a:lnTo>
                  <a:cubicBezTo>
                    <a:pt x="32599" y="9216"/>
                    <a:pt x="32327" y="8714"/>
                    <a:pt x="31846" y="8567"/>
                  </a:cubicBezTo>
                  <a:lnTo>
                    <a:pt x="2114" y="31"/>
                  </a:lnTo>
                  <a:cubicBezTo>
                    <a:pt x="2035" y="10"/>
                    <a:pt x="1955" y="0"/>
                    <a:pt x="1877" y="0"/>
                  </a:cubicBez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0" name="Google Shape;180;p2"/>
            <p:cNvSpPr/>
            <p:nvPr/>
          </p:nvSpPr>
          <p:spPr>
            <a:xfrm>
              <a:off x="4399275" y="2851288"/>
              <a:ext cx="805050" cy="291850"/>
            </a:xfrm>
            <a:custGeom>
              <a:avLst/>
              <a:gdLst/>
              <a:ahLst/>
              <a:cxnLst/>
              <a:rect l="l" t="t" r="r" b="b"/>
              <a:pathLst>
                <a:path w="32202" h="11674" extrusionOk="0">
                  <a:moveTo>
                    <a:pt x="712" y="1"/>
                  </a:moveTo>
                  <a:lnTo>
                    <a:pt x="147" y="1989"/>
                  </a:lnTo>
                  <a:cubicBezTo>
                    <a:pt x="0" y="2470"/>
                    <a:pt x="272" y="2972"/>
                    <a:pt x="775" y="3118"/>
                  </a:cubicBezTo>
                  <a:lnTo>
                    <a:pt x="30507" y="11634"/>
                  </a:lnTo>
                  <a:cubicBezTo>
                    <a:pt x="30595" y="11661"/>
                    <a:pt x="30684" y="11674"/>
                    <a:pt x="30772" y="11674"/>
                  </a:cubicBezTo>
                  <a:cubicBezTo>
                    <a:pt x="31160" y="11674"/>
                    <a:pt x="31514" y="11420"/>
                    <a:pt x="31616" y="11028"/>
                  </a:cubicBezTo>
                  <a:lnTo>
                    <a:pt x="32202" y="9040"/>
                  </a:lnTo>
                  <a:lnTo>
                    <a:pt x="712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1" name="Google Shape;181;p2"/>
            <p:cNvSpPr/>
            <p:nvPr/>
          </p:nvSpPr>
          <p:spPr>
            <a:xfrm>
              <a:off x="4399800" y="2891563"/>
              <a:ext cx="793025" cy="251575"/>
            </a:xfrm>
            <a:custGeom>
              <a:avLst/>
              <a:gdLst/>
              <a:ahLst/>
              <a:cxnLst/>
              <a:rect l="l" t="t" r="r" b="b"/>
              <a:pathLst>
                <a:path w="31721" h="10063" extrusionOk="0">
                  <a:moveTo>
                    <a:pt x="251" y="1"/>
                  </a:moveTo>
                  <a:lnTo>
                    <a:pt x="126" y="378"/>
                  </a:lnTo>
                  <a:cubicBezTo>
                    <a:pt x="0" y="859"/>
                    <a:pt x="272" y="1361"/>
                    <a:pt x="754" y="1507"/>
                  </a:cubicBezTo>
                  <a:lnTo>
                    <a:pt x="30486" y="10023"/>
                  </a:lnTo>
                  <a:cubicBezTo>
                    <a:pt x="30574" y="10050"/>
                    <a:pt x="30663" y="10063"/>
                    <a:pt x="30751" y="10063"/>
                  </a:cubicBezTo>
                  <a:cubicBezTo>
                    <a:pt x="31139" y="10063"/>
                    <a:pt x="31493" y="9809"/>
                    <a:pt x="31595" y="9417"/>
                  </a:cubicBezTo>
                  <a:lnTo>
                    <a:pt x="31721" y="9040"/>
                  </a:lnTo>
                  <a:lnTo>
                    <a:pt x="251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2" name="Google Shape;182;p2"/>
            <p:cNvSpPr/>
            <p:nvPr/>
          </p:nvSpPr>
          <p:spPr>
            <a:xfrm>
              <a:off x="4444250" y="2812588"/>
              <a:ext cx="12600" cy="33500"/>
            </a:xfrm>
            <a:custGeom>
              <a:avLst/>
              <a:gdLst/>
              <a:ahLst/>
              <a:cxnLst/>
              <a:rect l="l" t="t" r="r" b="b"/>
              <a:pathLst>
                <a:path w="504" h="1340" extrusionOk="0">
                  <a:moveTo>
                    <a:pt x="378" y="0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3" name="Google Shape;183;p2"/>
            <p:cNvSpPr/>
            <p:nvPr/>
          </p:nvSpPr>
          <p:spPr>
            <a:xfrm>
              <a:off x="4459425" y="28152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4" name="Google Shape;184;p2"/>
            <p:cNvSpPr/>
            <p:nvPr/>
          </p:nvSpPr>
          <p:spPr>
            <a:xfrm>
              <a:off x="4470950" y="28188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5" name="Google Shape;185;p2"/>
            <p:cNvSpPr/>
            <p:nvPr/>
          </p:nvSpPr>
          <p:spPr>
            <a:xfrm>
              <a:off x="4489775" y="2828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6" name="Google Shape;186;p2"/>
            <p:cNvSpPr/>
            <p:nvPr/>
          </p:nvSpPr>
          <p:spPr>
            <a:xfrm>
              <a:off x="4506500" y="28376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7" name="Google Shape;187;p2"/>
            <p:cNvSpPr/>
            <p:nvPr/>
          </p:nvSpPr>
          <p:spPr>
            <a:xfrm>
              <a:off x="4499700" y="28282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7" y="0"/>
                  </a:moveTo>
                  <a:lnTo>
                    <a:pt x="1" y="1297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5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8" name="Google Shape;188;p2"/>
            <p:cNvSpPr/>
            <p:nvPr/>
          </p:nvSpPr>
          <p:spPr>
            <a:xfrm>
              <a:off x="4514875" y="28314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9" name="Google Shape;189;p2"/>
            <p:cNvSpPr/>
            <p:nvPr/>
          </p:nvSpPr>
          <p:spPr>
            <a:xfrm>
              <a:off x="4503900" y="283036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0" name="Google Shape;190;p2"/>
            <p:cNvSpPr/>
            <p:nvPr/>
          </p:nvSpPr>
          <p:spPr>
            <a:xfrm>
              <a:off x="4536850" y="2837688"/>
              <a:ext cx="8400" cy="16775"/>
            </a:xfrm>
            <a:custGeom>
              <a:avLst/>
              <a:gdLst/>
              <a:ahLst/>
              <a:cxnLst/>
              <a:rect l="l" t="t" r="r" b="b"/>
              <a:pathLst>
                <a:path w="336" h="671" extrusionOk="0">
                  <a:moveTo>
                    <a:pt x="189" y="1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3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1" name="Google Shape;191;p2"/>
            <p:cNvSpPr/>
            <p:nvPr/>
          </p:nvSpPr>
          <p:spPr>
            <a:xfrm>
              <a:off x="4548350" y="28408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2" name="Google Shape;192;p2"/>
            <p:cNvSpPr/>
            <p:nvPr/>
          </p:nvSpPr>
          <p:spPr>
            <a:xfrm>
              <a:off x="4554625" y="2843963"/>
              <a:ext cx="13100" cy="33500"/>
            </a:xfrm>
            <a:custGeom>
              <a:avLst/>
              <a:gdLst/>
              <a:ahLst/>
              <a:cxnLst/>
              <a:rect l="l" t="t" r="r" b="b"/>
              <a:pathLst>
                <a:path w="524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47" y="1340"/>
                  </a:lnTo>
                  <a:lnTo>
                    <a:pt x="524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3" name="Google Shape;193;p2"/>
            <p:cNvSpPr/>
            <p:nvPr/>
          </p:nvSpPr>
          <p:spPr>
            <a:xfrm>
              <a:off x="4570850" y="28476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4" name="Google Shape;194;p2"/>
            <p:cNvSpPr/>
            <p:nvPr/>
          </p:nvSpPr>
          <p:spPr>
            <a:xfrm>
              <a:off x="4581300" y="2850238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5" name="Google Shape;195;p2"/>
            <p:cNvSpPr/>
            <p:nvPr/>
          </p:nvSpPr>
          <p:spPr>
            <a:xfrm>
              <a:off x="4600675" y="2860713"/>
              <a:ext cx="7850" cy="17275"/>
            </a:xfrm>
            <a:custGeom>
              <a:avLst/>
              <a:gdLst/>
              <a:ahLst/>
              <a:cxnLst/>
              <a:rect l="l" t="t" r="r" b="b"/>
              <a:pathLst>
                <a:path w="314" h="691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6" name="Google Shape;196;p2"/>
            <p:cNvSpPr/>
            <p:nvPr/>
          </p:nvSpPr>
          <p:spPr>
            <a:xfrm>
              <a:off x="4603800" y="28565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0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7" name="Google Shape;197;p2"/>
            <p:cNvSpPr/>
            <p:nvPr/>
          </p:nvSpPr>
          <p:spPr>
            <a:xfrm>
              <a:off x="4610075" y="28596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8" name="Google Shape;198;p2"/>
            <p:cNvSpPr/>
            <p:nvPr/>
          </p:nvSpPr>
          <p:spPr>
            <a:xfrm>
              <a:off x="4625775" y="28633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9" name="Google Shape;199;p2"/>
            <p:cNvSpPr/>
            <p:nvPr/>
          </p:nvSpPr>
          <p:spPr>
            <a:xfrm>
              <a:off x="4649300" y="287796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0" name="Google Shape;200;p2"/>
            <p:cNvSpPr/>
            <p:nvPr/>
          </p:nvSpPr>
          <p:spPr>
            <a:xfrm>
              <a:off x="4647750" y="286908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1" name="Google Shape;201;p2"/>
            <p:cNvSpPr/>
            <p:nvPr/>
          </p:nvSpPr>
          <p:spPr>
            <a:xfrm>
              <a:off x="4659250" y="28727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2" name="Google Shape;202;p2"/>
            <p:cNvSpPr/>
            <p:nvPr/>
          </p:nvSpPr>
          <p:spPr>
            <a:xfrm>
              <a:off x="4679650" y="28889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298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3" name="Google Shape;203;p2"/>
            <p:cNvSpPr/>
            <p:nvPr/>
          </p:nvSpPr>
          <p:spPr>
            <a:xfrm>
              <a:off x="4681225" y="2879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4" name="Google Shape;204;p2"/>
            <p:cNvSpPr/>
            <p:nvPr/>
          </p:nvSpPr>
          <p:spPr>
            <a:xfrm>
              <a:off x="4692200" y="288216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5" name="Google Shape;205;p2"/>
            <p:cNvSpPr/>
            <p:nvPr/>
          </p:nvSpPr>
          <p:spPr>
            <a:xfrm>
              <a:off x="4703200" y="28852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6" name="Google Shape;206;p2"/>
            <p:cNvSpPr/>
            <p:nvPr/>
          </p:nvSpPr>
          <p:spPr>
            <a:xfrm>
              <a:off x="4729875" y="29025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7" name="Google Shape;207;p2"/>
            <p:cNvSpPr/>
            <p:nvPr/>
          </p:nvSpPr>
          <p:spPr>
            <a:xfrm>
              <a:off x="4720975" y="28915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8" name="Google Shape;208;p2"/>
            <p:cNvSpPr/>
            <p:nvPr/>
          </p:nvSpPr>
          <p:spPr>
            <a:xfrm>
              <a:off x="4736675" y="2894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9" name="Google Shape;209;p2"/>
            <p:cNvSpPr/>
            <p:nvPr/>
          </p:nvSpPr>
          <p:spPr>
            <a:xfrm>
              <a:off x="4747650" y="28978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0" name="Google Shape;210;p2"/>
            <p:cNvSpPr/>
            <p:nvPr/>
          </p:nvSpPr>
          <p:spPr>
            <a:xfrm>
              <a:off x="4758650" y="2900988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8" y="1"/>
                  </a:moveTo>
                  <a:lnTo>
                    <a:pt x="0" y="649"/>
                  </a:lnTo>
                  <a:lnTo>
                    <a:pt x="146" y="691"/>
                  </a:lnTo>
                  <a:lnTo>
                    <a:pt x="335" y="4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1" name="Google Shape;211;p2"/>
            <p:cNvSpPr/>
            <p:nvPr/>
          </p:nvSpPr>
          <p:spPr>
            <a:xfrm>
              <a:off x="4769625" y="29041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2" name="Google Shape;212;p2"/>
            <p:cNvSpPr/>
            <p:nvPr/>
          </p:nvSpPr>
          <p:spPr>
            <a:xfrm>
              <a:off x="4776425" y="2907788"/>
              <a:ext cx="12575" cy="32975"/>
            </a:xfrm>
            <a:custGeom>
              <a:avLst/>
              <a:gdLst/>
              <a:ahLst/>
              <a:cxnLst/>
              <a:rect l="l" t="t" r="r" b="b"/>
              <a:pathLst>
                <a:path w="503" h="1319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19"/>
                  </a:lnTo>
                  <a:lnTo>
                    <a:pt x="503" y="21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3" name="Google Shape;213;p2"/>
            <p:cNvSpPr/>
            <p:nvPr/>
          </p:nvSpPr>
          <p:spPr>
            <a:xfrm>
              <a:off x="4791600" y="2910413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4" name="Google Shape;214;p2"/>
            <p:cNvSpPr/>
            <p:nvPr/>
          </p:nvSpPr>
          <p:spPr>
            <a:xfrm>
              <a:off x="4803100" y="29135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5" name="Google Shape;215;p2"/>
            <p:cNvSpPr/>
            <p:nvPr/>
          </p:nvSpPr>
          <p:spPr>
            <a:xfrm>
              <a:off x="4814075" y="29172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6" name="Google Shape;216;p2"/>
            <p:cNvSpPr/>
            <p:nvPr/>
          </p:nvSpPr>
          <p:spPr>
            <a:xfrm>
              <a:off x="4825075" y="29198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7" name="Google Shape;217;p2"/>
            <p:cNvSpPr/>
            <p:nvPr/>
          </p:nvSpPr>
          <p:spPr>
            <a:xfrm>
              <a:off x="4831875" y="29234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0"/>
                  </a:moveTo>
                  <a:lnTo>
                    <a:pt x="0" y="1297"/>
                  </a:lnTo>
                  <a:lnTo>
                    <a:pt x="126" y="1339"/>
                  </a:lnTo>
                  <a:lnTo>
                    <a:pt x="502" y="42"/>
                  </a:lnTo>
                  <a:lnTo>
                    <a:pt x="356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8" name="Google Shape;218;p2"/>
            <p:cNvSpPr/>
            <p:nvPr/>
          </p:nvSpPr>
          <p:spPr>
            <a:xfrm>
              <a:off x="4847050" y="2926613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9" name="Google Shape;219;p2"/>
            <p:cNvSpPr/>
            <p:nvPr/>
          </p:nvSpPr>
          <p:spPr>
            <a:xfrm>
              <a:off x="4858550" y="29297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0" name="Google Shape;220;p2"/>
            <p:cNvSpPr/>
            <p:nvPr/>
          </p:nvSpPr>
          <p:spPr>
            <a:xfrm>
              <a:off x="4844950" y="2928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1" name="Google Shape;221;p2"/>
            <p:cNvSpPr/>
            <p:nvPr/>
          </p:nvSpPr>
          <p:spPr>
            <a:xfrm>
              <a:off x="4880525" y="29360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2" name="Google Shape;222;p2"/>
            <p:cNvSpPr/>
            <p:nvPr/>
          </p:nvSpPr>
          <p:spPr>
            <a:xfrm>
              <a:off x="4886800" y="2939163"/>
              <a:ext cx="12575" cy="33525"/>
            </a:xfrm>
            <a:custGeom>
              <a:avLst/>
              <a:gdLst/>
              <a:ahLst/>
              <a:cxnLst/>
              <a:rect l="l" t="t" r="r" b="b"/>
              <a:pathLst>
                <a:path w="503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3" name="Google Shape;223;p2"/>
            <p:cNvSpPr/>
            <p:nvPr/>
          </p:nvSpPr>
          <p:spPr>
            <a:xfrm>
              <a:off x="4902500" y="2942838"/>
              <a:ext cx="8375" cy="16750"/>
            </a:xfrm>
            <a:custGeom>
              <a:avLst/>
              <a:gdLst/>
              <a:ahLst/>
              <a:cxnLst/>
              <a:rect l="l" t="t" r="r" b="b"/>
              <a:pathLst>
                <a:path w="335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46" y="670"/>
                  </a:lnTo>
                  <a:lnTo>
                    <a:pt x="335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4" name="Google Shape;224;p2"/>
            <p:cNvSpPr/>
            <p:nvPr/>
          </p:nvSpPr>
          <p:spPr>
            <a:xfrm>
              <a:off x="4929700" y="29600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50"/>
                  </a:lnTo>
                  <a:lnTo>
                    <a:pt x="146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5" name="Google Shape;225;p2"/>
            <p:cNvSpPr/>
            <p:nvPr/>
          </p:nvSpPr>
          <p:spPr>
            <a:xfrm>
              <a:off x="4924975" y="29491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6" name="Google Shape;226;p2"/>
            <p:cNvSpPr/>
            <p:nvPr/>
          </p:nvSpPr>
          <p:spPr>
            <a:xfrm>
              <a:off x="4935975" y="2952263"/>
              <a:ext cx="7850" cy="16750"/>
            </a:xfrm>
            <a:custGeom>
              <a:avLst/>
              <a:gdLst/>
              <a:ahLst/>
              <a:cxnLst/>
              <a:rect l="l" t="t" r="r" b="b"/>
              <a:pathLst>
                <a:path w="314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7" name="Google Shape;227;p2"/>
            <p:cNvSpPr/>
            <p:nvPr/>
          </p:nvSpPr>
          <p:spPr>
            <a:xfrm>
              <a:off x="4942775" y="29553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2"/>
                  </a:lnTo>
                  <a:lnTo>
                    <a:pt x="356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8" name="Google Shape;228;p2"/>
            <p:cNvSpPr/>
            <p:nvPr/>
          </p:nvSpPr>
          <p:spPr>
            <a:xfrm>
              <a:off x="4957925" y="29585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6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9" name="Google Shape;229;p2"/>
            <p:cNvSpPr/>
            <p:nvPr/>
          </p:nvSpPr>
          <p:spPr>
            <a:xfrm>
              <a:off x="4968925" y="29611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0" name="Google Shape;230;p2"/>
            <p:cNvSpPr/>
            <p:nvPr/>
          </p:nvSpPr>
          <p:spPr>
            <a:xfrm>
              <a:off x="4980425" y="2964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1" name="Google Shape;231;p2"/>
            <p:cNvSpPr/>
            <p:nvPr/>
          </p:nvSpPr>
          <p:spPr>
            <a:xfrm>
              <a:off x="4991425" y="2967938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2" name="Google Shape;232;p2"/>
            <p:cNvSpPr/>
            <p:nvPr/>
          </p:nvSpPr>
          <p:spPr>
            <a:xfrm>
              <a:off x="4997700" y="29710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0" y="1298"/>
                  </a:lnTo>
                  <a:lnTo>
                    <a:pt x="147" y="1339"/>
                  </a:lnTo>
                  <a:lnTo>
                    <a:pt x="502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3" name="Google Shape;233;p2"/>
            <p:cNvSpPr/>
            <p:nvPr/>
          </p:nvSpPr>
          <p:spPr>
            <a:xfrm>
              <a:off x="5013375" y="29742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4" name="Google Shape;234;p2"/>
            <p:cNvSpPr/>
            <p:nvPr/>
          </p:nvSpPr>
          <p:spPr>
            <a:xfrm>
              <a:off x="5024375" y="29773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5" name="Google Shape;235;p2"/>
            <p:cNvSpPr/>
            <p:nvPr/>
          </p:nvSpPr>
          <p:spPr>
            <a:xfrm>
              <a:off x="5035875" y="2981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6" name="Google Shape;236;p2"/>
            <p:cNvSpPr/>
            <p:nvPr/>
          </p:nvSpPr>
          <p:spPr>
            <a:xfrm>
              <a:off x="5046850" y="29836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7" name="Google Shape;237;p2"/>
            <p:cNvSpPr/>
            <p:nvPr/>
          </p:nvSpPr>
          <p:spPr>
            <a:xfrm>
              <a:off x="5052625" y="2986763"/>
              <a:ext cx="13100" cy="33525"/>
            </a:xfrm>
            <a:custGeom>
              <a:avLst/>
              <a:gdLst/>
              <a:ahLst/>
              <a:cxnLst/>
              <a:rect l="l" t="t" r="r" b="b"/>
              <a:pathLst>
                <a:path w="524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47" y="1340"/>
                  </a:lnTo>
                  <a:lnTo>
                    <a:pt x="52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8" name="Google Shape;238;p2"/>
            <p:cNvSpPr/>
            <p:nvPr/>
          </p:nvSpPr>
          <p:spPr>
            <a:xfrm>
              <a:off x="5068825" y="29904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9" name="Google Shape;239;p2"/>
            <p:cNvSpPr/>
            <p:nvPr/>
          </p:nvSpPr>
          <p:spPr>
            <a:xfrm>
              <a:off x="5079825" y="29935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50"/>
                  </a:lnTo>
                  <a:lnTo>
                    <a:pt x="126" y="671"/>
                  </a:lnTo>
                  <a:lnTo>
                    <a:pt x="314" y="2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0" name="Google Shape;240;p2"/>
            <p:cNvSpPr/>
            <p:nvPr/>
          </p:nvSpPr>
          <p:spPr>
            <a:xfrm>
              <a:off x="5090800" y="29961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1" name="Google Shape;241;p2"/>
            <p:cNvSpPr/>
            <p:nvPr/>
          </p:nvSpPr>
          <p:spPr>
            <a:xfrm>
              <a:off x="5102300" y="29998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68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6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2" name="Google Shape;242;p2"/>
            <p:cNvSpPr/>
            <p:nvPr/>
          </p:nvSpPr>
          <p:spPr>
            <a:xfrm>
              <a:off x="5108575" y="3002988"/>
              <a:ext cx="12600" cy="32975"/>
            </a:xfrm>
            <a:custGeom>
              <a:avLst/>
              <a:gdLst/>
              <a:ahLst/>
              <a:cxnLst/>
              <a:rect l="l" t="t" r="r" b="b"/>
              <a:pathLst>
                <a:path w="504" h="1319" extrusionOk="0">
                  <a:moveTo>
                    <a:pt x="378" y="1"/>
                  </a:moveTo>
                  <a:lnTo>
                    <a:pt x="1" y="1298"/>
                  </a:lnTo>
                  <a:lnTo>
                    <a:pt x="126" y="1319"/>
                  </a:lnTo>
                  <a:lnTo>
                    <a:pt x="503" y="22"/>
                  </a:lnTo>
                  <a:lnTo>
                    <a:pt x="37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3" name="Google Shape;243;p2"/>
            <p:cNvSpPr/>
            <p:nvPr/>
          </p:nvSpPr>
          <p:spPr>
            <a:xfrm>
              <a:off x="5123750" y="30056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4" name="Google Shape;244;p2"/>
            <p:cNvSpPr/>
            <p:nvPr/>
          </p:nvSpPr>
          <p:spPr>
            <a:xfrm>
              <a:off x="5135275" y="3009263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5" name="Google Shape;245;p2"/>
            <p:cNvSpPr/>
            <p:nvPr/>
          </p:nvSpPr>
          <p:spPr>
            <a:xfrm>
              <a:off x="5146250" y="30124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6" name="Google Shape;246;p2"/>
            <p:cNvSpPr/>
            <p:nvPr/>
          </p:nvSpPr>
          <p:spPr>
            <a:xfrm>
              <a:off x="5157225" y="3015538"/>
              <a:ext cx="7875" cy="16775"/>
            </a:xfrm>
            <a:custGeom>
              <a:avLst/>
              <a:gdLst/>
              <a:ahLst/>
              <a:cxnLst/>
              <a:rect l="l" t="t" r="r" b="b"/>
              <a:pathLst>
                <a:path w="315" h="671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70"/>
                  </a:lnTo>
                  <a:lnTo>
                    <a:pt x="31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7" name="Google Shape;247;p2"/>
            <p:cNvSpPr/>
            <p:nvPr/>
          </p:nvSpPr>
          <p:spPr>
            <a:xfrm>
              <a:off x="5164025" y="30186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319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8" name="Google Shape;248;p2"/>
            <p:cNvSpPr/>
            <p:nvPr/>
          </p:nvSpPr>
          <p:spPr>
            <a:xfrm>
              <a:off x="5179200" y="30218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9" name="Google Shape;249;p2"/>
            <p:cNvSpPr/>
            <p:nvPr/>
          </p:nvSpPr>
          <p:spPr>
            <a:xfrm>
              <a:off x="5190700" y="30249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0" name="Google Shape;250;p2"/>
            <p:cNvSpPr/>
            <p:nvPr/>
          </p:nvSpPr>
          <p:spPr>
            <a:xfrm>
              <a:off x="4514875" y="2959563"/>
              <a:ext cx="613600" cy="522600"/>
            </a:xfrm>
            <a:custGeom>
              <a:avLst/>
              <a:gdLst/>
              <a:ahLst/>
              <a:cxnLst/>
              <a:rect l="l" t="t" r="r" b="b"/>
              <a:pathLst>
                <a:path w="24544" h="20904" extrusionOk="0">
                  <a:moveTo>
                    <a:pt x="16237" y="4709"/>
                  </a:moveTo>
                  <a:lnTo>
                    <a:pt x="5629" y="15338"/>
                  </a:lnTo>
                  <a:lnTo>
                    <a:pt x="3746" y="7826"/>
                  </a:lnTo>
                  <a:lnTo>
                    <a:pt x="16237" y="4709"/>
                  </a:lnTo>
                  <a:close/>
                  <a:moveTo>
                    <a:pt x="24544" y="1"/>
                  </a:moveTo>
                  <a:lnTo>
                    <a:pt x="1" y="6153"/>
                  </a:lnTo>
                  <a:lnTo>
                    <a:pt x="3683" y="20904"/>
                  </a:lnTo>
                  <a:lnTo>
                    <a:pt x="24544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1" name="Google Shape;251;p2"/>
            <p:cNvSpPr/>
            <p:nvPr/>
          </p:nvSpPr>
          <p:spPr>
            <a:xfrm>
              <a:off x="4592300" y="2960088"/>
              <a:ext cx="536175" cy="522075"/>
            </a:xfrm>
            <a:custGeom>
              <a:avLst/>
              <a:gdLst/>
              <a:ahLst/>
              <a:cxnLst/>
              <a:rect l="l" t="t" r="r" b="b"/>
              <a:pathLst>
                <a:path w="21447" h="20883" extrusionOk="0">
                  <a:moveTo>
                    <a:pt x="21447" y="1"/>
                  </a:moveTo>
                  <a:lnTo>
                    <a:pt x="17534" y="963"/>
                  </a:lnTo>
                  <a:lnTo>
                    <a:pt x="0" y="18518"/>
                  </a:lnTo>
                  <a:lnTo>
                    <a:pt x="586" y="20883"/>
                  </a:lnTo>
                  <a:lnTo>
                    <a:pt x="21447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2" name="Google Shape;252;p2"/>
            <p:cNvSpPr/>
            <p:nvPr/>
          </p:nvSpPr>
          <p:spPr>
            <a:xfrm>
              <a:off x="4600150" y="2960088"/>
              <a:ext cx="528325" cy="522075"/>
            </a:xfrm>
            <a:custGeom>
              <a:avLst/>
              <a:gdLst/>
              <a:ahLst/>
              <a:cxnLst/>
              <a:rect l="l" t="t" r="r" b="b"/>
              <a:pathLst>
                <a:path w="21133" h="20883" extrusionOk="0">
                  <a:moveTo>
                    <a:pt x="21133" y="1"/>
                  </a:moveTo>
                  <a:lnTo>
                    <a:pt x="19375" y="440"/>
                  </a:lnTo>
                  <a:lnTo>
                    <a:pt x="0" y="19795"/>
                  </a:lnTo>
                  <a:lnTo>
                    <a:pt x="272" y="20883"/>
                  </a:lnTo>
                  <a:lnTo>
                    <a:pt x="21133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3" name="Google Shape;253;p2"/>
            <p:cNvSpPr/>
            <p:nvPr/>
          </p:nvSpPr>
          <p:spPr>
            <a:xfrm>
              <a:off x="4531100" y="3108663"/>
              <a:ext cx="8375" cy="24075"/>
            </a:xfrm>
            <a:custGeom>
              <a:avLst/>
              <a:gdLst/>
              <a:ahLst/>
              <a:cxnLst/>
              <a:rect l="l" t="t" r="r" b="b"/>
              <a:pathLst>
                <a:path w="335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4" name="Google Shape;254;p2"/>
            <p:cNvSpPr/>
            <p:nvPr/>
          </p:nvSpPr>
          <p:spPr>
            <a:xfrm>
              <a:off x="4541550" y="31060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5" name="Google Shape;255;p2"/>
            <p:cNvSpPr/>
            <p:nvPr/>
          </p:nvSpPr>
          <p:spPr>
            <a:xfrm>
              <a:off x="4551500" y="31034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6" name="Google Shape;256;p2"/>
            <p:cNvSpPr/>
            <p:nvPr/>
          </p:nvSpPr>
          <p:spPr>
            <a:xfrm>
              <a:off x="4561425" y="3100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7" name="Google Shape;257;p2"/>
            <p:cNvSpPr/>
            <p:nvPr/>
          </p:nvSpPr>
          <p:spPr>
            <a:xfrm>
              <a:off x="4571375" y="3098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8" name="Google Shape;258;p2"/>
            <p:cNvSpPr/>
            <p:nvPr/>
          </p:nvSpPr>
          <p:spPr>
            <a:xfrm>
              <a:off x="4581825" y="3095588"/>
              <a:ext cx="8925" cy="24075"/>
            </a:xfrm>
            <a:custGeom>
              <a:avLst/>
              <a:gdLst/>
              <a:ahLst/>
              <a:cxnLst/>
              <a:rect l="l" t="t" r="r" b="b"/>
              <a:pathLst>
                <a:path w="357" h="963" extrusionOk="0">
                  <a:moveTo>
                    <a:pt x="126" y="0"/>
                  </a:moveTo>
                  <a:lnTo>
                    <a:pt x="1" y="21"/>
                  </a:lnTo>
                  <a:lnTo>
                    <a:pt x="252" y="963"/>
                  </a:lnTo>
                  <a:lnTo>
                    <a:pt x="357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9" name="Google Shape;259;p2"/>
            <p:cNvSpPr/>
            <p:nvPr/>
          </p:nvSpPr>
          <p:spPr>
            <a:xfrm>
              <a:off x="4592825" y="3092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0" name="Google Shape;260;p2"/>
            <p:cNvSpPr/>
            <p:nvPr/>
          </p:nvSpPr>
          <p:spPr>
            <a:xfrm>
              <a:off x="4602750" y="309086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05" y="1"/>
                  </a:moveTo>
                  <a:lnTo>
                    <a:pt x="1" y="22"/>
                  </a:lnTo>
                  <a:lnTo>
                    <a:pt x="105" y="482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1" name="Google Shape;261;p2"/>
            <p:cNvSpPr/>
            <p:nvPr/>
          </p:nvSpPr>
          <p:spPr>
            <a:xfrm>
              <a:off x="4612700" y="3087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2" name="Google Shape;262;p2"/>
            <p:cNvSpPr/>
            <p:nvPr/>
          </p:nvSpPr>
          <p:spPr>
            <a:xfrm>
              <a:off x="4622100" y="3085638"/>
              <a:ext cx="6325" cy="12575"/>
            </a:xfrm>
            <a:custGeom>
              <a:avLst/>
              <a:gdLst/>
              <a:ahLst/>
              <a:cxnLst/>
              <a:rect l="l" t="t" r="r" b="b"/>
              <a:pathLst>
                <a:path w="253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3" name="Google Shape;263;p2"/>
            <p:cNvSpPr/>
            <p:nvPr/>
          </p:nvSpPr>
          <p:spPr>
            <a:xfrm>
              <a:off x="4633100" y="3083013"/>
              <a:ext cx="8925" cy="24625"/>
            </a:xfrm>
            <a:custGeom>
              <a:avLst/>
              <a:gdLst/>
              <a:ahLst/>
              <a:cxnLst/>
              <a:rect l="l" t="t" r="r" b="b"/>
              <a:pathLst>
                <a:path w="357" h="985" extrusionOk="0">
                  <a:moveTo>
                    <a:pt x="105" y="1"/>
                  </a:moveTo>
                  <a:lnTo>
                    <a:pt x="0" y="43"/>
                  </a:lnTo>
                  <a:lnTo>
                    <a:pt x="231" y="984"/>
                  </a:lnTo>
                  <a:lnTo>
                    <a:pt x="35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4" name="Google Shape;264;p2"/>
            <p:cNvSpPr/>
            <p:nvPr/>
          </p:nvSpPr>
          <p:spPr>
            <a:xfrm>
              <a:off x="4643550" y="3079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5" name="Google Shape;265;p2"/>
            <p:cNvSpPr/>
            <p:nvPr/>
          </p:nvSpPr>
          <p:spPr>
            <a:xfrm>
              <a:off x="4653500" y="3078313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6" name="Google Shape;266;p2"/>
            <p:cNvSpPr/>
            <p:nvPr/>
          </p:nvSpPr>
          <p:spPr>
            <a:xfrm>
              <a:off x="4663425" y="3075713"/>
              <a:ext cx="5800" cy="12050"/>
            </a:xfrm>
            <a:custGeom>
              <a:avLst/>
              <a:gdLst/>
              <a:ahLst/>
              <a:cxnLst/>
              <a:rect l="l" t="t" r="r" b="b"/>
              <a:pathLst>
                <a:path w="232" h="482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481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7" name="Google Shape;267;p2"/>
            <p:cNvSpPr/>
            <p:nvPr/>
          </p:nvSpPr>
          <p:spPr>
            <a:xfrm>
              <a:off x="4673375" y="307308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8" name="Google Shape;268;p2"/>
            <p:cNvSpPr/>
            <p:nvPr/>
          </p:nvSpPr>
          <p:spPr>
            <a:xfrm>
              <a:off x="4684350" y="3069938"/>
              <a:ext cx="8400" cy="24100"/>
            </a:xfrm>
            <a:custGeom>
              <a:avLst/>
              <a:gdLst/>
              <a:ahLst/>
              <a:cxnLst/>
              <a:rect l="l" t="t" r="r" b="b"/>
              <a:pathLst>
                <a:path w="336" h="964" extrusionOk="0">
                  <a:moveTo>
                    <a:pt x="105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3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9" name="Google Shape;269;p2"/>
            <p:cNvSpPr/>
            <p:nvPr/>
          </p:nvSpPr>
          <p:spPr>
            <a:xfrm>
              <a:off x="4694825" y="30673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0" name="Google Shape;270;p2"/>
            <p:cNvSpPr/>
            <p:nvPr/>
          </p:nvSpPr>
          <p:spPr>
            <a:xfrm>
              <a:off x="4704750" y="30652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1" name="Google Shape;271;p2"/>
            <p:cNvSpPr/>
            <p:nvPr/>
          </p:nvSpPr>
          <p:spPr>
            <a:xfrm>
              <a:off x="4714700" y="30626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2" name="Google Shape;272;p2"/>
            <p:cNvSpPr/>
            <p:nvPr/>
          </p:nvSpPr>
          <p:spPr>
            <a:xfrm>
              <a:off x="4724625" y="30600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06" y="0"/>
                  </a:moveTo>
                  <a:lnTo>
                    <a:pt x="1" y="21"/>
                  </a:lnTo>
                  <a:lnTo>
                    <a:pt x="106" y="502"/>
                  </a:lnTo>
                  <a:lnTo>
                    <a:pt x="231" y="461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3" name="Google Shape;273;p2"/>
            <p:cNvSpPr/>
            <p:nvPr/>
          </p:nvSpPr>
          <p:spPr>
            <a:xfrm>
              <a:off x="4735100" y="3057388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0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4" name="Google Shape;274;p2"/>
            <p:cNvSpPr/>
            <p:nvPr/>
          </p:nvSpPr>
          <p:spPr>
            <a:xfrm>
              <a:off x="4746075" y="30547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1" y="21"/>
                  </a:lnTo>
                  <a:lnTo>
                    <a:pt x="105" y="502"/>
                  </a:lnTo>
                  <a:lnTo>
                    <a:pt x="231" y="460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5" name="Google Shape;275;p2"/>
            <p:cNvSpPr/>
            <p:nvPr/>
          </p:nvSpPr>
          <p:spPr>
            <a:xfrm>
              <a:off x="4755500" y="3052688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6" name="Google Shape;276;p2"/>
            <p:cNvSpPr/>
            <p:nvPr/>
          </p:nvSpPr>
          <p:spPr>
            <a:xfrm>
              <a:off x="4765450" y="305006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43"/>
                  </a:lnTo>
                  <a:lnTo>
                    <a:pt x="126" y="503"/>
                  </a:lnTo>
                  <a:lnTo>
                    <a:pt x="25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7" name="Google Shape;277;p2"/>
            <p:cNvSpPr/>
            <p:nvPr/>
          </p:nvSpPr>
          <p:spPr>
            <a:xfrm>
              <a:off x="4775900" y="30469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1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8" name="Google Shape;278;p2"/>
            <p:cNvSpPr/>
            <p:nvPr/>
          </p:nvSpPr>
          <p:spPr>
            <a:xfrm>
              <a:off x="4786350" y="30443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7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7" y="942"/>
                  </a:lnTo>
                  <a:lnTo>
                    <a:pt x="127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9" name="Google Shape;279;p2"/>
            <p:cNvSpPr/>
            <p:nvPr/>
          </p:nvSpPr>
          <p:spPr>
            <a:xfrm>
              <a:off x="4796825" y="3041688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2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0" name="Google Shape;280;p2"/>
            <p:cNvSpPr/>
            <p:nvPr/>
          </p:nvSpPr>
          <p:spPr>
            <a:xfrm>
              <a:off x="4806750" y="30396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7" y="0"/>
                  </a:moveTo>
                  <a:lnTo>
                    <a:pt x="1" y="21"/>
                  </a:lnTo>
                  <a:lnTo>
                    <a:pt x="127" y="502"/>
                  </a:lnTo>
                  <a:lnTo>
                    <a:pt x="231" y="461"/>
                  </a:lnTo>
                  <a:lnTo>
                    <a:pt x="127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1" name="Google Shape;281;p2"/>
            <p:cNvSpPr/>
            <p:nvPr/>
          </p:nvSpPr>
          <p:spPr>
            <a:xfrm>
              <a:off x="4816700" y="3036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2" name="Google Shape;282;p2"/>
            <p:cNvSpPr/>
            <p:nvPr/>
          </p:nvSpPr>
          <p:spPr>
            <a:xfrm>
              <a:off x="4826650" y="30343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42"/>
                  </a:lnTo>
                  <a:lnTo>
                    <a:pt x="126" y="502"/>
                  </a:lnTo>
                  <a:lnTo>
                    <a:pt x="230" y="48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3" name="Google Shape;283;p2"/>
            <p:cNvSpPr/>
            <p:nvPr/>
          </p:nvSpPr>
          <p:spPr>
            <a:xfrm>
              <a:off x="4837625" y="30317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4" name="Google Shape;284;p2"/>
            <p:cNvSpPr/>
            <p:nvPr/>
          </p:nvSpPr>
          <p:spPr>
            <a:xfrm>
              <a:off x="4848075" y="30291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5" name="Google Shape;285;p2"/>
            <p:cNvSpPr/>
            <p:nvPr/>
          </p:nvSpPr>
          <p:spPr>
            <a:xfrm>
              <a:off x="4858025" y="30265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6" name="Google Shape;286;p2"/>
            <p:cNvSpPr/>
            <p:nvPr/>
          </p:nvSpPr>
          <p:spPr>
            <a:xfrm>
              <a:off x="4867975" y="30239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7" name="Google Shape;287;p2"/>
            <p:cNvSpPr/>
            <p:nvPr/>
          </p:nvSpPr>
          <p:spPr>
            <a:xfrm>
              <a:off x="4877900" y="30218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1" y="43"/>
                  </a:lnTo>
                  <a:lnTo>
                    <a:pt x="105" y="503"/>
                  </a:lnTo>
                  <a:lnTo>
                    <a:pt x="231" y="48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8" name="Google Shape;288;p2"/>
            <p:cNvSpPr/>
            <p:nvPr/>
          </p:nvSpPr>
          <p:spPr>
            <a:xfrm>
              <a:off x="4888375" y="3019213"/>
              <a:ext cx="8900" cy="24075"/>
            </a:xfrm>
            <a:custGeom>
              <a:avLst/>
              <a:gdLst/>
              <a:ahLst/>
              <a:cxnLst/>
              <a:rect l="l" t="t" r="r" b="b"/>
              <a:pathLst>
                <a:path w="356" h="963" extrusionOk="0">
                  <a:moveTo>
                    <a:pt x="126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56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9" name="Google Shape;289;p2"/>
            <p:cNvSpPr/>
            <p:nvPr/>
          </p:nvSpPr>
          <p:spPr>
            <a:xfrm>
              <a:off x="4899350" y="30165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0" name="Google Shape;290;p2"/>
            <p:cNvSpPr/>
            <p:nvPr/>
          </p:nvSpPr>
          <p:spPr>
            <a:xfrm>
              <a:off x="4909300" y="3013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1" name="Google Shape;291;p2"/>
            <p:cNvSpPr/>
            <p:nvPr/>
          </p:nvSpPr>
          <p:spPr>
            <a:xfrm>
              <a:off x="4918700" y="3011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2" name="Google Shape;292;p2"/>
            <p:cNvSpPr/>
            <p:nvPr/>
          </p:nvSpPr>
          <p:spPr>
            <a:xfrm>
              <a:off x="4928650" y="3009263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3" name="Google Shape;293;p2"/>
            <p:cNvSpPr/>
            <p:nvPr/>
          </p:nvSpPr>
          <p:spPr>
            <a:xfrm>
              <a:off x="4939625" y="30066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1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4" name="Google Shape;294;p2"/>
            <p:cNvSpPr/>
            <p:nvPr/>
          </p:nvSpPr>
          <p:spPr>
            <a:xfrm>
              <a:off x="4950100" y="300351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5" name="Google Shape;295;p2"/>
            <p:cNvSpPr/>
            <p:nvPr/>
          </p:nvSpPr>
          <p:spPr>
            <a:xfrm>
              <a:off x="4960025" y="300141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26" y="1"/>
                  </a:moveTo>
                  <a:lnTo>
                    <a:pt x="1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6" name="Google Shape;296;p2"/>
            <p:cNvSpPr/>
            <p:nvPr/>
          </p:nvSpPr>
          <p:spPr>
            <a:xfrm>
              <a:off x="4969975" y="2998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7" name="Google Shape;297;p2"/>
            <p:cNvSpPr/>
            <p:nvPr/>
          </p:nvSpPr>
          <p:spPr>
            <a:xfrm>
              <a:off x="4979900" y="2996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8" name="Google Shape;298;p2"/>
            <p:cNvSpPr/>
            <p:nvPr/>
          </p:nvSpPr>
          <p:spPr>
            <a:xfrm>
              <a:off x="4990900" y="2993063"/>
              <a:ext cx="8375" cy="24600"/>
            </a:xfrm>
            <a:custGeom>
              <a:avLst/>
              <a:gdLst/>
              <a:ahLst/>
              <a:cxnLst/>
              <a:rect l="l" t="t" r="r" b="b"/>
              <a:pathLst>
                <a:path w="335" h="984" extrusionOk="0">
                  <a:moveTo>
                    <a:pt x="105" y="0"/>
                  </a:moveTo>
                  <a:lnTo>
                    <a:pt x="0" y="42"/>
                  </a:lnTo>
                  <a:lnTo>
                    <a:pt x="230" y="98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9" name="Google Shape;299;p2"/>
            <p:cNvSpPr/>
            <p:nvPr/>
          </p:nvSpPr>
          <p:spPr>
            <a:xfrm>
              <a:off x="5001350" y="2990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0" name="Google Shape;300;p2"/>
            <p:cNvSpPr/>
            <p:nvPr/>
          </p:nvSpPr>
          <p:spPr>
            <a:xfrm>
              <a:off x="5011300" y="29883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1" name="Google Shape;301;p2"/>
            <p:cNvSpPr/>
            <p:nvPr/>
          </p:nvSpPr>
          <p:spPr>
            <a:xfrm>
              <a:off x="5021225" y="2985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2" name="Google Shape;302;p2"/>
            <p:cNvSpPr/>
            <p:nvPr/>
          </p:nvSpPr>
          <p:spPr>
            <a:xfrm>
              <a:off x="5031175" y="29836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3" name="Google Shape;303;p2"/>
            <p:cNvSpPr/>
            <p:nvPr/>
          </p:nvSpPr>
          <p:spPr>
            <a:xfrm>
              <a:off x="5041625" y="29810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4" name="Google Shape;304;p2"/>
            <p:cNvSpPr/>
            <p:nvPr/>
          </p:nvSpPr>
          <p:spPr>
            <a:xfrm>
              <a:off x="5052625" y="29778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5" name="Google Shape;305;p2"/>
            <p:cNvSpPr/>
            <p:nvPr/>
          </p:nvSpPr>
          <p:spPr>
            <a:xfrm>
              <a:off x="5062025" y="29757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6" name="Google Shape;306;p2"/>
            <p:cNvSpPr/>
            <p:nvPr/>
          </p:nvSpPr>
          <p:spPr>
            <a:xfrm>
              <a:off x="5071975" y="2973163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7" name="Google Shape;307;p2"/>
            <p:cNvSpPr/>
            <p:nvPr/>
          </p:nvSpPr>
          <p:spPr>
            <a:xfrm>
              <a:off x="5081900" y="29710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8" name="Google Shape;308;p2"/>
            <p:cNvSpPr/>
            <p:nvPr/>
          </p:nvSpPr>
          <p:spPr>
            <a:xfrm>
              <a:off x="4399263" y="2810788"/>
              <a:ext cx="815000" cy="332350"/>
            </a:xfrm>
            <a:custGeom>
              <a:avLst/>
              <a:gdLst/>
              <a:ahLst/>
              <a:cxnLst/>
              <a:rect l="l" t="t" r="r" b="b"/>
              <a:pathLst>
                <a:path w="32600" h="13294" extrusionOk="0">
                  <a:moveTo>
                    <a:pt x="1877" y="0"/>
                  </a:moveTo>
                  <a:cubicBezTo>
                    <a:pt x="1477" y="0"/>
                    <a:pt x="1106" y="256"/>
                    <a:pt x="984" y="658"/>
                  </a:cubicBezTo>
                  <a:lnTo>
                    <a:pt x="147" y="3609"/>
                  </a:lnTo>
                  <a:cubicBezTo>
                    <a:pt x="0" y="4090"/>
                    <a:pt x="272" y="4592"/>
                    <a:pt x="754" y="4738"/>
                  </a:cubicBezTo>
                  <a:lnTo>
                    <a:pt x="30507" y="13254"/>
                  </a:lnTo>
                  <a:cubicBezTo>
                    <a:pt x="30595" y="13281"/>
                    <a:pt x="30684" y="13294"/>
                    <a:pt x="30772" y="13294"/>
                  </a:cubicBezTo>
                  <a:cubicBezTo>
                    <a:pt x="31160" y="13294"/>
                    <a:pt x="31514" y="13040"/>
                    <a:pt x="31616" y="12648"/>
                  </a:cubicBezTo>
                  <a:lnTo>
                    <a:pt x="32474" y="9697"/>
                  </a:lnTo>
                  <a:cubicBezTo>
                    <a:pt x="32599" y="9216"/>
                    <a:pt x="32327" y="8714"/>
                    <a:pt x="31846" y="8567"/>
                  </a:cubicBezTo>
                  <a:lnTo>
                    <a:pt x="2114" y="31"/>
                  </a:lnTo>
                  <a:cubicBezTo>
                    <a:pt x="2035" y="10"/>
                    <a:pt x="1955" y="0"/>
                    <a:pt x="1877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9" name="Google Shape;309;p2"/>
            <p:cNvSpPr/>
            <p:nvPr/>
          </p:nvSpPr>
          <p:spPr>
            <a:xfrm>
              <a:off x="4399263" y="2851288"/>
              <a:ext cx="805050" cy="291850"/>
            </a:xfrm>
            <a:custGeom>
              <a:avLst/>
              <a:gdLst/>
              <a:ahLst/>
              <a:cxnLst/>
              <a:rect l="l" t="t" r="r" b="b"/>
              <a:pathLst>
                <a:path w="32202" h="11674" extrusionOk="0">
                  <a:moveTo>
                    <a:pt x="712" y="1"/>
                  </a:moveTo>
                  <a:lnTo>
                    <a:pt x="147" y="1989"/>
                  </a:lnTo>
                  <a:cubicBezTo>
                    <a:pt x="0" y="2470"/>
                    <a:pt x="272" y="2972"/>
                    <a:pt x="775" y="3118"/>
                  </a:cubicBezTo>
                  <a:lnTo>
                    <a:pt x="30507" y="11634"/>
                  </a:lnTo>
                  <a:cubicBezTo>
                    <a:pt x="30595" y="11661"/>
                    <a:pt x="30684" y="11674"/>
                    <a:pt x="30772" y="11674"/>
                  </a:cubicBezTo>
                  <a:cubicBezTo>
                    <a:pt x="31160" y="11674"/>
                    <a:pt x="31514" y="11420"/>
                    <a:pt x="31616" y="11028"/>
                  </a:cubicBezTo>
                  <a:lnTo>
                    <a:pt x="32202" y="9040"/>
                  </a:lnTo>
                  <a:lnTo>
                    <a:pt x="712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10" name="Google Shape;310;p2"/>
            <p:cNvSpPr/>
            <p:nvPr/>
          </p:nvSpPr>
          <p:spPr>
            <a:xfrm>
              <a:off x="4399788" y="2891563"/>
              <a:ext cx="793025" cy="251575"/>
            </a:xfrm>
            <a:custGeom>
              <a:avLst/>
              <a:gdLst/>
              <a:ahLst/>
              <a:cxnLst/>
              <a:rect l="l" t="t" r="r" b="b"/>
              <a:pathLst>
                <a:path w="31721" h="10063" extrusionOk="0">
                  <a:moveTo>
                    <a:pt x="251" y="1"/>
                  </a:moveTo>
                  <a:lnTo>
                    <a:pt x="126" y="378"/>
                  </a:lnTo>
                  <a:cubicBezTo>
                    <a:pt x="0" y="859"/>
                    <a:pt x="272" y="1361"/>
                    <a:pt x="754" y="1507"/>
                  </a:cubicBezTo>
                  <a:lnTo>
                    <a:pt x="30486" y="10023"/>
                  </a:lnTo>
                  <a:cubicBezTo>
                    <a:pt x="30574" y="10050"/>
                    <a:pt x="30663" y="10063"/>
                    <a:pt x="30751" y="10063"/>
                  </a:cubicBezTo>
                  <a:cubicBezTo>
                    <a:pt x="31139" y="10063"/>
                    <a:pt x="31493" y="9809"/>
                    <a:pt x="31595" y="9417"/>
                  </a:cubicBezTo>
                  <a:lnTo>
                    <a:pt x="31721" y="9040"/>
                  </a:lnTo>
                  <a:lnTo>
                    <a:pt x="251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11" name="Google Shape;311;p2"/>
            <p:cNvSpPr/>
            <p:nvPr/>
          </p:nvSpPr>
          <p:spPr>
            <a:xfrm>
              <a:off x="4444238" y="2812588"/>
              <a:ext cx="12600" cy="33500"/>
            </a:xfrm>
            <a:custGeom>
              <a:avLst/>
              <a:gdLst/>
              <a:ahLst/>
              <a:cxnLst/>
              <a:rect l="l" t="t" r="r" b="b"/>
              <a:pathLst>
                <a:path w="504" h="1340" extrusionOk="0">
                  <a:moveTo>
                    <a:pt x="378" y="0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12" name="Google Shape;312;p2"/>
            <p:cNvSpPr/>
            <p:nvPr/>
          </p:nvSpPr>
          <p:spPr>
            <a:xfrm>
              <a:off x="4459413" y="28152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13" name="Google Shape;313;p2"/>
            <p:cNvSpPr/>
            <p:nvPr/>
          </p:nvSpPr>
          <p:spPr>
            <a:xfrm>
              <a:off x="4470938" y="28188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14" name="Google Shape;314;p2"/>
            <p:cNvSpPr/>
            <p:nvPr/>
          </p:nvSpPr>
          <p:spPr>
            <a:xfrm>
              <a:off x="4489763" y="2828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15" name="Google Shape;315;p2"/>
            <p:cNvSpPr/>
            <p:nvPr/>
          </p:nvSpPr>
          <p:spPr>
            <a:xfrm>
              <a:off x="4506488" y="28376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16" name="Google Shape;316;p2"/>
            <p:cNvSpPr/>
            <p:nvPr/>
          </p:nvSpPr>
          <p:spPr>
            <a:xfrm>
              <a:off x="4499688" y="28282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7" y="0"/>
                  </a:moveTo>
                  <a:lnTo>
                    <a:pt x="1" y="1297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5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17" name="Google Shape;317;p2"/>
            <p:cNvSpPr/>
            <p:nvPr/>
          </p:nvSpPr>
          <p:spPr>
            <a:xfrm>
              <a:off x="4514863" y="28314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18" name="Google Shape;318;p2"/>
            <p:cNvSpPr/>
            <p:nvPr/>
          </p:nvSpPr>
          <p:spPr>
            <a:xfrm>
              <a:off x="4503888" y="283036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19" name="Google Shape;319;p2"/>
            <p:cNvSpPr/>
            <p:nvPr/>
          </p:nvSpPr>
          <p:spPr>
            <a:xfrm>
              <a:off x="4536838" y="2837688"/>
              <a:ext cx="8400" cy="16775"/>
            </a:xfrm>
            <a:custGeom>
              <a:avLst/>
              <a:gdLst/>
              <a:ahLst/>
              <a:cxnLst/>
              <a:rect l="l" t="t" r="r" b="b"/>
              <a:pathLst>
                <a:path w="336" h="671" extrusionOk="0">
                  <a:moveTo>
                    <a:pt x="189" y="1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3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0" name="Google Shape;320;p2"/>
            <p:cNvSpPr/>
            <p:nvPr/>
          </p:nvSpPr>
          <p:spPr>
            <a:xfrm>
              <a:off x="4548338" y="28408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1" name="Google Shape;321;p2"/>
            <p:cNvSpPr/>
            <p:nvPr/>
          </p:nvSpPr>
          <p:spPr>
            <a:xfrm>
              <a:off x="4554613" y="2843963"/>
              <a:ext cx="13100" cy="33500"/>
            </a:xfrm>
            <a:custGeom>
              <a:avLst/>
              <a:gdLst/>
              <a:ahLst/>
              <a:cxnLst/>
              <a:rect l="l" t="t" r="r" b="b"/>
              <a:pathLst>
                <a:path w="524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47" y="1340"/>
                  </a:lnTo>
                  <a:lnTo>
                    <a:pt x="524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2" name="Google Shape;322;p2"/>
            <p:cNvSpPr/>
            <p:nvPr/>
          </p:nvSpPr>
          <p:spPr>
            <a:xfrm>
              <a:off x="4570838" y="28476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3" name="Google Shape;323;p2"/>
            <p:cNvSpPr/>
            <p:nvPr/>
          </p:nvSpPr>
          <p:spPr>
            <a:xfrm>
              <a:off x="4581288" y="2850238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4" name="Google Shape;324;p2"/>
            <p:cNvSpPr/>
            <p:nvPr/>
          </p:nvSpPr>
          <p:spPr>
            <a:xfrm>
              <a:off x="4600663" y="2860713"/>
              <a:ext cx="7850" cy="17275"/>
            </a:xfrm>
            <a:custGeom>
              <a:avLst/>
              <a:gdLst/>
              <a:ahLst/>
              <a:cxnLst/>
              <a:rect l="l" t="t" r="r" b="b"/>
              <a:pathLst>
                <a:path w="314" h="691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5" name="Google Shape;325;p2"/>
            <p:cNvSpPr/>
            <p:nvPr/>
          </p:nvSpPr>
          <p:spPr>
            <a:xfrm>
              <a:off x="4603788" y="28565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0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6" name="Google Shape;326;p2"/>
            <p:cNvSpPr/>
            <p:nvPr/>
          </p:nvSpPr>
          <p:spPr>
            <a:xfrm>
              <a:off x="4610063" y="28596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7" name="Google Shape;327;p2"/>
            <p:cNvSpPr/>
            <p:nvPr/>
          </p:nvSpPr>
          <p:spPr>
            <a:xfrm>
              <a:off x="4625763" y="28633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8" name="Google Shape;328;p2"/>
            <p:cNvSpPr/>
            <p:nvPr/>
          </p:nvSpPr>
          <p:spPr>
            <a:xfrm>
              <a:off x="4649288" y="287796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9" name="Google Shape;329;p2"/>
            <p:cNvSpPr/>
            <p:nvPr/>
          </p:nvSpPr>
          <p:spPr>
            <a:xfrm>
              <a:off x="4647738" y="286908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0" name="Google Shape;330;p2"/>
            <p:cNvSpPr/>
            <p:nvPr/>
          </p:nvSpPr>
          <p:spPr>
            <a:xfrm>
              <a:off x="4659238" y="28727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1" name="Google Shape;331;p2"/>
            <p:cNvSpPr/>
            <p:nvPr/>
          </p:nvSpPr>
          <p:spPr>
            <a:xfrm>
              <a:off x="4679638" y="28889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298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2" name="Google Shape;332;p2"/>
            <p:cNvSpPr/>
            <p:nvPr/>
          </p:nvSpPr>
          <p:spPr>
            <a:xfrm>
              <a:off x="4681213" y="2879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3" name="Google Shape;333;p2"/>
            <p:cNvSpPr/>
            <p:nvPr/>
          </p:nvSpPr>
          <p:spPr>
            <a:xfrm>
              <a:off x="4692188" y="288216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4" name="Google Shape;334;p2"/>
            <p:cNvSpPr/>
            <p:nvPr/>
          </p:nvSpPr>
          <p:spPr>
            <a:xfrm>
              <a:off x="4703188" y="28852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5" name="Google Shape;335;p2"/>
            <p:cNvSpPr/>
            <p:nvPr/>
          </p:nvSpPr>
          <p:spPr>
            <a:xfrm>
              <a:off x="4729863" y="29025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6" name="Google Shape;336;p2"/>
            <p:cNvSpPr/>
            <p:nvPr/>
          </p:nvSpPr>
          <p:spPr>
            <a:xfrm>
              <a:off x="4720963" y="28915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7" name="Google Shape;337;p2"/>
            <p:cNvSpPr/>
            <p:nvPr/>
          </p:nvSpPr>
          <p:spPr>
            <a:xfrm>
              <a:off x="4736663" y="2894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8" name="Google Shape;338;p2"/>
            <p:cNvSpPr/>
            <p:nvPr/>
          </p:nvSpPr>
          <p:spPr>
            <a:xfrm>
              <a:off x="4747638" y="28978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9" name="Google Shape;339;p2"/>
            <p:cNvSpPr/>
            <p:nvPr/>
          </p:nvSpPr>
          <p:spPr>
            <a:xfrm>
              <a:off x="4758638" y="2900988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8" y="1"/>
                  </a:moveTo>
                  <a:lnTo>
                    <a:pt x="0" y="649"/>
                  </a:lnTo>
                  <a:lnTo>
                    <a:pt x="146" y="691"/>
                  </a:lnTo>
                  <a:lnTo>
                    <a:pt x="335" y="4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0" name="Google Shape;340;p2"/>
            <p:cNvSpPr/>
            <p:nvPr/>
          </p:nvSpPr>
          <p:spPr>
            <a:xfrm>
              <a:off x="4769613" y="29041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1" name="Google Shape;341;p2"/>
            <p:cNvSpPr/>
            <p:nvPr/>
          </p:nvSpPr>
          <p:spPr>
            <a:xfrm>
              <a:off x="4776413" y="2907788"/>
              <a:ext cx="12575" cy="32975"/>
            </a:xfrm>
            <a:custGeom>
              <a:avLst/>
              <a:gdLst/>
              <a:ahLst/>
              <a:cxnLst/>
              <a:rect l="l" t="t" r="r" b="b"/>
              <a:pathLst>
                <a:path w="503" h="1319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19"/>
                  </a:lnTo>
                  <a:lnTo>
                    <a:pt x="503" y="21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2" name="Google Shape;342;p2"/>
            <p:cNvSpPr/>
            <p:nvPr/>
          </p:nvSpPr>
          <p:spPr>
            <a:xfrm>
              <a:off x="4791588" y="2910413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3" name="Google Shape;343;p2"/>
            <p:cNvSpPr/>
            <p:nvPr/>
          </p:nvSpPr>
          <p:spPr>
            <a:xfrm>
              <a:off x="4803088" y="29135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4" name="Google Shape;344;p2"/>
            <p:cNvSpPr/>
            <p:nvPr/>
          </p:nvSpPr>
          <p:spPr>
            <a:xfrm>
              <a:off x="4814063" y="29172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5" name="Google Shape;345;p2"/>
            <p:cNvSpPr/>
            <p:nvPr/>
          </p:nvSpPr>
          <p:spPr>
            <a:xfrm>
              <a:off x="4825063" y="29198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6" name="Google Shape;346;p2"/>
            <p:cNvSpPr/>
            <p:nvPr/>
          </p:nvSpPr>
          <p:spPr>
            <a:xfrm>
              <a:off x="4831863" y="29234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0"/>
                  </a:moveTo>
                  <a:lnTo>
                    <a:pt x="0" y="1297"/>
                  </a:lnTo>
                  <a:lnTo>
                    <a:pt x="126" y="1339"/>
                  </a:lnTo>
                  <a:lnTo>
                    <a:pt x="502" y="42"/>
                  </a:lnTo>
                  <a:lnTo>
                    <a:pt x="356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7" name="Google Shape;347;p2"/>
            <p:cNvSpPr/>
            <p:nvPr/>
          </p:nvSpPr>
          <p:spPr>
            <a:xfrm>
              <a:off x="4847038" y="2926613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8" name="Google Shape;348;p2"/>
            <p:cNvSpPr/>
            <p:nvPr/>
          </p:nvSpPr>
          <p:spPr>
            <a:xfrm>
              <a:off x="4858538" y="29297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9" name="Google Shape;349;p2"/>
            <p:cNvSpPr/>
            <p:nvPr/>
          </p:nvSpPr>
          <p:spPr>
            <a:xfrm>
              <a:off x="4844938" y="2928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0" name="Google Shape;350;p2"/>
            <p:cNvSpPr/>
            <p:nvPr/>
          </p:nvSpPr>
          <p:spPr>
            <a:xfrm>
              <a:off x="4880513" y="29360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1" name="Google Shape;351;p2"/>
            <p:cNvSpPr/>
            <p:nvPr/>
          </p:nvSpPr>
          <p:spPr>
            <a:xfrm>
              <a:off x="4886788" y="2939163"/>
              <a:ext cx="12575" cy="33525"/>
            </a:xfrm>
            <a:custGeom>
              <a:avLst/>
              <a:gdLst/>
              <a:ahLst/>
              <a:cxnLst/>
              <a:rect l="l" t="t" r="r" b="b"/>
              <a:pathLst>
                <a:path w="503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2" name="Google Shape;352;p2"/>
            <p:cNvSpPr/>
            <p:nvPr/>
          </p:nvSpPr>
          <p:spPr>
            <a:xfrm>
              <a:off x="4902488" y="2942838"/>
              <a:ext cx="8375" cy="16750"/>
            </a:xfrm>
            <a:custGeom>
              <a:avLst/>
              <a:gdLst/>
              <a:ahLst/>
              <a:cxnLst/>
              <a:rect l="l" t="t" r="r" b="b"/>
              <a:pathLst>
                <a:path w="335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46" y="670"/>
                  </a:lnTo>
                  <a:lnTo>
                    <a:pt x="335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3" name="Google Shape;353;p2"/>
            <p:cNvSpPr/>
            <p:nvPr/>
          </p:nvSpPr>
          <p:spPr>
            <a:xfrm>
              <a:off x="4929688" y="29600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50"/>
                  </a:lnTo>
                  <a:lnTo>
                    <a:pt x="146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4" name="Google Shape;354;p2"/>
            <p:cNvSpPr/>
            <p:nvPr/>
          </p:nvSpPr>
          <p:spPr>
            <a:xfrm>
              <a:off x="4924963" y="29491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5" name="Google Shape;355;p2"/>
            <p:cNvSpPr/>
            <p:nvPr/>
          </p:nvSpPr>
          <p:spPr>
            <a:xfrm>
              <a:off x="4935963" y="2952263"/>
              <a:ext cx="7850" cy="16750"/>
            </a:xfrm>
            <a:custGeom>
              <a:avLst/>
              <a:gdLst/>
              <a:ahLst/>
              <a:cxnLst/>
              <a:rect l="l" t="t" r="r" b="b"/>
              <a:pathLst>
                <a:path w="314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6" name="Google Shape;356;p2"/>
            <p:cNvSpPr/>
            <p:nvPr/>
          </p:nvSpPr>
          <p:spPr>
            <a:xfrm>
              <a:off x="4942763" y="29553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2"/>
                  </a:lnTo>
                  <a:lnTo>
                    <a:pt x="356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7" name="Google Shape;357;p2"/>
            <p:cNvSpPr/>
            <p:nvPr/>
          </p:nvSpPr>
          <p:spPr>
            <a:xfrm>
              <a:off x="4957913" y="29585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6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8" name="Google Shape;358;p2"/>
            <p:cNvSpPr/>
            <p:nvPr/>
          </p:nvSpPr>
          <p:spPr>
            <a:xfrm>
              <a:off x="4968913" y="29611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9" name="Google Shape;359;p2"/>
            <p:cNvSpPr/>
            <p:nvPr/>
          </p:nvSpPr>
          <p:spPr>
            <a:xfrm>
              <a:off x="4980413" y="2964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0" name="Google Shape;360;p2"/>
            <p:cNvSpPr/>
            <p:nvPr/>
          </p:nvSpPr>
          <p:spPr>
            <a:xfrm>
              <a:off x="4991413" y="2967938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1" name="Google Shape;361;p2"/>
            <p:cNvSpPr/>
            <p:nvPr/>
          </p:nvSpPr>
          <p:spPr>
            <a:xfrm>
              <a:off x="4997688" y="29710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0" y="1298"/>
                  </a:lnTo>
                  <a:lnTo>
                    <a:pt x="147" y="1339"/>
                  </a:lnTo>
                  <a:lnTo>
                    <a:pt x="502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2" name="Google Shape;362;p2"/>
            <p:cNvSpPr/>
            <p:nvPr/>
          </p:nvSpPr>
          <p:spPr>
            <a:xfrm>
              <a:off x="5013363" y="29742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3" name="Google Shape;363;p2"/>
            <p:cNvSpPr/>
            <p:nvPr/>
          </p:nvSpPr>
          <p:spPr>
            <a:xfrm>
              <a:off x="5024363" y="29773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4" name="Google Shape;364;p2"/>
            <p:cNvSpPr/>
            <p:nvPr/>
          </p:nvSpPr>
          <p:spPr>
            <a:xfrm>
              <a:off x="5035863" y="2981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5" name="Google Shape;365;p2"/>
            <p:cNvSpPr/>
            <p:nvPr/>
          </p:nvSpPr>
          <p:spPr>
            <a:xfrm>
              <a:off x="5046838" y="29836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6" name="Google Shape;366;p2"/>
            <p:cNvSpPr/>
            <p:nvPr/>
          </p:nvSpPr>
          <p:spPr>
            <a:xfrm>
              <a:off x="5052613" y="2986763"/>
              <a:ext cx="13100" cy="33525"/>
            </a:xfrm>
            <a:custGeom>
              <a:avLst/>
              <a:gdLst/>
              <a:ahLst/>
              <a:cxnLst/>
              <a:rect l="l" t="t" r="r" b="b"/>
              <a:pathLst>
                <a:path w="524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47" y="1340"/>
                  </a:lnTo>
                  <a:lnTo>
                    <a:pt x="52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7" name="Google Shape;367;p2"/>
            <p:cNvSpPr/>
            <p:nvPr/>
          </p:nvSpPr>
          <p:spPr>
            <a:xfrm>
              <a:off x="5068813" y="29904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8" name="Google Shape;368;p2"/>
            <p:cNvSpPr/>
            <p:nvPr/>
          </p:nvSpPr>
          <p:spPr>
            <a:xfrm>
              <a:off x="5079813" y="29935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50"/>
                  </a:lnTo>
                  <a:lnTo>
                    <a:pt x="126" y="671"/>
                  </a:lnTo>
                  <a:lnTo>
                    <a:pt x="314" y="2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9" name="Google Shape;369;p2"/>
            <p:cNvSpPr/>
            <p:nvPr/>
          </p:nvSpPr>
          <p:spPr>
            <a:xfrm>
              <a:off x="5090788" y="29961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0" name="Google Shape;370;p2"/>
            <p:cNvSpPr/>
            <p:nvPr/>
          </p:nvSpPr>
          <p:spPr>
            <a:xfrm>
              <a:off x="5102288" y="29998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68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6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1" name="Google Shape;371;p2"/>
            <p:cNvSpPr/>
            <p:nvPr/>
          </p:nvSpPr>
          <p:spPr>
            <a:xfrm>
              <a:off x="5108563" y="3002988"/>
              <a:ext cx="12600" cy="32975"/>
            </a:xfrm>
            <a:custGeom>
              <a:avLst/>
              <a:gdLst/>
              <a:ahLst/>
              <a:cxnLst/>
              <a:rect l="l" t="t" r="r" b="b"/>
              <a:pathLst>
                <a:path w="504" h="1319" extrusionOk="0">
                  <a:moveTo>
                    <a:pt x="378" y="1"/>
                  </a:moveTo>
                  <a:lnTo>
                    <a:pt x="1" y="1298"/>
                  </a:lnTo>
                  <a:lnTo>
                    <a:pt x="126" y="1319"/>
                  </a:lnTo>
                  <a:lnTo>
                    <a:pt x="503" y="22"/>
                  </a:lnTo>
                  <a:lnTo>
                    <a:pt x="37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2" name="Google Shape;372;p2"/>
            <p:cNvSpPr/>
            <p:nvPr/>
          </p:nvSpPr>
          <p:spPr>
            <a:xfrm>
              <a:off x="5123738" y="30056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3" name="Google Shape;373;p2"/>
            <p:cNvSpPr/>
            <p:nvPr/>
          </p:nvSpPr>
          <p:spPr>
            <a:xfrm>
              <a:off x="5135263" y="3009263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4" name="Google Shape;374;p2"/>
            <p:cNvSpPr/>
            <p:nvPr/>
          </p:nvSpPr>
          <p:spPr>
            <a:xfrm>
              <a:off x="5146238" y="30124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5" name="Google Shape;375;p2"/>
            <p:cNvSpPr/>
            <p:nvPr/>
          </p:nvSpPr>
          <p:spPr>
            <a:xfrm>
              <a:off x="5157213" y="3015538"/>
              <a:ext cx="7875" cy="16775"/>
            </a:xfrm>
            <a:custGeom>
              <a:avLst/>
              <a:gdLst/>
              <a:ahLst/>
              <a:cxnLst/>
              <a:rect l="l" t="t" r="r" b="b"/>
              <a:pathLst>
                <a:path w="315" h="671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70"/>
                  </a:lnTo>
                  <a:lnTo>
                    <a:pt x="31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6" name="Google Shape;376;p2"/>
            <p:cNvSpPr/>
            <p:nvPr/>
          </p:nvSpPr>
          <p:spPr>
            <a:xfrm>
              <a:off x="5164013" y="30186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319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7" name="Google Shape;377;p2"/>
            <p:cNvSpPr/>
            <p:nvPr/>
          </p:nvSpPr>
          <p:spPr>
            <a:xfrm>
              <a:off x="5179188" y="30218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8" name="Google Shape;378;p2"/>
            <p:cNvSpPr/>
            <p:nvPr/>
          </p:nvSpPr>
          <p:spPr>
            <a:xfrm>
              <a:off x="5190688" y="30249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9" name="Google Shape;379;p2"/>
            <p:cNvSpPr/>
            <p:nvPr/>
          </p:nvSpPr>
          <p:spPr>
            <a:xfrm>
              <a:off x="4514863" y="2959563"/>
              <a:ext cx="613600" cy="522600"/>
            </a:xfrm>
            <a:custGeom>
              <a:avLst/>
              <a:gdLst/>
              <a:ahLst/>
              <a:cxnLst/>
              <a:rect l="l" t="t" r="r" b="b"/>
              <a:pathLst>
                <a:path w="24544" h="20904" extrusionOk="0">
                  <a:moveTo>
                    <a:pt x="16237" y="4709"/>
                  </a:moveTo>
                  <a:lnTo>
                    <a:pt x="5629" y="15338"/>
                  </a:lnTo>
                  <a:lnTo>
                    <a:pt x="3746" y="7826"/>
                  </a:lnTo>
                  <a:lnTo>
                    <a:pt x="16237" y="4709"/>
                  </a:lnTo>
                  <a:close/>
                  <a:moveTo>
                    <a:pt x="24544" y="1"/>
                  </a:moveTo>
                  <a:lnTo>
                    <a:pt x="1" y="6153"/>
                  </a:lnTo>
                  <a:lnTo>
                    <a:pt x="3683" y="20904"/>
                  </a:lnTo>
                  <a:lnTo>
                    <a:pt x="24544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0" name="Google Shape;380;p2"/>
            <p:cNvSpPr/>
            <p:nvPr/>
          </p:nvSpPr>
          <p:spPr>
            <a:xfrm>
              <a:off x="4592288" y="2960088"/>
              <a:ext cx="536175" cy="522075"/>
            </a:xfrm>
            <a:custGeom>
              <a:avLst/>
              <a:gdLst/>
              <a:ahLst/>
              <a:cxnLst/>
              <a:rect l="l" t="t" r="r" b="b"/>
              <a:pathLst>
                <a:path w="21447" h="20883" extrusionOk="0">
                  <a:moveTo>
                    <a:pt x="21447" y="1"/>
                  </a:moveTo>
                  <a:lnTo>
                    <a:pt x="17534" y="963"/>
                  </a:lnTo>
                  <a:lnTo>
                    <a:pt x="0" y="18518"/>
                  </a:lnTo>
                  <a:lnTo>
                    <a:pt x="586" y="20883"/>
                  </a:lnTo>
                  <a:lnTo>
                    <a:pt x="21447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1" name="Google Shape;381;p2"/>
            <p:cNvSpPr/>
            <p:nvPr/>
          </p:nvSpPr>
          <p:spPr>
            <a:xfrm>
              <a:off x="4600138" y="2960088"/>
              <a:ext cx="528325" cy="522075"/>
            </a:xfrm>
            <a:custGeom>
              <a:avLst/>
              <a:gdLst/>
              <a:ahLst/>
              <a:cxnLst/>
              <a:rect l="l" t="t" r="r" b="b"/>
              <a:pathLst>
                <a:path w="21133" h="20883" extrusionOk="0">
                  <a:moveTo>
                    <a:pt x="21133" y="1"/>
                  </a:moveTo>
                  <a:lnTo>
                    <a:pt x="19375" y="440"/>
                  </a:lnTo>
                  <a:lnTo>
                    <a:pt x="0" y="19795"/>
                  </a:lnTo>
                  <a:lnTo>
                    <a:pt x="272" y="20883"/>
                  </a:lnTo>
                  <a:lnTo>
                    <a:pt x="21133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2" name="Google Shape;382;p2"/>
            <p:cNvSpPr/>
            <p:nvPr/>
          </p:nvSpPr>
          <p:spPr>
            <a:xfrm>
              <a:off x="4531088" y="3108663"/>
              <a:ext cx="8375" cy="24075"/>
            </a:xfrm>
            <a:custGeom>
              <a:avLst/>
              <a:gdLst/>
              <a:ahLst/>
              <a:cxnLst/>
              <a:rect l="l" t="t" r="r" b="b"/>
              <a:pathLst>
                <a:path w="335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3" name="Google Shape;383;p2"/>
            <p:cNvSpPr/>
            <p:nvPr/>
          </p:nvSpPr>
          <p:spPr>
            <a:xfrm>
              <a:off x="4541538" y="31060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4" name="Google Shape;384;p2"/>
            <p:cNvSpPr/>
            <p:nvPr/>
          </p:nvSpPr>
          <p:spPr>
            <a:xfrm>
              <a:off x="4551488" y="31034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5" name="Google Shape;385;p2"/>
            <p:cNvSpPr/>
            <p:nvPr/>
          </p:nvSpPr>
          <p:spPr>
            <a:xfrm>
              <a:off x="4561413" y="3100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6" name="Google Shape;386;p2"/>
            <p:cNvSpPr/>
            <p:nvPr/>
          </p:nvSpPr>
          <p:spPr>
            <a:xfrm>
              <a:off x="4571363" y="3098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7" name="Google Shape;387;p2"/>
            <p:cNvSpPr/>
            <p:nvPr/>
          </p:nvSpPr>
          <p:spPr>
            <a:xfrm>
              <a:off x="4581813" y="3095588"/>
              <a:ext cx="8925" cy="24075"/>
            </a:xfrm>
            <a:custGeom>
              <a:avLst/>
              <a:gdLst/>
              <a:ahLst/>
              <a:cxnLst/>
              <a:rect l="l" t="t" r="r" b="b"/>
              <a:pathLst>
                <a:path w="357" h="963" extrusionOk="0">
                  <a:moveTo>
                    <a:pt x="126" y="0"/>
                  </a:moveTo>
                  <a:lnTo>
                    <a:pt x="1" y="21"/>
                  </a:lnTo>
                  <a:lnTo>
                    <a:pt x="252" y="963"/>
                  </a:lnTo>
                  <a:lnTo>
                    <a:pt x="357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8" name="Google Shape;388;p2"/>
            <p:cNvSpPr/>
            <p:nvPr/>
          </p:nvSpPr>
          <p:spPr>
            <a:xfrm>
              <a:off x="4592813" y="3092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9" name="Google Shape;389;p2"/>
            <p:cNvSpPr/>
            <p:nvPr/>
          </p:nvSpPr>
          <p:spPr>
            <a:xfrm>
              <a:off x="4602738" y="309086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05" y="1"/>
                  </a:moveTo>
                  <a:lnTo>
                    <a:pt x="1" y="22"/>
                  </a:lnTo>
                  <a:lnTo>
                    <a:pt x="105" y="482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0" name="Google Shape;390;p2"/>
            <p:cNvSpPr/>
            <p:nvPr/>
          </p:nvSpPr>
          <p:spPr>
            <a:xfrm>
              <a:off x="4612688" y="3087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1" name="Google Shape;391;p2"/>
            <p:cNvSpPr/>
            <p:nvPr/>
          </p:nvSpPr>
          <p:spPr>
            <a:xfrm>
              <a:off x="4622088" y="3085638"/>
              <a:ext cx="6325" cy="12575"/>
            </a:xfrm>
            <a:custGeom>
              <a:avLst/>
              <a:gdLst/>
              <a:ahLst/>
              <a:cxnLst/>
              <a:rect l="l" t="t" r="r" b="b"/>
              <a:pathLst>
                <a:path w="253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2" name="Google Shape;392;p2"/>
            <p:cNvSpPr/>
            <p:nvPr/>
          </p:nvSpPr>
          <p:spPr>
            <a:xfrm>
              <a:off x="4633088" y="3083013"/>
              <a:ext cx="8925" cy="24625"/>
            </a:xfrm>
            <a:custGeom>
              <a:avLst/>
              <a:gdLst/>
              <a:ahLst/>
              <a:cxnLst/>
              <a:rect l="l" t="t" r="r" b="b"/>
              <a:pathLst>
                <a:path w="357" h="985" extrusionOk="0">
                  <a:moveTo>
                    <a:pt x="105" y="1"/>
                  </a:moveTo>
                  <a:lnTo>
                    <a:pt x="0" y="43"/>
                  </a:lnTo>
                  <a:lnTo>
                    <a:pt x="231" y="984"/>
                  </a:lnTo>
                  <a:lnTo>
                    <a:pt x="35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3" name="Google Shape;393;p2"/>
            <p:cNvSpPr/>
            <p:nvPr/>
          </p:nvSpPr>
          <p:spPr>
            <a:xfrm>
              <a:off x="4643538" y="3079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4" name="Google Shape;394;p2"/>
            <p:cNvSpPr/>
            <p:nvPr/>
          </p:nvSpPr>
          <p:spPr>
            <a:xfrm>
              <a:off x="4653488" y="3078313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5" name="Google Shape;395;p2"/>
            <p:cNvSpPr/>
            <p:nvPr/>
          </p:nvSpPr>
          <p:spPr>
            <a:xfrm>
              <a:off x="4663413" y="3075713"/>
              <a:ext cx="5800" cy="12050"/>
            </a:xfrm>
            <a:custGeom>
              <a:avLst/>
              <a:gdLst/>
              <a:ahLst/>
              <a:cxnLst/>
              <a:rect l="l" t="t" r="r" b="b"/>
              <a:pathLst>
                <a:path w="232" h="482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481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6" name="Google Shape;396;p2"/>
            <p:cNvSpPr/>
            <p:nvPr/>
          </p:nvSpPr>
          <p:spPr>
            <a:xfrm>
              <a:off x="4673363" y="307308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7" name="Google Shape;397;p2"/>
            <p:cNvSpPr/>
            <p:nvPr/>
          </p:nvSpPr>
          <p:spPr>
            <a:xfrm>
              <a:off x="4684338" y="3069938"/>
              <a:ext cx="8400" cy="24100"/>
            </a:xfrm>
            <a:custGeom>
              <a:avLst/>
              <a:gdLst/>
              <a:ahLst/>
              <a:cxnLst/>
              <a:rect l="l" t="t" r="r" b="b"/>
              <a:pathLst>
                <a:path w="336" h="964" extrusionOk="0">
                  <a:moveTo>
                    <a:pt x="105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3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8" name="Google Shape;398;p2"/>
            <p:cNvSpPr/>
            <p:nvPr/>
          </p:nvSpPr>
          <p:spPr>
            <a:xfrm>
              <a:off x="4694813" y="30673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9" name="Google Shape;399;p2"/>
            <p:cNvSpPr/>
            <p:nvPr/>
          </p:nvSpPr>
          <p:spPr>
            <a:xfrm>
              <a:off x="4704738" y="30652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0" name="Google Shape;400;p2"/>
            <p:cNvSpPr/>
            <p:nvPr/>
          </p:nvSpPr>
          <p:spPr>
            <a:xfrm>
              <a:off x="4714688" y="30626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1" name="Google Shape;401;p2"/>
            <p:cNvSpPr/>
            <p:nvPr/>
          </p:nvSpPr>
          <p:spPr>
            <a:xfrm>
              <a:off x="4724613" y="30600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06" y="0"/>
                  </a:moveTo>
                  <a:lnTo>
                    <a:pt x="1" y="21"/>
                  </a:lnTo>
                  <a:lnTo>
                    <a:pt x="106" y="502"/>
                  </a:lnTo>
                  <a:lnTo>
                    <a:pt x="231" y="461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2" name="Google Shape;402;p2"/>
            <p:cNvSpPr/>
            <p:nvPr/>
          </p:nvSpPr>
          <p:spPr>
            <a:xfrm>
              <a:off x="4735088" y="3057388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0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3" name="Google Shape;403;p2"/>
            <p:cNvSpPr/>
            <p:nvPr/>
          </p:nvSpPr>
          <p:spPr>
            <a:xfrm>
              <a:off x="4746063" y="30547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1" y="21"/>
                  </a:lnTo>
                  <a:lnTo>
                    <a:pt x="105" y="502"/>
                  </a:lnTo>
                  <a:lnTo>
                    <a:pt x="231" y="460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4" name="Google Shape;404;p2"/>
            <p:cNvSpPr/>
            <p:nvPr/>
          </p:nvSpPr>
          <p:spPr>
            <a:xfrm>
              <a:off x="4755488" y="3052688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5" name="Google Shape;405;p2"/>
            <p:cNvSpPr/>
            <p:nvPr/>
          </p:nvSpPr>
          <p:spPr>
            <a:xfrm>
              <a:off x="4765438" y="305006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43"/>
                  </a:lnTo>
                  <a:lnTo>
                    <a:pt x="126" y="503"/>
                  </a:lnTo>
                  <a:lnTo>
                    <a:pt x="25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6" name="Google Shape;406;p2"/>
            <p:cNvSpPr/>
            <p:nvPr/>
          </p:nvSpPr>
          <p:spPr>
            <a:xfrm>
              <a:off x="4775888" y="30469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1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7" name="Google Shape;407;p2"/>
            <p:cNvSpPr/>
            <p:nvPr/>
          </p:nvSpPr>
          <p:spPr>
            <a:xfrm>
              <a:off x="4786338" y="30443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7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7" y="942"/>
                  </a:lnTo>
                  <a:lnTo>
                    <a:pt x="127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8" name="Google Shape;408;p2"/>
            <p:cNvSpPr/>
            <p:nvPr/>
          </p:nvSpPr>
          <p:spPr>
            <a:xfrm>
              <a:off x="4796813" y="3041688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2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9" name="Google Shape;409;p2"/>
            <p:cNvSpPr/>
            <p:nvPr/>
          </p:nvSpPr>
          <p:spPr>
            <a:xfrm>
              <a:off x="4806738" y="30396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7" y="0"/>
                  </a:moveTo>
                  <a:lnTo>
                    <a:pt x="1" y="21"/>
                  </a:lnTo>
                  <a:lnTo>
                    <a:pt x="127" y="502"/>
                  </a:lnTo>
                  <a:lnTo>
                    <a:pt x="231" y="461"/>
                  </a:lnTo>
                  <a:lnTo>
                    <a:pt x="127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0" name="Google Shape;410;p2"/>
            <p:cNvSpPr/>
            <p:nvPr/>
          </p:nvSpPr>
          <p:spPr>
            <a:xfrm>
              <a:off x="4816688" y="3036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1" name="Google Shape;411;p2"/>
            <p:cNvSpPr/>
            <p:nvPr/>
          </p:nvSpPr>
          <p:spPr>
            <a:xfrm>
              <a:off x="4826638" y="30343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42"/>
                  </a:lnTo>
                  <a:lnTo>
                    <a:pt x="126" y="502"/>
                  </a:lnTo>
                  <a:lnTo>
                    <a:pt x="230" y="48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2" name="Google Shape;412;p2"/>
            <p:cNvSpPr/>
            <p:nvPr/>
          </p:nvSpPr>
          <p:spPr>
            <a:xfrm>
              <a:off x="4837613" y="30317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3" name="Google Shape;413;p2"/>
            <p:cNvSpPr/>
            <p:nvPr/>
          </p:nvSpPr>
          <p:spPr>
            <a:xfrm>
              <a:off x="4848063" y="30291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4" name="Google Shape;414;p2"/>
            <p:cNvSpPr/>
            <p:nvPr/>
          </p:nvSpPr>
          <p:spPr>
            <a:xfrm>
              <a:off x="4858013" y="30265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5" name="Google Shape;415;p2"/>
            <p:cNvSpPr/>
            <p:nvPr/>
          </p:nvSpPr>
          <p:spPr>
            <a:xfrm>
              <a:off x="4867963" y="30239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6" name="Google Shape;416;p2"/>
            <p:cNvSpPr/>
            <p:nvPr/>
          </p:nvSpPr>
          <p:spPr>
            <a:xfrm>
              <a:off x="4877888" y="30218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1" y="43"/>
                  </a:lnTo>
                  <a:lnTo>
                    <a:pt x="105" y="503"/>
                  </a:lnTo>
                  <a:lnTo>
                    <a:pt x="231" y="48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7" name="Google Shape;417;p2"/>
            <p:cNvSpPr/>
            <p:nvPr/>
          </p:nvSpPr>
          <p:spPr>
            <a:xfrm>
              <a:off x="4888363" y="3019213"/>
              <a:ext cx="8900" cy="24075"/>
            </a:xfrm>
            <a:custGeom>
              <a:avLst/>
              <a:gdLst/>
              <a:ahLst/>
              <a:cxnLst/>
              <a:rect l="l" t="t" r="r" b="b"/>
              <a:pathLst>
                <a:path w="356" h="963" extrusionOk="0">
                  <a:moveTo>
                    <a:pt x="126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56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8" name="Google Shape;418;p2"/>
            <p:cNvSpPr/>
            <p:nvPr/>
          </p:nvSpPr>
          <p:spPr>
            <a:xfrm>
              <a:off x="4899338" y="30165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9" name="Google Shape;419;p2"/>
            <p:cNvSpPr/>
            <p:nvPr/>
          </p:nvSpPr>
          <p:spPr>
            <a:xfrm>
              <a:off x="4909288" y="3013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0" name="Google Shape;420;p2"/>
            <p:cNvSpPr/>
            <p:nvPr/>
          </p:nvSpPr>
          <p:spPr>
            <a:xfrm>
              <a:off x="4918688" y="3011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1" name="Google Shape;421;p2"/>
            <p:cNvSpPr/>
            <p:nvPr/>
          </p:nvSpPr>
          <p:spPr>
            <a:xfrm>
              <a:off x="4928638" y="3009263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2" name="Google Shape;422;p2"/>
            <p:cNvSpPr/>
            <p:nvPr/>
          </p:nvSpPr>
          <p:spPr>
            <a:xfrm>
              <a:off x="4939613" y="30066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1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3" name="Google Shape;423;p2"/>
            <p:cNvSpPr/>
            <p:nvPr/>
          </p:nvSpPr>
          <p:spPr>
            <a:xfrm>
              <a:off x="4950088" y="300351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4" name="Google Shape;424;p2"/>
            <p:cNvSpPr/>
            <p:nvPr/>
          </p:nvSpPr>
          <p:spPr>
            <a:xfrm>
              <a:off x="4960013" y="300141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26" y="1"/>
                  </a:moveTo>
                  <a:lnTo>
                    <a:pt x="1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5" name="Google Shape;425;p2"/>
            <p:cNvSpPr/>
            <p:nvPr/>
          </p:nvSpPr>
          <p:spPr>
            <a:xfrm>
              <a:off x="4969963" y="2998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6" name="Google Shape;426;p2"/>
            <p:cNvSpPr/>
            <p:nvPr/>
          </p:nvSpPr>
          <p:spPr>
            <a:xfrm>
              <a:off x="4979888" y="2996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7" name="Google Shape;427;p2"/>
            <p:cNvSpPr/>
            <p:nvPr/>
          </p:nvSpPr>
          <p:spPr>
            <a:xfrm>
              <a:off x="4990888" y="2993063"/>
              <a:ext cx="8375" cy="24600"/>
            </a:xfrm>
            <a:custGeom>
              <a:avLst/>
              <a:gdLst/>
              <a:ahLst/>
              <a:cxnLst/>
              <a:rect l="l" t="t" r="r" b="b"/>
              <a:pathLst>
                <a:path w="335" h="984" extrusionOk="0">
                  <a:moveTo>
                    <a:pt x="105" y="0"/>
                  </a:moveTo>
                  <a:lnTo>
                    <a:pt x="0" y="42"/>
                  </a:lnTo>
                  <a:lnTo>
                    <a:pt x="230" y="98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8" name="Google Shape;428;p2"/>
            <p:cNvSpPr/>
            <p:nvPr/>
          </p:nvSpPr>
          <p:spPr>
            <a:xfrm>
              <a:off x="5001338" y="2990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9" name="Google Shape;429;p2"/>
            <p:cNvSpPr/>
            <p:nvPr/>
          </p:nvSpPr>
          <p:spPr>
            <a:xfrm>
              <a:off x="5011288" y="29883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0" name="Google Shape;430;p2"/>
            <p:cNvSpPr/>
            <p:nvPr/>
          </p:nvSpPr>
          <p:spPr>
            <a:xfrm>
              <a:off x="5021213" y="2985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1" name="Google Shape;431;p2"/>
            <p:cNvSpPr/>
            <p:nvPr/>
          </p:nvSpPr>
          <p:spPr>
            <a:xfrm>
              <a:off x="5031163" y="29836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2" name="Google Shape;432;p2"/>
            <p:cNvSpPr/>
            <p:nvPr/>
          </p:nvSpPr>
          <p:spPr>
            <a:xfrm>
              <a:off x="5041613" y="29810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3" name="Google Shape;433;p2"/>
            <p:cNvSpPr/>
            <p:nvPr/>
          </p:nvSpPr>
          <p:spPr>
            <a:xfrm>
              <a:off x="5052613" y="29778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4" name="Google Shape;434;p2"/>
            <p:cNvSpPr/>
            <p:nvPr/>
          </p:nvSpPr>
          <p:spPr>
            <a:xfrm>
              <a:off x="5062013" y="29757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5" name="Google Shape;435;p2"/>
            <p:cNvSpPr/>
            <p:nvPr/>
          </p:nvSpPr>
          <p:spPr>
            <a:xfrm>
              <a:off x="5071963" y="2973163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6" name="Google Shape;436;p2"/>
            <p:cNvSpPr/>
            <p:nvPr/>
          </p:nvSpPr>
          <p:spPr>
            <a:xfrm>
              <a:off x="5081888" y="29710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</p:spTree>
    <p:extLst>
      <p:ext uri="{BB962C8B-B14F-4D97-AF65-F5344CB8AC3E}">
        <p14:creationId xmlns:p14="http://schemas.microsoft.com/office/powerpoint/2010/main" val="6832129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 preserve="1">
  <p:cSld name="1_Section header">
    <p:spTree>
      <p:nvGrpSpPr>
        <p:cNvPr id="1" name="Shape 4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8" name="Google Shape;438;p3"/>
          <p:cNvGrpSpPr/>
          <p:nvPr/>
        </p:nvGrpSpPr>
        <p:grpSpPr>
          <a:xfrm>
            <a:off x="-99499" y="-67416"/>
            <a:ext cx="12189900" cy="6978400"/>
            <a:chOff x="-119900" y="-50550"/>
            <a:chExt cx="9142425" cy="5233800"/>
          </a:xfrm>
        </p:grpSpPr>
        <p:sp>
          <p:nvSpPr>
            <p:cNvPr id="439" name="Google Shape;439;p3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0" name="Google Shape;440;p3"/>
            <p:cNvSpPr/>
            <p:nvPr/>
          </p:nvSpPr>
          <p:spPr>
            <a:xfrm rot="5400000">
              <a:off x="8278075" y="3908300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3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441" name="Google Shape;441;p3"/>
          <p:cNvGrpSpPr/>
          <p:nvPr/>
        </p:nvGrpSpPr>
        <p:grpSpPr>
          <a:xfrm>
            <a:off x="-419800" y="-67416"/>
            <a:ext cx="12189867" cy="6978400"/>
            <a:chOff x="-119900" y="-50550"/>
            <a:chExt cx="9142400" cy="5233800"/>
          </a:xfrm>
        </p:grpSpPr>
        <p:sp>
          <p:nvSpPr>
            <p:cNvPr id="442" name="Google Shape;442;p3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lt2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3" name="Google Shape;443;p3"/>
            <p:cNvSpPr/>
            <p:nvPr/>
          </p:nvSpPr>
          <p:spPr>
            <a:xfrm rot="5400000">
              <a:off x="8278050" y="2687875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lt2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444" name="Google Shape;444;p3"/>
          <p:cNvGrpSpPr/>
          <p:nvPr/>
        </p:nvGrpSpPr>
        <p:grpSpPr>
          <a:xfrm>
            <a:off x="-737499" y="-67416"/>
            <a:ext cx="12191500" cy="6978400"/>
            <a:chOff x="-119900" y="-50550"/>
            <a:chExt cx="9143625" cy="5233800"/>
          </a:xfrm>
        </p:grpSpPr>
        <p:sp>
          <p:nvSpPr>
            <p:cNvPr id="445" name="Google Shape;445;p3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>
              <a:outerShdw blurRad="28575" dist="28575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6" name="Google Shape;446;p3"/>
            <p:cNvSpPr/>
            <p:nvPr/>
          </p:nvSpPr>
          <p:spPr>
            <a:xfrm rot="5400000">
              <a:off x="8279275" y="1471125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1"/>
            </a:solidFill>
            <a:ln>
              <a:noFill/>
            </a:ln>
            <a:effectLst>
              <a:outerShdw blurRad="28575" dist="28575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447" name="Google Shape;447;p3"/>
          <p:cNvSpPr txBox="1">
            <a:spLocks noGrp="1"/>
          </p:cNvSpPr>
          <p:nvPr>
            <p:ph type="title"/>
          </p:nvPr>
        </p:nvSpPr>
        <p:spPr>
          <a:xfrm>
            <a:off x="3466575" y="3690167"/>
            <a:ext cx="4106000" cy="892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5600"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5600"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5600"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5600"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5600"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5600"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5600"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56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448" name="Google Shape;448;p3"/>
          <p:cNvSpPr txBox="1">
            <a:spLocks noGrp="1"/>
          </p:cNvSpPr>
          <p:nvPr>
            <p:ph type="subTitle" idx="1"/>
          </p:nvPr>
        </p:nvSpPr>
        <p:spPr>
          <a:xfrm>
            <a:off x="3744575" y="4691833"/>
            <a:ext cx="3550000" cy="606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800">
                <a:solidFill>
                  <a:schemeClr val="lt1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800">
                <a:solidFill>
                  <a:schemeClr val="lt1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800">
                <a:solidFill>
                  <a:schemeClr val="lt1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800">
                <a:solidFill>
                  <a:schemeClr val="lt1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800">
                <a:solidFill>
                  <a:schemeClr val="lt1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800">
                <a:solidFill>
                  <a:schemeClr val="lt1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800">
                <a:solidFill>
                  <a:schemeClr val="lt1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8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449" name="Google Shape;449;p3"/>
          <p:cNvSpPr txBox="1">
            <a:spLocks noGrp="1"/>
          </p:cNvSpPr>
          <p:nvPr>
            <p:ph type="title" idx="2" hasCustomPrompt="1"/>
          </p:nvPr>
        </p:nvSpPr>
        <p:spPr>
          <a:xfrm>
            <a:off x="4325375" y="1671033"/>
            <a:ext cx="2388400" cy="1405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4666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6000"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6000"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6000"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6000"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6000"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6000"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6000"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6000">
                <a:solidFill>
                  <a:schemeClr val="lt1"/>
                </a:solidFill>
              </a:defRPr>
            </a:lvl9pPr>
          </a:lstStyle>
          <a:p>
            <a:r>
              <a:t>xx%</a:t>
            </a:r>
          </a:p>
        </p:txBody>
      </p:sp>
      <p:grpSp>
        <p:nvGrpSpPr>
          <p:cNvPr id="450" name="Google Shape;450;p3"/>
          <p:cNvGrpSpPr/>
          <p:nvPr/>
        </p:nvGrpSpPr>
        <p:grpSpPr>
          <a:xfrm rot="-4106746">
            <a:off x="4929041" y="134259"/>
            <a:ext cx="903372" cy="1265388"/>
            <a:chOff x="1441713" y="3841513"/>
            <a:chExt cx="524688" cy="734950"/>
          </a:xfrm>
        </p:grpSpPr>
        <p:sp>
          <p:nvSpPr>
            <p:cNvPr id="451" name="Google Shape;451;p3"/>
            <p:cNvSpPr/>
            <p:nvPr/>
          </p:nvSpPr>
          <p:spPr>
            <a:xfrm>
              <a:off x="1614875" y="4448813"/>
              <a:ext cx="178400" cy="55475"/>
            </a:xfrm>
            <a:custGeom>
              <a:avLst/>
              <a:gdLst/>
              <a:ahLst/>
              <a:cxnLst/>
              <a:rect l="l" t="t" r="r" b="b"/>
              <a:pathLst>
                <a:path w="7136" h="2219" extrusionOk="0">
                  <a:moveTo>
                    <a:pt x="419" y="0"/>
                  </a:moveTo>
                  <a:cubicBezTo>
                    <a:pt x="188" y="0"/>
                    <a:pt x="0" y="189"/>
                    <a:pt x="0" y="419"/>
                  </a:cubicBezTo>
                  <a:lnTo>
                    <a:pt x="0" y="1800"/>
                  </a:lnTo>
                  <a:cubicBezTo>
                    <a:pt x="0" y="2030"/>
                    <a:pt x="188" y="2218"/>
                    <a:pt x="419" y="2218"/>
                  </a:cubicBezTo>
                  <a:lnTo>
                    <a:pt x="6717" y="2218"/>
                  </a:lnTo>
                  <a:cubicBezTo>
                    <a:pt x="6926" y="2218"/>
                    <a:pt x="7114" y="2030"/>
                    <a:pt x="7135" y="1800"/>
                  </a:cubicBezTo>
                  <a:lnTo>
                    <a:pt x="7135" y="419"/>
                  </a:lnTo>
                  <a:cubicBezTo>
                    <a:pt x="7135" y="189"/>
                    <a:pt x="6947" y="0"/>
                    <a:pt x="6717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2" name="Google Shape;452;p3"/>
            <p:cNvSpPr/>
            <p:nvPr/>
          </p:nvSpPr>
          <p:spPr>
            <a:xfrm>
              <a:off x="1631600" y="4363038"/>
              <a:ext cx="144400" cy="213425"/>
            </a:xfrm>
            <a:custGeom>
              <a:avLst/>
              <a:gdLst/>
              <a:ahLst/>
              <a:cxnLst/>
              <a:rect l="l" t="t" r="r" b="b"/>
              <a:pathLst>
                <a:path w="5776" h="8537" extrusionOk="0">
                  <a:moveTo>
                    <a:pt x="2532" y="0"/>
                  </a:moveTo>
                  <a:cubicBezTo>
                    <a:pt x="1131" y="0"/>
                    <a:pt x="1" y="1109"/>
                    <a:pt x="1" y="2511"/>
                  </a:cubicBezTo>
                  <a:lnTo>
                    <a:pt x="1" y="6026"/>
                  </a:lnTo>
                  <a:cubicBezTo>
                    <a:pt x="1" y="7407"/>
                    <a:pt x="1131" y="8537"/>
                    <a:pt x="2532" y="8537"/>
                  </a:cubicBezTo>
                  <a:lnTo>
                    <a:pt x="3265" y="8537"/>
                  </a:lnTo>
                  <a:cubicBezTo>
                    <a:pt x="4646" y="8537"/>
                    <a:pt x="5776" y="7407"/>
                    <a:pt x="5776" y="6026"/>
                  </a:cubicBezTo>
                  <a:lnTo>
                    <a:pt x="5776" y="2511"/>
                  </a:lnTo>
                  <a:cubicBezTo>
                    <a:pt x="5776" y="1109"/>
                    <a:pt x="4646" y="0"/>
                    <a:pt x="3265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3" name="Google Shape;453;p3"/>
            <p:cNvSpPr/>
            <p:nvPr/>
          </p:nvSpPr>
          <p:spPr>
            <a:xfrm>
              <a:off x="1704325" y="4448813"/>
              <a:ext cx="88950" cy="55475"/>
            </a:xfrm>
            <a:custGeom>
              <a:avLst/>
              <a:gdLst/>
              <a:ahLst/>
              <a:cxnLst/>
              <a:rect l="l" t="t" r="r" b="b"/>
              <a:pathLst>
                <a:path w="3558" h="2219" extrusionOk="0">
                  <a:moveTo>
                    <a:pt x="0" y="0"/>
                  </a:moveTo>
                  <a:lnTo>
                    <a:pt x="0" y="2218"/>
                  </a:lnTo>
                  <a:lnTo>
                    <a:pt x="3139" y="2218"/>
                  </a:lnTo>
                  <a:cubicBezTo>
                    <a:pt x="3369" y="2218"/>
                    <a:pt x="3557" y="2030"/>
                    <a:pt x="3557" y="1800"/>
                  </a:cubicBezTo>
                  <a:lnTo>
                    <a:pt x="3557" y="419"/>
                  </a:lnTo>
                  <a:cubicBezTo>
                    <a:pt x="3536" y="189"/>
                    <a:pt x="3369" y="0"/>
                    <a:pt x="3139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4" name="Google Shape;454;p3"/>
            <p:cNvSpPr/>
            <p:nvPr/>
          </p:nvSpPr>
          <p:spPr>
            <a:xfrm>
              <a:off x="1704325" y="4363038"/>
              <a:ext cx="71675" cy="213425"/>
            </a:xfrm>
            <a:custGeom>
              <a:avLst/>
              <a:gdLst/>
              <a:ahLst/>
              <a:cxnLst/>
              <a:rect l="l" t="t" r="r" b="b"/>
              <a:pathLst>
                <a:path w="2867" h="8537" extrusionOk="0">
                  <a:moveTo>
                    <a:pt x="0" y="0"/>
                  </a:moveTo>
                  <a:lnTo>
                    <a:pt x="0" y="8537"/>
                  </a:lnTo>
                  <a:lnTo>
                    <a:pt x="356" y="8537"/>
                  </a:lnTo>
                  <a:cubicBezTo>
                    <a:pt x="1737" y="8537"/>
                    <a:pt x="2867" y="7407"/>
                    <a:pt x="2867" y="6026"/>
                  </a:cubicBezTo>
                  <a:lnTo>
                    <a:pt x="2867" y="2511"/>
                  </a:lnTo>
                  <a:cubicBezTo>
                    <a:pt x="2867" y="1130"/>
                    <a:pt x="1737" y="0"/>
                    <a:pt x="356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5" name="Google Shape;455;p3"/>
            <p:cNvSpPr/>
            <p:nvPr/>
          </p:nvSpPr>
          <p:spPr>
            <a:xfrm>
              <a:off x="1441725" y="3841513"/>
              <a:ext cx="524675" cy="607325"/>
            </a:xfrm>
            <a:custGeom>
              <a:avLst/>
              <a:gdLst/>
              <a:ahLst/>
              <a:cxnLst/>
              <a:rect l="l" t="t" r="r" b="b"/>
              <a:pathLst>
                <a:path w="20987" h="24293" extrusionOk="0">
                  <a:moveTo>
                    <a:pt x="10504" y="0"/>
                  </a:moveTo>
                  <a:cubicBezTo>
                    <a:pt x="4143" y="0"/>
                    <a:pt x="0" y="6675"/>
                    <a:pt x="2846" y="12366"/>
                  </a:cubicBezTo>
                  <a:lnTo>
                    <a:pt x="2909" y="12450"/>
                  </a:lnTo>
                  <a:cubicBezTo>
                    <a:pt x="3055" y="12785"/>
                    <a:pt x="3244" y="13098"/>
                    <a:pt x="3453" y="13391"/>
                  </a:cubicBezTo>
                  <a:cubicBezTo>
                    <a:pt x="6947" y="19438"/>
                    <a:pt x="6759" y="21677"/>
                    <a:pt x="6759" y="22786"/>
                  </a:cubicBezTo>
                  <a:cubicBezTo>
                    <a:pt x="6759" y="23435"/>
                    <a:pt x="7156" y="24041"/>
                    <a:pt x="7784" y="24292"/>
                  </a:cubicBezTo>
                  <a:lnTo>
                    <a:pt x="13245" y="24292"/>
                  </a:lnTo>
                  <a:cubicBezTo>
                    <a:pt x="13852" y="24041"/>
                    <a:pt x="14249" y="23435"/>
                    <a:pt x="14249" y="22786"/>
                  </a:cubicBezTo>
                  <a:cubicBezTo>
                    <a:pt x="14249" y="21677"/>
                    <a:pt x="14061" y="19438"/>
                    <a:pt x="17555" y="13391"/>
                  </a:cubicBezTo>
                  <a:cubicBezTo>
                    <a:pt x="17765" y="13098"/>
                    <a:pt x="17932" y="12764"/>
                    <a:pt x="18099" y="12450"/>
                  </a:cubicBezTo>
                  <a:cubicBezTo>
                    <a:pt x="18120" y="12429"/>
                    <a:pt x="18120" y="12387"/>
                    <a:pt x="18141" y="12366"/>
                  </a:cubicBezTo>
                  <a:cubicBezTo>
                    <a:pt x="20987" y="6675"/>
                    <a:pt x="16844" y="0"/>
                    <a:pt x="10504" y="0"/>
                  </a:cubicBez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6" name="Google Shape;456;p3"/>
            <p:cNvSpPr/>
            <p:nvPr/>
          </p:nvSpPr>
          <p:spPr>
            <a:xfrm>
              <a:off x="1703800" y="3842038"/>
              <a:ext cx="213950" cy="606800"/>
            </a:xfrm>
            <a:custGeom>
              <a:avLst/>
              <a:gdLst/>
              <a:ahLst/>
              <a:cxnLst/>
              <a:rect l="l" t="t" r="r" b="b"/>
              <a:pathLst>
                <a:path w="8558" h="24272" extrusionOk="0">
                  <a:moveTo>
                    <a:pt x="0" y="0"/>
                  </a:moveTo>
                  <a:lnTo>
                    <a:pt x="0" y="24271"/>
                  </a:lnTo>
                  <a:lnTo>
                    <a:pt x="2741" y="24271"/>
                  </a:lnTo>
                  <a:cubicBezTo>
                    <a:pt x="3348" y="24020"/>
                    <a:pt x="3766" y="23414"/>
                    <a:pt x="3745" y="22765"/>
                  </a:cubicBezTo>
                  <a:cubicBezTo>
                    <a:pt x="3745" y="21656"/>
                    <a:pt x="3557" y="19417"/>
                    <a:pt x="7051" y="13370"/>
                  </a:cubicBezTo>
                  <a:cubicBezTo>
                    <a:pt x="7261" y="13077"/>
                    <a:pt x="7449" y="12743"/>
                    <a:pt x="7616" y="12429"/>
                  </a:cubicBezTo>
                  <a:cubicBezTo>
                    <a:pt x="7637" y="12408"/>
                    <a:pt x="7637" y="12366"/>
                    <a:pt x="7658" y="12345"/>
                  </a:cubicBezTo>
                  <a:cubicBezTo>
                    <a:pt x="8244" y="11173"/>
                    <a:pt x="8558" y="9855"/>
                    <a:pt x="8558" y="8537"/>
                  </a:cubicBezTo>
                  <a:cubicBezTo>
                    <a:pt x="8558" y="3829"/>
                    <a:pt x="4729" y="0"/>
                    <a:pt x="0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7" name="Google Shape;457;p3"/>
            <p:cNvSpPr/>
            <p:nvPr/>
          </p:nvSpPr>
          <p:spPr>
            <a:xfrm>
              <a:off x="1614863" y="4448813"/>
              <a:ext cx="178400" cy="55475"/>
            </a:xfrm>
            <a:custGeom>
              <a:avLst/>
              <a:gdLst/>
              <a:ahLst/>
              <a:cxnLst/>
              <a:rect l="l" t="t" r="r" b="b"/>
              <a:pathLst>
                <a:path w="7136" h="2219" extrusionOk="0">
                  <a:moveTo>
                    <a:pt x="419" y="0"/>
                  </a:moveTo>
                  <a:cubicBezTo>
                    <a:pt x="188" y="0"/>
                    <a:pt x="0" y="189"/>
                    <a:pt x="0" y="419"/>
                  </a:cubicBezTo>
                  <a:lnTo>
                    <a:pt x="0" y="1800"/>
                  </a:lnTo>
                  <a:cubicBezTo>
                    <a:pt x="0" y="2030"/>
                    <a:pt x="188" y="2218"/>
                    <a:pt x="419" y="2218"/>
                  </a:cubicBezTo>
                  <a:lnTo>
                    <a:pt x="6717" y="2218"/>
                  </a:lnTo>
                  <a:cubicBezTo>
                    <a:pt x="6926" y="2218"/>
                    <a:pt x="7114" y="2030"/>
                    <a:pt x="7135" y="1800"/>
                  </a:cubicBezTo>
                  <a:lnTo>
                    <a:pt x="7135" y="419"/>
                  </a:lnTo>
                  <a:cubicBezTo>
                    <a:pt x="7135" y="189"/>
                    <a:pt x="6947" y="0"/>
                    <a:pt x="671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8" name="Google Shape;458;p3"/>
            <p:cNvSpPr/>
            <p:nvPr/>
          </p:nvSpPr>
          <p:spPr>
            <a:xfrm>
              <a:off x="1631588" y="4363038"/>
              <a:ext cx="144400" cy="213425"/>
            </a:xfrm>
            <a:custGeom>
              <a:avLst/>
              <a:gdLst/>
              <a:ahLst/>
              <a:cxnLst/>
              <a:rect l="l" t="t" r="r" b="b"/>
              <a:pathLst>
                <a:path w="5776" h="8537" extrusionOk="0">
                  <a:moveTo>
                    <a:pt x="2532" y="0"/>
                  </a:moveTo>
                  <a:cubicBezTo>
                    <a:pt x="1131" y="0"/>
                    <a:pt x="1" y="1109"/>
                    <a:pt x="1" y="2511"/>
                  </a:cubicBezTo>
                  <a:lnTo>
                    <a:pt x="1" y="6026"/>
                  </a:lnTo>
                  <a:cubicBezTo>
                    <a:pt x="1" y="7407"/>
                    <a:pt x="1131" y="8537"/>
                    <a:pt x="2532" y="8537"/>
                  </a:cubicBezTo>
                  <a:lnTo>
                    <a:pt x="3265" y="8537"/>
                  </a:lnTo>
                  <a:cubicBezTo>
                    <a:pt x="4646" y="8537"/>
                    <a:pt x="5776" y="7407"/>
                    <a:pt x="5776" y="6026"/>
                  </a:cubicBezTo>
                  <a:lnTo>
                    <a:pt x="5776" y="2511"/>
                  </a:lnTo>
                  <a:cubicBezTo>
                    <a:pt x="5776" y="1109"/>
                    <a:pt x="4646" y="0"/>
                    <a:pt x="326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9" name="Google Shape;459;p3"/>
            <p:cNvSpPr/>
            <p:nvPr/>
          </p:nvSpPr>
          <p:spPr>
            <a:xfrm>
              <a:off x="1704313" y="4448813"/>
              <a:ext cx="88950" cy="55475"/>
            </a:xfrm>
            <a:custGeom>
              <a:avLst/>
              <a:gdLst/>
              <a:ahLst/>
              <a:cxnLst/>
              <a:rect l="l" t="t" r="r" b="b"/>
              <a:pathLst>
                <a:path w="3558" h="2219" extrusionOk="0">
                  <a:moveTo>
                    <a:pt x="0" y="0"/>
                  </a:moveTo>
                  <a:lnTo>
                    <a:pt x="0" y="2218"/>
                  </a:lnTo>
                  <a:lnTo>
                    <a:pt x="3139" y="2218"/>
                  </a:lnTo>
                  <a:cubicBezTo>
                    <a:pt x="3369" y="2218"/>
                    <a:pt x="3557" y="2030"/>
                    <a:pt x="3557" y="1800"/>
                  </a:cubicBezTo>
                  <a:lnTo>
                    <a:pt x="3557" y="419"/>
                  </a:lnTo>
                  <a:cubicBezTo>
                    <a:pt x="3536" y="189"/>
                    <a:pt x="3369" y="0"/>
                    <a:pt x="313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0" name="Google Shape;460;p3"/>
            <p:cNvSpPr/>
            <p:nvPr/>
          </p:nvSpPr>
          <p:spPr>
            <a:xfrm>
              <a:off x="1704313" y="4363038"/>
              <a:ext cx="71675" cy="213425"/>
            </a:xfrm>
            <a:custGeom>
              <a:avLst/>
              <a:gdLst/>
              <a:ahLst/>
              <a:cxnLst/>
              <a:rect l="l" t="t" r="r" b="b"/>
              <a:pathLst>
                <a:path w="2867" h="8537" extrusionOk="0">
                  <a:moveTo>
                    <a:pt x="0" y="0"/>
                  </a:moveTo>
                  <a:lnTo>
                    <a:pt x="0" y="8537"/>
                  </a:lnTo>
                  <a:lnTo>
                    <a:pt x="356" y="8537"/>
                  </a:lnTo>
                  <a:cubicBezTo>
                    <a:pt x="1737" y="8537"/>
                    <a:pt x="2867" y="7407"/>
                    <a:pt x="2867" y="6026"/>
                  </a:cubicBezTo>
                  <a:lnTo>
                    <a:pt x="2867" y="2511"/>
                  </a:lnTo>
                  <a:cubicBezTo>
                    <a:pt x="2867" y="1130"/>
                    <a:pt x="1737" y="0"/>
                    <a:pt x="35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1" name="Google Shape;461;p3"/>
            <p:cNvSpPr/>
            <p:nvPr/>
          </p:nvSpPr>
          <p:spPr>
            <a:xfrm>
              <a:off x="1441713" y="3841513"/>
              <a:ext cx="524675" cy="607325"/>
            </a:xfrm>
            <a:custGeom>
              <a:avLst/>
              <a:gdLst/>
              <a:ahLst/>
              <a:cxnLst/>
              <a:rect l="l" t="t" r="r" b="b"/>
              <a:pathLst>
                <a:path w="20987" h="24293" extrusionOk="0">
                  <a:moveTo>
                    <a:pt x="10504" y="0"/>
                  </a:moveTo>
                  <a:cubicBezTo>
                    <a:pt x="4143" y="0"/>
                    <a:pt x="0" y="6675"/>
                    <a:pt x="2846" y="12366"/>
                  </a:cubicBezTo>
                  <a:lnTo>
                    <a:pt x="2909" y="12450"/>
                  </a:lnTo>
                  <a:cubicBezTo>
                    <a:pt x="3055" y="12785"/>
                    <a:pt x="3244" y="13098"/>
                    <a:pt x="3453" y="13391"/>
                  </a:cubicBezTo>
                  <a:cubicBezTo>
                    <a:pt x="6947" y="19438"/>
                    <a:pt x="6759" y="21677"/>
                    <a:pt x="6759" y="22786"/>
                  </a:cubicBezTo>
                  <a:cubicBezTo>
                    <a:pt x="6759" y="23435"/>
                    <a:pt x="7156" y="24041"/>
                    <a:pt x="7784" y="24292"/>
                  </a:cubicBezTo>
                  <a:lnTo>
                    <a:pt x="13245" y="24292"/>
                  </a:lnTo>
                  <a:cubicBezTo>
                    <a:pt x="13852" y="24041"/>
                    <a:pt x="14249" y="23435"/>
                    <a:pt x="14249" y="22786"/>
                  </a:cubicBezTo>
                  <a:cubicBezTo>
                    <a:pt x="14249" y="21677"/>
                    <a:pt x="14061" y="19438"/>
                    <a:pt x="17555" y="13391"/>
                  </a:cubicBezTo>
                  <a:cubicBezTo>
                    <a:pt x="17765" y="13098"/>
                    <a:pt x="17932" y="12764"/>
                    <a:pt x="18099" y="12450"/>
                  </a:cubicBezTo>
                  <a:cubicBezTo>
                    <a:pt x="18120" y="12429"/>
                    <a:pt x="18120" y="12387"/>
                    <a:pt x="18141" y="12366"/>
                  </a:cubicBezTo>
                  <a:cubicBezTo>
                    <a:pt x="20987" y="6675"/>
                    <a:pt x="16844" y="0"/>
                    <a:pt x="1050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2" name="Google Shape;462;p3"/>
            <p:cNvSpPr/>
            <p:nvPr/>
          </p:nvSpPr>
          <p:spPr>
            <a:xfrm>
              <a:off x="1703788" y="3842038"/>
              <a:ext cx="213950" cy="606800"/>
            </a:xfrm>
            <a:custGeom>
              <a:avLst/>
              <a:gdLst/>
              <a:ahLst/>
              <a:cxnLst/>
              <a:rect l="l" t="t" r="r" b="b"/>
              <a:pathLst>
                <a:path w="8558" h="24272" extrusionOk="0">
                  <a:moveTo>
                    <a:pt x="0" y="0"/>
                  </a:moveTo>
                  <a:lnTo>
                    <a:pt x="0" y="24271"/>
                  </a:lnTo>
                  <a:lnTo>
                    <a:pt x="2741" y="24271"/>
                  </a:lnTo>
                  <a:cubicBezTo>
                    <a:pt x="3348" y="24020"/>
                    <a:pt x="3766" y="23414"/>
                    <a:pt x="3745" y="22765"/>
                  </a:cubicBezTo>
                  <a:cubicBezTo>
                    <a:pt x="3745" y="21656"/>
                    <a:pt x="3557" y="19417"/>
                    <a:pt x="7051" y="13370"/>
                  </a:cubicBezTo>
                  <a:cubicBezTo>
                    <a:pt x="7261" y="13077"/>
                    <a:pt x="7449" y="12743"/>
                    <a:pt x="7616" y="12429"/>
                  </a:cubicBezTo>
                  <a:cubicBezTo>
                    <a:pt x="7637" y="12408"/>
                    <a:pt x="7637" y="12366"/>
                    <a:pt x="7658" y="12345"/>
                  </a:cubicBezTo>
                  <a:cubicBezTo>
                    <a:pt x="8244" y="11173"/>
                    <a:pt x="8558" y="9855"/>
                    <a:pt x="8558" y="8537"/>
                  </a:cubicBezTo>
                  <a:cubicBezTo>
                    <a:pt x="8558" y="3829"/>
                    <a:pt x="4729" y="0"/>
                    <a:pt x="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463" name="Google Shape;463;p3"/>
          <p:cNvGrpSpPr/>
          <p:nvPr/>
        </p:nvGrpSpPr>
        <p:grpSpPr>
          <a:xfrm rot="1015750">
            <a:off x="8705509" y="554009"/>
            <a:ext cx="858320" cy="897079"/>
            <a:chOff x="3586913" y="4050713"/>
            <a:chExt cx="498538" cy="521050"/>
          </a:xfrm>
        </p:grpSpPr>
        <p:sp>
          <p:nvSpPr>
            <p:cNvPr id="464" name="Google Shape;464;p3"/>
            <p:cNvSpPr/>
            <p:nvPr/>
          </p:nvSpPr>
          <p:spPr>
            <a:xfrm>
              <a:off x="3624050" y="4313338"/>
              <a:ext cx="424775" cy="120325"/>
            </a:xfrm>
            <a:custGeom>
              <a:avLst/>
              <a:gdLst/>
              <a:ahLst/>
              <a:cxnLst/>
              <a:rect l="l" t="t" r="r" b="b"/>
              <a:pathLst>
                <a:path w="16991" h="4813" extrusionOk="0">
                  <a:moveTo>
                    <a:pt x="1068" y="0"/>
                  </a:moveTo>
                  <a:cubicBezTo>
                    <a:pt x="482" y="0"/>
                    <a:pt x="1" y="482"/>
                    <a:pt x="1" y="1067"/>
                  </a:cubicBezTo>
                  <a:lnTo>
                    <a:pt x="1" y="3746"/>
                  </a:lnTo>
                  <a:cubicBezTo>
                    <a:pt x="1" y="4331"/>
                    <a:pt x="482" y="4813"/>
                    <a:pt x="1068" y="4813"/>
                  </a:cubicBezTo>
                  <a:lnTo>
                    <a:pt x="16216" y="4813"/>
                  </a:lnTo>
                  <a:cubicBezTo>
                    <a:pt x="16342" y="4813"/>
                    <a:pt x="16468" y="4792"/>
                    <a:pt x="16991" y="4750"/>
                  </a:cubicBezTo>
                  <a:lnTo>
                    <a:pt x="16991" y="63"/>
                  </a:lnTo>
                  <a:cubicBezTo>
                    <a:pt x="16468" y="21"/>
                    <a:pt x="16342" y="0"/>
                    <a:pt x="16196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5" name="Google Shape;465;p3"/>
            <p:cNvSpPr/>
            <p:nvPr/>
          </p:nvSpPr>
          <p:spPr>
            <a:xfrm>
              <a:off x="3616200" y="4304963"/>
              <a:ext cx="439425" cy="133925"/>
            </a:xfrm>
            <a:custGeom>
              <a:avLst/>
              <a:gdLst/>
              <a:ahLst/>
              <a:cxnLst/>
              <a:rect l="l" t="t" r="r" b="b"/>
              <a:pathLst>
                <a:path w="17577" h="5357" extrusionOk="0">
                  <a:moveTo>
                    <a:pt x="1068" y="1"/>
                  </a:moveTo>
                  <a:cubicBezTo>
                    <a:pt x="482" y="1"/>
                    <a:pt x="1" y="482"/>
                    <a:pt x="1" y="1068"/>
                  </a:cubicBezTo>
                  <a:lnTo>
                    <a:pt x="1" y="4290"/>
                  </a:lnTo>
                  <a:cubicBezTo>
                    <a:pt x="1" y="4876"/>
                    <a:pt x="482" y="5357"/>
                    <a:pt x="1068" y="5357"/>
                  </a:cubicBezTo>
                  <a:lnTo>
                    <a:pt x="17577" y="5357"/>
                  </a:lnTo>
                  <a:lnTo>
                    <a:pt x="17577" y="4876"/>
                  </a:lnTo>
                  <a:lnTo>
                    <a:pt x="1612" y="4876"/>
                  </a:lnTo>
                  <a:cubicBezTo>
                    <a:pt x="1005" y="4876"/>
                    <a:pt x="545" y="4394"/>
                    <a:pt x="545" y="3809"/>
                  </a:cubicBezTo>
                  <a:lnTo>
                    <a:pt x="545" y="1549"/>
                  </a:lnTo>
                  <a:cubicBezTo>
                    <a:pt x="545" y="963"/>
                    <a:pt x="1005" y="482"/>
                    <a:pt x="1612" y="482"/>
                  </a:cubicBezTo>
                  <a:lnTo>
                    <a:pt x="17577" y="482"/>
                  </a:lnTo>
                  <a:lnTo>
                    <a:pt x="17577" y="1"/>
                  </a:ln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6" name="Google Shape;466;p3"/>
            <p:cNvSpPr/>
            <p:nvPr/>
          </p:nvSpPr>
          <p:spPr>
            <a:xfrm>
              <a:off x="3593725" y="4446713"/>
              <a:ext cx="483875" cy="120350"/>
            </a:xfrm>
            <a:custGeom>
              <a:avLst/>
              <a:gdLst/>
              <a:ahLst/>
              <a:cxnLst/>
              <a:rect l="l" t="t" r="r" b="b"/>
              <a:pathLst>
                <a:path w="19355" h="4814" extrusionOk="0">
                  <a:moveTo>
                    <a:pt x="795" y="1"/>
                  </a:moveTo>
                  <a:cubicBezTo>
                    <a:pt x="649" y="1"/>
                    <a:pt x="523" y="43"/>
                    <a:pt x="0" y="84"/>
                  </a:cubicBezTo>
                  <a:lnTo>
                    <a:pt x="0" y="4750"/>
                  </a:lnTo>
                  <a:cubicBezTo>
                    <a:pt x="523" y="4792"/>
                    <a:pt x="649" y="4813"/>
                    <a:pt x="774" y="4813"/>
                  </a:cubicBezTo>
                  <a:lnTo>
                    <a:pt x="18287" y="4813"/>
                  </a:lnTo>
                  <a:cubicBezTo>
                    <a:pt x="18873" y="4813"/>
                    <a:pt x="19354" y="4332"/>
                    <a:pt x="19354" y="3746"/>
                  </a:cubicBezTo>
                  <a:lnTo>
                    <a:pt x="19354" y="1068"/>
                  </a:lnTo>
                  <a:cubicBezTo>
                    <a:pt x="19354" y="482"/>
                    <a:pt x="18873" y="1"/>
                    <a:pt x="18287" y="1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7" name="Google Shape;467;p3"/>
            <p:cNvSpPr/>
            <p:nvPr/>
          </p:nvSpPr>
          <p:spPr>
            <a:xfrm>
              <a:off x="3586925" y="4438863"/>
              <a:ext cx="498525" cy="132900"/>
            </a:xfrm>
            <a:custGeom>
              <a:avLst/>
              <a:gdLst/>
              <a:ahLst/>
              <a:cxnLst/>
              <a:rect l="l" t="t" r="r" b="b"/>
              <a:pathLst>
                <a:path w="19941" h="5316" extrusionOk="0">
                  <a:moveTo>
                    <a:pt x="0" y="1"/>
                  </a:moveTo>
                  <a:lnTo>
                    <a:pt x="0" y="461"/>
                  </a:lnTo>
                  <a:lnTo>
                    <a:pt x="18329" y="461"/>
                  </a:lnTo>
                  <a:cubicBezTo>
                    <a:pt x="18915" y="461"/>
                    <a:pt x="19396" y="943"/>
                    <a:pt x="19396" y="1528"/>
                  </a:cubicBezTo>
                  <a:lnTo>
                    <a:pt x="19396" y="3809"/>
                  </a:lnTo>
                  <a:cubicBezTo>
                    <a:pt x="19396" y="4395"/>
                    <a:pt x="18915" y="4855"/>
                    <a:pt x="18329" y="4855"/>
                  </a:cubicBezTo>
                  <a:lnTo>
                    <a:pt x="0" y="4855"/>
                  </a:lnTo>
                  <a:lnTo>
                    <a:pt x="0" y="5316"/>
                  </a:lnTo>
                  <a:lnTo>
                    <a:pt x="18873" y="5316"/>
                  </a:lnTo>
                  <a:cubicBezTo>
                    <a:pt x="19459" y="5316"/>
                    <a:pt x="19940" y="4855"/>
                    <a:pt x="19940" y="4269"/>
                  </a:cubicBezTo>
                  <a:lnTo>
                    <a:pt x="19940" y="1047"/>
                  </a:lnTo>
                  <a:cubicBezTo>
                    <a:pt x="19940" y="461"/>
                    <a:pt x="19459" y="1"/>
                    <a:pt x="18873" y="1"/>
                  </a:cubicBezTo>
                  <a:close/>
                </a:path>
              </a:pathLst>
            </a:custGeom>
            <a:solidFill>
              <a:srgbClr val="39B44A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8" name="Google Shape;468;p3"/>
            <p:cNvSpPr/>
            <p:nvPr/>
          </p:nvSpPr>
          <p:spPr>
            <a:xfrm>
              <a:off x="3762150" y="4050713"/>
              <a:ext cx="73775" cy="51325"/>
            </a:xfrm>
            <a:custGeom>
              <a:avLst/>
              <a:gdLst/>
              <a:ahLst/>
              <a:cxnLst/>
              <a:rect l="l" t="t" r="r" b="b"/>
              <a:pathLst>
                <a:path w="2951" h="2053" extrusionOk="0">
                  <a:moveTo>
                    <a:pt x="128" y="0"/>
                  </a:moveTo>
                  <a:cubicBezTo>
                    <a:pt x="86" y="0"/>
                    <a:pt x="44" y="1"/>
                    <a:pt x="1" y="2"/>
                  </a:cubicBezTo>
                  <a:cubicBezTo>
                    <a:pt x="1" y="2"/>
                    <a:pt x="879" y="1968"/>
                    <a:pt x="2951" y="2052"/>
                  </a:cubicBezTo>
                  <a:cubicBezTo>
                    <a:pt x="2951" y="2052"/>
                    <a:pt x="2951" y="0"/>
                    <a:pt x="128" y="0"/>
                  </a:cubicBezTo>
                  <a:close/>
                </a:path>
              </a:pathLst>
            </a:custGeom>
            <a:solidFill>
              <a:srgbClr val="8BC53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9" name="Google Shape;469;p3"/>
            <p:cNvSpPr/>
            <p:nvPr/>
          </p:nvSpPr>
          <p:spPr>
            <a:xfrm>
              <a:off x="3831725" y="4053363"/>
              <a:ext cx="28275" cy="81100"/>
            </a:xfrm>
            <a:custGeom>
              <a:avLst/>
              <a:gdLst/>
              <a:ahLst/>
              <a:cxnLst/>
              <a:rect l="l" t="t" r="r" b="b"/>
              <a:pathLst>
                <a:path w="1131" h="3244" extrusionOk="0">
                  <a:moveTo>
                    <a:pt x="1109" y="0"/>
                  </a:moveTo>
                  <a:cubicBezTo>
                    <a:pt x="1067" y="21"/>
                    <a:pt x="1005" y="42"/>
                    <a:pt x="963" y="63"/>
                  </a:cubicBezTo>
                  <a:cubicBezTo>
                    <a:pt x="900" y="84"/>
                    <a:pt x="837" y="105"/>
                    <a:pt x="795" y="147"/>
                  </a:cubicBezTo>
                  <a:cubicBezTo>
                    <a:pt x="733" y="189"/>
                    <a:pt x="670" y="230"/>
                    <a:pt x="586" y="293"/>
                  </a:cubicBezTo>
                  <a:cubicBezTo>
                    <a:pt x="544" y="356"/>
                    <a:pt x="482" y="440"/>
                    <a:pt x="398" y="523"/>
                  </a:cubicBezTo>
                  <a:cubicBezTo>
                    <a:pt x="356" y="607"/>
                    <a:pt x="293" y="712"/>
                    <a:pt x="251" y="795"/>
                  </a:cubicBezTo>
                  <a:cubicBezTo>
                    <a:pt x="210" y="900"/>
                    <a:pt x="189" y="1005"/>
                    <a:pt x="147" y="1130"/>
                  </a:cubicBezTo>
                  <a:cubicBezTo>
                    <a:pt x="126" y="1235"/>
                    <a:pt x="84" y="1339"/>
                    <a:pt x="84" y="1465"/>
                  </a:cubicBezTo>
                  <a:cubicBezTo>
                    <a:pt x="0" y="2051"/>
                    <a:pt x="21" y="2658"/>
                    <a:pt x="126" y="3243"/>
                  </a:cubicBezTo>
                  <a:lnTo>
                    <a:pt x="147" y="3243"/>
                  </a:lnTo>
                  <a:cubicBezTo>
                    <a:pt x="147" y="3243"/>
                    <a:pt x="147" y="3013"/>
                    <a:pt x="168" y="2678"/>
                  </a:cubicBezTo>
                  <a:cubicBezTo>
                    <a:pt x="189" y="2532"/>
                    <a:pt x="210" y="2344"/>
                    <a:pt x="231" y="2134"/>
                  </a:cubicBezTo>
                  <a:cubicBezTo>
                    <a:pt x="272" y="1925"/>
                    <a:pt x="314" y="1716"/>
                    <a:pt x="377" y="1507"/>
                  </a:cubicBezTo>
                  <a:cubicBezTo>
                    <a:pt x="398" y="1402"/>
                    <a:pt x="440" y="1298"/>
                    <a:pt x="461" y="1214"/>
                  </a:cubicBezTo>
                  <a:cubicBezTo>
                    <a:pt x="503" y="1130"/>
                    <a:pt x="544" y="1046"/>
                    <a:pt x="586" y="963"/>
                  </a:cubicBezTo>
                  <a:cubicBezTo>
                    <a:pt x="628" y="858"/>
                    <a:pt x="670" y="774"/>
                    <a:pt x="712" y="691"/>
                  </a:cubicBezTo>
                  <a:cubicBezTo>
                    <a:pt x="754" y="628"/>
                    <a:pt x="775" y="544"/>
                    <a:pt x="816" y="481"/>
                  </a:cubicBezTo>
                  <a:lnTo>
                    <a:pt x="942" y="293"/>
                  </a:lnTo>
                  <a:cubicBezTo>
                    <a:pt x="963" y="251"/>
                    <a:pt x="1005" y="209"/>
                    <a:pt x="1026" y="168"/>
                  </a:cubicBezTo>
                  <a:cubicBezTo>
                    <a:pt x="1088" y="84"/>
                    <a:pt x="1130" y="42"/>
                    <a:pt x="1130" y="42"/>
                  </a:cubicBezTo>
                  <a:lnTo>
                    <a:pt x="1109" y="0"/>
                  </a:lnTo>
                  <a:close/>
                </a:path>
              </a:pathLst>
            </a:custGeom>
            <a:solidFill>
              <a:srgbClr val="A57C5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0" name="Google Shape;470;p3"/>
            <p:cNvSpPr/>
            <p:nvPr/>
          </p:nvSpPr>
          <p:spPr>
            <a:xfrm>
              <a:off x="3706700" y="4094763"/>
              <a:ext cx="258950" cy="210475"/>
            </a:xfrm>
            <a:custGeom>
              <a:avLst/>
              <a:gdLst/>
              <a:ahLst/>
              <a:cxnLst/>
              <a:rect l="l" t="t" r="r" b="b"/>
              <a:pathLst>
                <a:path w="10358" h="8419" extrusionOk="0">
                  <a:moveTo>
                    <a:pt x="3320" y="1"/>
                  </a:moveTo>
                  <a:cubicBezTo>
                    <a:pt x="2754" y="1"/>
                    <a:pt x="2145" y="134"/>
                    <a:pt x="1612" y="583"/>
                  </a:cubicBezTo>
                  <a:cubicBezTo>
                    <a:pt x="314" y="1671"/>
                    <a:pt x="1" y="4224"/>
                    <a:pt x="775" y="5647"/>
                  </a:cubicBezTo>
                  <a:cubicBezTo>
                    <a:pt x="1393" y="6736"/>
                    <a:pt x="2225" y="8418"/>
                    <a:pt x="3714" y="8418"/>
                  </a:cubicBezTo>
                  <a:cubicBezTo>
                    <a:pt x="4141" y="8418"/>
                    <a:pt x="4623" y="8280"/>
                    <a:pt x="5169" y="7948"/>
                  </a:cubicBezTo>
                  <a:cubicBezTo>
                    <a:pt x="5717" y="8278"/>
                    <a:pt x="6199" y="8416"/>
                    <a:pt x="6626" y="8416"/>
                  </a:cubicBezTo>
                  <a:cubicBezTo>
                    <a:pt x="8123" y="8416"/>
                    <a:pt x="8944" y="6721"/>
                    <a:pt x="9563" y="5647"/>
                  </a:cubicBezTo>
                  <a:cubicBezTo>
                    <a:pt x="10358" y="4245"/>
                    <a:pt x="10044" y="1671"/>
                    <a:pt x="8726" y="583"/>
                  </a:cubicBezTo>
                  <a:cubicBezTo>
                    <a:pt x="8201" y="134"/>
                    <a:pt x="7597" y="1"/>
                    <a:pt x="7033" y="1"/>
                  </a:cubicBezTo>
                  <a:cubicBezTo>
                    <a:pt x="6202" y="1"/>
                    <a:pt x="5455" y="290"/>
                    <a:pt x="5169" y="290"/>
                  </a:cubicBezTo>
                  <a:cubicBezTo>
                    <a:pt x="4895" y="290"/>
                    <a:pt x="4153" y="1"/>
                    <a:pt x="3320" y="1"/>
                  </a:cubicBez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1" name="Google Shape;471;p3"/>
            <p:cNvSpPr/>
            <p:nvPr/>
          </p:nvSpPr>
          <p:spPr>
            <a:xfrm>
              <a:off x="3624038" y="4313338"/>
              <a:ext cx="424775" cy="120325"/>
            </a:xfrm>
            <a:custGeom>
              <a:avLst/>
              <a:gdLst/>
              <a:ahLst/>
              <a:cxnLst/>
              <a:rect l="l" t="t" r="r" b="b"/>
              <a:pathLst>
                <a:path w="16991" h="4813" extrusionOk="0">
                  <a:moveTo>
                    <a:pt x="1068" y="0"/>
                  </a:moveTo>
                  <a:cubicBezTo>
                    <a:pt x="482" y="0"/>
                    <a:pt x="1" y="482"/>
                    <a:pt x="1" y="1067"/>
                  </a:cubicBezTo>
                  <a:lnTo>
                    <a:pt x="1" y="3746"/>
                  </a:lnTo>
                  <a:cubicBezTo>
                    <a:pt x="1" y="4331"/>
                    <a:pt x="482" y="4813"/>
                    <a:pt x="1068" y="4813"/>
                  </a:cubicBezTo>
                  <a:lnTo>
                    <a:pt x="16216" y="4813"/>
                  </a:lnTo>
                  <a:cubicBezTo>
                    <a:pt x="16342" y="4813"/>
                    <a:pt x="16468" y="4792"/>
                    <a:pt x="16991" y="4750"/>
                  </a:cubicBezTo>
                  <a:lnTo>
                    <a:pt x="16991" y="63"/>
                  </a:lnTo>
                  <a:cubicBezTo>
                    <a:pt x="16468" y="21"/>
                    <a:pt x="16342" y="0"/>
                    <a:pt x="16196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2" name="Google Shape;472;p3"/>
            <p:cNvSpPr/>
            <p:nvPr/>
          </p:nvSpPr>
          <p:spPr>
            <a:xfrm>
              <a:off x="3616188" y="4304963"/>
              <a:ext cx="439425" cy="133925"/>
            </a:xfrm>
            <a:custGeom>
              <a:avLst/>
              <a:gdLst/>
              <a:ahLst/>
              <a:cxnLst/>
              <a:rect l="l" t="t" r="r" b="b"/>
              <a:pathLst>
                <a:path w="17577" h="5357" extrusionOk="0">
                  <a:moveTo>
                    <a:pt x="1068" y="1"/>
                  </a:moveTo>
                  <a:cubicBezTo>
                    <a:pt x="482" y="1"/>
                    <a:pt x="1" y="482"/>
                    <a:pt x="1" y="1068"/>
                  </a:cubicBezTo>
                  <a:lnTo>
                    <a:pt x="1" y="4290"/>
                  </a:lnTo>
                  <a:cubicBezTo>
                    <a:pt x="1" y="4876"/>
                    <a:pt x="482" y="5357"/>
                    <a:pt x="1068" y="5357"/>
                  </a:cubicBezTo>
                  <a:lnTo>
                    <a:pt x="17577" y="5357"/>
                  </a:lnTo>
                  <a:lnTo>
                    <a:pt x="17577" y="4876"/>
                  </a:lnTo>
                  <a:lnTo>
                    <a:pt x="1612" y="4876"/>
                  </a:lnTo>
                  <a:cubicBezTo>
                    <a:pt x="1005" y="4876"/>
                    <a:pt x="545" y="4394"/>
                    <a:pt x="545" y="3809"/>
                  </a:cubicBezTo>
                  <a:lnTo>
                    <a:pt x="545" y="1549"/>
                  </a:lnTo>
                  <a:cubicBezTo>
                    <a:pt x="545" y="963"/>
                    <a:pt x="1005" y="482"/>
                    <a:pt x="1612" y="482"/>
                  </a:cubicBezTo>
                  <a:lnTo>
                    <a:pt x="17577" y="482"/>
                  </a:lnTo>
                  <a:lnTo>
                    <a:pt x="17577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3" name="Google Shape;473;p3"/>
            <p:cNvSpPr/>
            <p:nvPr/>
          </p:nvSpPr>
          <p:spPr>
            <a:xfrm>
              <a:off x="3593713" y="4446713"/>
              <a:ext cx="483875" cy="120350"/>
            </a:xfrm>
            <a:custGeom>
              <a:avLst/>
              <a:gdLst/>
              <a:ahLst/>
              <a:cxnLst/>
              <a:rect l="l" t="t" r="r" b="b"/>
              <a:pathLst>
                <a:path w="19355" h="4814" extrusionOk="0">
                  <a:moveTo>
                    <a:pt x="795" y="1"/>
                  </a:moveTo>
                  <a:cubicBezTo>
                    <a:pt x="649" y="1"/>
                    <a:pt x="523" y="43"/>
                    <a:pt x="0" y="84"/>
                  </a:cubicBezTo>
                  <a:lnTo>
                    <a:pt x="0" y="4750"/>
                  </a:lnTo>
                  <a:cubicBezTo>
                    <a:pt x="523" y="4792"/>
                    <a:pt x="649" y="4813"/>
                    <a:pt x="774" y="4813"/>
                  </a:cubicBezTo>
                  <a:lnTo>
                    <a:pt x="18287" y="4813"/>
                  </a:lnTo>
                  <a:cubicBezTo>
                    <a:pt x="18873" y="4813"/>
                    <a:pt x="19354" y="4332"/>
                    <a:pt x="19354" y="3746"/>
                  </a:cubicBezTo>
                  <a:lnTo>
                    <a:pt x="19354" y="1068"/>
                  </a:lnTo>
                  <a:cubicBezTo>
                    <a:pt x="19354" y="482"/>
                    <a:pt x="18873" y="1"/>
                    <a:pt x="18287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4" name="Google Shape;474;p3"/>
            <p:cNvSpPr/>
            <p:nvPr/>
          </p:nvSpPr>
          <p:spPr>
            <a:xfrm>
              <a:off x="3586913" y="4438863"/>
              <a:ext cx="498525" cy="132900"/>
            </a:xfrm>
            <a:custGeom>
              <a:avLst/>
              <a:gdLst/>
              <a:ahLst/>
              <a:cxnLst/>
              <a:rect l="l" t="t" r="r" b="b"/>
              <a:pathLst>
                <a:path w="19941" h="5316" extrusionOk="0">
                  <a:moveTo>
                    <a:pt x="0" y="1"/>
                  </a:moveTo>
                  <a:lnTo>
                    <a:pt x="0" y="461"/>
                  </a:lnTo>
                  <a:lnTo>
                    <a:pt x="18329" y="461"/>
                  </a:lnTo>
                  <a:cubicBezTo>
                    <a:pt x="18915" y="461"/>
                    <a:pt x="19396" y="943"/>
                    <a:pt x="19396" y="1528"/>
                  </a:cubicBezTo>
                  <a:lnTo>
                    <a:pt x="19396" y="3809"/>
                  </a:lnTo>
                  <a:cubicBezTo>
                    <a:pt x="19396" y="4395"/>
                    <a:pt x="18915" y="4855"/>
                    <a:pt x="18329" y="4855"/>
                  </a:cubicBezTo>
                  <a:lnTo>
                    <a:pt x="0" y="4855"/>
                  </a:lnTo>
                  <a:lnTo>
                    <a:pt x="0" y="5316"/>
                  </a:lnTo>
                  <a:lnTo>
                    <a:pt x="18873" y="5316"/>
                  </a:lnTo>
                  <a:cubicBezTo>
                    <a:pt x="19459" y="5316"/>
                    <a:pt x="19940" y="4855"/>
                    <a:pt x="19940" y="4269"/>
                  </a:cubicBezTo>
                  <a:lnTo>
                    <a:pt x="19940" y="1047"/>
                  </a:lnTo>
                  <a:cubicBezTo>
                    <a:pt x="19940" y="461"/>
                    <a:pt x="19459" y="1"/>
                    <a:pt x="18873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5" name="Google Shape;475;p3"/>
            <p:cNvSpPr/>
            <p:nvPr/>
          </p:nvSpPr>
          <p:spPr>
            <a:xfrm>
              <a:off x="3762138" y="4050713"/>
              <a:ext cx="73775" cy="51325"/>
            </a:xfrm>
            <a:custGeom>
              <a:avLst/>
              <a:gdLst/>
              <a:ahLst/>
              <a:cxnLst/>
              <a:rect l="l" t="t" r="r" b="b"/>
              <a:pathLst>
                <a:path w="2951" h="2053" extrusionOk="0">
                  <a:moveTo>
                    <a:pt x="128" y="0"/>
                  </a:moveTo>
                  <a:cubicBezTo>
                    <a:pt x="86" y="0"/>
                    <a:pt x="44" y="1"/>
                    <a:pt x="1" y="2"/>
                  </a:cubicBezTo>
                  <a:cubicBezTo>
                    <a:pt x="1" y="2"/>
                    <a:pt x="879" y="1968"/>
                    <a:pt x="2951" y="2052"/>
                  </a:cubicBezTo>
                  <a:cubicBezTo>
                    <a:pt x="2951" y="2052"/>
                    <a:pt x="2951" y="0"/>
                    <a:pt x="128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6" name="Google Shape;476;p3"/>
            <p:cNvSpPr/>
            <p:nvPr/>
          </p:nvSpPr>
          <p:spPr>
            <a:xfrm>
              <a:off x="3831713" y="4053363"/>
              <a:ext cx="28275" cy="81100"/>
            </a:xfrm>
            <a:custGeom>
              <a:avLst/>
              <a:gdLst/>
              <a:ahLst/>
              <a:cxnLst/>
              <a:rect l="l" t="t" r="r" b="b"/>
              <a:pathLst>
                <a:path w="1131" h="3244" extrusionOk="0">
                  <a:moveTo>
                    <a:pt x="1109" y="0"/>
                  </a:moveTo>
                  <a:cubicBezTo>
                    <a:pt x="1067" y="21"/>
                    <a:pt x="1005" y="42"/>
                    <a:pt x="963" y="63"/>
                  </a:cubicBezTo>
                  <a:cubicBezTo>
                    <a:pt x="900" y="84"/>
                    <a:pt x="837" y="105"/>
                    <a:pt x="795" y="147"/>
                  </a:cubicBezTo>
                  <a:cubicBezTo>
                    <a:pt x="733" y="189"/>
                    <a:pt x="670" y="230"/>
                    <a:pt x="586" y="293"/>
                  </a:cubicBezTo>
                  <a:cubicBezTo>
                    <a:pt x="544" y="356"/>
                    <a:pt x="482" y="440"/>
                    <a:pt x="398" y="523"/>
                  </a:cubicBezTo>
                  <a:cubicBezTo>
                    <a:pt x="356" y="607"/>
                    <a:pt x="293" y="712"/>
                    <a:pt x="251" y="795"/>
                  </a:cubicBezTo>
                  <a:cubicBezTo>
                    <a:pt x="210" y="900"/>
                    <a:pt x="189" y="1005"/>
                    <a:pt x="147" y="1130"/>
                  </a:cubicBezTo>
                  <a:cubicBezTo>
                    <a:pt x="126" y="1235"/>
                    <a:pt x="84" y="1339"/>
                    <a:pt x="84" y="1465"/>
                  </a:cubicBezTo>
                  <a:cubicBezTo>
                    <a:pt x="0" y="2051"/>
                    <a:pt x="21" y="2658"/>
                    <a:pt x="126" y="3243"/>
                  </a:cubicBezTo>
                  <a:lnTo>
                    <a:pt x="147" y="3243"/>
                  </a:lnTo>
                  <a:cubicBezTo>
                    <a:pt x="147" y="3243"/>
                    <a:pt x="147" y="3013"/>
                    <a:pt x="168" y="2678"/>
                  </a:cubicBezTo>
                  <a:cubicBezTo>
                    <a:pt x="189" y="2532"/>
                    <a:pt x="210" y="2344"/>
                    <a:pt x="231" y="2134"/>
                  </a:cubicBezTo>
                  <a:cubicBezTo>
                    <a:pt x="272" y="1925"/>
                    <a:pt x="314" y="1716"/>
                    <a:pt x="377" y="1507"/>
                  </a:cubicBezTo>
                  <a:cubicBezTo>
                    <a:pt x="398" y="1402"/>
                    <a:pt x="440" y="1298"/>
                    <a:pt x="461" y="1214"/>
                  </a:cubicBezTo>
                  <a:cubicBezTo>
                    <a:pt x="503" y="1130"/>
                    <a:pt x="544" y="1046"/>
                    <a:pt x="586" y="963"/>
                  </a:cubicBezTo>
                  <a:cubicBezTo>
                    <a:pt x="628" y="858"/>
                    <a:pt x="670" y="774"/>
                    <a:pt x="712" y="691"/>
                  </a:cubicBezTo>
                  <a:cubicBezTo>
                    <a:pt x="754" y="628"/>
                    <a:pt x="775" y="544"/>
                    <a:pt x="816" y="481"/>
                  </a:cubicBezTo>
                  <a:lnTo>
                    <a:pt x="942" y="293"/>
                  </a:lnTo>
                  <a:cubicBezTo>
                    <a:pt x="963" y="251"/>
                    <a:pt x="1005" y="209"/>
                    <a:pt x="1026" y="168"/>
                  </a:cubicBezTo>
                  <a:cubicBezTo>
                    <a:pt x="1088" y="84"/>
                    <a:pt x="1130" y="42"/>
                    <a:pt x="1130" y="42"/>
                  </a:cubicBezTo>
                  <a:lnTo>
                    <a:pt x="1109" y="0"/>
                  </a:lnTo>
                  <a:close/>
                </a:path>
              </a:pathLst>
            </a:custGeom>
            <a:solidFill>
              <a:srgbClr val="A5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7" name="Google Shape;477;p3"/>
            <p:cNvSpPr/>
            <p:nvPr/>
          </p:nvSpPr>
          <p:spPr>
            <a:xfrm>
              <a:off x="3706688" y="4094763"/>
              <a:ext cx="258950" cy="210475"/>
            </a:xfrm>
            <a:custGeom>
              <a:avLst/>
              <a:gdLst/>
              <a:ahLst/>
              <a:cxnLst/>
              <a:rect l="l" t="t" r="r" b="b"/>
              <a:pathLst>
                <a:path w="10358" h="8419" extrusionOk="0">
                  <a:moveTo>
                    <a:pt x="3320" y="1"/>
                  </a:moveTo>
                  <a:cubicBezTo>
                    <a:pt x="2754" y="1"/>
                    <a:pt x="2145" y="134"/>
                    <a:pt x="1612" y="583"/>
                  </a:cubicBezTo>
                  <a:cubicBezTo>
                    <a:pt x="314" y="1671"/>
                    <a:pt x="1" y="4224"/>
                    <a:pt x="775" y="5647"/>
                  </a:cubicBezTo>
                  <a:cubicBezTo>
                    <a:pt x="1393" y="6736"/>
                    <a:pt x="2225" y="8418"/>
                    <a:pt x="3714" y="8418"/>
                  </a:cubicBezTo>
                  <a:cubicBezTo>
                    <a:pt x="4141" y="8418"/>
                    <a:pt x="4623" y="8280"/>
                    <a:pt x="5169" y="7948"/>
                  </a:cubicBezTo>
                  <a:cubicBezTo>
                    <a:pt x="5717" y="8278"/>
                    <a:pt x="6199" y="8416"/>
                    <a:pt x="6626" y="8416"/>
                  </a:cubicBezTo>
                  <a:cubicBezTo>
                    <a:pt x="8123" y="8416"/>
                    <a:pt x="8944" y="6721"/>
                    <a:pt x="9563" y="5647"/>
                  </a:cubicBezTo>
                  <a:cubicBezTo>
                    <a:pt x="10358" y="4245"/>
                    <a:pt x="10044" y="1671"/>
                    <a:pt x="8726" y="583"/>
                  </a:cubicBezTo>
                  <a:cubicBezTo>
                    <a:pt x="8201" y="134"/>
                    <a:pt x="7597" y="1"/>
                    <a:pt x="7033" y="1"/>
                  </a:cubicBezTo>
                  <a:cubicBezTo>
                    <a:pt x="6202" y="1"/>
                    <a:pt x="5455" y="290"/>
                    <a:pt x="5169" y="290"/>
                  </a:cubicBezTo>
                  <a:cubicBezTo>
                    <a:pt x="4895" y="290"/>
                    <a:pt x="4153" y="1"/>
                    <a:pt x="332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478" name="Google Shape;478;p3"/>
          <p:cNvGrpSpPr/>
          <p:nvPr/>
        </p:nvGrpSpPr>
        <p:grpSpPr>
          <a:xfrm rot="-928383">
            <a:off x="1063321" y="974665"/>
            <a:ext cx="1039348" cy="632264"/>
            <a:chOff x="1737788" y="3102388"/>
            <a:chExt cx="603663" cy="367225"/>
          </a:xfrm>
        </p:grpSpPr>
        <p:grpSp>
          <p:nvGrpSpPr>
            <p:cNvPr id="479" name="Google Shape;479;p3"/>
            <p:cNvGrpSpPr/>
            <p:nvPr/>
          </p:nvGrpSpPr>
          <p:grpSpPr>
            <a:xfrm>
              <a:off x="1737800" y="3102388"/>
              <a:ext cx="603650" cy="367225"/>
              <a:chOff x="1737800" y="3102388"/>
              <a:chExt cx="603650" cy="367225"/>
            </a:xfrm>
          </p:grpSpPr>
          <p:sp>
            <p:nvSpPr>
              <p:cNvPr id="480" name="Google Shape;480;p3"/>
              <p:cNvSpPr/>
              <p:nvPr/>
            </p:nvSpPr>
            <p:spPr>
              <a:xfrm>
                <a:off x="1825150" y="3208038"/>
                <a:ext cx="434700" cy="261575"/>
              </a:xfrm>
              <a:custGeom>
                <a:avLst/>
                <a:gdLst/>
                <a:ahLst/>
                <a:cxnLst/>
                <a:rect l="l" t="t" r="r" b="b"/>
                <a:pathLst>
                  <a:path w="17388" h="10463" extrusionOk="0">
                    <a:moveTo>
                      <a:pt x="0" y="1"/>
                    </a:moveTo>
                    <a:lnTo>
                      <a:pt x="0" y="6822"/>
                    </a:lnTo>
                    <a:cubicBezTo>
                      <a:pt x="0" y="6822"/>
                      <a:pt x="5441" y="7198"/>
                      <a:pt x="8705" y="10462"/>
                    </a:cubicBezTo>
                    <a:cubicBezTo>
                      <a:pt x="12157" y="6989"/>
                      <a:pt x="17388" y="6822"/>
                      <a:pt x="17388" y="6822"/>
                    </a:cubicBezTo>
                    <a:lnTo>
                      <a:pt x="17388" y="1"/>
                    </a:lnTo>
                    <a:close/>
                  </a:path>
                </a:pathLst>
              </a:custGeom>
              <a:solidFill>
                <a:srgbClr val="2A4F6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481" name="Google Shape;481;p3"/>
              <p:cNvSpPr/>
              <p:nvPr/>
            </p:nvSpPr>
            <p:spPr>
              <a:xfrm>
                <a:off x="1835075" y="3248313"/>
                <a:ext cx="26200" cy="220775"/>
              </a:xfrm>
              <a:custGeom>
                <a:avLst/>
                <a:gdLst/>
                <a:ahLst/>
                <a:cxnLst/>
                <a:rect l="l" t="t" r="r" b="b"/>
                <a:pathLst>
                  <a:path w="1048" h="8831" extrusionOk="0">
                    <a:moveTo>
                      <a:pt x="357" y="1"/>
                    </a:moveTo>
                    <a:lnTo>
                      <a:pt x="357" y="6675"/>
                    </a:lnTo>
                    <a:cubicBezTo>
                      <a:pt x="43" y="6822"/>
                      <a:pt x="1" y="7240"/>
                      <a:pt x="273" y="7450"/>
                    </a:cubicBezTo>
                    <a:cubicBezTo>
                      <a:pt x="126" y="7910"/>
                      <a:pt x="106" y="8370"/>
                      <a:pt x="210" y="8831"/>
                    </a:cubicBezTo>
                    <a:lnTo>
                      <a:pt x="942" y="8831"/>
                    </a:lnTo>
                    <a:cubicBezTo>
                      <a:pt x="1047" y="8370"/>
                      <a:pt x="1026" y="7910"/>
                      <a:pt x="859" y="7450"/>
                    </a:cubicBezTo>
                    <a:cubicBezTo>
                      <a:pt x="984" y="7366"/>
                      <a:pt x="1047" y="7219"/>
                      <a:pt x="1047" y="7094"/>
                    </a:cubicBezTo>
                    <a:cubicBezTo>
                      <a:pt x="1047" y="6906"/>
                      <a:pt x="942" y="6738"/>
                      <a:pt x="796" y="6675"/>
                    </a:cubicBezTo>
                    <a:lnTo>
                      <a:pt x="796" y="1"/>
                    </a:lnTo>
                    <a:close/>
                  </a:path>
                </a:pathLst>
              </a:custGeom>
              <a:solidFill>
                <a:srgbClr val="C0272D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482" name="Google Shape;482;p3"/>
              <p:cNvSpPr/>
              <p:nvPr/>
            </p:nvSpPr>
            <p:spPr>
              <a:xfrm>
                <a:off x="1737800" y="3102388"/>
                <a:ext cx="603650" cy="234350"/>
              </a:xfrm>
              <a:custGeom>
                <a:avLst/>
                <a:gdLst/>
                <a:ahLst/>
                <a:cxnLst/>
                <a:rect l="l" t="t" r="r" b="b"/>
                <a:pathLst>
                  <a:path w="24146" h="9374" extrusionOk="0">
                    <a:moveTo>
                      <a:pt x="12073" y="0"/>
                    </a:moveTo>
                    <a:lnTo>
                      <a:pt x="0" y="4017"/>
                    </a:lnTo>
                    <a:lnTo>
                      <a:pt x="12073" y="9374"/>
                    </a:lnTo>
                    <a:lnTo>
                      <a:pt x="24146" y="4017"/>
                    </a:lnTo>
                    <a:lnTo>
                      <a:pt x="12073" y="0"/>
                    </a:lnTo>
                    <a:close/>
                  </a:path>
                </a:pathLst>
              </a:custGeom>
              <a:solidFill>
                <a:srgbClr val="709DB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</p:grpSp>
        <p:sp>
          <p:nvSpPr>
            <p:cNvPr id="483" name="Google Shape;483;p3"/>
            <p:cNvSpPr/>
            <p:nvPr/>
          </p:nvSpPr>
          <p:spPr>
            <a:xfrm>
              <a:off x="1825138" y="3208038"/>
              <a:ext cx="434700" cy="261575"/>
            </a:xfrm>
            <a:custGeom>
              <a:avLst/>
              <a:gdLst/>
              <a:ahLst/>
              <a:cxnLst/>
              <a:rect l="l" t="t" r="r" b="b"/>
              <a:pathLst>
                <a:path w="17388" h="10463" extrusionOk="0">
                  <a:moveTo>
                    <a:pt x="0" y="1"/>
                  </a:moveTo>
                  <a:lnTo>
                    <a:pt x="0" y="6822"/>
                  </a:lnTo>
                  <a:cubicBezTo>
                    <a:pt x="0" y="6822"/>
                    <a:pt x="5441" y="7198"/>
                    <a:pt x="8705" y="10462"/>
                  </a:cubicBezTo>
                  <a:cubicBezTo>
                    <a:pt x="12157" y="6989"/>
                    <a:pt x="17388" y="6822"/>
                    <a:pt x="17388" y="6822"/>
                  </a:cubicBezTo>
                  <a:lnTo>
                    <a:pt x="17388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4" name="Google Shape;484;p3"/>
            <p:cNvSpPr/>
            <p:nvPr/>
          </p:nvSpPr>
          <p:spPr>
            <a:xfrm>
              <a:off x="1835063" y="3248313"/>
              <a:ext cx="26200" cy="220775"/>
            </a:xfrm>
            <a:custGeom>
              <a:avLst/>
              <a:gdLst/>
              <a:ahLst/>
              <a:cxnLst/>
              <a:rect l="l" t="t" r="r" b="b"/>
              <a:pathLst>
                <a:path w="1048" h="8831" extrusionOk="0">
                  <a:moveTo>
                    <a:pt x="357" y="1"/>
                  </a:moveTo>
                  <a:lnTo>
                    <a:pt x="357" y="6675"/>
                  </a:lnTo>
                  <a:cubicBezTo>
                    <a:pt x="43" y="6822"/>
                    <a:pt x="1" y="7240"/>
                    <a:pt x="273" y="7450"/>
                  </a:cubicBezTo>
                  <a:cubicBezTo>
                    <a:pt x="126" y="7910"/>
                    <a:pt x="106" y="8370"/>
                    <a:pt x="210" y="8831"/>
                  </a:cubicBezTo>
                  <a:lnTo>
                    <a:pt x="942" y="8831"/>
                  </a:lnTo>
                  <a:cubicBezTo>
                    <a:pt x="1047" y="8370"/>
                    <a:pt x="1026" y="7910"/>
                    <a:pt x="859" y="7450"/>
                  </a:cubicBezTo>
                  <a:cubicBezTo>
                    <a:pt x="984" y="7366"/>
                    <a:pt x="1047" y="7219"/>
                    <a:pt x="1047" y="7094"/>
                  </a:cubicBezTo>
                  <a:cubicBezTo>
                    <a:pt x="1047" y="6906"/>
                    <a:pt x="942" y="6738"/>
                    <a:pt x="796" y="6675"/>
                  </a:cubicBezTo>
                  <a:lnTo>
                    <a:pt x="79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5" name="Google Shape;485;p3"/>
            <p:cNvSpPr/>
            <p:nvPr/>
          </p:nvSpPr>
          <p:spPr>
            <a:xfrm>
              <a:off x="1737788" y="3102388"/>
              <a:ext cx="603650" cy="234350"/>
            </a:xfrm>
            <a:custGeom>
              <a:avLst/>
              <a:gdLst/>
              <a:ahLst/>
              <a:cxnLst/>
              <a:rect l="l" t="t" r="r" b="b"/>
              <a:pathLst>
                <a:path w="24146" h="9374" extrusionOk="0">
                  <a:moveTo>
                    <a:pt x="12073" y="0"/>
                  </a:moveTo>
                  <a:lnTo>
                    <a:pt x="0" y="4017"/>
                  </a:lnTo>
                  <a:lnTo>
                    <a:pt x="12073" y="9374"/>
                  </a:lnTo>
                  <a:lnTo>
                    <a:pt x="24146" y="4017"/>
                  </a:lnTo>
                  <a:lnTo>
                    <a:pt x="12073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486" name="Google Shape;486;p3"/>
          <p:cNvGrpSpPr/>
          <p:nvPr/>
        </p:nvGrpSpPr>
        <p:grpSpPr>
          <a:xfrm rot="1149538">
            <a:off x="788368" y="4875037"/>
            <a:ext cx="1166432" cy="993588"/>
            <a:chOff x="4626188" y="1862663"/>
            <a:chExt cx="677463" cy="577075"/>
          </a:xfrm>
        </p:grpSpPr>
        <p:sp>
          <p:nvSpPr>
            <p:cNvPr id="487" name="Google Shape;487;p3"/>
            <p:cNvSpPr/>
            <p:nvPr/>
          </p:nvSpPr>
          <p:spPr>
            <a:xfrm>
              <a:off x="4857575" y="1903988"/>
              <a:ext cx="446075" cy="467200"/>
            </a:xfrm>
            <a:custGeom>
              <a:avLst/>
              <a:gdLst/>
              <a:ahLst/>
              <a:cxnLst/>
              <a:rect l="l" t="t" r="r" b="b"/>
              <a:pathLst>
                <a:path w="17843" h="18688" extrusionOk="0">
                  <a:moveTo>
                    <a:pt x="6777" y="0"/>
                  </a:moveTo>
                  <a:lnTo>
                    <a:pt x="6777" y="6340"/>
                  </a:lnTo>
                  <a:cubicBezTo>
                    <a:pt x="6777" y="8662"/>
                    <a:pt x="2508" y="12994"/>
                    <a:pt x="1169" y="15923"/>
                  </a:cubicBezTo>
                  <a:cubicBezTo>
                    <a:pt x="0" y="18539"/>
                    <a:pt x="2024" y="18687"/>
                    <a:pt x="2497" y="18687"/>
                  </a:cubicBezTo>
                  <a:cubicBezTo>
                    <a:pt x="2557" y="18687"/>
                    <a:pt x="2592" y="18685"/>
                    <a:pt x="2592" y="18685"/>
                  </a:cubicBezTo>
                  <a:lnTo>
                    <a:pt x="15251" y="18685"/>
                  </a:lnTo>
                  <a:cubicBezTo>
                    <a:pt x="15251" y="18685"/>
                    <a:pt x="15286" y="18687"/>
                    <a:pt x="15346" y="18687"/>
                  </a:cubicBezTo>
                  <a:cubicBezTo>
                    <a:pt x="15819" y="18687"/>
                    <a:pt x="17843" y="18539"/>
                    <a:pt x="16674" y="15923"/>
                  </a:cubicBezTo>
                  <a:cubicBezTo>
                    <a:pt x="15335" y="12994"/>
                    <a:pt x="11066" y="8662"/>
                    <a:pt x="11066" y="6340"/>
                  </a:cubicBezTo>
                  <a:lnTo>
                    <a:pt x="11066" y="0"/>
                  </a:ln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8" name="Google Shape;488;p3"/>
            <p:cNvSpPr/>
            <p:nvPr/>
          </p:nvSpPr>
          <p:spPr>
            <a:xfrm>
              <a:off x="4876575" y="2228813"/>
              <a:ext cx="408075" cy="132950"/>
            </a:xfrm>
            <a:custGeom>
              <a:avLst/>
              <a:gdLst/>
              <a:ahLst/>
              <a:cxnLst/>
              <a:rect l="l" t="t" r="r" b="b"/>
              <a:pathLst>
                <a:path w="16323" h="5318" extrusionOk="0">
                  <a:moveTo>
                    <a:pt x="2795" y="1"/>
                  </a:moveTo>
                  <a:cubicBezTo>
                    <a:pt x="2146" y="879"/>
                    <a:pt x="1560" y="1821"/>
                    <a:pt x="1079" y="2804"/>
                  </a:cubicBezTo>
                  <a:cubicBezTo>
                    <a:pt x="0" y="5185"/>
                    <a:pt x="1864" y="5317"/>
                    <a:pt x="2292" y="5317"/>
                  </a:cubicBezTo>
                  <a:cubicBezTo>
                    <a:pt x="2345" y="5317"/>
                    <a:pt x="2376" y="5315"/>
                    <a:pt x="2376" y="5315"/>
                  </a:cubicBezTo>
                  <a:lnTo>
                    <a:pt x="13947" y="5315"/>
                  </a:lnTo>
                  <a:cubicBezTo>
                    <a:pt x="13947" y="5315"/>
                    <a:pt x="13978" y="5317"/>
                    <a:pt x="14031" y="5317"/>
                  </a:cubicBezTo>
                  <a:cubicBezTo>
                    <a:pt x="14459" y="5317"/>
                    <a:pt x="16323" y="5185"/>
                    <a:pt x="15244" y="2804"/>
                  </a:cubicBezTo>
                  <a:cubicBezTo>
                    <a:pt x="14763" y="1821"/>
                    <a:pt x="14177" y="879"/>
                    <a:pt x="13507" y="1"/>
                  </a:cubicBezTo>
                  <a:close/>
                </a:path>
              </a:pathLst>
            </a:custGeom>
            <a:solidFill>
              <a:srgbClr val="68AAE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9" name="Google Shape;489;p3"/>
            <p:cNvSpPr/>
            <p:nvPr/>
          </p:nvSpPr>
          <p:spPr>
            <a:xfrm>
              <a:off x="5010250" y="1862663"/>
              <a:ext cx="140725" cy="41350"/>
            </a:xfrm>
            <a:custGeom>
              <a:avLst/>
              <a:gdLst/>
              <a:ahLst/>
              <a:cxnLst/>
              <a:rect l="l" t="t" r="r" b="b"/>
              <a:pathLst>
                <a:path w="5629" h="1654" extrusionOk="0">
                  <a:moveTo>
                    <a:pt x="356" y="0"/>
                  </a:moveTo>
                  <a:cubicBezTo>
                    <a:pt x="168" y="0"/>
                    <a:pt x="0" y="168"/>
                    <a:pt x="0" y="377"/>
                  </a:cubicBezTo>
                  <a:lnTo>
                    <a:pt x="0" y="1276"/>
                  </a:lnTo>
                  <a:cubicBezTo>
                    <a:pt x="0" y="1486"/>
                    <a:pt x="168" y="1653"/>
                    <a:pt x="356" y="1653"/>
                  </a:cubicBezTo>
                  <a:lnTo>
                    <a:pt x="5252" y="1653"/>
                  </a:lnTo>
                  <a:cubicBezTo>
                    <a:pt x="5461" y="1653"/>
                    <a:pt x="5629" y="1486"/>
                    <a:pt x="5629" y="1276"/>
                  </a:cubicBezTo>
                  <a:lnTo>
                    <a:pt x="5629" y="377"/>
                  </a:lnTo>
                  <a:cubicBezTo>
                    <a:pt x="5629" y="168"/>
                    <a:pt x="5461" y="0"/>
                    <a:pt x="5252" y="0"/>
                  </a:cubicBez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0" name="Google Shape;490;p3"/>
            <p:cNvSpPr/>
            <p:nvPr/>
          </p:nvSpPr>
          <p:spPr>
            <a:xfrm>
              <a:off x="5010250" y="1888288"/>
              <a:ext cx="140725" cy="15725"/>
            </a:xfrm>
            <a:custGeom>
              <a:avLst/>
              <a:gdLst/>
              <a:ahLst/>
              <a:cxnLst/>
              <a:rect l="l" t="t" r="r" b="b"/>
              <a:pathLst>
                <a:path w="5629" h="629" extrusionOk="0">
                  <a:moveTo>
                    <a:pt x="0" y="0"/>
                  </a:moveTo>
                  <a:lnTo>
                    <a:pt x="0" y="251"/>
                  </a:lnTo>
                  <a:cubicBezTo>
                    <a:pt x="0" y="461"/>
                    <a:pt x="168" y="628"/>
                    <a:pt x="356" y="628"/>
                  </a:cubicBezTo>
                  <a:lnTo>
                    <a:pt x="5252" y="628"/>
                  </a:lnTo>
                  <a:cubicBezTo>
                    <a:pt x="5461" y="628"/>
                    <a:pt x="5629" y="461"/>
                    <a:pt x="5629" y="251"/>
                  </a:cubicBezTo>
                  <a:lnTo>
                    <a:pt x="5629" y="0"/>
                  </a:ln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1" name="Google Shape;491;p3"/>
            <p:cNvSpPr/>
            <p:nvPr/>
          </p:nvSpPr>
          <p:spPr>
            <a:xfrm>
              <a:off x="4946425" y="2212613"/>
              <a:ext cx="267850" cy="32450"/>
            </a:xfrm>
            <a:custGeom>
              <a:avLst/>
              <a:gdLst/>
              <a:ahLst/>
              <a:cxnLst/>
              <a:rect l="l" t="t" r="r" b="b"/>
              <a:pathLst>
                <a:path w="10714" h="1298" extrusionOk="0">
                  <a:moveTo>
                    <a:pt x="5357" y="0"/>
                  </a:moveTo>
                  <a:cubicBezTo>
                    <a:pt x="2407" y="0"/>
                    <a:pt x="1" y="293"/>
                    <a:pt x="1" y="649"/>
                  </a:cubicBezTo>
                  <a:cubicBezTo>
                    <a:pt x="1" y="1004"/>
                    <a:pt x="2407" y="1297"/>
                    <a:pt x="5357" y="1297"/>
                  </a:cubicBezTo>
                  <a:cubicBezTo>
                    <a:pt x="8307" y="1297"/>
                    <a:pt x="10713" y="1004"/>
                    <a:pt x="10713" y="649"/>
                  </a:cubicBezTo>
                  <a:cubicBezTo>
                    <a:pt x="10713" y="293"/>
                    <a:pt x="8307" y="0"/>
                    <a:pt x="5357" y="0"/>
                  </a:cubicBezTo>
                  <a:close/>
                </a:path>
              </a:pathLst>
            </a:custGeom>
            <a:solidFill>
              <a:srgbClr val="218EF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2" name="Google Shape;492;p3"/>
            <p:cNvSpPr/>
            <p:nvPr/>
          </p:nvSpPr>
          <p:spPr>
            <a:xfrm>
              <a:off x="5039525" y="1956813"/>
              <a:ext cx="14675" cy="109350"/>
            </a:xfrm>
            <a:custGeom>
              <a:avLst/>
              <a:gdLst/>
              <a:ahLst/>
              <a:cxnLst/>
              <a:rect l="l" t="t" r="r" b="b"/>
              <a:pathLst>
                <a:path w="587" h="4374" extrusionOk="0">
                  <a:moveTo>
                    <a:pt x="294" y="0"/>
                  </a:moveTo>
                  <a:cubicBezTo>
                    <a:pt x="127" y="0"/>
                    <a:pt x="1" y="147"/>
                    <a:pt x="1" y="293"/>
                  </a:cubicBezTo>
                  <a:lnTo>
                    <a:pt x="1" y="4080"/>
                  </a:lnTo>
                  <a:cubicBezTo>
                    <a:pt x="1" y="4248"/>
                    <a:pt x="127" y="4373"/>
                    <a:pt x="294" y="4373"/>
                  </a:cubicBezTo>
                  <a:cubicBezTo>
                    <a:pt x="440" y="4373"/>
                    <a:pt x="587" y="4248"/>
                    <a:pt x="587" y="4080"/>
                  </a:cubicBezTo>
                  <a:lnTo>
                    <a:pt x="587" y="293"/>
                  </a:lnTo>
                  <a:cubicBezTo>
                    <a:pt x="587" y="147"/>
                    <a:pt x="440" y="0"/>
                    <a:pt x="294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3" name="Google Shape;493;p3"/>
            <p:cNvSpPr/>
            <p:nvPr/>
          </p:nvSpPr>
          <p:spPr>
            <a:xfrm>
              <a:off x="5039525" y="1913388"/>
              <a:ext cx="14675" cy="20425"/>
            </a:xfrm>
            <a:custGeom>
              <a:avLst/>
              <a:gdLst/>
              <a:ahLst/>
              <a:cxnLst/>
              <a:rect l="l" t="t" r="r" b="b"/>
              <a:pathLst>
                <a:path w="587" h="817" extrusionOk="0">
                  <a:moveTo>
                    <a:pt x="294" y="1"/>
                  </a:moveTo>
                  <a:cubicBezTo>
                    <a:pt x="127" y="1"/>
                    <a:pt x="1" y="147"/>
                    <a:pt x="1" y="294"/>
                  </a:cubicBezTo>
                  <a:lnTo>
                    <a:pt x="1" y="524"/>
                  </a:lnTo>
                  <a:cubicBezTo>
                    <a:pt x="1" y="691"/>
                    <a:pt x="127" y="817"/>
                    <a:pt x="294" y="817"/>
                  </a:cubicBezTo>
                  <a:cubicBezTo>
                    <a:pt x="440" y="817"/>
                    <a:pt x="587" y="691"/>
                    <a:pt x="587" y="524"/>
                  </a:cubicBezTo>
                  <a:lnTo>
                    <a:pt x="587" y="294"/>
                  </a:lnTo>
                  <a:cubicBezTo>
                    <a:pt x="566" y="147"/>
                    <a:pt x="440" y="1"/>
                    <a:pt x="294" y="1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4" name="Google Shape;494;p3"/>
            <p:cNvSpPr/>
            <p:nvPr/>
          </p:nvSpPr>
          <p:spPr>
            <a:xfrm>
              <a:off x="4626200" y="1972513"/>
              <a:ext cx="445825" cy="467225"/>
            </a:xfrm>
            <a:custGeom>
              <a:avLst/>
              <a:gdLst/>
              <a:ahLst/>
              <a:cxnLst/>
              <a:rect l="l" t="t" r="r" b="b"/>
              <a:pathLst>
                <a:path w="17833" h="18689" extrusionOk="0">
                  <a:moveTo>
                    <a:pt x="6763" y="0"/>
                  </a:moveTo>
                  <a:lnTo>
                    <a:pt x="6763" y="6361"/>
                  </a:lnTo>
                  <a:cubicBezTo>
                    <a:pt x="6763" y="8662"/>
                    <a:pt x="2494" y="12994"/>
                    <a:pt x="1155" y="15944"/>
                  </a:cubicBezTo>
                  <a:cubicBezTo>
                    <a:pt x="1" y="18528"/>
                    <a:pt x="1960" y="18688"/>
                    <a:pt x="2464" y="18688"/>
                  </a:cubicBezTo>
                  <a:cubicBezTo>
                    <a:pt x="2536" y="18688"/>
                    <a:pt x="2578" y="18685"/>
                    <a:pt x="2578" y="18685"/>
                  </a:cubicBezTo>
                  <a:lnTo>
                    <a:pt x="15258" y="18685"/>
                  </a:lnTo>
                  <a:cubicBezTo>
                    <a:pt x="15258" y="18685"/>
                    <a:pt x="15300" y="18688"/>
                    <a:pt x="15371" y="18688"/>
                  </a:cubicBezTo>
                  <a:cubicBezTo>
                    <a:pt x="15876" y="18688"/>
                    <a:pt x="17832" y="18528"/>
                    <a:pt x="16660" y="15944"/>
                  </a:cubicBezTo>
                  <a:cubicBezTo>
                    <a:pt x="15341" y="12994"/>
                    <a:pt x="11073" y="8662"/>
                    <a:pt x="11073" y="6361"/>
                  </a:cubicBezTo>
                  <a:lnTo>
                    <a:pt x="11073" y="0"/>
                  </a:ln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5" name="Google Shape;495;p3"/>
            <p:cNvSpPr/>
            <p:nvPr/>
          </p:nvSpPr>
          <p:spPr>
            <a:xfrm>
              <a:off x="4644825" y="2297863"/>
              <a:ext cx="408650" cy="132950"/>
            </a:xfrm>
            <a:custGeom>
              <a:avLst/>
              <a:gdLst/>
              <a:ahLst/>
              <a:cxnLst/>
              <a:rect l="l" t="t" r="r" b="b"/>
              <a:pathLst>
                <a:path w="16346" h="5318" extrusionOk="0">
                  <a:moveTo>
                    <a:pt x="2816" y="1"/>
                  </a:moveTo>
                  <a:cubicBezTo>
                    <a:pt x="2147" y="879"/>
                    <a:pt x="1582" y="1800"/>
                    <a:pt x="1080" y="2783"/>
                  </a:cubicBezTo>
                  <a:cubicBezTo>
                    <a:pt x="0" y="5185"/>
                    <a:pt x="1885" y="5317"/>
                    <a:pt x="2314" y="5317"/>
                  </a:cubicBezTo>
                  <a:cubicBezTo>
                    <a:pt x="2367" y="5317"/>
                    <a:pt x="2398" y="5315"/>
                    <a:pt x="2398" y="5315"/>
                  </a:cubicBezTo>
                  <a:lnTo>
                    <a:pt x="13948" y="5315"/>
                  </a:lnTo>
                  <a:cubicBezTo>
                    <a:pt x="13948" y="5315"/>
                    <a:pt x="13979" y="5317"/>
                    <a:pt x="14032" y="5317"/>
                  </a:cubicBezTo>
                  <a:cubicBezTo>
                    <a:pt x="14461" y="5317"/>
                    <a:pt x="16346" y="5185"/>
                    <a:pt x="15266" y="2783"/>
                  </a:cubicBezTo>
                  <a:cubicBezTo>
                    <a:pt x="14764" y="1800"/>
                    <a:pt x="14178" y="858"/>
                    <a:pt x="13529" y="1"/>
                  </a:cubicBezTo>
                  <a:close/>
                </a:path>
              </a:pathLst>
            </a:custGeom>
            <a:solidFill>
              <a:srgbClr val="ED686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6" name="Google Shape;496;p3"/>
            <p:cNvSpPr/>
            <p:nvPr/>
          </p:nvSpPr>
          <p:spPr>
            <a:xfrm>
              <a:off x="4778525" y="1931188"/>
              <a:ext cx="140725" cy="41350"/>
            </a:xfrm>
            <a:custGeom>
              <a:avLst/>
              <a:gdLst/>
              <a:ahLst/>
              <a:cxnLst/>
              <a:rect l="l" t="t" r="r" b="b"/>
              <a:pathLst>
                <a:path w="5629" h="1654" extrusionOk="0">
                  <a:moveTo>
                    <a:pt x="377" y="0"/>
                  </a:moveTo>
                  <a:cubicBezTo>
                    <a:pt x="167" y="0"/>
                    <a:pt x="0" y="168"/>
                    <a:pt x="0" y="377"/>
                  </a:cubicBezTo>
                  <a:lnTo>
                    <a:pt x="0" y="1276"/>
                  </a:lnTo>
                  <a:cubicBezTo>
                    <a:pt x="0" y="1486"/>
                    <a:pt x="167" y="1653"/>
                    <a:pt x="377" y="1653"/>
                  </a:cubicBezTo>
                  <a:lnTo>
                    <a:pt x="5252" y="1653"/>
                  </a:lnTo>
                  <a:cubicBezTo>
                    <a:pt x="5461" y="1653"/>
                    <a:pt x="5629" y="1486"/>
                    <a:pt x="5629" y="1276"/>
                  </a:cubicBezTo>
                  <a:lnTo>
                    <a:pt x="5629" y="377"/>
                  </a:lnTo>
                  <a:cubicBezTo>
                    <a:pt x="5629" y="168"/>
                    <a:pt x="5461" y="0"/>
                    <a:pt x="5252" y="0"/>
                  </a:cubicBez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7" name="Google Shape;497;p3"/>
            <p:cNvSpPr/>
            <p:nvPr/>
          </p:nvSpPr>
          <p:spPr>
            <a:xfrm>
              <a:off x="4778525" y="1956813"/>
              <a:ext cx="140725" cy="15725"/>
            </a:xfrm>
            <a:custGeom>
              <a:avLst/>
              <a:gdLst/>
              <a:ahLst/>
              <a:cxnLst/>
              <a:rect l="l" t="t" r="r" b="b"/>
              <a:pathLst>
                <a:path w="5629" h="629" extrusionOk="0">
                  <a:moveTo>
                    <a:pt x="0" y="0"/>
                  </a:moveTo>
                  <a:lnTo>
                    <a:pt x="0" y="251"/>
                  </a:lnTo>
                  <a:cubicBezTo>
                    <a:pt x="0" y="461"/>
                    <a:pt x="167" y="628"/>
                    <a:pt x="377" y="628"/>
                  </a:cubicBezTo>
                  <a:lnTo>
                    <a:pt x="5252" y="628"/>
                  </a:lnTo>
                  <a:cubicBezTo>
                    <a:pt x="5461" y="628"/>
                    <a:pt x="5629" y="461"/>
                    <a:pt x="5629" y="251"/>
                  </a:cubicBezTo>
                  <a:lnTo>
                    <a:pt x="5629" y="0"/>
                  </a:ln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8" name="Google Shape;498;p3"/>
            <p:cNvSpPr/>
            <p:nvPr/>
          </p:nvSpPr>
          <p:spPr>
            <a:xfrm>
              <a:off x="4715225" y="2281638"/>
              <a:ext cx="267325" cy="31950"/>
            </a:xfrm>
            <a:custGeom>
              <a:avLst/>
              <a:gdLst/>
              <a:ahLst/>
              <a:cxnLst/>
              <a:rect l="l" t="t" r="r" b="b"/>
              <a:pathLst>
                <a:path w="10693" h="1278" extrusionOk="0">
                  <a:moveTo>
                    <a:pt x="5357" y="1"/>
                  </a:moveTo>
                  <a:cubicBezTo>
                    <a:pt x="2386" y="1"/>
                    <a:pt x="0" y="273"/>
                    <a:pt x="0" y="650"/>
                  </a:cubicBezTo>
                  <a:cubicBezTo>
                    <a:pt x="0" y="1005"/>
                    <a:pt x="2386" y="1277"/>
                    <a:pt x="5357" y="1277"/>
                  </a:cubicBezTo>
                  <a:cubicBezTo>
                    <a:pt x="8307" y="1277"/>
                    <a:pt x="10692" y="1005"/>
                    <a:pt x="10692" y="650"/>
                  </a:cubicBezTo>
                  <a:cubicBezTo>
                    <a:pt x="10692" y="273"/>
                    <a:pt x="8307" y="1"/>
                    <a:pt x="5357" y="1"/>
                  </a:cubicBezTo>
                  <a:close/>
                </a:path>
              </a:pathLst>
            </a:custGeom>
            <a:solidFill>
              <a:srgbClr val="FB21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9" name="Google Shape;499;p3"/>
            <p:cNvSpPr/>
            <p:nvPr/>
          </p:nvSpPr>
          <p:spPr>
            <a:xfrm>
              <a:off x="4807800" y="2025863"/>
              <a:ext cx="14675" cy="108825"/>
            </a:xfrm>
            <a:custGeom>
              <a:avLst/>
              <a:gdLst/>
              <a:ahLst/>
              <a:cxnLst/>
              <a:rect l="l" t="t" r="r" b="b"/>
              <a:pathLst>
                <a:path w="587" h="4353" extrusionOk="0">
                  <a:moveTo>
                    <a:pt x="294" y="0"/>
                  </a:moveTo>
                  <a:cubicBezTo>
                    <a:pt x="147" y="0"/>
                    <a:pt x="1" y="126"/>
                    <a:pt x="1" y="293"/>
                  </a:cubicBezTo>
                  <a:lnTo>
                    <a:pt x="1" y="4059"/>
                  </a:lnTo>
                  <a:cubicBezTo>
                    <a:pt x="1" y="4227"/>
                    <a:pt x="147" y="4352"/>
                    <a:pt x="294" y="4352"/>
                  </a:cubicBezTo>
                  <a:cubicBezTo>
                    <a:pt x="461" y="4352"/>
                    <a:pt x="587" y="4227"/>
                    <a:pt x="587" y="4059"/>
                  </a:cubicBezTo>
                  <a:lnTo>
                    <a:pt x="587" y="293"/>
                  </a:lnTo>
                  <a:cubicBezTo>
                    <a:pt x="587" y="126"/>
                    <a:pt x="461" y="0"/>
                    <a:pt x="294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0" name="Google Shape;500;p3"/>
            <p:cNvSpPr/>
            <p:nvPr/>
          </p:nvSpPr>
          <p:spPr>
            <a:xfrm>
              <a:off x="4807800" y="1982438"/>
              <a:ext cx="14675" cy="20425"/>
            </a:xfrm>
            <a:custGeom>
              <a:avLst/>
              <a:gdLst/>
              <a:ahLst/>
              <a:cxnLst/>
              <a:rect l="l" t="t" r="r" b="b"/>
              <a:pathLst>
                <a:path w="587" h="817" extrusionOk="0">
                  <a:moveTo>
                    <a:pt x="294" y="1"/>
                  </a:moveTo>
                  <a:cubicBezTo>
                    <a:pt x="147" y="1"/>
                    <a:pt x="1" y="126"/>
                    <a:pt x="1" y="294"/>
                  </a:cubicBezTo>
                  <a:lnTo>
                    <a:pt x="1" y="524"/>
                  </a:lnTo>
                  <a:cubicBezTo>
                    <a:pt x="1" y="670"/>
                    <a:pt x="147" y="817"/>
                    <a:pt x="294" y="817"/>
                  </a:cubicBezTo>
                  <a:cubicBezTo>
                    <a:pt x="461" y="817"/>
                    <a:pt x="587" y="670"/>
                    <a:pt x="587" y="524"/>
                  </a:cubicBezTo>
                  <a:lnTo>
                    <a:pt x="587" y="294"/>
                  </a:lnTo>
                  <a:cubicBezTo>
                    <a:pt x="587" y="126"/>
                    <a:pt x="461" y="1"/>
                    <a:pt x="294" y="1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1" name="Google Shape;501;p3"/>
            <p:cNvSpPr/>
            <p:nvPr/>
          </p:nvSpPr>
          <p:spPr>
            <a:xfrm>
              <a:off x="4857563" y="1903988"/>
              <a:ext cx="446075" cy="467200"/>
            </a:xfrm>
            <a:custGeom>
              <a:avLst/>
              <a:gdLst/>
              <a:ahLst/>
              <a:cxnLst/>
              <a:rect l="l" t="t" r="r" b="b"/>
              <a:pathLst>
                <a:path w="17843" h="18688" extrusionOk="0">
                  <a:moveTo>
                    <a:pt x="6777" y="0"/>
                  </a:moveTo>
                  <a:lnTo>
                    <a:pt x="6777" y="6340"/>
                  </a:lnTo>
                  <a:cubicBezTo>
                    <a:pt x="6777" y="8662"/>
                    <a:pt x="2508" y="12994"/>
                    <a:pt x="1169" y="15923"/>
                  </a:cubicBezTo>
                  <a:cubicBezTo>
                    <a:pt x="0" y="18539"/>
                    <a:pt x="2024" y="18687"/>
                    <a:pt x="2497" y="18687"/>
                  </a:cubicBezTo>
                  <a:cubicBezTo>
                    <a:pt x="2557" y="18687"/>
                    <a:pt x="2592" y="18685"/>
                    <a:pt x="2592" y="18685"/>
                  </a:cubicBezTo>
                  <a:lnTo>
                    <a:pt x="15251" y="18685"/>
                  </a:lnTo>
                  <a:cubicBezTo>
                    <a:pt x="15251" y="18685"/>
                    <a:pt x="15286" y="18687"/>
                    <a:pt x="15346" y="18687"/>
                  </a:cubicBezTo>
                  <a:cubicBezTo>
                    <a:pt x="15819" y="18687"/>
                    <a:pt x="17843" y="18539"/>
                    <a:pt x="16674" y="15923"/>
                  </a:cubicBezTo>
                  <a:cubicBezTo>
                    <a:pt x="15335" y="12994"/>
                    <a:pt x="11066" y="8662"/>
                    <a:pt x="11066" y="6340"/>
                  </a:cubicBezTo>
                  <a:lnTo>
                    <a:pt x="11066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2" name="Google Shape;502;p3"/>
            <p:cNvSpPr/>
            <p:nvPr/>
          </p:nvSpPr>
          <p:spPr>
            <a:xfrm>
              <a:off x="4876563" y="2228813"/>
              <a:ext cx="408075" cy="132950"/>
            </a:xfrm>
            <a:custGeom>
              <a:avLst/>
              <a:gdLst/>
              <a:ahLst/>
              <a:cxnLst/>
              <a:rect l="l" t="t" r="r" b="b"/>
              <a:pathLst>
                <a:path w="16323" h="5318" extrusionOk="0">
                  <a:moveTo>
                    <a:pt x="2795" y="1"/>
                  </a:moveTo>
                  <a:cubicBezTo>
                    <a:pt x="2146" y="879"/>
                    <a:pt x="1560" y="1821"/>
                    <a:pt x="1079" y="2804"/>
                  </a:cubicBezTo>
                  <a:cubicBezTo>
                    <a:pt x="0" y="5185"/>
                    <a:pt x="1864" y="5317"/>
                    <a:pt x="2292" y="5317"/>
                  </a:cubicBezTo>
                  <a:cubicBezTo>
                    <a:pt x="2345" y="5317"/>
                    <a:pt x="2376" y="5315"/>
                    <a:pt x="2376" y="5315"/>
                  </a:cubicBezTo>
                  <a:lnTo>
                    <a:pt x="13947" y="5315"/>
                  </a:lnTo>
                  <a:cubicBezTo>
                    <a:pt x="13947" y="5315"/>
                    <a:pt x="13978" y="5317"/>
                    <a:pt x="14031" y="5317"/>
                  </a:cubicBezTo>
                  <a:cubicBezTo>
                    <a:pt x="14459" y="5317"/>
                    <a:pt x="16323" y="5185"/>
                    <a:pt x="15244" y="2804"/>
                  </a:cubicBezTo>
                  <a:cubicBezTo>
                    <a:pt x="14763" y="1821"/>
                    <a:pt x="14177" y="879"/>
                    <a:pt x="13507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3" name="Google Shape;503;p3"/>
            <p:cNvSpPr/>
            <p:nvPr/>
          </p:nvSpPr>
          <p:spPr>
            <a:xfrm>
              <a:off x="5010238" y="1862663"/>
              <a:ext cx="140725" cy="41350"/>
            </a:xfrm>
            <a:custGeom>
              <a:avLst/>
              <a:gdLst/>
              <a:ahLst/>
              <a:cxnLst/>
              <a:rect l="l" t="t" r="r" b="b"/>
              <a:pathLst>
                <a:path w="5629" h="1654" extrusionOk="0">
                  <a:moveTo>
                    <a:pt x="356" y="0"/>
                  </a:moveTo>
                  <a:cubicBezTo>
                    <a:pt x="168" y="0"/>
                    <a:pt x="0" y="168"/>
                    <a:pt x="0" y="377"/>
                  </a:cubicBezTo>
                  <a:lnTo>
                    <a:pt x="0" y="1276"/>
                  </a:lnTo>
                  <a:cubicBezTo>
                    <a:pt x="0" y="1486"/>
                    <a:pt x="168" y="1653"/>
                    <a:pt x="356" y="1653"/>
                  </a:cubicBezTo>
                  <a:lnTo>
                    <a:pt x="5252" y="1653"/>
                  </a:lnTo>
                  <a:cubicBezTo>
                    <a:pt x="5461" y="1653"/>
                    <a:pt x="5629" y="1486"/>
                    <a:pt x="5629" y="1276"/>
                  </a:cubicBezTo>
                  <a:lnTo>
                    <a:pt x="5629" y="377"/>
                  </a:lnTo>
                  <a:cubicBezTo>
                    <a:pt x="5629" y="168"/>
                    <a:pt x="5461" y="0"/>
                    <a:pt x="525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4" name="Google Shape;504;p3"/>
            <p:cNvSpPr/>
            <p:nvPr/>
          </p:nvSpPr>
          <p:spPr>
            <a:xfrm>
              <a:off x="5010238" y="1888288"/>
              <a:ext cx="140725" cy="15725"/>
            </a:xfrm>
            <a:custGeom>
              <a:avLst/>
              <a:gdLst/>
              <a:ahLst/>
              <a:cxnLst/>
              <a:rect l="l" t="t" r="r" b="b"/>
              <a:pathLst>
                <a:path w="5629" h="629" extrusionOk="0">
                  <a:moveTo>
                    <a:pt x="0" y="0"/>
                  </a:moveTo>
                  <a:lnTo>
                    <a:pt x="0" y="251"/>
                  </a:lnTo>
                  <a:cubicBezTo>
                    <a:pt x="0" y="461"/>
                    <a:pt x="168" y="628"/>
                    <a:pt x="356" y="628"/>
                  </a:cubicBezTo>
                  <a:lnTo>
                    <a:pt x="5252" y="628"/>
                  </a:lnTo>
                  <a:cubicBezTo>
                    <a:pt x="5461" y="628"/>
                    <a:pt x="5629" y="461"/>
                    <a:pt x="5629" y="251"/>
                  </a:cubicBezTo>
                  <a:lnTo>
                    <a:pt x="5629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5" name="Google Shape;505;p3"/>
            <p:cNvSpPr/>
            <p:nvPr/>
          </p:nvSpPr>
          <p:spPr>
            <a:xfrm>
              <a:off x="4946413" y="2212613"/>
              <a:ext cx="267850" cy="32450"/>
            </a:xfrm>
            <a:custGeom>
              <a:avLst/>
              <a:gdLst/>
              <a:ahLst/>
              <a:cxnLst/>
              <a:rect l="l" t="t" r="r" b="b"/>
              <a:pathLst>
                <a:path w="10714" h="1298" extrusionOk="0">
                  <a:moveTo>
                    <a:pt x="5357" y="0"/>
                  </a:moveTo>
                  <a:cubicBezTo>
                    <a:pt x="2407" y="0"/>
                    <a:pt x="1" y="293"/>
                    <a:pt x="1" y="649"/>
                  </a:cubicBezTo>
                  <a:cubicBezTo>
                    <a:pt x="1" y="1004"/>
                    <a:pt x="2407" y="1297"/>
                    <a:pt x="5357" y="1297"/>
                  </a:cubicBezTo>
                  <a:cubicBezTo>
                    <a:pt x="8307" y="1297"/>
                    <a:pt x="10713" y="1004"/>
                    <a:pt x="10713" y="649"/>
                  </a:cubicBezTo>
                  <a:cubicBezTo>
                    <a:pt x="10713" y="293"/>
                    <a:pt x="8307" y="0"/>
                    <a:pt x="535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6" name="Google Shape;506;p3"/>
            <p:cNvSpPr/>
            <p:nvPr/>
          </p:nvSpPr>
          <p:spPr>
            <a:xfrm>
              <a:off x="5039513" y="1956813"/>
              <a:ext cx="14675" cy="109350"/>
            </a:xfrm>
            <a:custGeom>
              <a:avLst/>
              <a:gdLst/>
              <a:ahLst/>
              <a:cxnLst/>
              <a:rect l="l" t="t" r="r" b="b"/>
              <a:pathLst>
                <a:path w="587" h="4374" extrusionOk="0">
                  <a:moveTo>
                    <a:pt x="294" y="0"/>
                  </a:moveTo>
                  <a:cubicBezTo>
                    <a:pt x="127" y="0"/>
                    <a:pt x="1" y="147"/>
                    <a:pt x="1" y="293"/>
                  </a:cubicBezTo>
                  <a:lnTo>
                    <a:pt x="1" y="4080"/>
                  </a:lnTo>
                  <a:cubicBezTo>
                    <a:pt x="1" y="4248"/>
                    <a:pt x="127" y="4373"/>
                    <a:pt x="294" y="4373"/>
                  </a:cubicBezTo>
                  <a:cubicBezTo>
                    <a:pt x="440" y="4373"/>
                    <a:pt x="587" y="4248"/>
                    <a:pt x="587" y="4080"/>
                  </a:cubicBezTo>
                  <a:lnTo>
                    <a:pt x="587" y="293"/>
                  </a:lnTo>
                  <a:cubicBezTo>
                    <a:pt x="587" y="147"/>
                    <a:pt x="440" y="0"/>
                    <a:pt x="294" y="0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7" name="Google Shape;507;p3"/>
            <p:cNvSpPr/>
            <p:nvPr/>
          </p:nvSpPr>
          <p:spPr>
            <a:xfrm>
              <a:off x="5039513" y="1913388"/>
              <a:ext cx="14675" cy="20425"/>
            </a:xfrm>
            <a:custGeom>
              <a:avLst/>
              <a:gdLst/>
              <a:ahLst/>
              <a:cxnLst/>
              <a:rect l="l" t="t" r="r" b="b"/>
              <a:pathLst>
                <a:path w="587" h="817" extrusionOk="0">
                  <a:moveTo>
                    <a:pt x="294" y="1"/>
                  </a:moveTo>
                  <a:cubicBezTo>
                    <a:pt x="127" y="1"/>
                    <a:pt x="1" y="147"/>
                    <a:pt x="1" y="294"/>
                  </a:cubicBezTo>
                  <a:lnTo>
                    <a:pt x="1" y="524"/>
                  </a:lnTo>
                  <a:cubicBezTo>
                    <a:pt x="1" y="691"/>
                    <a:pt x="127" y="817"/>
                    <a:pt x="294" y="817"/>
                  </a:cubicBezTo>
                  <a:cubicBezTo>
                    <a:pt x="440" y="817"/>
                    <a:pt x="587" y="691"/>
                    <a:pt x="587" y="524"/>
                  </a:cubicBezTo>
                  <a:lnTo>
                    <a:pt x="587" y="294"/>
                  </a:lnTo>
                  <a:cubicBezTo>
                    <a:pt x="566" y="147"/>
                    <a:pt x="440" y="1"/>
                    <a:pt x="294" y="1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8" name="Google Shape;508;p3"/>
            <p:cNvSpPr/>
            <p:nvPr/>
          </p:nvSpPr>
          <p:spPr>
            <a:xfrm>
              <a:off x="4626188" y="1972513"/>
              <a:ext cx="445825" cy="467225"/>
            </a:xfrm>
            <a:custGeom>
              <a:avLst/>
              <a:gdLst/>
              <a:ahLst/>
              <a:cxnLst/>
              <a:rect l="l" t="t" r="r" b="b"/>
              <a:pathLst>
                <a:path w="17833" h="18689" extrusionOk="0">
                  <a:moveTo>
                    <a:pt x="6763" y="0"/>
                  </a:moveTo>
                  <a:lnTo>
                    <a:pt x="6763" y="6361"/>
                  </a:lnTo>
                  <a:cubicBezTo>
                    <a:pt x="6763" y="8662"/>
                    <a:pt x="2494" y="12994"/>
                    <a:pt x="1155" y="15944"/>
                  </a:cubicBezTo>
                  <a:cubicBezTo>
                    <a:pt x="1" y="18528"/>
                    <a:pt x="1960" y="18688"/>
                    <a:pt x="2464" y="18688"/>
                  </a:cubicBezTo>
                  <a:cubicBezTo>
                    <a:pt x="2536" y="18688"/>
                    <a:pt x="2578" y="18685"/>
                    <a:pt x="2578" y="18685"/>
                  </a:cubicBezTo>
                  <a:lnTo>
                    <a:pt x="15258" y="18685"/>
                  </a:lnTo>
                  <a:cubicBezTo>
                    <a:pt x="15258" y="18685"/>
                    <a:pt x="15300" y="18688"/>
                    <a:pt x="15371" y="18688"/>
                  </a:cubicBezTo>
                  <a:cubicBezTo>
                    <a:pt x="15876" y="18688"/>
                    <a:pt x="17832" y="18528"/>
                    <a:pt x="16660" y="15944"/>
                  </a:cubicBezTo>
                  <a:cubicBezTo>
                    <a:pt x="15341" y="12994"/>
                    <a:pt x="11073" y="8662"/>
                    <a:pt x="11073" y="6361"/>
                  </a:cubicBezTo>
                  <a:lnTo>
                    <a:pt x="11073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9" name="Google Shape;509;p3"/>
            <p:cNvSpPr/>
            <p:nvPr/>
          </p:nvSpPr>
          <p:spPr>
            <a:xfrm>
              <a:off x="4644813" y="2297863"/>
              <a:ext cx="408650" cy="132950"/>
            </a:xfrm>
            <a:custGeom>
              <a:avLst/>
              <a:gdLst/>
              <a:ahLst/>
              <a:cxnLst/>
              <a:rect l="l" t="t" r="r" b="b"/>
              <a:pathLst>
                <a:path w="16346" h="5318" extrusionOk="0">
                  <a:moveTo>
                    <a:pt x="2816" y="1"/>
                  </a:moveTo>
                  <a:cubicBezTo>
                    <a:pt x="2147" y="879"/>
                    <a:pt x="1582" y="1800"/>
                    <a:pt x="1080" y="2783"/>
                  </a:cubicBezTo>
                  <a:cubicBezTo>
                    <a:pt x="0" y="5185"/>
                    <a:pt x="1885" y="5317"/>
                    <a:pt x="2314" y="5317"/>
                  </a:cubicBezTo>
                  <a:cubicBezTo>
                    <a:pt x="2367" y="5317"/>
                    <a:pt x="2398" y="5315"/>
                    <a:pt x="2398" y="5315"/>
                  </a:cubicBezTo>
                  <a:lnTo>
                    <a:pt x="13948" y="5315"/>
                  </a:lnTo>
                  <a:cubicBezTo>
                    <a:pt x="13948" y="5315"/>
                    <a:pt x="13979" y="5317"/>
                    <a:pt x="14032" y="5317"/>
                  </a:cubicBezTo>
                  <a:cubicBezTo>
                    <a:pt x="14461" y="5317"/>
                    <a:pt x="16346" y="5185"/>
                    <a:pt x="15266" y="2783"/>
                  </a:cubicBezTo>
                  <a:cubicBezTo>
                    <a:pt x="14764" y="1800"/>
                    <a:pt x="14178" y="858"/>
                    <a:pt x="13529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0" name="Google Shape;510;p3"/>
            <p:cNvSpPr/>
            <p:nvPr/>
          </p:nvSpPr>
          <p:spPr>
            <a:xfrm>
              <a:off x="4778513" y="1931188"/>
              <a:ext cx="140725" cy="41350"/>
            </a:xfrm>
            <a:custGeom>
              <a:avLst/>
              <a:gdLst/>
              <a:ahLst/>
              <a:cxnLst/>
              <a:rect l="l" t="t" r="r" b="b"/>
              <a:pathLst>
                <a:path w="5629" h="1654" extrusionOk="0">
                  <a:moveTo>
                    <a:pt x="377" y="0"/>
                  </a:moveTo>
                  <a:cubicBezTo>
                    <a:pt x="167" y="0"/>
                    <a:pt x="0" y="168"/>
                    <a:pt x="0" y="377"/>
                  </a:cubicBezTo>
                  <a:lnTo>
                    <a:pt x="0" y="1276"/>
                  </a:lnTo>
                  <a:cubicBezTo>
                    <a:pt x="0" y="1486"/>
                    <a:pt x="167" y="1653"/>
                    <a:pt x="377" y="1653"/>
                  </a:cubicBezTo>
                  <a:lnTo>
                    <a:pt x="5252" y="1653"/>
                  </a:lnTo>
                  <a:cubicBezTo>
                    <a:pt x="5461" y="1653"/>
                    <a:pt x="5629" y="1486"/>
                    <a:pt x="5629" y="1276"/>
                  </a:cubicBezTo>
                  <a:lnTo>
                    <a:pt x="5629" y="377"/>
                  </a:lnTo>
                  <a:cubicBezTo>
                    <a:pt x="5629" y="168"/>
                    <a:pt x="5461" y="0"/>
                    <a:pt x="525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1" name="Google Shape;511;p3"/>
            <p:cNvSpPr/>
            <p:nvPr/>
          </p:nvSpPr>
          <p:spPr>
            <a:xfrm>
              <a:off x="4778513" y="1956813"/>
              <a:ext cx="140725" cy="15725"/>
            </a:xfrm>
            <a:custGeom>
              <a:avLst/>
              <a:gdLst/>
              <a:ahLst/>
              <a:cxnLst/>
              <a:rect l="l" t="t" r="r" b="b"/>
              <a:pathLst>
                <a:path w="5629" h="629" extrusionOk="0">
                  <a:moveTo>
                    <a:pt x="0" y="0"/>
                  </a:moveTo>
                  <a:lnTo>
                    <a:pt x="0" y="251"/>
                  </a:lnTo>
                  <a:cubicBezTo>
                    <a:pt x="0" y="461"/>
                    <a:pt x="167" y="628"/>
                    <a:pt x="377" y="628"/>
                  </a:cubicBezTo>
                  <a:lnTo>
                    <a:pt x="5252" y="628"/>
                  </a:lnTo>
                  <a:cubicBezTo>
                    <a:pt x="5461" y="628"/>
                    <a:pt x="5629" y="461"/>
                    <a:pt x="5629" y="251"/>
                  </a:cubicBezTo>
                  <a:lnTo>
                    <a:pt x="5629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2" name="Google Shape;512;p3"/>
            <p:cNvSpPr/>
            <p:nvPr/>
          </p:nvSpPr>
          <p:spPr>
            <a:xfrm>
              <a:off x="4715213" y="2281638"/>
              <a:ext cx="267325" cy="31950"/>
            </a:xfrm>
            <a:custGeom>
              <a:avLst/>
              <a:gdLst/>
              <a:ahLst/>
              <a:cxnLst/>
              <a:rect l="l" t="t" r="r" b="b"/>
              <a:pathLst>
                <a:path w="10693" h="1278" extrusionOk="0">
                  <a:moveTo>
                    <a:pt x="5357" y="1"/>
                  </a:moveTo>
                  <a:cubicBezTo>
                    <a:pt x="2386" y="1"/>
                    <a:pt x="0" y="273"/>
                    <a:pt x="0" y="650"/>
                  </a:cubicBezTo>
                  <a:cubicBezTo>
                    <a:pt x="0" y="1005"/>
                    <a:pt x="2386" y="1277"/>
                    <a:pt x="5357" y="1277"/>
                  </a:cubicBezTo>
                  <a:cubicBezTo>
                    <a:pt x="8307" y="1277"/>
                    <a:pt x="10692" y="1005"/>
                    <a:pt x="10692" y="650"/>
                  </a:cubicBezTo>
                  <a:cubicBezTo>
                    <a:pt x="10692" y="273"/>
                    <a:pt x="8307" y="1"/>
                    <a:pt x="535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3" name="Google Shape;513;p3"/>
            <p:cNvSpPr/>
            <p:nvPr/>
          </p:nvSpPr>
          <p:spPr>
            <a:xfrm>
              <a:off x="4807788" y="2025863"/>
              <a:ext cx="14675" cy="108825"/>
            </a:xfrm>
            <a:custGeom>
              <a:avLst/>
              <a:gdLst/>
              <a:ahLst/>
              <a:cxnLst/>
              <a:rect l="l" t="t" r="r" b="b"/>
              <a:pathLst>
                <a:path w="587" h="4353" extrusionOk="0">
                  <a:moveTo>
                    <a:pt x="294" y="0"/>
                  </a:moveTo>
                  <a:cubicBezTo>
                    <a:pt x="147" y="0"/>
                    <a:pt x="1" y="126"/>
                    <a:pt x="1" y="293"/>
                  </a:cubicBezTo>
                  <a:lnTo>
                    <a:pt x="1" y="4059"/>
                  </a:lnTo>
                  <a:cubicBezTo>
                    <a:pt x="1" y="4227"/>
                    <a:pt x="147" y="4352"/>
                    <a:pt x="294" y="4352"/>
                  </a:cubicBezTo>
                  <a:cubicBezTo>
                    <a:pt x="461" y="4352"/>
                    <a:pt x="587" y="4227"/>
                    <a:pt x="587" y="4059"/>
                  </a:cubicBezTo>
                  <a:lnTo>
                    <a:pt x="587" y="293"/>
                  </a:lnTo>
                  <a:cubicBezTo>
                    <a:pt x="587" y="126"/>
                    <a:pt x="461" y="0"/>
                    <a:pt x="294" y="0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4" name="Google Shape;514;p3"/>
            <p:cNvSpPr/>
            <p:nvPr/>
          </p:nvSpPr>
          <p:spPr>
            <a:xfrm>
              <a:off x="4807788" y="1982438"/>
              <a:ext cx="14675" cy="20425"/>
            </a:xfrm>
            <a:custGeom>
              <a:avLst/>
              <a:gdLst/>
              <a:ahLst/>
              <a:cxnLst/>
              <a:rect l="l" t="t" r="r" b="b"/>
              <a:pathLst>
                <a:path w="587" h="817" extrusionOk="0">
                  <a:moveTo>
                    <a:pt x="294" y="1"/>
                  </a:moveTo>
                  <a:cubicBezTo>
                    <a:pt x="147" y="1"/>
                    <a:pt x="1" y="126"/>
                    <a:pt x="1" y="294"/>
                  </a:cubicBezTo>
                  <a:lnTo>
                    <a:pt x="1" y="524"/>
                  </a:lnTo>
                  <a:cubicBezTo>
                    <a:pt x="1" y="670"/>
                    <a:pt x="147" y="817"/>
                    <a:pt x="294" y="817"/>
                  </a:cubicBezTo>
                  <a:cubicBezTo>
                    <a:pt x="461" y="817"/>
                    <a:pt x="587" y="670"/>
                    <a:pt x="587" y="524"/>
                  </a:cubicBezTo>
                  <a:lnTo>
                    <a:pt x="587" y="294"/>
                  </a:lnTo>
                  <a:cubicBezTo>
                    <a:pt x="587" y="126"/>
                    <a:pt x="461" y="1"/>
                    <a:pt x="294" y="1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515" name="Google Shape;515;p3"/>
          <p:cNvGrpSpPr/>
          <p:nvPr/>
        </p:nvGrpSpPr>
        <p:grpSpPr>
          <a:xfrm rot="2700000">
            <a:off x="4692177" y="5684659"/>
            <a:ext cx="763793" cy="1120391"/>
            <a:chOff x="1713713" y="4972438"/>
            <a:chExt cx="443613" cy="650725"/>
          </a:xfrm>
        </p:grpSpPr>
        <p:sp>
          <p:nvSpPr>
            <p:cNvPr id="516" name="Google Shape;516;p3"/>
            <p:cNvSpPr/>
            <p:nvPr/>
          </p:nvSpPr>
          <p:spPr>
            <a:xfrm>
              <a:off x="1922975" y="5313488"/>
              <a:ext cx="127125" cy="99925"/>
            </a:xfrm>
            <a:custGeom>
              <a:avLst/>
              <a:gdLst/>
              <a:ahLst/>
              <a:cxnLst/>
              <a:rect l="l" t="t" r="r" b="b"/>
              <a:pathLst>
                <a:path w="5085" h="3997" extrusionOk="0">
                  <a:moveTo>
                    <a:pt x="942" y="0"/>
                  </a:moveTo>
                  <a:lnTo>
                    <a:pt x="0" y="1674"/>
                  </a:lnTo>
                  <a:lnTo>
                    <a:pt x="4164" y="3997"/>
                  </a:lnTo>
                  <a:lnTo>
                    <a:pt x="4101" y="2867"/>
                  </a:lnTo>
                  <a:lnTo>
                    <a:pt x="5085" y="2323"/>
                  </a:lnTo>
                  <a:lnTo>
                    <a:pt x="942" y="0"/>
                  </a:ln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7" name="Google Shape;517;p3"/>
            <p:cNvSpPr/>
            <p:nvPr/>
          </p:nvSpPr>
          <p:spPr>
            <a:xfrm>
              <a:off x="1924000" y="5319238"/>
              <a:ext cx="65425" cy="125050"/>
            </a:xfrm>
            <a:custGeom>
              <a:avLst/>
              <a:gdLst/>
              <a:ahLst/>
              <a:cxnLst/>
              <a:rect l="l" t="t" r="r" b="b"/>
              <a:pathLst>
                <a:path w="2617" h="5002" extrusionOk="0">
                  <a:moveTo>
                    <a:pt x="1905" y="0"/>
                  </a:moveTo>
                  <a:lnTo>
                    <a:pt x="1" y="293"/>
                  </a:lnTo>
                  <a:lnTo>
                    <a:pt x="712" y="5001"/>
                  </a:lnTo>
                  <a:lnTo>
                    <a:pt x="1570" y="4269"/>
                  </a:lnTo>
                  <a:lnTo>
                    <a:pt x="2616" y="4708"/>
                  </a:lnTo>
                  <a:lnTo>
                    <a:pt x="2616" y="4708"/>
                  </a:lnTo>
                  <a:lnTo>
                    <a:pt x="1905" y="0"/>
                  </a:ln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8" name="Google Shape;518;p3"/>
            <p:cNvSpPr/>
            <p:nvPr/>
          </p:nvSpPr>
          <p:spPr>
            <a:xfrm>
              <a:off x="1713725" y="4972438"/>
              <a:ext cx="443600" cy="650725"/>
            </a:xfrm>
            <a:custGeom>
              <a:avLst/>
              <a:gdLst/>
              <a:ahLst/>
              <a:cxnLst/>
              <a:rect l="l" t="t" r="r" b="b"/>
              <a:pathLst>
                <a:path w="17744" h="26029" extrusionOk="0">
                  <a:moveTo>
                    <a:pt x="13015" y="0"/>
                  </a:moveTo>
                  <a:lnTo>
                    <a:pt x="1" y="23393"/>
                  </a:lnTo>
                  <a:cubicBezTo>
                    <a:pt x="670" y="25757"/>
                    <a:pt x="4750" y="26029"/>
                    <a:pt x="4750" y="26029"/>
                  </a:cubicBezTo>
                  <a:lnTo>
                    <a:pt x="17744" y="2636"/>
                  </a:lnTo>
                  <a:cubicBezTo>
                    <a:pt x="17200" y="837"/>
                    <a:pt x="13015" y="0"/>
                    <a:pt x="13015" y="0"/>
                  </a:cubicBezTo>
                  <a:close/>
                </a:path>
              </a:pathLst>
            </a:custGeom>
            <a:solidFill>
              <a:srgbClr val="FFF0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9" name="Google Shape;519;p3"/>
            <p:cNvSpPr/>
            <p:nvPr/>
          </p:nvSpPr>
          <p:spPr>
            <a:xfrm>
              <a:off x="1772850" y="4997538"/>
              <a:ext cx="384475" cy="625625"/>
            </a:xfrm>
            <a:custGeom>
              <a:avLst/>
              <a:gdLst/>
              <a:ahLst/>
              <a:cxnLst/>
              <a:rect l="l" t="t" r="r" b="b"/>
              <a:pathLst>
                <a:path w="15379" h="25025" extrusionOk="0">
                  <a:moveTo>
                    <a:pt x="13621" y="0"/>
                  </a:moveTo>
                  <a:lnTo>
                    <a:pt x="0" y="24502"/>
                  </a:lnTo>
                  <a:cubicBezTo>
                    <a:pt x="774" y="24774"/>
                    <a:pt x="1569" y="24941"/>
                    <a:pt x="2385" y="25025"/>
                  </a:cubicBezTo>
                  <a:lnTo>
                    <a:pt x="15379" y="1632"/>
                  </a:lnTo>
                  <a:cubicBezTo>
                    <a:pt x="15170" y="963"/>
                    <a:pt x="14458" y="419"/>
                    <a:pt x="13621" y="0"/>
                  </a:cubicBezTo>
                  <a:close/>
                </a:path>
              </a:pathLst>
            </a:custGeom>
            <a:solidFill>
              <a:srgbClr val="FFF0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0" name="Google Shape;520;p3"/>
            <p:cNvSpPr/>
            <p:nvPr/>
          </p:nvSpPr>
          <p:spPr>
            <a:xfrm>
              <a:off x="1813650" y="5021588"/>
              <a:ext cx="343675" cy="601575"/>
            </a:xfrm>
            <a:custGeom>
              <a:avLst/>
              <a:gdLst/>
              <a:ahLst/>
              <a:cxnLst/>
              <a:rect l="l" t="t" r="r" b="b"/>
              <a:pathLst>
                <a:path w="13747" h="24063" extrusionOk="0">
                  <a:moveTo>
                    <a:pt x="13349" y="1"/>
                  </a:moveTo>
                  <a:lnTo>
                    <a:pt x="0" y="23958"/>
                  </a:lnTo>
                  <a:cubicBezTo>
                    <a:pt x="439" y="24042"/>
                    <a:pt x="732" y="24063"/>
                    <a:pt x="732" y="24063"/>
                  </a:cubicBezTo>
                  <a:lnTo>
                    <a:pt x="13747" y="670"/>
                  </a:lnTo>
                  <a:cubicBezTo>
                    <a:pt x="13663" y="419"/>
                    <a:pt x="13517" y="189"/>
                    <a:pt x="13349" y="1"/>
                  </a:cubicBezTo>
                  <a:close/>
                </a:path>
              </a:pathLst>
            </a:custGeom>
            <a:solidFill>
              <a:srgbClr val="FFF0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1" name="Google Shape;521;p3"/>
            <p:cNvSpPr/>
            <p:nvPr/>
          </p:nvSpPr>
          <p:spPr>
            <a:xfrm>
              <a:off x="1857050" y="5254513"/>
              <a:ext cx="148600" cy="111300"/>
            </a:xfrm>
            <a:custGeom>
              <a:avLst/>
              <a:gdLst/>
              <a:ahLst/>
              <a:cxnLst/>
              <a:rect l="l" t="t" r="r" b="b"/>
              <a:pathLst>
                <a:path w="5944" h="4452" extrusionOk="0">
                  <a:moveTo>
                    <a:pt x="1" y="1814"/>
                  </a:moveTo>
                  <a:cubicBezTo>
                    <a:pt x="1" y="1815"/>
                    <a:pt x="1" y="1815"/>
                    <a:pt x="1" y="1815"/>
                  </a:cubicBezTo>
                  <a:lnTo>
                    <a:pt x="1" y="1814"/>
                  </a:lnTo>
                  <a:close/>
                  <a:moveTo>
                    <a:pt x="1220" y="1"/>
                  </a:moveTo>
                  <a:cubicBezTo>
                    <a:pt x="1006" y="1"/>
                    <a:pt x="963" y="79"/>
                    <a:pt x="963" y="79"/>
                  </a:cubicBezTo>
                  <a:lnTo>
                    <a:pt x="1" y="1814"/>
                  </a:lnTo>
                  <a:lnTo>
                    <a:pt x="1" y="1814"/>
                  </a:lnTo>
                  <a:cubicBezTo>
                    <a:pt x="6" y="1807"/>
                    <a:pt x="52" y="1737"/>
                    <a:pt x="251" y="1737"/>
                  </a:cubicBezTo>
                  <a:cubicBezTo>
                    <a:pt x="554" y="1737"/>
                    <a:pt x="1212" y="1897"/>
                    <a:pt x="2616" y="2673"/>
                  </a:cubicBezTo>
                  <a:cubicBezTo>
                    <a:pt x="4981" y="3991"/>
                    <a:pt x="4729" y="4452"/>
                    <a:pt x="4729" y="4452"/>
                  </a:cubicBezTo>
                  <a:lnTo>
                    <a:pt x="5692" y="2715"/>
                  </a:lnTo>
                  <a:cubicBezTo>
                    <a:pt x="5692" y="2715"/>
                    <a:pt x="5943" y="2255"/>
                    <a:pt x="3579" y="936"/>
                  </a:cubicBezTo>
                  <a:cubicBezTo>
                    <a:pt x="2187" y="160"/>
                    <a:pt x="1527" y="1"/>
                    <a:pt x="1220" y="1"/>
                  </a:cubicBez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2" name="Google Shape;522;p3"/>
            <p:cNvSpPr/>
            <p:nvPr/>
          </p:nvSpPr>
          <p:spPr>
            <a:xfrm>
              <a:off x="1922963" y="5313488"/>
              <a:ext cx="127125" cy="99925"/>
            </a:xfrm>
            <a:custGeom>
              <a:avLst/>
              <a:gdLst/>
              <a:ahLst/>
              <a:cxnLst/>
              <a:rect l="l" t="t" r="r" b="b"/>
              <a:pathLst>
                <a:path w="5085" h="3997" extrusionOk="0">
                  <a:moveTo>
                    <a:pt x="942" y="0"/>
                  </a:moveTo>
                  <a:lnTo>
                    <a:pt x="0" y="1674"/>
                  </a:lnTo>
                  <a:lnTo>
                    <a:pt x="4164" y="3997"/>
                  </a:lnTo>
                  <a:lnTo>
                    <a:pt x="4101" y="2867"/>
                  </a:lnTo>
                  <a:lnTo>
                    <a:pt x="5085" y="2323"/>
                  </a:lnTo>
                  <a:lnTo>
                    <a:pt x="942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3" name="Google Shape;523;p3"/>
            <p:cNvSpPr/>
            <p:nvPr/>
          </p:nvSpPr>
          <p:spPr>
            <a:xfrm>
              <a:off x="1923988" y="5319238"/>
              <a:ext cx="65425" cy="125050"/>
            </a:xfrm>
            <a:custGeom>
              <a:avLst/>
              <a:gdLst/>
              <a:ahLst/>
              <a:cxnLst/>
              <a:rect l="l" t="t" r="r" b="b"/>
              <a:pathLst>
                <a:path w="2617" h="5002" extrusionOk="0">
                  <a:moveTo>
                    <a:pt x="1905" y="0"/>
                  </a:moveTo>
                  <a:lnTo>
                    <a:pt x="1" y="293"/>
                  </a:lnTo>
                  <a:lnTo>
                    <a:pt x="712" y="5001"/>
                  </a:lnTo>
                  <a:lnTo>
                    <a:pt x="1570" y="4269"/>
                  </a:lnTo>
                  <a:lnTo>
                    <a:pt x="2616" y="4708"/>
                  </a:lnTo>
                  <a:lnTo>
                    <a:pt x="2616" y="4708"/>
                  </a:lnTo>
                  <a:lnTo>
                    <a:pt x="1905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4" name="Google Shape;524;p3"/>
            <p:cNvSpPr/>
            <p:nvPr/>
          </p:nvSpPr>
          <p:spPr>
            <a:xfrm>
              <a:off x="1713713" y="4972438"/>
              <a:ext cx="443600" cy="650725"/>
            </a:xfrm>
            <a:custGeom>
              <a:avLst/>
              <a:gdLst/>
              <a:ahLst/>
              <a:cxnLst/>
              <a:rect l="l" t="t" r="r" b="b"/>
              <a:pathLst>
                <a:path w="17744" h="26029" extrusionOk="0">
                  <a:moveTo>
                    <a:pt x="13015" y="0"/>
                  </a:moveTo>
                  <a:lnTo>
                    <a:pt x="1" y="23393"/>
                  </a:lnTo>
                  <a:cubicBezTo>
                    <a:pt x="670" y="25757"/>
                    <a:pt x="4750" y="26029"/>
                    <a:pt x="4750" y="26029"/>
                  </a:cubicBezTo>
                  <a:lnTo>
                    <a:pt x="17744" y="2636"/>
                  </a:lnTo>
                  <a:cubicBezTo>
                    <a:pt x="17200" y="837"/>
                    <a:pt x="13015" y="0"/>
                    <a:pt x="13015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5" name="Google Shape;525;p3"/>
            <p:cNvSpPr/>
            <p:nvPr/>
          </p:nvSpPr>
          <p:spPr>
            <a:xfrm>
              <a:off x="1772838" y="4997538"/>
              <a:ext cx="384475" cy="625625"/>
            </a:xfrm>
            <a:custGeom>
              <a:avLst/>
              <a:gdLst/>
              <a:ahLst/>
              <a:cxnLst/>
              <a:rect l="l" t="t" r="r" b="b"/>
              <a:pathLst>
                <a:path w="15379" h="25025" extrusionOk="0">
                  <a:moveTo>
                    <a:pt x="13621" y="0"/>
                  </a:moveTo>
                  <a:lnTo>
                    <a:pt x="0" y="24502"/>
                  </a:lnTo>
                  <a:cubicBezTo>
                    <a:pt x="774" y="24774"/>
                    <a:pt x="1569" y="24941"/>
                    <a:pt x="2385" y="25025"/>
                  </a:cubicBezTo>
                  <a:lnTo>
                    <a:pt x="15379" y="1632"/>
                  </a:lnTo>
                  <a:cubicBezTo>
                    <a:pt x="15170" y="963"/>
                    <a:pt x="14458" y="419"/>
                    <a:pt x="1362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6" name="Google Shape;526;p3"/>
            <p:cNvSpPr/>
            <p:nvPr/>
          </p:nvSpPr>
          <p:spPr>
            <a:xfrm>
              <a:off x="1813638" y="5021588"/>
              <a:ext cx="343675" cy="601575"/>
            </a:xfrm>
            <a:custGeom>
              <a:avLst/>
              <a:gdLst/>
              <a:ahLst/>
              <a:cxnLst/>
              <a:rect l="l" t="t" r="r" b="b"/>
              <a:pathLst>
                <a:path w="13747" h="24063" extrusionOk="0">
                  <a:moveTo>
                    <a:pt x="13349" y="1"/>
                  </a:moveTo>
                  <a:lnTo>
                    <a:pt x="0" y="23958"/>
                  </a:lnTo>
                  <a:cubicBezTo>
                    <a:pt x="439" y="24042"/>
                    <a:pt x="732" y="24063"/>
                    <a:pt x="732" y="24063"/>
                  </a:cubicBezTo>
                  <a:lnTo>
                    <a:pt x="13747" y="670"/>
                  </a:lnTo>
                  <a:cubicBezTo>
                    <a:pt x="13663" y="419"/>
                    <a:pt x="13517" y="189"/>
                    <a:pt x="13349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7" name="Google Shape;527;p3"/>
            <p:cNvSpPr/>
            <p:nvPr/>
          </p:nvSpPr>
          <p:spPr>
            <a:xfrm>
              <a:off x="1857038" y="5254513"/>
              <a:ext cx="148600" cy="111300"/>
            </a:xfrm>
            <a:custGeom>
              <a:avLst/>
              <a:gdLst/>
              <a:ahLst/>
              <a:cxnLst/>
              <a:rect l="l" t="t" r="r" b="b"/>
              <a:pathLst>
                <a:path w="5944" h="4452" extrusionOk="0">
                  <a:moveTo>
                    <a:pt x="1" y="1814"/>
                  </a:moveTo>
                  <a:cubicBezTo>
                    <a:pt x="1" y="1815"/>
                    <a:pt x="1" y="1815"/>
                    <a:pt x="1" y="1815"/>
                  </a:cubicBezTo>
                  <a:lnTo>
                    <a:pt x="1" y="1814"/>
                  </a:lnTo>
                  <a:close/>
                  <a:moveTo>
                    <a:pt x="1220" y="1"/>
                  </a:moveTo>
                  <a:cubicBezTo>
                    <a:pt x="1006" y="1"/>
                    <a:pt x="963" y="79"/>
                    <a:pt x="963" y="79"/>
                  </a:cubicBezTo>
                  <a:lnTo>
                    <a:pt x="1" y="1814"/>
                  </a:lnTo>
                  <a:lnTo>
                    <a:pt x="1" y="1814"/>
                  </a:lnTo>
                  <a:cubicBezTo>
                    <a:pt x="6" y="1807"/>
                    <a:pt x="52" y="1737"/>
                    <a:pt x="251" y="1737"/>
                  </a:cubicBezTo>
                  <a:cubicBezTo>
                    <a:pt x="554" y="1737"/>
                    <a:pt x="1212" y="1897"/>
                    <a:pt x="2616" y="2673"/>
                  </a:cubicBezTo>
                  <a:cubicBezTo>
                    <a:pt x="4981" y="3991"/>
                    <a:pt x="4729" y="4452"/>
                    <a:pt x="4729" y="4452"/>
                  </a:cubicBezTo>
                  <a:lnTo>
                    <a:pt x="5692" y="2715"/>
                  </a:lnTo>
                  <a:cubicBezTo>
                    <a:pt x="5692" y="2715"/>
                    <a:pt x="5943" y="2255"/>
                    <a:pt x="3579" y="936"/>
                  </a:cubicBezTo>
                  <a:cubicBezTo>
                    <a:pt x="2187" y="160"/>
                    <a:pt x="1527" y="1"/>
                    <a:pt x="1220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528" name="Google Shape;528;p3"/>
          <p:cNvGrpSpPr/>
          <p:nvPr/>
        </p:nvGrpSpPr>
        <p:grpSpPr>
          <a:xfrm rot="-725221">
            <a:off x="8547137" y="5246164"/>
            <a:ext cx="1307792" cy="1105161"/>
            <a:chOff x="4750788" y="4200338"/>
            <a:chExt cx="759563" cy="641875"/>
          </a:xfrm>
        </p:grpSpPr>
        <p:sp>
          <p:nvSpPr>
            <p:cNvPr id="529" name="Google Shape;529;p3"/>
            <p:cNvSpPr/>
            <p:nvPr/>
          </p:nvSpPr>
          <p:spPr>
            <a:xfrm>
              <a:off x="4750800" y="4200338"/>
              <a:ext cx="759550" cy="641875"/>
            </a:xfrm>
            <a:custGeom>
              <a:avLst/>
              <a:gdLst/>
              <a:ahLst/>
              <a:cxnLst/>
              <a:rect l="l" t="t" r="r" b="b"/>
              <a:pathLst>
                <a:path w="30382" h="25675" extrusionOk="0">
                  <a:moveTo>
                    <a:pt x="377" y="1"/>
                  </a:moveTo>
                  <a:cubicBezTo>
                    <a:pt x="168" y="1"/>
                    <a:pt x="0" y="189"/>
                    <a:pt x="0" y="398"/>
                  </a:cubicBezTo>
                  <a:lnTo>
                    <a:pt x="0" y="19941"/>
                  </a:lnTo>
                  <a:cubicBezTo>
                    <a:pt x="0" y="20150"/>
                    <a:pt x="168" y="20318"/>
                    <a:pt x="377" y="20318"/>
                  </a:cubicBezTo>
                  <a:lnTo>
                    <a:pt x="12031" y="20318"/>
                  </a:lnTo>
                  <a:lnTo>
                    <a:pt x="8642" y="25674"/>
                  </a:lnTo>
                  <a:lnTo>
                    <a:pt x="22263" y="25674"/>
                  </a:lnTo>
                  <a:lnTo>
                    <a:pt x="18873" y="20318"/>
                  </a:lnTo>
                  <a:lnTo>
                    <a:pt x="30005" y="20318"/>
                  </a:lnTo>
                  <a:cubicBezTo>
                    <a:pt x="30214" y="20318"/>
                    <a:pt x="30381" y="20150"/>
                    <a:pt x="30381" y="19941"/>
                  </a:cubicBezTo>
                  <a:lnTo>
                    <a:pt x="30381" y="398"/>
                  </a:lnTo>
                  <a:cubicBezTo>
                    <a:pt x="30381" y="189"/>
                    <a:pt x="30214" y="22"/>
                    <a:pt x="30026" y="1"/>
                  </a:cubicBezTo>
                  <a:close/>
                </a:path>
              </a:pathLst>
            </a:custGeom>
            <a:solidFill>
              <a:srgbClr val="7C4C2E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0" name="Google Shape;530;p3"/>
            <p:cNvSpPr/>
            <p:nvPr/>
          </p:nvSpPr>
          <p:spPr>
            <a:xfrm>
              <a:off x="4787925" y="4234863"/>
              <a:ext cx="685800" cy="438900"/>
            </a:xfrm>
            <a:custGeom>
              <a:avLst/>
              <a:gdLst/>
              <a:ahLst/>
              <a:cxnLst/>
              <a:rect l="l" t="t" r="r" b="b"/>
              <a:pathLst>
                <a:path w="27432" h="17556" extrusionOk="0">
                  <a:moveTo>
                    <a:pt x="1" y="1"/>
                  </a:moveTo>
                  <a:lnTo>
                    <a:pt x="1" y="17556"/>
                  </a:lnTo>
                  <a:lnTo>
                    <a:pt x="27432" y="17556"/>
                  </a:lnTo>
                  <a:lnTo>
                    <a:pt x="27432" y="1"/>
                  </a:lnTo>
                  <a:close/>
                </a:path>
              </a:pathLst>
            </a:custGeom>
            <a:solidFill>
              <a:srgbClr val="FFFEE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1" name="Google Shape;531;p3"/>
            <p:cNvSpPr/>
            <p:nvPr/>
          </p:nvSpPr>
          <p:spPr>
            <a:xfrm>
              <a:off x="4815650" y="4254213"/>
              <a:ext cx="299750" cy="203525"/>
            </a:xfrm>
            <a:custGeom>
              <a:avLst/>
              <a:gdLst/>
              <a:ahLst/>
              <a:cxnLst/>
              <a:rect l="l" t="t" r="r" b="b"/>
              <a:pathLst>
                <a:path w="11990" h="8141" extrusionOk="0">
                  <a:moveTo>
                    <a:pt x="1" y="1"/>
                  </a:moveTo>
                  <a:lnTo>
                    <a:pt x="1" y="8140"/>
                  </a:lnTo>
                  <a:lnTo>
                    <a:pt x="11990" y="8140"/>
                  </a:lnTo>
                  <a:lnTo>
                    <a:pt x="11990" y="1"/>
                  </a:lnTo>
                  <a:close/>
                </a:path>
              </a:pathLst>
            </a:custGeom>
            <a:solidFill>
              <a:srgbClr val="39B44A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2" name="Google Shape;532;p3"/>
            <p:cNvSpPr/>
            <p:nvPr/>
          </p:nvSpPr>
          <p:spPr>
            <a:xfrm>
              <a:off x="4815650" y="4478638"/>
              <a:ext cx="133425" cy="176300"/>
            </a:xfrm>
            <a:custGeom>
              <a:avLst/>
              <a:gdLst/>
              <a:ahLst/>
              <a:cxnLst/>
              <a:rect l="l" t="t" r="r" b="b"/>
              <a:pathLst>
                <a:path w="5337" h="7052" extrusionOk="0">
                  <a:moveTo>
                    <a:pt x="1" y="0"/>
                  </a:moveTo>
                  <a:lnTo>
                    <a:pt x="1" y="7051"/>
                  </a:lnTo>
                  <a:lnTo>
                    <a:pt x="5336" y="7051"/>
                  </a:lnTo>
                  <a:lnTo>
                    <a:pt x="5336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3" name="Google Shape;533;p3"/>
            <p:cNvSpPr/>
            <p:nvPr/>
          </p:nvSpPr>
          <p:spPr>
            <a:xfrm>
              <a:off x="4981475" y="4478638"/>
              <a:ext cx="133925" cy="176300"/>
            </a:xfrm>
            <a:custGeom>
              <a:avLst/>
              <a:gdLst/>
              <a:ahLst/>
              <a:cxnLst/>
              <a:rect l="l" t="t" r="r" b="b"/>
              <a:pathLst>
                <a:path w="5357" h="7052" extrusionOk="0">
                  <a:moveTo>
                    <a:pt x="0" y="0"/>
                  </a:moveTo>
                  <a:lnTo>
                    <a:pt x="0" y="7051"/>
                  </a:lnTo>
                  <a:lnTo>
                    <a:pt x="5357" y="7051"/>
                  </a:lnTo>
                  <a:lnTo>
                    <a:pt x="5357" y="0"/>
                  </a:lnTo>
                  <a:close/>
                </a:path>
              </a:pathLst>
            </a:custGeom>
            <a:solidFill>
              <a:srgbClr val="FFE300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4" name="Google Shape;534;p3"/>
            <p:cNvSpPr/>
            <p:nvPr/>
          </p:nvSpPr>
          <p:spPr>
            <a:xfrm>
              <a:off x="5137350" y="4254213"/>
              <a:ext cx="308650" cy="7875"/>
            </a:xfrm>
            <a:custGeom>
              <a:avLst/>
              <a:gdLst/>
              <a:ahLst/>
              <a:cxnLst/>
              <a:rect l="l" t="t" r="r" b="b"/>
              <a:pathLst>
                <a:path w="12346" h="315" extrusionOk="0">
                  <a:moveTo>
                    <a:pt x="1" y="1"/>
                  </a:moveTo>
                  <a:lnTo>
                    <a:pt x="1" y="315"/>
                  </a:lnTo>
                  <a:lnTo>
                    <a:pt x="12346" y="31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5" name="Google Shape;535;p3"/>
            <p:cNvSpPr/>
            <p:nvPr/>
          </p:nvSpPr>
          <p:spPr>
            <a:xfrm>
              <a:off x="5137350" y="428978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6" name="Google Shape;536;p3"/>
            <p:cNvSpPr/>
            <p:nvPr/>
          </p:nvSpPr>
          <p:spPr>
            <a:xfrm>
              <a:off x="5137350" y="4325363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7" name="Google Shape;537;p3"/>
            <p:cNvSpPr/>
            <p:nvPr/>
          </p:nvSpPr>
          <p:spPr>
            <a:xfrm>
              <a:off x="5137350" y="436093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0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8" name="Google Shape;538;p3"/>
            <p:cNvSpPr/>
            <p:nvPr/>
          </p:nvSpPr>
          <p:spPr>
            <a:xfrm>
              <a:off x="5137350" y="4397038"/>
              <a:ext cx="308650" cy="7850"/>
            </a:xfrm>
            <a:custGeom>
              <a:avLst/>
              <a:gdLst/>
              <a:ahLst/>
              <a:cxnLst/>
              <a:rect l="l" t="t" r="r" b="b"/>
              <a:pathLst>
                <a:path w="12346" h="314" extrusionOk="0">
                  <a:moveTo>
                    <a:pt x="1" y="0"/>
                  </a:moveTo>
                  <a:lnTo>
                    <a:pt x="1" y="314"/>
                  </a:lnTo>
                  <a:lnTo>
                    <a:pt x="12346" y="314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9" name="Google Shape;539;p3"/>
            <p:cNvSpPr/>
            <p:nvPr/>
          </p:nvSpPr>
          <p:spPr>
            <a:xfrm>
              <a:off x="5137350" y="443258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6"/>
                  </a:lnTo>
                  <a:lnTo>
                    <a:pt x="12346" y="336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0" name="Google Shape;540;p3"/>
            <p:cNvSpPr/>
            <p:nvPr/>
          </p:nvSpPr>
          <p:spPr>
            <a:xfrm>
              <a:off x="5137350" y="4468163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1" name="Google Shape;541;p3"/>
            <p:cNvSpPr/>
            <p:nvPr/>
          </p:nvSpPr>
          <p:spPr>
            <a:xfrm>
              <a:off x="5137350" y="450373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0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2" name="Google Shape;542;p3"/>
            <p:cNvSpPr/>
            <p:nvPr/>
          </p:nvSpPr>
          <p:spPr>
            <a:xfrm>
              <a:off x="5137350" y="4539838"/>
              <a:ext cx="308650" cy="7875"/>
            </a:xfrm>
            <a:custGeom>
              <a:avLst/>
              <a:gdLst/>
              <a:ahLst/>
              <a:cxnLst/>
              <a:rect l="l" t="t" r="r" b="b"/>
              <a:pathLst>
                <a:path w="12346" h="315" extrusionOk="0">
                  <a:moveTo>
                    <a:pt x="1" y="0"/>
                  </a:moveTo>
                  <a:lnTo>
                    <a:pt x="1" y="314"/>
                  </a:lnTo>
                  <a:lnTo>
                    <a:pt x="12346" y="314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3" name="Google Shape;543;p3"/>
            <p:cNvSpPr/>
            <p:nvPr/>
          </p:nvSpPr>
          <p:spPr>
            <a:xfrm>
              <a:off x="5137350" y="4575413"/>
              <a:ext cx="308650" cy="7850"/>
            </a:xfrm>
            <a:custGeom>
              <a:avLst/>
              <a:gdLst/>
              <a:ahLst/>
              <a:cxnLst/>
              <a:rect l="l" t="t" r="r" b="b"/>
              <a:pathLst>
                <a:path w="12346" h="314" extrusionOk="0">
                  <a:moveTo>
                    <a:pt x="1" y="0"/>
                  </a:moveTo>
                  <a:lnTo>
                    <a:pt x="1" y="314"/>
                  </a:lnTo>
                  <a:lnTo>
                    <a:pt x="12346" y="314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4" name="Google Shape;544;p3"/>
            <p:cNvSpPr/>
            <p:nvPr/>
          </p:nvSpPr>
          <p:spPr>
            <a:xfrm>
              <a:off x="5137350" y="4610963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6"/>
                  </a:lnTo>
                  <a:lnTo>
                    <a:pt x="12346" y="336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5" name="Google Shape;545;p3"/>
            <p:cNvSpPr/>
            <p:nvPr/>
          </p:nvSpPr>
          <p:spPr>
            <a:xfrm>
              <a:off x="5137350" y="464653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6" name="Google Shape;546;p3"/>
            <p:cNvSpPr/>
            <p:nvPr/>
          </p:nvSpPr>
          <p:spPr>
            <a:xfrm>
              <a:off x="4750788" y="4200338"/>
              <a:ext cx="759550" cy="641875"/>
            </a:xfrm>
            <a:custGeom>
              <a:avLst/>
              <a:gdLst/>
              <a:ahLst/>
              <a:cxnLst/>
              <a:rect l="l" t="t" r="r" b="b"/>
              <a:pathLst>
                <a:path w="30382" h="25675" extrusionOk="0">
                  <a:moveTo>
                    <a:pt x="377" y="1"/>
                  </a:moveTo>
                  <a:cubicBezTo>
                    <a:pt x="168" y="1"/>
                    <a:pt x="0" y="189"/>
                    <a:pt x="0" y="398"/>
                  </a:cubicBezTo>
                  <a:lnTo>
                    <a:pt x="0" y="19941"/>
                  </a:lnTo>
                  <a:cubicBezTo>
                    <a:pt x="0" y="20150"/>
                    <a:pt x="168" y="20318"/>
                    <a:pt x="377" y="20318"/>
                  </a:cubicBezTo>
                  <a:lnTo>
                    <a:pt x="12031" y="20318"/>
                  </a:lnTo>
                  <a:lnTo>
                    <a:pt x="8642" y="25674"/>
                  </a:lnTo>
                  <a:lnTo>
                    <a:pt x="22263" y="25674"/>
                  </a:lnTo>
                  <a:lnTo>
                    <a:pt x="18873" y="20318"/>
                  </a:lnTo>
                  <a:lnTo>
                    <a:pt x="30005" y="20318"/>
                  </a:lnTo>
                  <a:cubicBezTo>
                    <a:pt x="30214" y="20318"/>
                    <a:pt x="30381" y="20150"/>
                    <a:pt x="30381" y="19941"/>
                  </a:cubicBezTo>
                  <a:lnTo>
                    <a:pt x="30381" y="398"/>
                  </a:lnTo>
                  <a:cubicBezTo>
                    <a:pt x="30381" y="189"/>
                    <a:pt x="30214" y="22"/>
                    <a:pt x="3002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7" name="Google Shape;547;p3"/>
            <p:cNvSpPr/>
            <p:nvPr/>
          </p:nvSpPr>
          <p:spPr>
            <a:xfrm>
              <a:off x="4787913" y="4234863"/>
              <a:ext cx="685800" cy="438900"/>
            </a:xfrm>
            <a:custGeom>
              <a:avLst/>
              <a:gdLst/>
              <a:ahLst/>
              <a:cxnLst/>
              <a:rect l="l" t="t" r="r" b="b"/>
              <a:pathLst>
                <a:path w="27432" h="17556" extrusionOk="0">
                  <a:moveTo>
                    <a:pt x="1" y="1"/>
                  </a:moveTo>
                  <a:lnTo>
                    <a:pt x="1" y="17556"/>
                  </a:lnTo>
                  <a:lnTo>
                    <a:pt x="27432" y="17556"/>
                  </a:lnTo>
                  <a:lnTo>
                    <a:pt x="27432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8" name="Google Shape;548;p3"/>
            <p:cNvSpPr/>
            <p:nvPr/>
          </p:nvSpPr>
          <p:spPr>
            <a:xfrm>
              <a:off x="4815638" y="4254213"/>
              <a:ext cx="299750" cy="203525"/>
            </a:xfrm>
            <a:custGeom>
              <a:avLst/>
              <a:gdLst/>
              <a:ahLst/>
              <a:cxnLst/>
              <a:rect l="l" t="t" r="r" b="b"/>
              <a:pathLst>
                <a:path w="11990" h="8141" extrusionOk="0">
                  <a:moveTo>
                    <a:pt x="1" y="1"/>
                  </a:moveTo>
                  <a:lnTo>
                    <a:pt x="1" y="8140"/>
                  </a:lnTo>
                  <a:lnTo>
                    <a:pt x="11990" y="8140"/>
                  </a:lnTo>
                  <a:lnTo>
                    <a:pt x="11990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9" name="Google Shape;549;p3"/>
            <p:cNvSpPr/>
            <p:nvPr/>
          </p:nvSpPr>
          <p:spPr>
            <a:xfrm>
              <a:off x="4815638" y="4478638"/>
              <a:ext cx="133425" cy="176300"/>
            </a:xfrm>
            <a:custGeom>
              <a:avLst/>
              <a:gdLst/>
              <a:ahLst/>
              <a:cxnLst/>
              <a:rect l="l" t="t" r="r" b="b"/>
              <a:pathLst>
                <a:path w="5337" h="7052" extrusionOk="0">
                  <a:moveTo>
                    <a:pt x="1" y="0"/>
                  </a:moveTo>
                  <a:lnTo>
                    <a:pt x="1" y="7051"/>
                  </a:lnTo>
                  <a:lnTo>
                    <a:pt x="5336" y="7051"/>
                  </a:lnTo>
                  <a:lnTo>
                    <a:pt x="5336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0" name="Google Shape;550;p3"/>
            <p:cNvSpPr/>
            <p:nvPr/>
          </p:nvSpPr>
          <p:spPr>
            <a:xfrm>
              <a:off x="4981463" y="4478638"/>
              <a:ext cx="133925" cy="176300"/>
            </a:xfrm>
            <a:custGeom>
              <a:avLst/>
              <a:gdLst/>
              <a:ahLst/>
              <a:cxnLst/>
              <a:rect l="l" t="t" r="r" b="b"/>
              <a:pathLst>
                <a:path w="5357" h="7052" extrusionOk="0">
                  <a:moveTo>
                    <a:pt x="0" y="0"/>
                  </a:moveTo>
                  <a:lnTo>
                    <a:pt x="0" y="7051"/>
                  </a:lnTo>
                  <a:lnTo>
                    <a:pt x="5357" y="7051"/>
                  </a:lnTo>
                  <a:lnTo>
                    <a:pt x="5357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1" name="Google Shape;551;p3"/>
            <p:cNvSpPr/>
            <p:nvPr/>
          </p:nvSpPr>
          <p:spPr>
            <a:xfrm>
              <a:off x="5137338" y="4254213"/>
              <a:ext cx="308650" cy="7875"/>
            </a:xfrm>
            <a:custGeom>
              <a:avLst/>
              <a:gdLst/>
              <a:ahLst/>
              <a:cxnLst/>
              <a:rect l="l" t="t" r="r" b="b"/>
              <a:pathLst>
                <a:path w="12346" h="315" extrusionOk="0">
                  <a:moveTo>
                    <a:pt x="1" y="1"/>
                  </a:moveTo>
                  <a:lnTo>
                    <a:pt x="1" y="315"/>
                  </a:lnTo>
                  <a:lnTo>
                    <a:pt x="12346" y="31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2" name="Google Shape;552;p3"/>
            <p:cNvSpPr/>
            <p:nvPr/>
          </p:nvSpPr>
          <p:spPr>
            <a:xfrm>
              <a:off x="5137338" y="428978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3" name="Google Shape;553;p3"/>
            <p:cNvSpPr/>
            <p:nvPr/>
          </p:nvSpPr>
          <p:spPr>
            <a:xfrm>
              <a:off x="5137338" y="4325363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4" name="Google Shape;554;p3"/>
            <p:cNvSpPr/>
            <p:nvPr/>
          </p:nvSpPr>
          <p:spPr>
            <a:xfrm>
              <a:off x="5137338" y="436093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0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5" name="Google Shape;555;p3"/>
            <p:cNvSpPr/>
            <p:nvPr/>
          </p:nvSpPr>
          <p:spPr>
            <a:xfrm>
              <a:off x="5137338" y="4397038"/>
              <a:ext cx="308650" cy="7850"/>
            </a:xfrm>
            <a:custGeom>
              <a:avLst/>
              <a:gdLst/>
              <a:ahLst/>
              <a:cxnLst/>
              <a:rect l="l" t="t" r="r" b="b"/>
              <a:pathLst>
                <a:path w="12346" h="314" extrusionOk="0">
                  <a:moveTo>
                    <a:pt x="1" y="0"/>
                  </a:moveTo>
                  <a:lnTo>
                    <a:pt x="1" y="314"/>
                  </a:lnTo>
                  <a:lnTo>
                    <a:pt x="12346" y="314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6" name="Google Shape;556;p3"/>
            <p:cNvSpPr/>
            <p:nvPr/>
          </p:nvSpPr>
          <p:spPr>
            <a:xfrm>
              <a:off x="5137338" y="443258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6"/>
                  </a:lnTo>
                  <a:lnTo>
                    <a:pt x="12346" y="336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7" name="Google Shape;557;p3"/>
            <p:cNvSpPr/>
            <p:nvPr/>
          </p:nvSpPr>
          <p:spPr>
            <a:xfrm>
              <a:off x="5137338" y="4468163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8" name="Google Shape;558;p3"/>
            <p:cNvSpPr/>
            <p:nvPr/>
          </p:nvSpPr>
          <p:spPr>
            <a:xfrm>
              <a:off x="5137338" y="450373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0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9" name="Google Shape;559;p3"/>
            <p:cNvSpPr/>
            <p:nvPr/>
          </p:nvSpPr>
          <p:spPr>
            <a:xfrm>
              <a:off x="5137338" y="4539838"/>
              <a:ext cx="308650" cy="7875"/>
            </a:xfrm>
            <a:custGeom>
              <a:avLst/>
              <a:gdLst/>
              <a:ahLst/>
              <a:cxnLst/>
              <a:rect l="l" t="t" r="r" b="b"/>
              <a:pathLst>
                <a:path w="12346" h="315" extrusionOk="0">
                  <a:moveTo>
                    <a:pt x="1" y="0"/>
                  </a:moveTo>
                  <a:lnTo>
                    <a:pt x="1" y="314"/>
                  </a:lnTo>
                  <a:lnTo>
                    <a:pt x="12346" y="314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0" name="Google Shape;560;p3"/>
            <p:cNvSpPr/>
            <p:nvPr/>
          </p:nvSpPr>
          <p:spPr>
            <a:xfrm>
              <a:off x="5137338" y="4575413"/>
              <a:ext cx="308650" cy="7850"/>
            </a:xfrm>
            <a:custGeom>
              <a:avLst/>
              <a:gdLst/>
              <a:ahLst/>
              <a:cxnLst/>
              <a:rect l="l" t="t" r="r" b="b"/>
              <a:pathLst>
                <a:path w="12346" h="314" extrusionOk="0">
                  <a:moveTo>
                    <a:pt x="1" y="0"/>
                  </a:moveTo>
                  <a:lnTo>
                    <a:pt x="1" y="314"/>
                  </a:lnTo>
                  <a:lnTo>
                    <a:pt x="12346" y="314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1" name="Google Shape;561;p3"/>
            <p:cNvSpPr/>
            <p:nvPr/>
          </p:nvSpPr>
          <p:spPr>
            <a:xfrm>
              <a:off x="5137338" y="4610963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6"/>
                  </a:lnTo>
                  <a:lnTo>
                    <a:pt x="12346" y="336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2" name="Google Shape;562;p3"/>
            <p:cNvSpPr/>
            <p:nvPr/>
          </p:nvSpPr>
          <p:spPr>
            <a:xfrm>
              <a:off x="5137338" y="464653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</p:spTree>
    <p:extLst>
      <p:ext uri="{BB962C8B-B14F-4D97-AF65-F5344CB8AC3E}">
        <p14:creationId xmlns:p14="http://schemas.microsoft.com/office/powerpoint/2010/main" val="2998347649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 preserve="1">
  <p:cSld name="1_Title and body">
    <p:spTree>
      <p:nvGrpSpPr>
        <p:cNvPr id="1" name="Shape 5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64" name="Google Shape;564;p4"/>
          <p:cNvGrpSpPr/>
          <p:nvPr/>
        </p:nvGrpSpPr>
        <p:grpSpPr>
          <a:xfrm>
            <a:off x="-99499" y="-67416"/>
            <a:ext cx="12189900" cy="6978400"/>
            <a:chOff x="-119900" y="-50550"/>
            <a:chExt cx="9142425" cy="5233800"/>
          </a:xfrm>
        </p:grpSpPr>
        <p:sp>
          <p:nvSpPr>
            <p:cNvPr id="565" name="Google Shape;565;p4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6" name="Google Shape;566;p4"/>
            <p:cNvSpPr/>
            <p:nvPr/>
          </p:nvSpPr>
          <p:spPr>
            <a:xfrm rot="5400000">
              <a:off x="8278075" y="3908300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3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567" name="Google Shape;567;p4"/>
          <p:cNvGrpSpPr/>
          <p:nvPr/>
        </p:nvGrpSpPr>
        <p:grpSpPr>
          <a:xfrm>
            <a:off x="-419800" y="-67416"/>
            <a:ext cx="12189867" cy="6978400"/>
            <a:chOff x="-119900" y="-50550"/>
            <a:chExt cx="9142400" cy="5233800"/>
          </a:xfrm>
        </p:grpSpPr>
        <p:sp>
          <p:nvSpPr>
            <p:cNvPr id="568" name="Google Shape;568;p4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lt2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9" name="Google Shape;569;p4"/>
            <p:cNvSpPr/>
            <p:nvPr/>
          </p:nvSpPr>
          <p:spPr>
            <a:xfrm rot="5400000">
              <a:off x="8278050" y="2687875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lt2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570" name="Google Shape;570;p4"/>
          <p:cNvGrpSpPr/>
          <p:nvPr/>
        </p:nvGrpSpPr>
        <p:grpSpPr>
          <a:xfrm>
            <a:off x="-737499" y="-67416"/>
            <a:ext cx="12191500" cy="6978400"/>
            <a:chOff x="-119900" y="-50550"/>
            <a:chExt cx="9143625" cy="5233800"/>
          </a:xfrm>
        </p:grpSpPr>
        <p:sp>
          <p:nvSpPr>
            <p:cNvPr id="571" name="Google Shape;571;p4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>
              <a:outerShdw blurRad="28575" dist="28575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2" name="Google Shape;572;p4"/>
            <p:cNvSpPr/>
            <p:nvPr/>
          </p:nvSpPr>
          <p:spPr>
            <a:xfrm rot="5400000">
              <a:off x="8279275" y="1471125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1"/>
            </a:solidFill>
            <a:ln>
              <a:noFill/>
            </a:ln>
            <a:effectLst>
              <a:outerShdw blurRad="28575" dist="28575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573" name="Google Shape;573;p4"/>
          <p:cNvGrpSpPr/>
          <p:nvPr/>
        </p:nvGrpSpPr>
        <p:grpSpPr>
          <a:xfrm>
            <a:off x="-1046233" y="-73282"/>
            <a:ext cx="12188500" cy="6990167"/>
            <a:chOff x="-119900" y="-59375"/>
            <a:chExt cx="9141375" cy="5242625"/>
          </a:xfrm>
        </p:grpSpPr>
        <p:sp>
          <p:nvSpPr>
            <p:cNvPr id="574" name="Google Shape;574;p4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dk2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5" name="Google Shape;575;p4"/>
            <p:cNvSpPr/>
            <p:nvPr/>
          </p:nvSpPr>
          <p:spPr>
            <a:xfrm rot="5400000">
              <a:off x="8277025" y="249475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dk2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576" name="Google Shape;576;p4"/>
          <p:cNvSpPr txBox="1">
            <a:spLocks noGrp="1"/>
          </p:cNvSpPr>
          <p:nvPr>
            <p:ph type="title"/>
          </p:nvPr>
        </p:nvSpPr>
        <p:spPr>
          <a:xfrm>
            <a:off x="641900" y="387100"/>
            <a:ext cx="7966800" cy="681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577" name="Google Shape;577;p4"/>
          <p:cNvSpPr txBox="1"/>
          <p:nvPr/>
        </p:nvSpPr>
        <p:spPr>
          <a:xfrm>
            <a:off x="825367" y="1818933"/>
            <a:ext cx="10259600" cy="443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>
              <a:latin typeface="Maven Pro"/>
              <a:ea typeface="Maven Pro"/>
              <a:cs typeface="Maven Pro"/>
              <a:sym typeface="Maven Pro"/>
            </a:endParaRPr>
          </a:p>
        </p:txBody>
      </p:sp>
      <p:grpSp>
        <p:nvGrpSpPr>
          <p:cNvPr id="578" name="Google Shape;578;p4"/>
          <p:cNvGrpSpPr/>
          <p:nvPr/>
        </p:nvGrpSpPr>
        <p:grpSpPr>
          <a:xfrm rot="1279855">
            <a:off x="8749451" y="230925"/>
            <a:ext cx="1166372" cy="993536"/>
            <a:chOff x="4626188" y="1862663"/>
            <a:chExt cx="677463" cy="577075"/>
          </a:xfrm>
        </p:grpSpPr>
        <p:sp>
          <p:nvSpPr>
            <p:cNvPr id="579" name="Google Shape;579;p4"/>
            <p:cNvSpPr/>
            <p:nvPr/>
          </p:nvSpPr>
          <p:spPr>
            <a:xfrm>
              <a:off x="4857575" y="1903988"/>
              <a:ext cx="446075" cy="467200"/>
            </a:xfrm>
            <a:custGeom>
              <a:avLst/>
              <a:gdLst/>
              <a:ahLst/>
              <a:cxnLst/>
              <a:rect l="l" t="t" r="r" b="b"/>
              <a:pathLst>
                <a:path w="17843" h="18688" extrusionOk="0">
                  <a:moveTo>
                    <a:pt x="6777" y="0"/>
                  </a:moveTo>
                  <a:lnTo>
                    <a:pt x="6777" y="6340"/>
                  </a:lnTo>
                  <a:cubicBezTo>
                    <a:pt x="6777" y="8662"/>
                    <a:pt x="2508" y="12994"/>
                    <a:pt x="1169" y="15923"/>
                  </a:cubicBezTo>
                  <a:cubicBezTo>
                    <a:pt x="0" y="18539"/>
                    <a:pt x="2024" y="18687"/>
                    <a:pt x="2497" y="18687"/>
                  </a:cubicBezTo>
                  <a:cubicBezTo>
                    <a:pt x="2557" y="18687"/>
                    <a:pt x="2592" y="18685"/>
                    <a:pt x="2592" y="18685"/>
                  </a:cubicBezTo>
                  <a:lnTo>
                    <a:pt x="15251" y="18685"/>
                  </a:lnTo>
                  <a:cubicBezTo>
                    <a:pt x="15251" y="18685"/>
                    <a:pt x="15286" y="18687"/>
                    <a:pt x="15346" y="18687"/>
                  </a:cubicBezTo>
                  <a:cubicBezTo>
                    <a:pt x="15819" y="18687"/>
                    <a:pt x="17843" y="18539"/>
                    <a:pt x="16674" y="15923"/>
                  </a:cubicBezTo>
                  <a:cubicBezTo>
                    <a:pt x="15335" y="12994"/>
                    <a:pt x="11066" y="8662"/>
                    <a:pt x="11066" y="6340"/>
                  </a:cubicBezTo>
                  <a:lnTo>
                    <a:pt x="11066" y="0"/>
                  </a:ln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0" name="Google Shape;580;p4"/>
            <p:cNvSpPr/>
            <p:nvPr/>
          </p:nvSpPr>
          <p:spPr>
            <a:xfrm>
              <a:off x="4876575" y="2228813"/>
              <a:ext cx="408075" cy="132950"/>
            </a:xfrm>
            <a:custGeom>
              <a:avLst/>
              <a:gdLst/>
              <a:ahLst/>
              <a:cxnLst/>
              <a:rect l="l" t="t" r="r" b="b"/>
              <a:pathLst>
                <a:path w="16323" h="5318" extrusionOk="0">
                  <a:moveTo>
                    <a:pt x="2795" y="1"/>
                  </a:moveTo>
                  <a:cubicBezTo>
                    <a:pt x="2146" y="879"/>
                    <a:pt x="1560" y="1821"/>
                    <a:pt x="1079" y="2804"/>
                  </a:cubicBezTo>
                  <a:cubicBezTo>
                    <a:pt x="0" y="5185"/>
                    <a:pt x="1864" y="5317"/>
                    <a:pt x="2292" y="5317"/>
                  </a:cubicBezTo>
                  <a:cubicBezTo>
                    <a:pt x="2345" y="5317"/>
                    <a:pt x="2376" y="5315"/>
                    <a:pt x="2376" y="5315"/>
                  </a:cubicBezTo>
                  <a:lnTo>
                    <a:pt x="13947" y="5315"/>
                  </a:lnTo>
                  <a:cubicBezTo>
                    <a:pt x="13947" y="5315"/>
                    <a:pt x="13978" y="5317"/>
                    <a:pt x="14031" y="5317"/>
                  </a:cubicBezTo>
                  <a:cubicBezTo>
                    <a:pt x="14459" y="5317"/>
                    <a:pt x="16323" y="5185"/>
                    <a:pt x="15244" y="2804"/>
                  </a:cubicBezTo>
                  <a:cubicBezTo>
                    <a:pt x="14763" y="1821"/>
                    <a:pt x="14177" y="879"/>
                    <a:pt x="13507" y="1"/>
                  </a:cubicBezTo>
                  <a:close/>
                </a:path>
              </a:pathLst>
            </a:custGeom>
            <a:solidFill>
              <a:srgbClr val="68AAE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1" name="Google Shape;581;p4"/>
            <p:cNvSpPr/>
            <p:nvPr/>
          </p:nvSpPr>
          <p:spPr>
            <a:xfrm>
              <a:off x="5010250" y="1862663"/>
              <a:ext cx="140725" cy="41350"/>
            </a:xfrm>
            <a:custGeom>
              <a:avLst/>
              <a:gdLst/>
              <a:ahLst/>
              <a:cxnLst/>
              <a:rect l="l" t="t" r="r" b="b"/>
              <a:pathLst>
                <a:path w="5629" h="1654" extrusionOk="0">
                  <a:moveTo>
                    <a:pt x="356" y="0"/>
                  </a:moveTo>
                  <a:cubicBezTo>
                    <a:pt x="168" y="0"/>
                    <a:pt x="0" y="168"/>
                    <a:pt x="0" y="377"/>
                  </a:cubicBezTo>
                  <a:lnTo>
                    <a:pt x="0" y="1276"/>
                  </a:lnTo>
                  <a:cubicBezTo>
                    <a:pt x="0" y="1486"/>
                    <a:pt x="168" y="1653"/>
                    <a:pt x="356" y="1653"/>
                  </a:cubicBezTo>
                  <a:lnTo>
                    <a:pt x="5252" y="1653"/>
                  </a:lnTo>
                  <a:cubicBezTo>
                    <a:pt x="5461" y="1653"/>
                    <a:pt x="5629" y="1486"/>
                    <a:pt x="5629" y="1276"/>
                  </a:cubicBezTo>
                  <a:lnTo>
                    <a:pt x="5629" y="377"/>
                  </a:lnTo>
                  <a:cubicBezTo>
                    <a:pt x="5629" y="168"/>
                    <a:pt x="5461" y="0"/>
                    <a:pt x="5252" y="0"/>
                  </a:cubicBez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2" name="Google Shape;582;p4"/>
            <p:cNvSpPr/>
            <p:nvPr/>
          </p:nvSpPr>
          <p:spPr>
            <a:xfrm>
              <a:off x="5010250" y="1888288"/>
              <a:ext cx="140725" cy="15725"/>
            </a:xfrm>
            <a:custGeom>
              <a:avLst/>
              <a:gdLst/>
              <a:ahLst/>
              <a:cxnLst/>
              <a:rect l="l" t="t" r="r" b="b"/>
              <a:pathLst>
                <a:path w="5629" h="629" extrusionOk="0">
                  <a:moveTo>
                    <a:pt x="0" y="0"/>
                  </a:moveTo>
                  <a:lnTo>
                    <a:pt x="0" y="251"/>
                  </a:lnTo>
                  <a:cubicBezTo>
                    <a:pt x="0" y="461"/>
                    <a:pt x="168" y="628"/>
                    <a:pt x="356" y="628"/>
                  </a:cubicBezTo>
                  <a:lnTo>
                    <a:pt x="5252" y="628"/>
                  </a:lnTo>
                  <a:cubicBezTo>
                    <a:pt x="5461" y="628"/>
                    <a:pt x="5629" y="461"/>
                    <a:pt x="5629" y="251"/>
                  </a:cubicBezTo>
                  <a:lnTo>
                    <a:pt x="5629" y="0"/>
                  </a:ln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3" name="Google Shape;583;p4"/>
            <p:cNvSpPr/>
            <p:nvPr/>
          </p:nvSpPr>
          <p:spPr>
            <a:xfrm>
              <a:off x="4946425" y="2212613"/>
              <a:ext cx="267850" cy="32450"/>
            </a:xfrm>
            <a:custGeom>
              <a:avLst/>
              <a:gdLst/>
              <a:ahLst/>
              <a:cxnLst/>
              <a:rect l="l" t="t" r="r" b="b"/>
              <a:pathLst>
                <a:path w="10714" h="1298" extrusionOk="0">
                  <a:moveTo>
                    <a:pt x="5357" y="0"/>
                  </a:moveTo>
                  <a:cubicBezTo>
                    <a:pt x="2407" y="0"/>
                    <a:pt x="1" y="293"/>
                    <a:pt x="1" y="649"/>
                  </a:cubicBezTo>
                  <a:cubicBezTo>
                    <a:pt x="1" y="1004"/>
                    <a:pt x="2407" y="1297"/>
                    <a:pt x="5357" y="1297"/>
                  </a:cubicBezTo>
                  <a:cubicBezTo>
                    <a:pt x="8307" y="1297"/>
                    <a:pt x="10713" y="1004"/>
                    <a:pt x="10713" y="649"/>
                  </a:cubicBezTo>
                  <a:cubicBezTo>
                    <a:pt x="10713" y="293"/>
                    <a:pt x="8307" y="0"/>
                    <a:pt x="5357" y="0"/>
                  </a:cubicBezTo>
                  <a:close/>
                </a:path>
              </a:pathLst>
            </a:custGeom>
            <a:solidFill>
              <a:srgbClr val="218EF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4" name="Google Shape;584;p4"/>
            <p:cNvSpPr/>
            <p:nvPr/>
          </p:nvSpPr>
          <p:spPr>
            <a:xfrm>
              <a:off x="5039525" y="1956813"/>
              <a:ext cx="14675" cy="109350"/>
            </a:xfrm>
            <a:custGeom>
              <a:avLst/>
              <a:gdLst/>
              <a:ahLst/>
              <a:cxnLst/>
              <a:rect l="l" t="t" r="r" b="b"/>
              <a:pathLst>
                <a:path w="587" h="4374" extrusionOk="0">
                  <a:moveTo>
                    <a:pt x="294" y="0"/>
                  </a:moveTo>
                  <a:cubicBezTo>
                    <a:pt x="127" y="0"/>
                    <a:pt x="1" y="147"/>
                    <a:pt x="1" y="293"/>
                  </a:cubicBezTo>
                  <a:lnTo>
                    <a:pt x="1" y="4080"/>
                  </a:lnTo>
                  <a:cubicBezTo>
                    <a:pt x="1" y="4248"/>
                    <a:pt x="127" y="4373"/>
                    <a:pt x="294" y="4373"/>
                  </a:cubicBezTo>
                  <a:cubicBezTo>
                    <a:pt x="440" y="4373"/>
                    <a:pt x="587" y="4248"/>
                    <a:pt x="587" y="4080"/>
                  </a:cubicBezTo>
                  <a:lnTo>
                    <a:pt x="587" y="293"/>
                  </a:lnTo>
                  <a:cubicBezTo>
                    <a:pt x="587" y="147"/>
                    <a:pt x="440" y="0"/>
                    <a:pt x="294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5" name="Google Shape;585;p4"/>
            <p:cNvSpPr/>
            <p:nvPr/>
          </p:nvSpPr>
          <p:spPr>
            <a:xfrm>
              <a:off x="5039525" y="1913388"/>
              <a:ext cx="14675" cy="20425"/>
            </a:xfrm>
            <a:custGeom>
              <a:avLst/>
              <a:gdLst/>
              <a:ahLst/>
              <a:cxnLst/>
              <a:rect l="l" t="t" r="r" b="b"/>
              <a:pathLst>
                <a:path w="587" h="817" extrusionOk="0">
                  <a:moveTo>
                    <a:pt x="294" y="1"/>
                  </a:moveTo>
                  <a:cubicBezTo>
                    <a:pt x="127" y="1"/>
                    <a:pt x="1" y="147"/>
                    <a:pt x="1" y="294"/>
                  </a:cubicBezTo>
                  <a:lnTo>
                    <a:pt x="1" y="524"/>
                  </a:lnTo>
                  <a:cubicBezTo>
                    <a:pt x="1" y="691"/>
                    <a:pt x="127" y="817"/>
                    <a:pt x="294" y="817"/>
                  </a:cubicBezTo>
                  <a:cubicBezTo>
                    <a:pt x="440" y="817"/>
                    <a:pt x="587" y="691"/>
                    <a:pt x="587" y="524"/>
                  </a:cubicBezTo>
                  <a:lnTo>
                    <a:pt x="587" y="294"/>
                  </a:lnTo>
                  <a:cubicBezTo>
                    <a:pt x="566" y="147"/>
                    <a:pt x="440" y="1"/>
                    <a:pt x="294" y="1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6" name="Google Shape;586;p4"/>
            <p:cNvSpPr/>
            <p:nvPr/>
          </p:nvSpPr>
          <p:spPr>
            <a:xfrm>
              <a:off x="4626200" y="1972513"/>
              <a:ext cx="445825" cy="467225"/>
            </a:xfrm>
            <a:custGeom>
              <a:avLst/>
              <a:gdLst/>
              <a:ahLst/>
              <a:cxnLst/>
              <a:rect l="l" t="t" r="r" b="b"/>
              <a:pathLst>
                <a:path w="17833" h="18689" extrusionOk="0">
                  <a:moveTo>
                    <a:pt x="6763" y="0"/>
                  </a:moveTo>
                  <a:lnTo>
                    <a:pt x="6763" y="6361"/>
                  </a:lnTo>
                  <a:cubicBezTo>
                    <a:pt x="6763" y="8662"/>
                    <a:pt x="2494" y="12994"/>
                    <a:pt x="1155" y="15944"/>
                  </a:cubicBezTo>
                  <a:cubicBezTo>
                    <a:pt x="1" y="18528"/>
                    <a:pt x="1960" y="18688"/>
                    <a:pt x="2464" y="18688"/>
                  </a:cubicBezTo>
                  <a:cubicBezTo>
                    <a:pt x="2536" y="18688"/>
                    <a:pt x="2578" y="18685"/>
                    <a:pt x="2578" y="18685"/>
                  </a:cubicBezTo>
                  <a:lnTo>
                    <a:pt x="15258" y="18685"/>
                  </a:lnTo>
                  <a:cubicBezTo>
                    <a:pt x="15258" y="18685"/>
                    <a:pt x="15300" y="18688"/>
                    <a:pt x="15371" y="18688"/>
                  </a:cubicBezTo>
                  <a:cubicBezTo>
                    <a:pt x="15876" y="18688"/>
                    <a:pt x="17832" y="18528"/>
                    <a:pt x="16660" y="15944"/>
                  </a:cubicBezTo>
                  <a:cubicBezTo>
                    <a:pt x="15341" y="12994"/>
                    <a:pt x="11073" y="8662"/>
                    <a:pt x="11073" y="6361"/>
                  </a:cubicBezTo>
                  <a:lnTo>
                    <a:pt x="11073" y="0"/>
                  </a:ln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7" name="Google Shape;587;p4"/>
            <p:cNvSpPr/>
            <p:nvPr/>
          </p:nvSpPr>
          <p:spPr>
            <a:xfrm>
              <a:off x="4644825" y="2297863"/>
              <a:ext cx="408650" cy="132950"/>
            </a:xfrm>
            <a:custGeom>
              <a:avLst/>
              <a:gdLst/>
              <a:ahLst/>
              <a:cxnLst/>
              <a:rect l="l" t="t" r="r" b="b"/>
              <a:pathLst>
                <a:path w="16346" h="5318" extrusionOk="0">
                  <a:moveTo>
                    <a:pt x="2816" y="1"/>
                  </a:moveTo>
                  <a:cubicBezTo>
                    <a:pt x="2147" y="879"/>
                    <a:pt x="1582" y="1800"/>
                    <a:pt x="1080" y="2783"/>
                  </a:cubicBezTo>
                  <a:cubicBezTo>
                    <a:pt x="0" y="5185"/>
                    <a:pt x="1885" y="5317"/>
                    <a:pt x="2314" y="5317"/>
                  </a:cubicBezTo>
                  <a:cubicBezTo>
                    <a:pt x="2367" y="5317"/>
                    <a:pt x="2398" y="5315"/>
                    <a:pt x="2398" y="5315"/>
                  </a:cubicBezTo>
                  <a:lnTo>
                    <a:pt x="13948" y="5315"/>
                  </a:lnTo>
                  <a:cubicBezTo>
                    <a:pt x="13948" y="5315"/>
                    <a:pt x="13979" y="5317"/>
                    <a:pt x="14032" y="5317"/>
                  </a:cubicBezTo>
                  <a:cubicBezTo>
                    <a:pt x="14461" y="5317"/>
                    <a:pt x="16346" y="5185"/>
                    <a:pt x="15266" y="2783"/>
                  </a:cubicBezTo>
                  <a:cubicBezTo>
                    <a:pt x="14764" y="1800"/>
                    <a:pt x="14178" y="858"/>
                    <a:pt x="13529" y="1"/>
                  </a:cubicBezTo>
                  <a:close/>
                </a:path>
              </a:pathLst>
            </a:custGeom>
            <a:solidFill>
              <a:srgbClr val="ED686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8" name="Google Shape;588;p4"/>
            <p:cNvSpPr/>
            <p:nvPr/>
          </p:nvSpPr>
          <p:spPr>
            <a:xfrm>
              <a:off x="4778525" y="1931188"/>
              <a:ext cx="140725" cy="41350"/>
            </a:xfrm>
            <a:custGeom>
              <a:avLst/>
              <a:gdLst/>
              <a:ahLst/>
              <a:cxnLst/>
              <a:rect l="l" t="t" r="r" b="b"/>
              <a:pathLst>
                <a:path w="5629" h="1654" extrusionOk="0">
                  <a:moveTo>
                    <a:pt x="377" y="0"/>
                  </a:moveTo>
                  <a:cubicBezTo>
                    <a:pt x="167" y="0"/>
                    <a:pt x="0" y="168"/>
                    <a:pt x="0" y="377"/>
                  </a:cubicBezTo>
                  <a:lnTo>
                    <a:pt x="0" y="1276"/>
                  </a:lnTo>
                  <a:cubicBezTo>
                    <a:pt x="0" y="1486"/>
                    <a:pt x="167" y="1653"/>
                    <a:pt x="377" y="1653"/>
                  </a:cubicBezTo>
                  <a:lnTo>
                    <a:pt x="5252" y="1653"/>
                  </a:lnTo>
                  <a:cubicBezTo>
                    <a:pt x="5461" y="1653"/>
                    <a:pt x="5629" y="1486"/>
                    <a:pt x="5629" y="1276"/>
                  </a:cubicBezTo>
                  <a:lnTo>
                    <a:pt x="5629" y="377"/>
                  </a:lnTo>
                  <a:cubicBezTo>
                    <a:pt x="5629" y="168"/>
                    <a:pt x="5461" y="0"/>
                    <a:pt x="5252" y="0"/>
                  </a:cubicBez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9" name="Google Shape;589;p4"/>
            <p:cNvSpPr/>
            <p:nvPr/>
          </p:nvSpPr>
          <p:spPr>
            <a:xfrm>
              <a:off x="4778525" y="1956813"/>
              <a:ext cx="140725" cy="15725"/>
            </a:xfrm>
            <a:custGeom>
              <a:avLst/>
              <a:gdLst/>
              <a:ahLst/>
              <a:cxnLst/>
              <a:rect l="l" t="t" r="r" b="b"/>
              <a:pathLst>
                <a:path w="5629" h="629" extrusionOk="0">
                  <a:moveTo>
                    <a:pt x="0" y="0"/>
                  </a:moveTo>
                  <a:lnTo>
                    <a:pt x="0" y="251"/>
                  </a:lnTo>
                  <a:cubicBezTo>
                    <a:pt x="0" y="461"/>
                    <a:pt x="167" y="628"/>
                    <a:pt x="377" y="628"/>
                  </a:cubicBezTo>
                  <a:lnTo>
                    <a:pt x="5252" y="628"/>
                  </a:lnTo>
                  <a:cubicBezTo>
                    <a:pt x="5461" y="628"/>
                    <a:pt x="5629" y="461"/>
                    <a:pt x="5629" y="251"/>
                  </a:cubicBezTo>
                  <a:lnTo>
                    <a:pt x="5629" y="0"/>
                  </a:ln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0" name="Google Shape;590;p4"/>
            <p:cNvSpPr/>
            <p:nvPr/>
          </p:nvSpPr>
          <p:spPr>
            <a:xfrm>
              <a:off x="4715225" y="2281638"/>
              <a:ext cx="267325" cy="31950"/>
            </a:xfrm>
            <a:custGeom>
              <a:avLst/>
              <a:gdLst/>
              <a:ahLst/>
              <a:cxnLst/>
              <a:rect l="l" t="t" r="r" b="b"/>
              <a:pathLst>
                <a:path w="10693" h="1278" extrusionOk="0">
                  <a:moveTo>
                    <a:pt x="5357" y="1"/>
                  </a:moveTo>
                  <a:cubicBezTo>
                    <a:pt x="2386" y="1"/>
                    <a:pt x="0" y="273"/>
                    <a:pt x="0" y="650"/>
                  </a:cubicBezTo>
                  <a:cubicBezTo>
                    <a:pt x="0" y="1005"/>
                    <a:pt x="2386" y="1277"/>
                    <a:pt x="5357" y="1277"/>
                  </a:cubicBezTo>
                  <a:cubicBezTo>
                    <a:pt x="8307" y="1277"/>
                    <a:pt x="10692" y="1005"/>
                    <a:pt x="10692" y="650"/>
                  </a:cubicBezTo>
                  <a:cubicBezTo>
                    <a:pt x="10692" y="273"/>
                    <a:pt x="8307" y="1"/>
                    <a:pt x="5357" y="1"/>
                  </a:cubicBezTo>
                  <a:close/>
                </a:path>
              </a:pathLst>
            </a:custGeom>
            <a:solidFill>
              <a:srgbClr val="FB21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1" name="Google Shape;591;p4"/>
            <p:cNvSpPr/>
            <p:nvPr/>
          </p:nvSpPr>
          <p:spPr>
            <a:xfrm>
              <a:off x="4807800" y="2025863"/>
              <a:ext cx="14675" cy="108825"/>
            </a:xfrm>
            <a:custGeom>
              <a:avLst/>
              <a:gdLst/>
              <a:ahLst/>
              <a:cxnLst/>
              <a:rect l="l" t="t" r="r" b="b"/>
              <a:pathLst>
                <a:path w="587" h="4353" extrusionOk="0">
                  <a:moveTo>
                    <a:pt x="294" y="0"/>
                  </a:moveTo>
                  <a:cubicBezTo>
                    <a:pt x="147" y="0"/>
                    <a:pt x="1" y="126"/>
                    <a:pt x="1" y="293"/>
                  </a:cubicBezTo>
                  <a:lnTo>
                    <a:pt x="1" y="4059"/>
                  </a:lnTo>
                  <a:cubicBezTo>
                    <a:pt x="1" y="4227"/>
                    <a:pt x="147" y="4352"/>
                    <a:pt x="294" y="4352"/>
                  </a:cubicBezTo>
                  <a:cubicBezTo>
                    <a:pt x="461" y="4352"/>
                    <a:pt x="587" y="4227"/>
                    <a:pt x="587" y="4059"/>
                  </a:cubicBezTo>
                  <a:lnTo>
                    <a:pt x="587" y="293"/>
                  </a:lnTo>
                  <a:cubicBezTo>
                    <a:pt x="587" y="126"/>
                    <a:pt x="461" y="0"/>
                    <a:pt x="294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2" name="Google Shape;592;p4"/>
            <p:cNvSpPr/>
            <p:nvPr/>
          </p:nvSpPr>
          <p:spPr>
            <a:xfrm>
              <a:off x="4807800" y="1982438"/>
              <a:ext cx="14675" cy="20425"/>
            </a:xfrm>
            <a:custGeom>
              <a:avLst/>
              <a:gdLst/>
              <a:ahLst/>
              <a:cxnLst/>
              <a:rect l="l" t="t" r="r" b="b"/>
              <a:pathLst>
                <a:path w="587" h="817" extrusionOk="0">
                  <a:moveTo>
                    <a:pt x="294" y="1"/>
                  </a:moveTo>
                  <a:cubicBezTo>
                    <a:pt x="147" y="1"/>
                    <a:pt x="1" y="126"/>
                    <a:pt x="1" y="294"/>
                  </a:cubicBezTo>
                  <a:lnTo>
                    <a:pt x="1" y="524"/>
                  </a:lnTo>
                  <a:cubicBezTo>
                    <a:pt x="1" y="670"/>
                    <a:pt x="147" y="817"/>
                    <a:pt x="294" y="817"/>
                  </a:cubicBezTo>
                  <a:cubicBezTo>
                    <a:pt x="461" y="817"/>
                    <a:pt x="587" y="670"/>
                    <a:pt x="587" y="524"/>
                  </a:cubicBezTo>
                  <a:lnTo>
                    <a:pt x="587" y="294"/>
                  </a:lnTo>
                  <a:cubicBezTo>
                    <a:pt x="587" y="126"/>
                    <a:pt x="461" y="1"/>
                    <a:pt x="294" y="1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3" name="Google Shape;593;p4"/>
            <p:cNvSpPr/>
            <p:nvPr/>
          </p:nvSpPr>
          <p:spPr>
            <a:xfrm>
              <a:off x="4857563" y="1903988"/>
              <a:ext cx="446075" cy="467200"/>
            </a:xfrm>
            <a:custGeom>
              <a:avLst/>
              <a:gdLst/>
              <a:ahLst/>
              <a:cxnLst/>
              <a:rect l="l" t="t" r="r" b="b"/>
              <a:pathLst>
                <a:path w="17843" h="18688" extrusionOk="0">
                  <a:moveTo>
                    <a:pt x="6777" y="0"/>
                  </a:moveTo>
                  <a:lnTo>
                    <a:pt x="6777" y="6340"/>
                  </a:lnTo>
                  <a:cubicBezTo>
                    <a:pt x="6777" y="8662"/>
                    <a:pt x="2508" y="12994"/>
                    <a:pt x="1169" y="15923"/>
                  </a:cubicBezTo>
                  <a:cubicBezTo>
                    <a:pt x="0" y="18539"/>
                    <a:pt x="2024" y="18687"/>
                    <a:pt x="2497" y="18687"/>
                  </a:cubicBezTo>
                  <a:cubicBezTo>
                    <a:pt x="2557" y="18687"/>
                    <a:pt x="2592" y="18685"/>
                    <a:pt x="2592" y="18685"/>
                  </a:cubicBezTo>
                  <a:lnTo>
                    <a:pt x="15251" y="18685"/>
                  </a:lnTo>
                  <a:cubicBezTo>
                    <a:pt x="15251" y="18685"/>
                    <a:pt x="15286" y="18687"/>
                    <a:pt x="15346" y="18687"/>
                  </a:cubicBezTo>
                  <a:cubicBezTo>
                    <a:pt x="15819" y="18687"/>
                    <a:pt x="17843" y="18539"/>
                    <a:pt x="16674" y="15923"/>
                  </a:cubicBezTo>
                  <a:cubicBezTo>
                    <a:pt x="15335" y="12994"/>
                    <a:pt x="11066" y="8662"/>
                    <a:pt x="11066" y="6340"/>
                  </a:cubicBezTo>
                  <a:lnTo>
                    <a:pt x="11066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4" name="Google Shape;594;p4"/>
            <p:cNvSpPr/>
            <p:nvPr/>
          </p:nvSpPr>
          <p:spPr>
            <a:xfrm>
              <a:off x="4876563" y="2228813"/>
              <a:ext cx="408075" cy="132950"/>
            </a:xfrm>
            <a:custGeom>
              <a:avLst/>
              <a:gdLst/>
              <a:ahLst/>
              <a:cxnLst/>
              <a:rect l="l" t="t" r="r" b="b"/>
              <a:pathLst>
                <a:path w="16323" h="5318" extrusionOk="0">
                  <a:moveTo>
                    <a:pt x="2795" y="1"/>
                  </a:moveTo>
                  <a:cubicBezTo>
                    <a:pt x="2146" y="879"/>
                    <a:pt x="1560" y="1821"/>
                    <a:pt x="1079" y="2804"/>
                  </a:cubicBezTo>
                  <a:cubicBezTo>
                    <a:pt x="0" y="5185"/>
                    <a:pt x="1864" y="5317"/>
                    <a:pt x="2292" y="5317"/>
                  </a:cubicBezTo>
                  <a:cubicBezTo>
                    <a:pt x="2345" y="5317"/>
                    <a:pt x="2376" y="5315"/>
                    <a:pt x="2376" y="5315"/>
                  </a:cubicBezTo>
                  <a:lnTo>
                    <a:pt x="13947" y="5315"/>
                  </a:lnTo>
                  <a:cubicBezTo>
                    <a:pt x="13947" y="5315"/>
                    <a:pt x="13978" y="5317"/>
                    <a:pt x="14031" y="5317"/>
                  </a:cubicBezTo>
                  <a:cubicBezTo>
                    <a:pt x="14459" y="5317"/>
                    <a:pt x="16323" y="5185"/>
                    <a:pt x="15244" y="2804"/>
                  </a:cubicBezTo>
                  <a:cubicBezTo>
                    <a:pt x="14763" y="1821"/>
                    <a:pt x="14177" y="879"/>
                    <a:pt x="13507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5" name="Google Shape;595;p4"/>
            <p:cNvSpPr/>
            <p:nvPr/>
          </p:nvSpPr>
          <p:spPr>
            <a:xfrm>
              <a:off x="5010238" y="1862663"/>
              <a:ext cx="140725" cy="41350"/>
            </a:xfrm>
            <a:custGeom>
              <a:avLst/>
              <a:gdLst/>
              <a:ahLst/>
              <a:cxnLst/>
              <a:rect l="l" t="t" r="r" b="b"/>
              <a:pathLst>
                <a:path w="5629" h="1654" extrusionOk="0">
                  <a:moveTo>
                    <a:pt x="356" y="0"/>
                  </a:moveTo>
                  <a:cubicBezTo>
                    <a:pt x="168" y="0"/>
                    <a:pt x="0" y="168"/>
                    <a:pt x="0" y="377"/>
                  </a:cubicBezTo>
                  <a:lnTo>
                    <a:pt x="0" y="1276"/>
                  </a:lnTo>
                  <a:cubicBezTo>
                    <a:pt x="0" y="1486"/>
                    <a:pt x="168" y="1653"/>
                    <a:pt x="356" y="1653"/>
                  </a:cubicBezTo>
                  <a:lnTo>
                    <a:pt x="5252" y="1653"/>
                  </a:lnTo>
                  <a:cubicBezTo>
                    <a:pt x="5461" y="1653"/>
                    <a:pt x="5629" y="1486"/>
                    <a:pt x="5629" y="1276"/>
                  </a:cubicBezTo>
                  <a:lnTo>
                    <a:pt x="5629" y="377"/>
                  </a:lnTo>
                  <a:cubicBezTo>
                    <a:pt x="5629" y="168"/>
                    <a:pt x="5461" y="0"/>
                    <a:pt x="525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6" name="Google Shape;596;p4"/>
            <p:cNvSpPr/>
            <p:nvPr/>
          </p:nvSpPr>
          <p:spPr>
            <a:xfrm>
              <a:off x="5010238" y="1888288"/>
              <a:ext cx="140725" cy="15725"/>
            </a:xfrm>
            <a:custGeom>
              <a:avLst/>
              <a:gdLst/>
              <a:ahLst/>
              <a:cxnLst/>
              <a:rect l="l" t="t" r="r" b="b"/>
              <a:pathLst>
                <a:path w="5629" h="629" extrusionOk="0">
                  <a:moveTo>
                    <a:pt x="0" y="0"/>
                  </a:moveTo>
                  <a:lnTo>
                    <a:pt x="0" y="251"/>
                  </a:lnTo>
                  <a:cubicBezTo>
                    <a:pt x="0" y="461"/>
                    <a:pt x="168" y="628"/>
                    <a:pt x="356" y="628"/>
                  </a:cubicBezTo>
                  <a:lnTo>
                    <a:pt x="5252" y="628"/>
                  </a:lnTo>
                  <a:cubicBezTo>
                    <a:pt x="5461" y="628"/>
                    <a:pt x="5629" y="461"/>
                    <a:pt x="5629" y="251"/>
                  </a:cubicBezTo>
                  <a:lnTo>
                    <a:pt x="5629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7" name="Google Shape;597;p4"/>
            <p:cNvSpPr/>
            <p:nvPr/>
          </p:nvSpPr>
          <p:spPr>
            <a:xfrm>
              <a:off x="4946413" y="2212613"/>
              <a:ext cx="267850" cy="32450"/>
            </a:xfrm>
            <a:custGeom>
              <a:avLst/>
              <a:gdLst/>
              <a:ahLst/>
              <a:cxnLst/>
              <a:rect l="l" t="t" r="r" b="b"/>
              <a:pathLst>
                <a:path w="10714" h="1298" extrusionOk="0">
                  <a:moveTo>
                    <a:pt x="5357" y="0"/>
                  </a:moveTo>
                  <a:cubicBezTo>
                    <a:pt x="2407" y="0"/>
                    <a:pt x="1" y="293"/>
                    <a:pt x="1" y="649"/>
                  </a:cubicBezTo>
                  <a:cubicBezTo>
                    <a:pt x="1" y="1004"/>
                    <a:pt x="2407" y="1297"/>
                    <a:pt x="5357" y="1297"/>
                  </a:cubicBezTo>
                  <a:cubicBezTo>
                    <a:pt x="8307" y="1297"/>
                    <a:pt x="10713" y="1004"/>
                    <a:pt x="10713" y="649"/>
                  </a:cubicBezTo>
                  <a:cubicBezTo>
                    <a:pt x="10713" y="293"/>
                    <a:pt x="8307" y="0"/>
                    <a:pt x="535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8" name="Google Shape;598;p4"/>
            <p:cNvSpPr/>
            <p:nvPr/>
          </p:nvSpPr>
          <p:spPr>
            <a:xfrm>
              <a:off x="5039513" y="1956813"/>
              <a:ext cx="14675" cy="109350"/>
            </a:xfrm>
            <a:custGeom>
              <a:avLst/>
              <a:gdLst/>
              <a:ahLst/>
              <a:cxnLst/>
              <a:rect l="l" t="t" r="r" b="b"/>
              <a:pathLst>
                <a:path w="587" h="4374" extrusionOk="0">
                  <a:moveTo>
                    <a:pt x="294" y="0"/>
                  </a:moveTo>
                  <a:cubicBezTo>
                    <a:pt x="127" y="0"/>
                    <a:pt x="1" y="147"/>
                    <a:pt x="1" y="293"/>
                  </a:cubicBezTo>
                  <a:lnTo>
                    <a:pt x="1" y="4080"/>
                  </a:lnTo>
                  <a:cubicBezTo>
                    <a:pt x="1" y="4248"/>
                    <a:pt x="127" y="4373"/>
                    <a:pt x="294" y="4373"/>
                  </a:cubicBezTo>
                  <a:cubicBezTo>
                    <a:pt x="440" y="4373"/>
                    <a:pt x="587" y="4248"/>
                    <a:pt x="587" y="4080"/>
                  </a:cubicBezTo>
                  <a:lnTo>
                    <a:pt x="587" y="293"/>
                  </a:lnTo>
                  <a:cubicBezTo>
                    <a:pt x="587" y="147"/>
                    <a:pt x="440" y="0"/>
                    <a:pt x="294" y="0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9" name="Google Shape;599;p4"/>
            <p:cNvSpPr/>
            <p:nvPr/>
          </p:nvSpPr>
          <p:spPr>
            <a:xfrm>
              <a:off x="5039513" y="1913388"/>
              <a:ext cx="14675" cy="20425"/>
            </a:xfrm>
            <a:custGeom>
              <a:avLst/>
              <a:gdLst/>
              <a:ahLst/>
              <a:cxnLst/>
              <a:rect l="l" t="t" r="r" b="b"/>
              <a:pathLst>
                <a:path w="587" h="817" extrusionOk="0">
                  <a:moveTo>
                    <a:pt x="294" y="1"/>
                  </a:moveTo>
                  <a:cubicBezTo>
                    <a:pt x="127" y="1"/>
                    <a:pt x="1" y="147"/>
                    <a:pt x="1" y="294"/>
                  </a:cubicBezTo>
                  <a:lnTo>
                    <a:pt x="1" y="524"/>
                  </a:lnTo>
                  <a:cubicBezTo>
                    <a:pt x="1" y="691"/>
                    <a:pt x="127" y="817"/>
                    <a:pt x="294" y="817"/>
                  </a:cubicBezTo>
                  <a:cubicBezTo>
                    <a:pt x="440" y="817"/>
                    <a:pt x="587" y="691"/>
                    <a:pt x="587" y="524"/>
                  </a:cubicBezTo>
                  <a:lnTo>
                    <a:pt x="587" y="294"/>
                  </a:lnTo>
                  <a:cubicBezTo>
                    <a:pt x="566" y="147"/>
                    <a:pt x="440" y="1"/>
                    <a:pt x="294" y="1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0" name="Google Shape;600;p4"/>
            <p:cNvSpPr/>
            <p:nvPr/>
          </p:nvSpPr>
          <p:spPr>
            <a:xfrm>
              <a:off x="4626188" y="1972513"/>
              <a:ext cx="445825" cy="467225"/>
            </a:xfrm>
            <a:custGeom>
              <a:avLst/>
              <a:gdLst/>
              <a:ahLst/>
              <a:cxnLst/>
              <a:rect l="l" t="t" r="r" b="b"/>
              <a:pathLst>
                <a:path w="17833" h="18689" extrusionOk="0">
                  <a:moveTo>
                    <a:pt x="6763" y="0"/>
                  </a:moveTo>
                  <a:lnTo>
                    <a:pt x="6763" y="6361"/>
                  </a:lnTo>
                  <a:cubicBezTo>
                    <a:pt x="6763" y="8662"/>
                    <a:pt x="2494" y="12994"/>
                    <a:pt x="1155" y="15944"/>
                  </a:cubicBezTo>
                  <a:cubicBezTo>
                    <a:pt x="1" y="18528"/>
                    <a:pt x="1960" y="18688"/>
                    <a:pt x="2464" y="18688"/>
                  </a:cubicBezTo>
                  <a:cubicBezTo>
                    <a:pt x="2536" y="18688"/>
                    <a:pt x="2578" y="18685"/>
                    <a:pt x="2578" y="18685"/>
                  </a:cubicBezTo>
                  <a:lnTo>
                    <a:pt x="15258" y="18685"/>
                  </a:lnTo>
                  <a:cubicBezTo>
                    <a:pt x="15258" y="18685"/>
                    <a:pt x="15300" y="18688"/>
                    <a:pt x="15371" y="18688"/>
                  </a:cubicBezTo>
                  <a:cubicBezTo>
                    <a:pt x="15876" y="18688"/>
                    <a:pt x="17832" y="18528"/>
                    <a:pt x="16660" y="15944"/>
                  </a:cubicBezTo>
                  <a:cubicBezTo>
                    <a:pt x="15341" y="12994"/>
                    <a:pt x="11073" y="8662"/>
                    <a:pt x="11073" y="6361"/>
                  </a:cubicBezTo>
                  <a:lnTo>
                    <a:pt x="11073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1" name="Google Shape;601;p4"/>
            <p:cNvSpPr/>
            <p:nvPr/>
          </p:nvSpPr>
          <p:spPr>
            <a:xfrm>
              <a:off x="4644813" y="2297863"/>
              <a:ext cx="408650" cy="132950"/>
            </a:xfrm>
            <a:custGeom>
              <a:avLst/>
              <a:gdLst/>
              <a:ahLst/>
              <a:cxnLst/>
              <a:rect l="l" t="t" r="r" b="b"/>
              <a:pathLst>
                <a:path w="16346" h="5318" extrusionOk="0">
                  <a:moveTo>
                    <a:pt x="2816" y="1"/>
                  </a:moveTo>
                  <a:cubicBezTo>
                    <a:pt x="2147" y="879"/>
                    <a:pt x="1582" y="1800"/>
                    <a:pt x="1080" y="2783"/>
                  </a:cubicBezTo>
                  <a:cubicBezTo>
                    <a:pt x="0" y="5185"/>
                    <a:pt x="1885" y="5317"/>
                    <a:pt x="2314" y="5317"/>
                  </a:cubicBezTo>
                  <a:cubicBezTo>
                    <a:pt x="2367" y="5317"/>
                    <a:pt x="2398" y="5315"/>
                    <a:pt x="2398" y="5315"/>
                  </a:cubicBezTo>
                  <a:lnTo>
                    <a:pt x="13948" y="5315"/>
                  </a:lnTo>
                  <a:cubicBezTo>
                    <a:pt x="13948" y="5315"/>
                    <a:pt x="13979" y="5317"/>
                    <a:pt x="14032" y="5317"/>
                  </a:cubicBezTo>
                  <a:cubicBezTo>
                    <a:pt x="14461" y="5317"/>
                    <a:pt x="16346" y="5185"/>
                    <a:pt x="15266" y="2783"/>
                  </a:cubicBezTo>
                  <a:cubicBezTo>
                    <a:pt x="14764" y="1800"/>
                    <a:pt x="14178" y="858"/>
                    <a:pt x="13529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2" name="Google Shape;602;p4"/>
            <p:cNvSpPr/>
            <p:nvPr/>
          </p:nvSpPr>
          <p:spPr>
            <a:xfrm>
              <a:off x="4778513" y="1931188"/>
              <a:ext cx="140725" cy="41350"/>
            </a:xfrm>
            <a:custGeom>
              <a:avLst/>
              <a:gdLst/>
              <a:ahLst/>
              <a:cxnLst/>
              <a:rect l="l" t="t" r="r" b="b"/>
              <a:pathLst>
                <a:path w="5629" h="1654" extrusionOk="0">
                  <a:moveTo>
                    <a:pt x="377" y="0"/>
                  </a:moveTo>
                  <a:cubicBezTo>
                    <a:pt x="167" y="0"/>
                    <a:pt x="0" y="168"/>
                    <a:pt x="0" y="377"/>
                  </a:cubicBezTo>
                  <a:lnTo>
                    <a:pt x="0" y="1276"/>
                  </a:lnTo>
                  <a:cubicBezTo>
                    <a:pt x="0" y="1486"/>
                    <a:pt x="167" y="1653"/>
                    <a:pt x="377" y="1653"/>
                  </a:cubicBezTo>
                  <a:lnTo>
                    <a:pt x="5252" y="1653"/>
                  </a:lnTo>
                  <a:cubicBezTo>
                    <a:pt x="5461" y="1653"/>
                    <a:pt x="5629" y="1486"/>
                    <a:pt x="5629" y="1276"/>
                  </a:cubicBezTo>
                  <a:lnTo>
                    <a:pt x="5629" y="377"/>
                  </a:lnTo>
                  <a:cubicBezTo>
                    <a:pt x="5629" y="168"/>
                    <a:pt x="5461" y="0"/>
                    <a:pt x="525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3" name="Google Shape;603;p4"/>
            <p:cNvSpPr/>
            <p:nvPr/>
          </p:nvSpPr>
          <p:spPr>
            <a:xfrm>
              <a:off x="4778513" y="1956813"/>
              <a:ext cx="140725" cy="15725"/>
            </a:xfrm>
            <a:custGeom>
              <a:avLst/>
              <a:gdLst/>
              <a:ahLst/>
              <a:cxnLst/>
              <a:rect l="l" t="t" r="r" b="b"/>
              <a:pathLst>
                <a:path w="5629" h="629" extrusionOk="0">
                  <a:moveTo>
                    <a:pt x="0" y="0"/>
                  </a:moveTo>
                  <a:lnTo>
                    <a:pt x="0" y="251"/>
                  </a:lnTo>
                  <a:cubicBezTo>
                    <a:pt x="0" y="461"/>
                    <a:pt x="167" y="628"/>
                    <a:pt x="377" y="628"/>
                  </a:cubicBezTo>
                  <a:lnTo>
                    <a:pt x="5252" y="628"/>
                  </a:lnTo>
                  <a:cubicBezTo>
                    <a:pt x="5461" y="628"/>
                    <a:pt x="5629" y="461"/>
                    <a:pt x="5629" y="251"/>
                  </a:cubicBezTo>
                  <a:lnTo>
                    <a:pt x="5629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4" name="Google Shape;604;p4"/>
            <p:cNvSpPr/>
            <p:nvPr/>
          </p:nvSpPr>
          <p:spPr>
            <a:xfrm>
              <a:off x="4715213" y="2281638"/>
              <a:ext cx="267325" cy="31950"/>
            </a:xfrm>
            <a:custGeom>
              <a:avLst/>
              <a:gdLst/>
              <a:ahLst/>
              <a:cxnLst/>
              <a:rect l="l" t="t" r="r" b="b"/>
              <a:pathLst>
                <a:path w="10693" h="1278" extrusionOk="0">
                  <a:moveTo>
                    <a:pt x="5357" y="1"/>
                  </a:moveTo>
                  <a:cubicBezTo>
                    <a:pt x="2386" y="1"/>
                    <a:pt x="0" y="273"/>
                    <a:pt x="0" y="650"/>
                  </a:cubicBezTo>
                  <a:cubicBezTo>
                    <a:pt x="0" y="1005"/>
                    <a:pt x="2386" y="1277"/>
                    <a:pt x="5357" y="1277"/>
                  </a:cubicBezTo>
                  <a:cubicBezTo>
                    <a:pt x="8307" y="1277"/>
                    <a:pt x="10692" y="1005"/>
                    <a:pt x="10692" y="650"/>
                  </a:cubicBezTo>
                  <a:cubicBezTo>
                    <a:pt x="10692" y="273"/>
                    <a:pt x="8307" y="1"/>
                    <a:pt x="535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5" name="Google Shape;605;p4"/>
            <p:cNvSpPr/>
            <p:nvPr/>
          </p:nvSpPr>
          <p:spPr>
            <a:xfrm>
              <a:off x="4807788" y="2025863"/>
              <a:ext cx="14675" cy="108825"/>
            </a:xfrm>
            <a:custGeom>
              <a:avLst/>
              <a:gdLst/>
              <a:ahLst/>
              <a:cxnLst/>
              <a:rect l="l" t="t" r="r" b="b"/>
              <a:pathLst>
                <a:path w="587" h="4353" extrusionOk="0">
                  <a:moveTo>
                    <a:pt x="294" y="0"/>
                  </a:moveTo>
                  <a:cubicBezTo>
                    <a:pt x="147" y="0"/>
                    <a:pt x="1" y="126"/>
                    <a:pt x="1" y="293"/>
                  </a:cubicBezTo>
                  <a:lnTo>
                    <a:pt x="1" y="4059"/>
                  </a:lnTo>
                  <a:cubicBezTo>
                    <a:pt x="1" y="4227"/>
                    <a:pt x="147" y="4352"/>
                    <a:pt x="294" y="4352"/>
                  </a:cubicBezTo>
                  <a:cubicBezTo>
                    <a:pt x="461" y="4352"/>
                    <a:pt x="587" y="4227"/>
                    <a:pt x="587" y="4059"/>
                  </a:cubicBezTo>
                  <a:lnTo>
                    <a:pt x="587" y="293"/>
                  </a:lnTo>
                  <a:cubicBezTo>
                    <a:pt x="587" y="126"/>
                    <a:pt x="461" y="0"/>
                    <a:pt x="294" y="0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6" name="Google Shape;606;p4"/>
            <p:cNvSpPr/>
            <p:nvPr/>
          </p:nvSpPr>
          <p:spPr>
            <a:xfrm>
              <a:off x="4807788" y="1982438"/>
              <a:ext cx="14675" cy="20425"/>
            </a:xfrm>
            <a:custGeom>
              <a:avLst/>
              <a:gdLst/>
              <a:ahLst/>
              <a:cxnLst/>
              <a:rect l="l" t="t" r="r" b="b"/>
              <a:pathLst>
                <a:path w="587" h="817" extrusionOk="0">
                  <a:moveTo>
                    <a:pt x="294" y="1"/>
                  </a:moveTo>
                  <a:cubicBezTo>
                    <a:pt x="147" y="1"/>
                    <a:pt x="1" y="126"/>
                    <a:pt x="1" y="294"/>
                  </a:cubicBezTo>
                  <a:lnTo>
                    <a:pt x="1" y="524"/>
                  </a:lnTo>
                  <a:cubicBezTo>
                    <a:pt x="1" y="670"/>
                    <a:pt x="147" y="817"/>
                    <a:pt x="294" y="817"/>
                  </a:cubicBezTo>
                  <a:cubicBezTo>
                    <a:pt x="461" y="817"/>
                    <a:pt x="587" y="670"/>
                    <a:pt x="587" y="524"/>
                  </a:cubicBezTo>
                  <a:lnTo>
                    <a:pt x="587" y="294"/>
                  </a:lnTo>
                  <a:cubicBezTo>
                    <a:pt x="587" y="126"/>
                    <a:pt x="461" y="1"/>
                    <a:pt x="294" y="1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607" name="Google Shape;607;p4"/>
          <p:cNvGrpSpPr/>
          <p:nvPr/>
        </p:nvGrpSpPr>
        <p:grpSpPr>
          <a:xfrm rot="-7594251">
            <a:off x="9088111" y="5856463"/>
            <a:ext cx="763804" cy="1120408"/>
            <a:chOff x="1713713" y="4972438"/>
            <a:chExt cx="443613" cy="650725"/>
          </a:xfrm>
        </p:grpSpPr>
        <p:sp>
          <p:nvSpPr>
            <p:cNvPr id="608" name="Google Shape;608;p4"/>
            <p:cNvSpPr/>
            <p:nvPr/>
          </p:nvSpPr>
          <p:spPr>
            <a:xfrm>
              <a:off x="1922975" y="5313488"/>
              <a:ext cx="127125" cy="99925"/>
            </a:xfrm>
            <a:custGeom>
              <a:avLst/>
              <a:gdLst/>
              <a:ahLst/>
              <a:cxnLst/>
              <a:rect l="l" t="t" r="r" b="b"/>
              <a:pathLst>
                <a:path w="5085" h="3997" extrusionOk="0">
                  <a:moveTo>
                    <a:pt x="942" y="0"/>
                  </a:moveTo>
                  <a:lnTo>
                    <a:pt x="0" y="1674"/>
                  </a:lnTo>
                  <a:lnTo>
                    <a:pt x="4164" y="3997"/>
                  </a:lnTo>
                  <a:lnTo>
                    <a:pt x="4101" y="2867"/>
                  </a:lnTo>
                  <a:lnTo>
                    <a:pt x="5085" y="2323"/>
                  </a:lnTo>
                  <a:lnTo>
                    <a:pt x="942" y="0"/>
                  </a:ln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9" name="Google Shape;609;p4"/>
            <p:cNvSpPr/>
            <p:nvPr/>
          </p:nvSpPr>
          <p:spPr>
            <a:xfrm>
              <a:off x="1924000" y="5319238"/>
              <a:ext cx="65425" cy="125050"/>
            </a:xfrm>
            <a:custGeom>
              <a:avLst/>
              <a:gdLst/>
              <a:ahLst/>
              <a:cxnLst/>
              <a:rect l="l" t="t" r="r" b="b"/>
              <a:pathLst>
                <a:path w="2617" h="5002" extrusionOk="0">
                  <a:moveTo>
                    <a:pt x="1905" y="0"/>
                  </a:moveTo>
                  <a:lnTo>
                    <a:pt x="1" y="293"/>
                  </a:lnTo>
                  <a:lnTo>
                    <a:pt x="712" y="5001"/>
                  </a:lnTo>
                  <a:lnTo>
                    <a:pt x="1570" y="4269"/>
                  </a:lnTo>
                  <a:lnTo>
                    <a:pt x="2616" y="4708"/>
                  </a:lnTo>
                  <a:lnTo>
                    <a:pt x="2616" y="4708"/>
                  </a:lnTo>
                  <a:lnTo>
                    <a:pt x="1905" y="0"/>
                  </a:ln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0" name="Google Shape;610;p4"/>
            <p:cNvSpPr/>
            <p:nvPr/>
          </p:nvSpPr>
          <p:spPr>
            <a:xfrm>
              <a:off x="1713725" y="4972438"/>
              <a:ext cx="443600" cy="650725"/>
            </a:xfrm>
            <a:custGeom>
              <a:avLst/>
              <a:gdLst/>
              <a:ahLst/>
              <a:cxnLst/>
              <a:rect l="l" t="t" r="r" b="b"/>
              <a:pathLst>
                <a:path w="17744" h="26029" extrusionOk="0">
                  <a:moveTo>
                    <a:pt x="13015" y="0"/>
                  </a:moveTo>
                  <a:lnTo>
                    <a:pt x="1" y="23393"/>
                  </a:lnTo>
                  <a:cubicBezTo>
                    <a:pt x="670" y="25757"/>
                    <a:pt x="4750" y="26029"/>
                    <a:pt x="4750" y="26029"/>
                  </a:cubicBezTo>
                  <a:lnTo>
                    <a:pt x="17744" y="2636"/>
                  </a:lnTo>
                  <a:cubicBezTo>
                    <a:pt x="17200" y="837"/>
                    <a:pt x="13015" y="0"/>
                    <a:pt x="13015" y="0"/>
                  </a:cubicBezTo>
                  <a:close/>
                </a:path>
              </a:pathLst>
            </a:custGeom>
            <a:solidFill>
              <a:srgbClr val="FFF0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1" name="Google Shape;611;p4"/>
            <p:cNvSpPr/>
            <p:nvPr/>
          </p:nvSpPr>
          <p:spPr>
            <a:xfrm>
              <a:off x="1772850" y="4997538"/>
              <a:ext cx="384475" cy="625625"/>
            </a:xfrm>
            <a:custGeom>
              <a:avLst/>
              <a:gdLst/>
              <a:ahLst/>
              <a:cxnLst/>
              <a:rect l="l" t="t" r="r" b="b"/>
              <a:pathLst>
                <a:path w="15379" h="25025" extrusionOk="0">
                  <a:moveTo>
                    <a:pt x="13621" y="0"/>
                  </a:moveTo>
                  <a:lnTo>
                    <a:pt x="0" y="24502"/>
                  </a:lnTo>
                  <a:cubicBezTo>
                    <a:pt x="774" y="24774"/>
                    <a:pt x="1569" y="24941"/>
                    <a:pt x="2385" y="25025"/>
                  </a:cubicBezTo>
                  <a:lnTo>
                    <a:pt x="15379" y="1632"/>
                  </a:lnTo>
                  <a:cubicBezTo>
                    <a:pt x="15170" y="963"/>
                    <a:pt x="14458" y="419"/>
                    <a:pt x="13621" y="0"/>
                  </a:cubicBezTo>
                  <a:close/>
                </a:path>
              </a:pathLst>
            </a:custGeom>
            <a:solidFill>
              <a:srgbClr val="FFF0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2" name="Google Shape;612;p4"/>
            <p:cNvSpPr/>
            <p:nvPr/>
          </p:nvSpPr>
          <p:spPr>
            <a:xfrm>
              <a:off x="1813650" y="5021588"/>
              <a:ext cx="343675" cy="601575"/>
            </a:xfrm>
            <a:custGeom>
              <a:avLst/>
              <a:gdLst/>
              <a:ahLst/>
              <a:cxnLst/>
              <a:rect l="l" t="t" r="r" b="b"/>
              <a:pathLst>
                <a:path w="13747" h="24063" extrusionOk="0">
                  <a:moveTo>
                    <a:pt x="13349" y="1"/>
                  </a:moveTo>
                  <a:lnTo>
                    <a:pt x="0" y="23958"/>
                  </a:lnTo>
                  <a:cubicBezTo>
                    <a:pt x="439" y="24042"/>
                    <a:pt x="732" y="24063"/>
                    <a:pt x="732" y="24063"/>
                  </a:cubicBezTo>
                  <a:lnTo>
                    <a:pt x="13747" y="670"/>
                  </a:lnTo>
                  <a:cubicBezTo>
                    <a:pt x="13663" y="419"/>
                    <a:pt x="13517" y="189"/>
                    <a:pt x="13349" y="1"/>
                  </a:cubicBezTo>
                  <a:close/>
                </a:path>
              </a:pathLst>
            </a:custGeom>
            <a:solidFill>
              <a:srgbClr val="FFF0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3" name="Google Shape;613;p4"/>
            <p:cNvSpPr/>
            <p:nvPr/>
          </p:nvSpPr>
          <p:spPr>
            <a:xfrm>
              <a:off x="1857050" y="5254513"/>
              <a:ext cx="148600" cy="111300"/>
            </a:xfrm>
            <a:custGeom>
              <a:avLst/>
              <a:gdLst/>
              <a:ahLst/>
              <a:cxnLst/>
              <a:rect l="l" t="t" r="r" b="b"/>
              <a:pathLst>
                <a:path w="5944" h="4452" extrusionOk="0">
                  <a:moveTo>
                    <a:pt x="1" y="1814"/>
                  </a:moveTo>
                  <a:cubicBezTo>
                    <a:pt x="1" y="1815"/>
                    <a:pt x="1" y="1815"/>
                    <a:pt x="1" y="1815"/>
                  </a:cubicBezTo>
                  <a:lnTo>
                    <a:pt x="1" y="1814"/>
                  </a:lnTo>
                  <a:close/>
                  <a:moveTo>
                    <a:pt x="1220" y="1"/>
                  </a:moveTo>
                  <a:cubicBezTo>
                    <a:pt x="1006" y="1"/>
                    <a:pt x="963" y="79"/>
                    <a:pt x="963" y="79"/>
                  </a:cubicBezTo>
                  <a:lnTo>
                    <a:pt x="1" y="1814"/>
                  </a:lnTo>
                  <a:lnTo>
                    <a:pt x="1" y="1814"/>
                  </a:lnTo>
                  <a:cubicBezTo>
                    <a:pt x="6" y="1807"/>
                    <a:pt x="52" y="1737"/>
                    <a:pt x="251" y="1737"/>
                  </a:cubicBezTo>
                  <a:cubicBezTo>
                    <a:pt x="554" y="1737"/>
                    <a:pt x="1212" y="1897"/>
                    <a:pt x="2616" y="2673"/>
                  </a:cubicBezTo>
                  <a:cubicBezTo>
                    <a:pt x="4981" y="3991"/>
                    <a:pt x="4729" y="4452"/>
                    <a:pt x="4729" y="4452"/>
                  </a:cubicBezTo>
                  <a:lnTo>
                    <a:pt x="5692" y="2715"/>
                  </a:lnTo>
                  <a:cubicBezTo>
                    <a:pt x="5692" y="2715"/>
                    <a:pt x="5943" y="2255"/>
                    <a:pt x="3579" y="936"/>
                  </a:cubicBezTo>
                  <a:cubicBezTo>
                    <a:pt x="2187" y="160"/>
                    <a:pt x="1527" y="1"/>
                    <a:pt x="1220" y="1"/>
                  </a:cubicBez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4" name="Google Shape;614;p4"/>
            <p:cNvSpPr/>
            <p:nvPr/>
          </p:nvSpPr>
          <p:spPr>
            <a:xfrm>
              <a:off x="1922963" y="5313488"/>
              <a:ext cx="127125" cy="99925"/>
            </a:xfrm>
            <a:custGeom>
              <a:avLst/>
              <a:gdLst/>
              <a:ahLst/>
              <a:cxnLst/>
              <a:rect l="l" t="t" r="r" b="b"/>
              <a:pathLst>
                <a:path w="5085" h="3997" extrusionOk="0">
                  <a:moveTo>
                    <a:pt x="942" y="0"/>
                  </a:moveTo>
                  <a:lnTo>
                    <a:pt x="0" y="1674"/>
                  </a:lnTo>
                  <a:lnTo>
                    <a:pt x="4164" y="3997"/>
                  </a:lnTo>
                  <a:lnTo>
                    <a:pt x="4101" y="2867"/>
                  </a:lnTo>
                  <a:lnTo>
                    <a:pt x="5085" y="2323"/>
                  </a:lnTo>
                  <a:lnTo>
                    <a:pt x="942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5" name="Google Shape;615;p4"/>
            <p:cNvSpPr/>
            <p:nvPr/>
          </p:nvSpPr>
          <p:spPr>
            <a:xfrm>
              <a:off x="1923988" y="5319238"/>
              <a:ext cx="65425" cy="125050"/>
            </a:xfrm>
            <a:custGeom>
              <a:avLst/>
              <a:gdLst/>
              <a:ahLst/>
              <a:cxnLst/>
              <a:rect l="l" t="t" r="r" b="b"/>
              <a:pathLst>
                <a:path w="2617" h="5002" extrusionOk="0">
                  <a:moveTo>
                    <a:pt x="1905" y="0"/>
                  </a:moveTo>
                  <a:lnTo>
                    <a:pt x="1" y="293"/>
                  </a:lnTo>
                  <a:lnTo>
                    <a:pt x="712" y="5001"/>
                  </a:lnTo>
                  <a:lnTo>
                    <a:pt x="1570" y="4269"/>
                  </a:lnTo>
                  <a:lnTo>
                    <a:pt x="2616" y="4708"/>
                  </a:lnTo>
                  <a:lnTo>
                    <a:pt x="2616" y="4708"/>
                  </a:lnTo>
                  <a:lnTo>
                    <a:pt x="1905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6" name="Google Shape;616;p4"/>
            <p:cNvSpPr/>
            <p:nvPr/>
          </p:nvSpPr>
          <p:spPr>
            <a:xfrm>
              <a:off x="1713713" y="4972438"/>
              <a:ext cx="443600" cy="650725"/>
            </a:xfrm>
            <a:custGeom>
              <a:avLst/>
              <a:gdLst/>
              <a:ahLst/>
              <a:cxnLst/>
              <a:rect l="l" t="t" r="r" b="b"/>
              <a:pathLst>
                <a:path w="17744" h="26029" extrusionOk="0">
                  <a:moveTo>
                    <a:pt x="13015" y="0"/>
                  </a:moveTo>
                  <a:lnTo>
                    <a:pt x="1" y="23393"/>
                  </a:lnTo>
                  <a:cubicBezTo>
                    <a:pt x="670" y="25757"/>
                    <a:pt x="4750" y="26029"/>
                    <a:pt x="4750" y="26029"/>
                  </a:cubicBezTo>
                  <a:lnTo>
                    <a:pt x="17744" y="2636"/>
                  </a:lnTo>
                  <a:cubicBezTo>
                    <a:pt x="17200" y="837"/>
                    <a:pt x="13015" y="0"/>
                    <a:pt x="13015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7" name="Google Shape;617;p4"/>
            <p:cNvSpPr/>
            <p:nvPr/>
          </p:nvSpPr>
          <p:spPr>
            <a:xfrm>
              <a:off x="1772838" y="4997538"/>
              <a:ext cx="384475" cy="625625"/>
            </a:xfrm>
            <a:custGeom>
              <a:avLst/>
              <a:gdLst/>
              <a:ahLst/>
              <a:cxnLst/>
              <a:rect l="l" t="t" r="r" b="b"/>
              <a:pathLst>
                <a:path w="15379" h="25025" extrusionOk="0">
                  <a:moveTo>
                    <a:pt x="13621" y="0"/>
                  </a:moveTo>
                  <a:lnTo>
                    <a:pt x="0" y="24502"/>
                  </a:lnTo>
                  <a:cubicBezTo>
                    <a:pt x="774" y="24774"/>
                    <a:pt x="1569" y="24941"/>
                    <a:pt x="2385" y="25025"/>
                  </a:cubicBezTo>
                  <a:lnTo>
                    <a:pt x="15379" y="1632"/>
                  </a:lnTo>
                  <a:cubicBezTo>
                    <a:pt x="15170" y="963"/>
                    <a:pt x="14458" y="419"/>
                    <a:pt x="1362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8" name="Google Shape;618;p4"/>
            <p:cNvSpPr/>
            <p:nvPr/>
          </p:nvSpPr>
          <p:spPr>
            <a:xfrm>
              <a:off x="1813638" y="5021588"/>
              <a:ext cx="343675" cy="601575"/>
            </a:xfrm>
            <a:custGeom>
              <a:avLst/>
              <a:gdLst/>
              <a:ahLst/>
              <a:cxnLst/>
              <a:rect l="l" t="t" r="r" b="b"/>
              <a:pathLst>
                <a:path w="13747" h="24063" extrusionOk="0">
                  <a:moveTo>
                    <a:pt x="13349" y="1"/>
                  </a:moveTo>
                  <a:lnTo>
                    <a:pt x="0" y="23958"/>
                  </a:lnTo>
                  <a:cubicBezTo>
                    <a:pt x="439" y="24042"/>
                    <a:pt x="732" y="24063"/>
                    <a:pt x="732" y="24063"/>
                  </a:cubicBezTo>
                  <a:lnTo>
                    <a:pt x="13747" y="670"/>
                  </a:lnTo>
                  <a:cubicBezTo>
                    <a:pt x="13663" y="419"/>
                    <a:pt x="13517" y="189"/>
                    <a:pt x="13349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9" name="Google Shape;619;p4"/>
            <p:cNvSpPr/>
            <p:nvPr/>
          </p:nvSpPr>
          <p:spPr>
            <a:xfrm>
              <a:off x="1857038" y="5254513"/>
              <a:ext cx="148600" cy="111300"/>
            </a:xfrm>
            <a:custGeom>
              <a:avLst/>
              <a:gdLst/>
              <a:ahLst/>
              <a:cxnLst/>
              <a:rect l="l" t="t" r="r" b="b"/>
              <a:pathLst>
                <a:path w="5944" h="4452" extrusionOk="0">
                  <a:moveTo>
                    <a:pt x="1" y="1814"/>
                  </a:moveTo>
                  <a:cubicBezTo>
                    <a:pt x="1" y="1815"/>
                    <a:pt x="1" y="1815"/>
                    <a:pt x="1" y="1815"/>
                  </a:cubicBezTo>
                  <a:lnTo>
                    <a:pt x="1" y="1814"/>
                  </a:lnTo>
                  <a:close/>
                  <a:moveTo>
                    <a:pt x="1220" y="1"/>
                  </a:moveTo>
                  <a:cubicBezTo>
                    <a:pt x="1006" y="1"/>
                    <a:pt x="963" y="79"/>
                    <a:pt x="963" y="79"/>
                  </a:cubicBezTo>
                  <a:lnTo>
                    <a:pt x="1" y="1814"/>
                  </a:lnTo>
                  <a:lnTo>
                    <a:pt x="1" y="1814"/>
                  </a:lnTo>
                  <a:cubicBezTo>
                    <a:pt x="6" y="1807"/>
                    <a:pt x="52" y="1737"/>
                    <a:pt x="251" y="1737"/>
                  </a:cubicBezTo>
                  <a:cubicBezTo>
                    <a:pt x="554" y="1737"/>
                    <a:pt x="1212" y="1897"/>
                    <a:pt x="2616" y="2673"/>
                  </a:cubicBezTo>
                  <a:cubicBezTo>
                    <a:pt x="4981" y="3991"/>
                    <a:pt x="4729" y="4452"/>
                    <a:pt x="4729" y="4452"/>
                  </a:cubicBezTo>
                  <a:lnTo>
                    <a:pt x="5692" y="2715"/>
                  </a:lnTo>
                  <a:cubicBezTo>
                    <a:pt x="5692" y="2715"/>
                    <a:pt x="5943" y="2255"/>
                    <a:pt x="3579" y="936"/>
                  </a:cubicBezTo>
                  <a:cubicBezTo>
                    <a:pt x="2187" y="160"/>
                    <a:pt x="1527" y="1"/>
                    <a:pt x="122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</p:spTree>
    <p:extLst>
      <p:ext uri="{BB962C8B-B14F-4D97-AF65-F5344CB8AC3E}">
        <p14:creationId xmlns:p14="http://schemas.microsoft.com/office/powerpoint/2010/main" val="3167754466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 preserve="1">
  <p:cSld name="1_Title and two columns">
    <p:spTree>
      <p:nvGrpSpPr>
        <p:cNvPr id="1" name="Shape 6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21" name="Google Shape;621;p5"/>
          <p:cNvGrpSpPr/>
          <p:nvPr/>
        </p:nvGrpSpPr>
        <p:grpSpPr>
          <a:xfrm>
            <a:off x="-99499" y="-67416"/>
            <a:ext cx="12189900" cy="6978400"/>
            <a:chOff x="-119900" y="-50550"/>
            <a:chExt cx="9142425" cy="5233800"/>
          </a:xfrm>
        </p:grpSpPr>
        <p:sp>
          <p:nvSpPr>
            <p:cNvPr id="622" name="Google Shape;622;p5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3" name="Google Shape;623;p5"/>
            <p:cNvSpPr/>
            <p:nvPr/>
          </p:nvSpPr>
          <p:spPr>
            <a:xfrm rot="5400000">
              <a:off x="8278075" y="3908300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3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624" name="Google Shape;624;p5"/>
          <p:cNvGrpSpPr/>
          <p:nvPr/>
        </p:nvGrpSpPr>
        <p:grpSpPr>
          <a:xfrm>
            <a:off x="-419800" y="-67416"/>
            <a:ext cx="12189867" cy="6978400"/>
            <a:chOff x="-119900" y="-50550"/>
            <a:chExt cx="9142400" cy="5233800"/>
          </a:xfrm>
        </p:grpSpPr>
        <p:sp>
          <p:nvSpPr>
            <p:cNvPr id="625" name="Google Shape;625;p5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lt2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6" name="Google Shape;626;p5"/>
            <p:cNvSpPr/>
            <p:nvPr/>
          </p:nvSpPr>
          <p:spPr>
            <a:xfrm rot="5400000">
              <a:off x="8278050" y="2687875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lt2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627" name="Google Shape;627;p5"/>
          <p:cNvGrpSpPr/>
          <p:nvPr/>
        </p:nvGrpSpPr>
        <p:grpSpPr>
          <a:xfrm>
            <a:off x="-737499" y="-67416"/>
            <a:ext cx="12191500" cy="6978400"/>
            <a:chOff x="-119900" y="-50550"/>
            <a:chExt cx="9143625" cy="5233800"/>
          </a:xfrm>
        </p:grpSpPr>
        <p:sp>
          <p:nvSpPr>
            <p:cNvPr id="628" name="Google Shape;628;p5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>
              <a:outerShdw blurRad="28575" dist="28575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9" name="Google Shape;629;p5"/>
            <p:cNvSpPr/>
            <p:nvPr/>
          </p:nvSpPr>
          <p:spPr>
            <a:xfrm rot="5400000">
              <a:off x="8279275" y="1471125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1"/>
            </a:solidFill>
            <a:ln>
              <a:noFill/>
            </a:ln>
            <a:effectLst>
              <a:outerShdw blurRad="28575" dist="28575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630" name="Google Shape;630;p5"/>
          <p:cNvGrpSpPr/>
          <p:nvPr/>
        </p:nvGrpSpPr>
        <p:grpSpPr>
          <a:xfrm rot="-4106746">
            <a:off x="9335774" y="5612159"/>
            <a:ext cx="903372" cy="1265388"/>
            <a:chOff x="1441713" y="3841513"/>
            <a:chExt cx="524688" cy="734950"/>
          </a:xfrm>
        </p:grpSpPr>
        <p:sp>
          <p:nvSpPr>
            <p:cNvPr id="631" name="Google Shape;631;p5"/>
            <p:cNvSpPr/>
            <p:nvPr/>
          </p:nvSpPr>
          <p:spPr>
            <a:xfrm>
              <a:off x="1614875" y="4448813"/>
              <a:ext cx="178400" cy="55475"/>
            </a:xfrm>
            <a:custGeom>
              <a:avLst/>
              <a:gdLst/>
              <a:ahLst/>
              <a:cxnLst/>
              <a:rect l="l" t="t" r="r" b="b"/>
              <a:pathLst>
                <a:path w="7136" h="2219" extrusionOk="0">
                  <a:moveTo>
                    <a:pt x="419" y="0"/>
                  </a:moveTo>
                  <a:cubicBezTo>
                    <a:pt x="188" y="0"/>
                    <a:pt x="0" y="189"/>
                    <a:pt x="0" y="419"/>
                  </a:cubicBezTo>
                  <a:lnTo>
                    <a:pt x="0" y="1800"/>
                  </a:lnTo>
                  <a:cubicBezTo>
                    <a:pt x="0" y="2030"/>
                    <a:pt x="188" y="2218"/>
                    <a:pt x="419" y="2218"/>
                  </a:cubicBezTo>
                  <a:lnTo>
                    <a:pt x="6717" y="2218"/>
                  </a:lnTo>
                  <a:cubicBezTo>
                    <a:pt x="6926" y="2218"/>
                    <a:pt x="7114" y="2030"/>
                    <a:pt x="7135" y="1800"/>
                  </a:cubicBezTo>
                  <a:lnTo>
                    <a:pt x="7135" y="419"/>
                  </a:lnTo>
                  <a:cubicBezTo>
                    <a:pt x="7135" y="189"/>
                    <a:pt x="6947" y="0"/>
                    <a:pt x="6717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2" name="Google Shape;632;p5"/>
            <p:cNvSpPr/>
            <p:nvPr/>
          </p:nvSpPr>
          <p:spPr>
            <a:xfrm>
              <a:off x="1631600" y="4363038"/>
              <a:ext cx="144400" cy="213425"/>
            </a:xfrm>
            <a:custGeom>
              <a:avLst/>
              <a:gdLst/>
              <a:ahLst/>
              <a:cxnLst/>
              <a:rect l="l" t="t" r="r" b="b"/>
              <a:pathLst>
                <a:path w="5776" h="8537" extrusionOk="0">
                  <a:moveTo>
                    <a:pt x="2532" y="0"/>
                  </a:moveTo>
                  <a:cubicBezTo>
                    <a:pt x="1131" y="0"/>
                    <a:pt x="1" y="1109"/>
                    <a:pt x="1" y="2511"/>
                  </a:cubicBezTo>
                  <a:lnTo>
                    <a:pt x="1" y="6026"/>
                  </a:lnTo>
                  <a:cubicBezTo>
                    <a:pt x="1" y="7407"/>
                    <a:pt x="1131" y="8537"/>
                    <a:pt x="2532" y="8537"/>
                  </a:cubicBezTo>
                  <a:lnTo>
                    <a:pt x="3265" y="8537"/>
                  </a:lnTo>
                  <a:cubicBezTo>
                    <a:pt x="4646" y="8537"/>
                    <a:pt x="5776" y="7407"/>
                    <a:pt x="5776" y="6026"/>
                  </a:cubicBezTo>
                  <a:lnTo>
                    <a:pt x="5776" y="2511"/>
                  </a:lnTo>
                  <a:cubicBezTo>
                    <a:pt x="5776" y="1109"/>
                    <a:pt x="4646" y="0"/>
                    <a:pt x="3265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3" name="Google Shape;633;p5"/>
            <p:cNvSpPr/>
            <p:nvPr/>
          </p:nvSpPr>
          <p:spPr>
            <a:xfrm>
              <a:off x="1704325" y="4448813"/>
              <a:ext cx="88950" cy="55475"/>
            </a:xfrm>
            <a:custGeom>
              <a:avLst/>
              <a:gdLst/>
              <a:ahLst/>
              <a:cxnLst/>
              <a:rect l="l" t="t" r="r" b="b"/>
              <a:pathLst>
                <a:path w="3558" h="2219" extrusionOk="0">
                  <a:moveTo>
                    <a:pt x="0" y="0"/>
                  </a:moveTo>
                  <a:lnTo>
                    <a:pt x="0" y="2218"/>
                  </a:lnTo>
                  <a:lnTo>
                    <a:pt x="3139" y="2218"/>
                  </a:lnTo>
                  <a:cubicBezTo>
                    <a:pt x="3369" y="2218"/>
                    <a:pt x="3557" y="2030"/>
                    <a:pt x="3557" y="1800"/>
                  </a:cubicBezTo>
                  <a:lnTo>
                    <a:pt x="3557" y="419"/>
                  </a:lnTo>
                  <a:cubicBezTo>
                    <a:pt x="3536" y="189"/>
                    <a:pt x="3369" y="0"/>
                    <a:pt x="3139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4" name="Google Shape;634;p5"/>
            <p:cNvSpPr/>
            <p:nvPr/>
          </p:nvSpPr>
          <p:spPr>
            <a:xfrm>
              <a:off x="1704325" y="4363038"/>
              <a:ext cx="71675" cy="213425"/>
            </a:xfrm>
            <a:custGeom>
              <a:avLst/>
              <a:gdLst/>
              <a:ahLst/>
              <a:cxnLst/>
              <a:rect l="l" t="t" r="r" b="b"/>
              <a:pathLst>
                <a:path w="2867" h="8537" extrusionOk="0">
                  <a:moveTo>
                    <a:pt x="0" y="0"/>
                  </a:moveTo>
                  <a:lnTo>
                    <a:pt x="0" y="8537"/>
                  </a:lnTo>
                  <a:lnTo>
                    <a:pt x="356" y="8537"/>
                  </a:lnTo>
                  <a:cubicBezTo>
                    <a:pt x="1737" y="8537"/>
                    <a:pt x="2867" y="7407"/>
                    <a:pt x="2867" y="6026"/>
                  </a:cubicBezTo>
                  <a:lnTo>
                    <a:pt x="2867" y="2511"/>
                  </a:lnTo>
                  <a:cubicBezTo>
                    <a:pt x="2867" y="1130"/>
                    <a:pt x="1737" y="0"/>
                    <a:pt x="356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5" name="Google Shape;635;p5"/>
            <p:cNvSpPr/>
            <p:nvPr/>
          </p:nvSpPr>
          <p:spPr>
            <a:xfrm>
              <a:off x="1441725" y="3841513"/>
              <a:ext cx="524675" cy="607325"/>
            </a:xfrm>
            <a:custGeom>
              <a:avLst/>
              <a:gdLst/>
              <a:ahLst/>
              <a:cxnLst/>
              <a:rect l="l" t="t" r="r" b="b"/>
              <a:pathLst>
                <a:path w="20987" h="24293" extrusionOk="0">
                  <a:moveTo>
                    <a:pt x="10504" y="0"/>
                  </a:moveTo>
                  <a:cubicBezTo>
                    <a:pt x="4143" y="0"/>
                    <a:pt x="0" y="6675"/>
                    <a:pt x="2846" y="12366"/>
                  </a:cubicBezTo>
                  <a:lnTo>
                    <a:pt x="2909" y="12450"/>
                  </a:lnTo>
                  <a:cubicBezTo>
                    <a:pt x="3055" y="12785"/>
                    <a:pt x="3244" y="13098"/>
                    <a:pt x="3453" y="13391"/>
                  </a:cubicBezTo>
                  <a:cubicBezTo>
                    <a:pt x="6947" y="19438"/>
                    <a:pt x="6759" y="21677"/>
                    <a:pt x="6759" y="22786"/>
                  </a:cubicBezTo>
                  <a:cubicBezTo>
                    <a:pt x="6759" y="23435"/>
                    <a:pt x="7156" y="24041"/>
                    <a:pt x="7784" y="24292"/>
                  </a:cubicBezTo>
                  <a:lnTo>
                    <a:pt x="13245" y="24292"/>
                  </a:lnTo>
                  <a:cubicBezTo>
                    <a:pt x="13852" y="24041"/>
                    <a:pt x="14249" y="23435"/>
                    <a:pt x="14249" y="22786"/>
                  </a:cubicBezTo>
                  <a:cubicBezTo>
                    <a:pt x="14249" y="21677"/>
                    <a:pt x="14061" y="19438"/>
                    <a:pt x="17555" y="13391"/>
                  </a:cubicBezTo>
                  <a:cubicBezTo>
                    <a:pt x="17765" y="13098"/>
                    <a:pt x="17932" y="12764"/>
                    <a:pt x="18099" y="12450"/>
                  </a:cubicBezTo>
                  <a:cubicBezTo>
                    <a:pt x="18120" y="12429"/>
                    <a:pt x="18120" y="12387"/>
                    <a:pt x="18141" y="12366"/>
                  </a:cubicBezTo>
                  <a:cubicBezTo>
                    <a:pt x="20987" y="6675"/>
                    <a:pt x="16844" y="0"/>
                    <a:pt x="10504" y="0"/>
                  </a:cubicBez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6" name="Google Shape;636;p5"/>
            <p:cNvSpPr/>
            <p:nvPr/>
          </p:nvSpPr>
          <p:spPr>
            <a:xfrm>
              <a:off x="1703800" y="3842038"/>
              <a:ext cx="213950" cy="606800"/>
            </a:xfrm>
            <a:custGeom>
              <a:avLst/>
              <a:gdLst/>
              <a:ahLst/>
              <a:cxnLst/>
              <a:rect l="l" t="t" r="r" b="b"/>
              <a:pathLst>
                <a:path w="8558" h="24272" extrusionOk="0">
                  <a:moveTo>
                    <a:pt x="0" y="0"/>
                  </a:moveTo>
                  <a:lnTo>
                    <a:pt x="0" y="24271"/>
                  </a:lnTo>
                  <a:lnTo>
                    <a:pt x="2741" y="24271"/>
                  </a:lnTo>
                  <a:cubicBezTo>
                    <a:pt x="3348" y="24020"/>
                    <a:pt x="3766" y="23414"/>
                    <a:pt x="3745" y="22765"/>
                  </a:cubicBezTo>
                  <a:cubicBezTo>
                    <a:pt x="3745" y="21656"/>
                    <a:pt x="3557" y="19417"/>
                    <a:pt x="7051" y="13370"/>
                  </a:cubicBezTo>
                  <a:cubicBezTo>
                    <a:pt x="7261" y="13077"/>
                    <a:pt x="7449" y="12743"/>
                    <a:pt x="7616" y="12429"/>
                  </a:cubicBezTo>
                  <a:cubicBezTo>
                    <a:pt x="7637" y="12408"/>
                    <a:pt x="7637" y="12366"/>
                    <a:pt x="7658" y="12345"/>
                  </a:cubicBezTo>
                  <a:cubicBezTo>
                    <a:pt x="8244" y="11173"/>
                    <a:pt x="8558" y="9855"/>
                    <a:pt x="8558" y="8537"/>
                  </a:cubicBezTo>
                  <a:cubicBezTo>
                    <a:pt x="8558" y="3829"/>
                    <a:pt x="4729" y="0"/>
                    <a:pt x="0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7" name="Google Shape;637;p5"/>
            <p:cNvSpPr/>
            <p:nvPr/>
          </p:nvSpPr>
          <p:spPr>
            <a:xfrm>
              <a:off x="1614863" y="4448813"/>
              <a:ext cx="178400" cy="55475"/>
            </a:xfrm>
            <a:custGeom>
              <a:avLst/>
              <a:gdLst/>
              <a:ahLst/>
              <a:cxnLst/>
              <a:rect l="l" t="t" r="r" b="b"/>
              <a:pathLst>
                <a:path w="7136" h="2219" extrusionOk="0">
                  <a:moveTo>
                    <a:pt x="419" y="0"/>
                  </a:moveTo>
                  <a:cubicBezTo>
                    <a:pt x="188" y="0"/>
                    <a:pt x="0" y="189"/>
                    <a:pt x="0" y="419"/>
                  </a:cubicBezTo>
                  <a:lnTo>
                    <a:pt x="0" y="1800"/>
                  </a:lnTo>
                  <a:cubicBezTo>
                    <a:pt x="0" y="2030"/>
                    <a:pt x="188" y="2218"/>
                    <a:pt x="419" y="2218"/>
                  </a:cubicBezTo>
                  <a:lnTo>
                    <a:pt x="6717" y="2218"/>
                  </a:lnTo>
                  <a:cubicBezTo>
                    <a:pt x="6926" y="2218"/>
                    <a:pt x="7114" y="2030"/>
                    <a:pt x="7135" y="1800"/>
                  </a:cubicBezTo>
                  <a:lnTo>
                    <a:pt x="7135" y="419"/>
                  </a:lnTo>
                  <a:cubicBezTo>
                    <a:pt x="7135" y="189"/>
                    <a:pt x="6947" y="0"/>
                    <a:pt x="671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8" name="Google Shape;638;p5"/>
            <p:cNvSpPr/>
            <p:nvPr/>
          </p:nvSpPr>
          <p:spPr>
            <a:xfrm>
              <a:off x="1631588" y="4363038"/>
              <a:ext cx="144400" cy="213425"/>
            </a:xfrm>
            <a:custGeom>
              <a:avLst/>
              <a:gdLst/>
              <a:ahLst/>
              <a:cxnLst/>
              <a:rect l="l" t="t" r="r" b="b"/>
              <a:pathLst>
                <a:path w="5776" h="8537" extrusionOk="0">
                  <a:moveTo>
                    <a:pt x="2532" y="0"/>
                  </a:moveTo>
                  <a:cubicBezTo>
                    <a:pt x="1131" y="0"/>
                    <a:pt x="1" y="1109"/>
                    <a:pt x="1" y="2511"/>
                  </a:cubicBezTo>
                  <a:lnTo>
                    <a:pt x="1" y="6026"/>
                  </a:lnTo>
                  <a:cubicBezTo>
                    <a:pt x="1" y="7407"/>
                    <a:pt x="1131" y="8537"/>
                    <a:pt x="2532" y="8537"/>
                  </a:cubicBezTo>
                  <a:lnTo>
                    <a:pt x="3265" y="8537"/>
                  </a:lnTo>
                  <a:cubicBezTo>
                    <a:pt x="4646" y="8537"/>
                    <a:pt x="5776" y="7407"/>
                    <a:pt x="5776" y="6026"/>
                  </a:cubicBezTo>
                  <a:lnTo>
                    <a:pt x="5776" y="2511"/>
                  </a:lnTo>
                  <a:cubicBezTo>
                    <a:pt x="5776" y="1109"/>
                    <a:pt x="4646" y="0"/>
                    <a:pt x="326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9" name="Google Shape;639;p5"/>
            <p:cNvSpPr/>
            <p:nvPr/>
          </p:nvSpPr>
          <p:spPr>
            <a:xfrm>
              <a:off x="1704313" y="4448813"/>
              <a:ext cx="88950" cy="55475"/>
            </a:xfrm>
            <a:custGeom>
              <a:avLst/>
              <a:gdLst/>
              <a:ahLst/>
              <a:cxnLst/>
              <a:rect l="l" t="t" r="r" b="b"/>
              <a:pathLst>
                <a:path w="3558" h="2219" extrusionOk="0">
                  <a:moveTo>
                    <a:pt x="0" y="0"/>
                  </a:moveTo>
                  <a:lnTo>
                    <a:pt x="0" y="2218"/>
                  </a:lnTo>
                  <a:lnTo>
                    <a:pt x="3139" y="2218"/>
                  </a:lnTo>
                  <a:cubicBezTo>
                    <a:pt x="3369" y="2218"/>
                    <a:pt x="3557" y="2030"/>
                    <a:pt x="3557" y="1800"/>
                  </a:cubicBezTo>
                  <a:lnTo>
                    <a:pt x="3557" y="419"/>
                  </a:lnTo>
                  <a:cubicBezTo>
                    <a:pt x="3536" y="189"/>
                    <a:pt x="3369" y="0"/>
                    <a:pt x="313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0" name="Google Shape;640;p5"/>
            <p:cNvSpPr/>
            <p:nvPr/>
          </p:nvSpPr>
          <p:spPr>
            <a:xfrm>
              <a:off x="1704313" y="4363038"/>
              <a:ext cx="71675" cy="213425"/>
            </a:xfrm>
            <a:custGeom>
              <a:avLst/>
              <a:gdLst/>
              <a:ahLst/>
              <a:cxnLst/>
              <a:rect l="l" t="t" r="r" b="b"/>
              <a:pathLst>
                <a:path w="2867" h="8537" extrusionOk="0">
                  <a:moveTo>
                    <a:pt x="0" y="0"/>
                  </a:moveTo>
                  <a:lnTo>
                    <a:pt x="0" y="8537"/>
                  </a:lnTo>
                  <a:lnTo>
                    <a:pt x="356" y="8537"/>
                  </a:lnTo>
                  <a:cubicBezTo>
                    <a:pt x="1737" y="8537"/>
                    <a:pt x="2867" y="7407"/>
                    <a:pt x="2867" y="6026"/>
                  </a:cubicBezTo>
                  <a:lnTo>
                    <a:pt x="2867" y="2511"/>
                  </a:lnTo>
                  <a:cubicBezTo>
                    <a:pt x="2867" y="1130"/>
                    <a:pt x="1737" y="0"/>
                    <a:pt x="35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1" name="Google Shape;641;p5"/>
            <p:cNvSpPr/>
            <p:nvPr/>
          </p:nvSpPr>
          <p:spPr>
            <a:xfrm>
              <a:off x="1441713" y="3841513"/>
              <a:ext cx="524675" cy="607325"/>
            </a:xfrm>
            <a:custGeom>
              <a:avLst/>
              <a:gdLst/>
              <a:ahLst/>
              <a:cxnLst/>
              <a:rect l="l" t="t" r="r" b="b"/>
              <a:pathLst>
                <a:path w="20987" h="24293" extrusionOk="0">
                  <a:moveTo>
                    <a:pt x="10504" y="0"/>
                  </a:moveTo>
                  <a:cubicBezTo>
                    <a:pt x="4143" y="0"/>
                    <a:pt x="0" y="6675"/>
                    <a:pt x="2846" y="12366"/>
                  </a:cubicBezTo>
                  <a:lnTo>
                    <a:pt x="2909" y="12450"/>
                  </a:lnTo>
                  <a:cubicBezTo>
                    <a:pt x="3055" y="12785"/>
                    <a:pt x="3244" y="13098"/>
                    <a:pt x="3453" y="13391"/>
                  </a:cubicBezTo>
                  <a:cubicBezTo>
                    <a:pt x="6947" y="19438"/>
                    <a:pt x="6759" y="21677"/>
                    <a:pt x="6759" y="22786"/>
                  </a:cubicBezTo>
                  <a:cubicBezTo>
                    <a:pt x="6759" y="23435"/>
                    <a:pt x="7156" y="24041"/>
                    <a:pt x="7784" y="24292"/>
                  </a:cubicBezTo>
                  <a:lnTo>
                    <a:pt x="13245" y="24292"/>
                  </a:lnTo>
                  <a:cubicBezTo>
                    <a:pt x="13852" y="24041"/>
                    <a:pt x="14249" y="23435"/>
                    <a:pt x="14249" y="22786"/>
                  </a:cubicBezTo>
                  <a:cubicBezTo>
                    <a:pt x="14249" y="21677"/>
                    <a:pt x="14061" y="19438"/>
                    <a:pt x="17555" y="13391"/>
                  </a:cubicBezTo>
                  <a:cubicBezTo>
                    <a:pt x="17765" y="13098"/>
                    <a:pt x="17932" y="12764"/>
                    <a:pt x="18099" y="12450"/>
                  </a:cubicBezTo>
                  <a:cubicBezTo>
                    <a:pt x="18120" y="12429"/>
                    <a:pt x="18120" y="12387"/>
                    <a:pt x="18141" y="12366"/>
                  </a:cubicBezTo>
                  <a:cubicBezTo>
                    <a:pt x="20987" y="6675"/>
                    <a:pt x="16844" y="0"/>
                    <a:pt x="1050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2" name="Google Shape;642;p5"/>
            <p:cNvSpPr/>
            <p:nvPr/>
          </p:nvSpPr>
          <p:spPr>
            <a:xfrm>
              <a:off x="1703788" y="3842038"/>
              <a:ext cx="213950" cy="606800"/>
            </a:xfrm>
            <a:custGeom>
              <a:avLst/>
              <a:gdLst/>
              <a:ahLst/>
              <a:cxnLst/>
              <a:rect l="l" t="t" r="r" b="b"/>
              <a:pathLst>
                <a:path w="8558" h="24272" extrusionOk="0">
                  <a:moveTo>
                    <a:pt x="0" y="0"/>
                  </a:moveTo>
                  <a:lnTo>
                    <a:pt x="0" y="24271"/>
                  </a:lnTo>
                  <a:lnTo>
                    <a:pt x="2741" y="24271"/>
                  </a:lnTo>
                  <a:cubicBezTo>
                    <a:pt x="3348" y="24020"/>
                    <a:pt x="3766" y="23414"/>
                    <a:pt x="3745" y="22765"/>
                  </a:cubicBezTo>
                  <a:cubicBezTo>
                    <a:pt x="3745" y="21656"/>
                    <a:pt x="3557" y="19417"/>
                    <a:pt x="7051" y="13370"/>
                  </a:cubicBezTo>
                  <a:cubicBezTo>
                    <a:pt x="7261" y="13077"/>
                    <a:pt x="7449" y="12743"/>
                    <a:pt x="7616" y="12429"/>
                  </a:cubicBezTo>
                  <a:cubicBezTo>
                    <a:pt x="7637" y="12408"/>
                    <a:pt x="7637" y="12366"/>
                    <a:pt x="7658" y="12345"/>
                  </a:cubicBezTo>
                  <a:cubicBezTo>
                    <a:pt x="8244" y="11173"/>
                    <a:pt x="8558" y="9855"/>
                    <a:pt x="8558" y="8537"/>
                  </a:cubicBezTo>
                  <a:cubicBezTo>
                    <a:pt x="8558" y="3829"/>
                    <a:pt x="4729" y="0"/>
                    <a:pt x="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643" name="Google Shape;643;p5"/>
          <p:cNvGrpSpPr/>
          <p:nvPr/>
        </p:nvGrpSpPr>
        <p:grpSpPr>
          <a:xfrm rot="1015750">
            <a:off x="9248143" y="492642"/>
            <a:ext cx="858320" cy="897079"/>
            <a:chOff x="3586913" y="4050713"/>
            <a:chExt cx="498538" cy="521050"/>
          </a:xfrm>
        </p:grpSpPr>
        <p:sp>
          <p:nvSpPr>
            <p:cNvPr id="644" name="Google Shape;644;p5"/>
            <p:cNvSpPr/>
            <p:nvPr/>
          </p:nvSpPr>
          <p:spPr>
            <a:xfrm>
              <a:off x="3624050" y="4313338"/>
              <a:ext cx="424775" cy="120325"/>
            </a:xfrm>
            <a:custGeom>
              <a:avLst/>
              <a:gdLst/>
              <a:ahLst/>
              <a:cxnLst/>
              <a:rect l="l" t="t" r="r" b="b"/>
              <a:pathLst>
                <a:path w="16991" h="4813" extrusionOk="0">
                  <a:moveTo>
                    <a:pt x="1068" y="0"/>
                  </a:moveTo>
                  <a:cubicBezTo>
                    <a:pt x="482" y="0"/>
                    <a:pt x="1" y="482"/>
                    <a:pt x="1" y="1067"/>
                  </a:cubicBezTo>
                  <a:lnTo>
                    <a:pt x="1" y="3746"/>
                  </a:lnTo>
                  <a:cubicBezTo>
                    <a:pt x="1" y="4331"/>
                    <a:pt x="482" y="4813"/>
                    <a:pt x="1068" y="4813"/>
                  </a:cubicBezTo>
                  <a:lnTo>
                    <a:pt x="16216" y="4813"/>
                  </a:lnTo>
                  <a:cubicBezTo>
                    <a:pt x="16342" y="4813"/>
                    <a:pt x="16468" y="4792"/>
                    <a:pt x="16991" y="4750"/>
                  </a:cubicBezTo>
                  <a:lnTo>
                    <a:pt x="16991" y="63"/>
                  </a:lnTo>
                  <a:cubicBezTo>
                    <a:pt x="16468" y="21"/>
                    <a:pt x="16342" y="0"/>
                    <a:pt x="16196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5" name="Google Shape;645;p5"/>
            <p:cNvSpPr/>
            <p:nvPr/>
          </p:nvSpPr>
          <p:spPr>
            <a:xfrm>
              <a:off x="3616200" y="4304963"/>
              <a:ext cx="439425" cy="133925"/>
            </a:xfrm>
            <a:custGeom>
              <a:avLst/>
              <a:gdLst/>
              <a:ahLst/>
              <a:cxnLst/>
              <a:rect l="l" t="t" r="r" b="b"/>
              <a:pathLst>
                <a:path w="17577" h="5357" extrusionOk="0">
                  <a:moveTo>
                    <a:pt x="1068" y="1"/>
                  </a:moveTo>
                  <a:cubicBezTo>
                    <a:pt x="482" y="1"/>
                    <a:pt x="1" y="482"/>
                    <a:pt x="1" y="1068"/>
                  </a:cubicBezTo>
                  <a:lnTo>
                    <a:pt x="1" y="4290"/>
                  </a:lnTo>
                  <a:cubicBezTo>
                    <a:pt x="1" y="4876"/>
                    <a:pt x="482" y="5357"/>
                    <a:pt x="1068" y="5357"/>
                  </a:cubicBezTo>
                  <a:lnTo>
                    <a:pt x="17577" y="5357"/>
                  </a:lnTo>
                  <a:lnTo>
                    <a:pt x="17577" y="4876"/>
                  </a:lnTo>
                  <a:lnTo>
                    <a:pt x="1612" y="4876"/>
                  </a:lnTo>
                  <a:cubicBezTo>
                    <a:pt x="1005" y="4876"/>
                    <a:pt x="545" y="4394"/>
                    <a:pt x="545" y="3809"/>
                  </a:cubicBezTo>
                  <a:lnTo>
                    <a:pt x="545" y="1549"/>
                  </a:lnTo>
                  <a:cubicBezTo>
                    <a:pt x="545" y="963"/>
                    <a:pt x="1005" y="482"/>
                    <a:pt x="1612" y="482"/>
                  </a:cubicBezTo>
                  <a:lnTo>
                    <a:pt x="17577" y="482"/>
                  </a:lnTo>
                  <a:lnTo>
                    <a:pt x="17577" y="1"/>
                  </a:ln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6" name="Google Shape;646;p5"/>
            <p:cNvSpPr/>
            <p:nvPr/>
          </p:nvSpPr>
          <p:spPr>
            <a:xfrm>
              <a:off x="3593725" y="4446713"/>
              <a:ext cx="483875" cy="120350"/>
            </a:xfrm>
            <a:custGeom>
              <a:avLst/>
              <a:gdLst/>
              <a:ahLst/>
              <a:cxnLst/>
              <a:rect l="l" t="t" r="r" b="b"/>
              <a:pathLst>
                <a:path w="19355" h="4814" extrusionOk="0">
                  <a:moveTo>
                    <a:pt x="795" y="1"/>
                  </a:moveTo>
                  <a:cubicBezTo>
                    <a:pt x="649" y="1"/>
                    <a:pt x="523" y="43"/>
                    <a:pt x="0" y="84"/>
                  </a:cubicBezTo>
                  <a:lnTo>
                    <a:pt x="0" y="4750"/>
                  </a:lnTo>
                  <a:cubicBezTo>
                    <a:pt x="523" y="4792"/>
                    <a:pt x="649" y="4813"/>
                    <a:pt x="774" y="4813"/>
                  </a:cubicBezTo>
                  <a:lnTo>
                    <a:pt x="18287" y="4813"/>
                  </a:lnTo>
                  <a:cubicBezTo>
                    <a:pt x="18873" y="4813"/>
                    <a:pt x="19354" y="4332"/>
                    <a:pt x="19354" y="3746"/>
                  </a:cubicBezTo>
                  <a:lnTo>
                    <a:pt x="19354" y="1068"/>
                  </a:lnTo>
                  <a:cubicBezTo>
                    <a:pt x="19354" y="482"/>
                    <a:pt x="18873" y="1"/>
                    <a:pt x="18287" y="1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7" name="Google Shape;647;p5"/>
            <p:cNvSpPr/>
            <p:nvPr/>
          </p:nvSpPr>
          <p:spPr>
            <a:xfrm>
              <a:off x="3586925" y="4438863"/>
              <a:ext cx="498525" cy="132900"/>
            </a:xfrm>
            <a:custGeom>
              <a:avLst/>
              <a:gdLst/>
              <a:ahLst/>
              <a:cxnLst/>
              <a:rect l="l" t="t" r="r" b="b"/>
              <a:pathLst>
                <a:path w="19941" h="5316" extrusionOk="0">
                  <a:moveTo>
                    <a:pt x="0" y="1"/>
                  </a:moveTo>
                  <a:lnTo>
                    <a:pt x="0" y="461"/>
                  </a:lnTo>
                  <a:lnTo>
                    <a:pt x="18329" y="461"/>
                  </a:lnTo>
                  <a:cubicBezTo>
                    <a:pt x="18915" y="461"/>
                    <a:pt x="19396" y="943"/>
                    <a:pt x="19396" y="1528"/>
                  </a:cubicBezTo>
                  <a:lnTo>
                    <a:pt x="19396" y="3809"/>
                  </a:lnTo>
                  <a:cubicBezTo>
                    <a:pt x="19396" y="4395"/>
                    <a:pt x="18915" y="4855"/>
                    <a:pt x="18329" y="4855"/>
                  </a:cubicBezTo>
                  <a:lnTo>
                    <a:pt x="0" y="4855"/>
                  </a:lnTo>
                  <a:lnTo>
                    <a:pt x="0" y="5316"/>
                  </a:lnTo>
                  <a:lnTo>
                    <a:pt x="18873" y="5316"/>
                  </a:lnTo>
                  <a:cubicBezTo>
                    <a:pt x="19459" y="5316"/>
                    <a:pt x="19940" y="4855"/>
                    <a:pt x="19940" y="4269"/>
                  </a:cubicBezTo>
                  <a:lnTo>
                    <a:pt x="19940" y="1047"/>
                  </a:lnTo>
                  <a:cubicBezTo>
                    <a:pt x="19940" y="461"/>
                    <a:pt x="19459" y="1"/>
                    <a:pt x="18873" y="1"/>
                  </a:cubicBezTo>
                  <a:close/>
                </a:path>
              </a:pathLst>
            </a:custGeom>
            <a:solidFill>
              <a:srgbClr val="39B44A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8" name="Google Shape;648;p5"/>
            <p:cNvSpPr/>
            <p:nvPr/>
          </p:nvSpPr>
          <p:spPr>
            <a:xfrm>
              <a:off x="3762150" y="4050713"/>
              <a:ext cx="73775" cy="51325"/>
            </a:xfrm>
            <a:custGeom>
              <a:avLst/>
              <a:gdLst/>
              <a:ahLst/>
              <a:cxnLst/>
              <a:rect l="l" t="t" r="r" b="b"/>
              <a:pathLst>
                <a:path w="2951" h="2053" extrusionOk="0">
                  <a:moveTo>
                    <a:pt x="128" y="0"/>
                  </a:moveTo>
                  <a:cubicBezTo>
                    <a:pt x="86" y="0"/>
                    <a:pt x="44" y="1"/>
                    <a:pt x="1" y="2"/>
                  </a:cubicBezTo>
                  <a:cubicBezTo>
                    <a:pt x="1" y="2"/>
                    <a:pt x="879" y="1968"/>
                    <a:pt x="2951" y="2052"/>
                  </a:cubicBezTo>
                  <a:cubicBezTo>
                    <a:pt x="2951" y="2052"/>
                    <a:pt x="2951" y="0"/>
                    <a:pt x="128" y="0"/>
                  </a:cubicBezTo>
                  <a:close/>
                </a:path>
              </a:pathLst>
            </a:custGeom>
            <a:solidFill>
              <a:srgbClr val="8BC53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9" name="Google Shape;649;p5"/>
            <p:cNvSpPr/>
            <p:nvPr/>
          </p:nvSpPr>
          <p:spPr>
            <a:xfrm>
              <a:off x="3831725" y="4053363"/>
              <a:ext cx="28275" cy="81100"/>
            </a:xfrm>
            <a:custGeom>
              <a:avLst/>
              <a:gdLst/>
              <a:ahLst/>
              <a:cxnLst/>
              <a:rect l="l" t="t" r="r" b="b"/>
              <a:pathLst>
                <a:path w="1131" h="3244" extrusionOk="0">
                  <a:moveTo>
                    <a:pt x="1109" y="0"/>
                  </a:moveTo>
                  <a:cubicBezTo>
                    <a:pt x="1067" y="21"/>
                    <a:pt x="1005" y="42"/>
                    <a:pt x="963" y="63"/>
                  </a:cubicBezTo>
                  <a:cubicBezTo>
                    <a:pt x="900" y="84"/>
                    <a:pt x="837" y="105"/>
                    <a:pt x="795" y="147"/>
                  </a:cubicBezTo>
                  <a:cubicBezTo>
                    <a:pt x="733" y="189"/>
                    <a:pt x="670" y="230"/>
                    <a:pt x="586" y="293"/>
                  </a:cubicBezTo>
                  <a:cubicBezTo>
                    <a:pt x="544" y="356"/>
                    <a:pt x="482" y="440"/>
                    <a:pt x="398" y="523"/>
                  </a:cubicBezTo>
                  <a:cubicBezTo>
                    <a:pt x="356" y="607"/>
                    <a:pt x="293" y="712"/>
                    <a:pt x="251" y="795"/>
                  </a:cubicBezTo>
                  <a:cubicBezTo>
                    <a:pt x="210" y="900"/>
                    <a:pt x="189" y="1005"/>
                    <a:pt x="147" y="1130"/>
                  </a:cubicBezTo>
                  <a:cubicBezTo>
                    <a:pt x="126" y="1235"/>
                    <a:pt x="84" y="1339"/>
                    <a:pt x="84" y="1465"/>
                  </a:cubicBezTo>
                  <a:cubicBezTo>
                    <a:pt x="0" y="2051"/>
                    <a:pt x="21" y="2658"/>
                    <a:pt x="126" y="3243"/>
                  </a:cubicBezTo>
                  <a:lnTo>
                    <a:pt x="147" y="3243"/>
                  </a:lnTo>
                  <a:cubicBezTo>
                    <a:pt x="147" y="3243"/>
                    <a:pt x="147" y="3013"/>
                    <a:pt x="168" y="2678"/>
                  </a:cubicBezTo>
                  <a:cubicBezTo>
                    <a:pt x="189" y="2532"/>
                    <a:pt x="210" y="2344"/>
                    <a:pt x="231" y="2134"/>
                  </a:cubicBezTo>
                  <a:cubicBezTo>
                    <a:pt x="272" y="1925"/>
                    <a:pt x="314" y="1716"/>
                    <a:pt x="377" y="1507"/>
                  </a:cubicBezTo>
                  <a:cubicBezTo>
                    <a:pt x="398" y="1402"/>
                    <a:pt x="440" y="1298"/>
                    <a:pt x="461" y="1214"/>
                  </a:cubicBezTo>
                  <a:cubicBezTo>
                    <a:pt x="503" y="1130"/>
                    <a:pt x="544" y="1046"/>
                    <a:pt x="586" y="963"/>
                  </a:cubicBezTo>
                  <a:cubicBezTo>
                    <a:pt x="628" y="858"/>
                    <a:pt x="670" y="774"/>
                    <a:pt x="712" y="691"/>
                  </a:cubicBezTo>
                  <a:cubicBezTo>
                    <a:pt x="754" y="628"/>
                    <a:pt x="775" y="544"/>
                    <a:pt x="816" y="481"/>
                  </a:cubicBezTo>
                  <a:lnTo>
                    <a:pt x="942" y="293"/>
                  </a:lnTo>
                  <a:cubicBezTo>
                    <a:pt x="963" y="251"/>
                    <a:pt x="1005" y="209"/>
                    <a:pt x="1026" y="168"/>
                  </a:cubicBezTo>
                  <a:cubicBezTo>
                    <a:pt x="1088" y="84"/>
                    <a:pt x="1130" y="42"/>
                    <a:pt x="1130" y="42"/>
                  </a:cubicBezTo>
                  <a:lnTo>
                    <a:pt x="1109" y="0"/>
                  </a:lnTo>
                  <a:close/>
                </a:path>
              </a:pathLst>
            </a:custGeom>
            <a:solidFill>
              <a:srgbClr val="A57C5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0" name="Google Shape;650;p5"/>
            <p:cNvSpPr/>
            <p:nvPr/>
          </p:nvSpPr>
          <p:spPr>
            <a:xfrm>
              <a:off x="3706700" y="4094763"/>
              <a:ext cx="258950" cy="210475"/>
            </a:xfrm>
            <a:custGeom>
              <a:avLst/>
              <a:gdLst/>
              <a:ahLst/>
              <a:cxnLst/>
              <a:rect l="l" t="t" r="r" b="b"/>
              <a:pathLst>
                <a:path w="10358" h="8419" extrusionOk="0">
                  <a:moveTo>
                    <a:pt x="3320" y="1"/>
                  </a:moveTo>
                  <a:cubicBezTo>
                    <a:pt x="2754" y="1"/>
                    <a:pt x="2145" y="134"/>
                    <a:pt x="1612" y="583"/>
                  </a:cubicBezTo>
                  <a:cubicBezTo>
                    <a:pt x="314" y="1671"/>
                    <a:pt x="1" y="4224"/>
                    <a:pt x="775" y="5647"/>
                  </a:cubicBezTo>
                  <a:cubicBezTo>
                    <a:pt x="1393" y="6736"/>
                    <a:pt x="2225" y="8418"/>
                    <a:pt x="3714" y="8418"/>
                  </a:cubicBezTo>
                  <a:cubicBezTo>
                    <a:pt x="4141" y="8418"/>
                    <a:pt x="4623" y="8280"/>
                    <a:pt x="5169" y="7948"/>
                  </a:cubicBezTo>
                  <a:cubicBezTo>
                    <a:pt x="5717" y="8278"/>
                    <a:pt x="6199" y="8416"/>
                    <a:pt x="6626" y="8416"/>
                  </a:cubicBezTo>
                  <a:cubicBezTo>
                    <a:pt x="8123" y="8416"/>
                    <a:pt x="8944" y="6721"/>
                    <a:pt x="9563" y="5647"/>
                  </a:cubicBezTo>
                  <a:cubicBezTo>
                    <a:pt x="10358" y="4245"/>
                    <a:pt x="10044" y="1671"/>
                    <a:pt x="8726" y="583"/>
                  </a:cubicBezTo>
                  <a:cubicBezTo>
                    <a:pt x="8201" y="134"/>
                    <a:pt x="7597" y="1"/>
                    <a:pt x="7033" y="1"/>
                  </a:cubicBezTo>
                  <a:cubicBezTo>
                    <a:pt x="6202" y="1"/>
                    <a:pt x="5455" y="290"/>
                    <a:pt x="5169" y="290"/>
                  </a:cubicBezTo>
                  <a:cubicBezTo>
                    <a:pt x="4895" y="290"/>
                    <a:pt x="4153" y="1"/>
                    <a:pt x="3320" y="1"/>
                  </a:cubicBez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1" name="Google Shape;651;p5"/>
            <p:cNvSpPr/>
            <p:nvPr/>
          </p:nvSpPr>
          <p:spPr>
            <a:xfrm>
              <a:off x="3624038" y="4313338"/>
              <a:ext cx="424775" cy="120325"/>
            </a:xfrm>
            <a:custGeom>
              <a:avLst/>
              <a:gdLst/>
              <a:ahLst/>
              <a:cxnLst/>
              <a:rect l="l" t="t" r="r" b="b"/>
              <a:pathLst>
                <a:path w="16991" h="4813" extrusionOk="0">
                  <a:moveTo>
                    <a:pt x="1068" y="0"/>
                  </a:moveTo>
                  <a:cubicBezTo>
                    <a:pt x="482" y="0"/>
                    <a:pt x="1" y="482"/>
                    <a:pt x="1" y="1067"/>
                  </a:cubicBezTo>
                  <a:lnTo>
                    <a:pt x="1" y="3746"/>
                  </a:lnTo>
                  <a:cubicBezTo>
                    <a:pt x="1" y="4331"/>
                    <a:pt x="482" y="4813"/>
                    <a:pt x="1068" y="4813"/>
                  </a:cubicBezTo>
                  <a:lnTo>
                    <a:pt x="16216" y="4813"/>
                  </a:lnTo>
                  <a:cubicBezTo>
                    <a:pt x="16342" y="4813"/>
                    <a:pt x="16468" y="4792"/>
                    <a:pt x="16991" y="4750"/>
                  </a:cubicBezTo>
                  <a:lnTo>
                    <a:pt x="16991" y="63"/>
                  </a:lnTo>
                  <a:cubicBezTo>
                    <a:pt x="16468" y="21"/>
                    <a:pt x="16342" y="0"/>
                    <a:pt x="16196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2" name="Google Shape;652;p5"/>
            <p:cNvSpPr/>
            <p:nvPr/>
          </p:nvSpPr>
          <p:spPr>
            <a:xfrm>
              <a:off x="3616188" y="4304963"/>
              <a:ext cx="439425" cy="133925"/>
            </a:xfrm>
            <a:custGeom>
              <a:avLst/>
              <a:gdLst/>
              <a:ahLst/>
              <a:cxnLst/>
              <a:rect l="l" t="t" r="r" b="b"/>
              <a:pathLst>
                <a:path w="17577" h="5357" extrusionOk="0">
                  <a:moveTo>
                    <a:pt x="1068" y="1"/>
                  </a:moveTo>
                  <a:cubicBezTo>
                    <a:pt x="482" y="1"/>
                    <a:pt x="1" y="482"/>
                    <a:pt x="1" y="1068"/>
                  </a:cubicBezTo>
                  <a:lnTo>
                    <a:pt x="1" y="4290"/>
                  </a:lnTo>
                  <a:cubicBezTo>
                    <a:pt x="1" y="4876"/>
                    <a:pt x="482" y="5357"/>
                    <a:pt x="1068" y="5357"/>
                  </a:cubicBezTo>
                  <a:lnTo>
                    <a:pt x="17577" y="5357"/>
                  </a:lnTo>
                  <a:lnTo>
                    <a:pt x="17577" y="4876"/>
                  </a:lnTo>
                  <a:lnTo>
                    <a:pt x="1612" y="4876"/>
                  </a:lnTo>
                  <a:cubicBezTo>
                    <a:pt x="1005" y="4876"/>
                    <a:pt x="545" y="4394"/>
                    <a:pt x="545" y="3809"/>
                  </a:cubicBezTo>
                  <a:lnTo>
                    <a:pt x="545" y="1549"/>
                  </a:lnTo>
                  <a:cubicBezTo>
                    <a:pt x="545" y="963"/>
                    <a:pt x="1005" y="482"/>
                    <a:pt x="1612" y="482"/>
                  </a:cubicBezTo>
                  <a:lnTo>
                    <a:pt x="17577" y="482"/>
                  </a:lnTo>
                  <a:lnTo>
                    <a:pt x="17577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3" name="Google Shape;653;p5"/>
            <p:cNvSpPr/>
            <p:nvPr/>
          </p:nvSpPr>
          <p:spPr>
            <a:xfrm>
              <a:off x="3593713" y="4446713"/>
              <a:ext cx="483875" cy="120350"/>
            </a:xfrm>
            <a:custGeom>
              <a:avLst/>
              <a:gdLst/>
              <a:ahLst/>
              <a:cxnLst/>
              <a:rect l="l" t="t" r="r" b="b"/>
              <a:pathLst>
                <a:path w="19355" h="4814" extrusionOk="0">
                  <a:moveTo>
                    <a:pt x="795" y="1"/>
                  </a:moveTo>
                  <a:cubicBezTo>
                    <a:pt x="649" y="1"/>
                    <a:pt x="523" y="43"/>
                    <a:pt x="0" y="84"/>
                  </a:cubicBezTo>
                  <a:lnTo>
                    <a:pt x="0" y="4750"/>
                  </a:lnTo>
                  <a:cubicBezTo>
                    <a:pt x="523" y="4792"/>
                    <a:pt x="649" y="4813"/>
                    <a:pt x="774" y="4813"/>
                  </a:cubicBezTo>
                  <a:lnTo>
                    <a:pt x="18287" y="4813"/>
                  </a:lnTo>
                  <a:cubicBezTo>
                    <a:pt x="18873" y="4813"/>
                    <a:pt x="19354" y="4332"/>
                    <a:pt x="19354" y="3746"/>
                  </a:cubicBezTo>
                  <a:lnTo>
                    <a:pt x="19354" y="1068"/>
                  </a:lnTo>
                  <a:cubicBezTo>
                    <a:pt x="19354" y="482"/>
                    <a:pt x="18873" y="1"/>
                    <a:pt x="18287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4" name="Google Shape;654;p5"/>
            <p:cNvSpPr/>
            <p:nvPr/>
          </p:nvSpPr>
          <p:spPr>
            <a:xfrm>
              <a:off x="3586913" y="4438863"/>
              <a:ext cx="498525" cy="132900"/>
            </a:xfrm>
            <a:custGeom>
              <a:avLst/>
              <a:gdLst/>
              <a:ahLst/>
              <a:cxnLst/>
              <a:rect l="l" t="t" r="r" b="b"/>
              <a:pathLst>
                <a:path w="19941" h="5316" extrusionOk="0">
                  <a:moveTo>
                    <a:pt x="0" y="1"/>
                  </a:moveTo>
                  <a:lnTo>
                    <a:pt x="0" y="461"/>
                  </a:lnTo>
                  <a:lnTo>
                    <a:pt x="18329" y="461"/>
                  </a:lnTo>
                  <a:cubicBezTo>
                    <a:pt x="18915" y="461"/>
                    <a:pt x="19396" y="943"/>
                    <a:pt x="19396" y="1528"/>
                  </a:cubicBezTo>
                  <a:lnTo>
                    <a:pt x="19396" y="3809"/>
                  </a:lnTo>
                  <a:cubicBezTo>
                    <a:pt x="19396" y="4395"/>
                    <a:pt x="18915" y="4855"/>
                    <a:pt x="18329" y="4855"/>
                  </a:cubicBezTo>
                  <a:lnTo>
                    <a:pt x="0" y="4855"/>
                  </a:lnTo>
                  <a:lnTo>
                    <a:pt x="0" y="5316"/>
                  </a:lnTo>
                  <a:lnTo>
                    <a:pt x="18873" y="5316"/>
                  </a:lnTo>
                  <a:cubicBezTo>
                    <a:pt x="19459" y="5316"/>
                    <a:pt x="19940" y="4855"/>
                    <a:pt x="19940" y="4269"/>
                  </a:cubicBezTo>
                  <a:lnTo>
                    <a:pt x="19940" y="1047"/>
                  </a:lnTo>
                  <a:cubicBezTo>
                    <a:pt x="19940" y="461"/>
                    <a:pt x="19459" y="1"/>
                    <a:pt x="18873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5" name="Google Shape;655;p5"/>
            <p:cNvSpPr/>
            <p:nvPr/>
          </p:nvSpPr>
          <p:spPr>
            <a:xfrm>
              <a:off x="3762138" y="4050713"/>
              <a:ext cx="73775" cy="51325"/>
            </a:xfrm>
            <a:custGeom>
              <a:avLst/>
              <a:gdLst/>
              <a:ahLst/>
              <a:cxnLst/>
              <a:rect l="l" t="t" r="r" b="b"/>
              <a:pathLst>
                <a:path w="2951" h="2053" extrusionOk="0">
                  <a:moveTo>
                    <a:pt x="128" y="0"/>
                  </a:moveTo>
                  <a:cubicBezTo>
                    <a:pt x="86" y="0"/>
                    <a:pt x="44" y="1"/>
                    <a:pt x="1" y="2"/>
                  </a:cubicBezTo>
                  <a:cubicBezTo>
                    <a:pt x="1" y="2"/>
                    <a:pt x="879" y="1968"/>
                    <a:pt x="2951" y="2052"/>
                  </a:cubicBezTo>
                  <a:cubicBezTo>
                    <a:pt x="2951" y="2052"/>
                    <a:pt x="2951" y="0"/>
                    <a:pt x="128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6" name="Google Shape;656;p5"/>
            <p:cNvSpPr/>
            <p:nvPr/>
          </p:nvSpPr>
          <p:spPr>
            <a:xfrm>
              <a:off x="3831713" y="4053363"/>
              <a:ext cx="28275" cy="81100"/>
            </a:xfrm>
            <a:custGeom>
              <a:avLst/>
              <a:gdLst/>
              <a:ahLst/>
              <a:cxnLst/>
              <a:rect l="l" t="t" r="r" b="b"/>
              <a:pathLst>
                <a:path w="1131" h="3244" extrusionOk="0">
                  <a:moveTo>
                    <a:pt x="1109" y="0"/>
                  </a:moveTo>
                  <a:cubicBezTo>
                    <a:pt x="1067" y="21"/>
                    <a:pt x="1005" y="42"/>
                    <a:pt x="963" y="63"/>
                  </a:cubicBezTo>
                  <a:cubicBezTo>
                    <a:pt x="900" y="84"/>
                    <a:pt x="837" y="105"/>
                    <a:pt x="795" y="147"/>
                  </a:cubicBezTo>
                  <a:cubicBezTo>
                    <a:pt x="733" y="189"/>
                    <a:pt x="670" y="230"/>
                    <a:pt x="586" y="293"/>
                  </a:cubicBezTo>
                  <a:cubicBezTo>
                    <a:pt x="544" y="356"/>
                    <a:pt x="482" y="440"/>
                    <a:pt x="398" y="523"/>
                  </a:cubicBezTo>
                  <a:cubicBezTo>
                    <a:pt x="356" y="607"/>
                    <a:pt x="293" y="712"/>
                    <a:pt x="251" y="795"/>
                  </a:cubicBezTo>
                  <a:cubicBezTo>
                    <a:pt x="210" y="900"/>
                    <a:pt x="189" y="1005"/>
                    <a:pt x="147" y="1130"/>
                  </a:cubicBezTo>
                  <a:cubicBezTo>
                    <a:pt x="126" y="1235"/>
                    <a:pt x="84" y="1339"/>
                    <a:pt x="84" y="1465"/>
                  </a:cubicBezTo>
                  <a:cubicBezTo>
                    <a:pt x="0" y="2051"/>
                    <a:pt x="21" y="2658"/>
                    <a:pt x="126" y="3243"/>
                  </a:cubicBezTo>
                  <a:lnTo>
                    <a:pt x="147" y="3243"/>
                  </a:lnTo>
                  <a:cubicBezTo>
                    <a:pt x="147" y="3243"/>
                    <a:pt x="147" y="3013"/>
                    <a:pt x="168" y="2678"/>
                  </a:cubicBezTo>
                  <a:cubicBezTo>
                    <a:pt x="189" y="2532"/>
                    <a:pt x="210" y="2344"/>
                    <a:pt x="231" y="2134"/>
                  </a:cubicBezTo>
                  <a:cubicBezTo>
                    <a:pt x="272" y="1925"/>
                    <a:pt x="314" y="1716"/>
                    <a:pt x="377" y="1507"/>
                  </a:cubicBezTo>
                  <a:cubicBezTo>
                    <a:pt x="398" y="1402"/>
                    <a:pt x="440" y="1298"/>
                    <a:pt x="461" y="1214"/>
                  </a:cubicBezTo>
                  <a:cubicBezTo>
                    <a:pt x="503" y="1130"/>
                    <a:pt x="544" y="1046"/>
                    <a:pt x="586" y="963"/>
                  </a:cubicBezTo>
                  <a:cubicBezTo>
                    <a:pt x="628" y="858"/>
                    <a:pt x="670" y="774"/>
                    <a:pt x="712" y="691"/>
                  </a:cubicBezTo>
                  <a:cubicBezTo>
                    <a:pt x="754" y="628"/>
                    <a:pt x="775" y="544"/>
                    <a:pt x="816" y="481"/>
                  </a:cubicBezTo>
                  <a:lnTo>
                    <a:pt x="942" y="293"/>
                  </a:lnTo>
                  <a:cubicBezTo>
                    <a:pt x="963" y="251"/>
                    <a:pt x="1005" y="209"/>
                    <a:pt x="1026" y="168"/>
                  </a:cubicBezTo>
                  <a:cubicBezTo>
                    <a:pt x="1088" y="84"/>
                    <a:pt x="1130" y="42"/>
                    <a:pt x="1130" y="42"/>
                  </a:cubicBezTo>
                  <a:lnTo>
                    <a:pt x="1109" y="0"/>
                  </a:lnTo>
                  <a:close/>
                </a:path>
              </a:pathLst>
            </a:custGeom>
            <a:solidFill>
              <a:srgbClr val="A5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7" name="Google Shape;657;p5"/>
            <p:cNvSpPr/>
            <p:nvPr/>
          </p:nvSpPr>
          <p:spPr>
            <a:xfrm>
              <a:off x="3706688" y="4094763"/>
              <a:ext cx="258950" cy="210475"/>
            </a:xfrm>
            <a:custGeom>
              <a:avLst/>
              <a:gdLst/>
              <a:ahLst/>
              <a:cxnLst/>
              <a:rect l="l" t="t" r="r" b="b"/>
              <a:pathLst>
                <a:path w="10358" h="8419" extrusionOk="0">
                  <a:moveTo>
                    <a:pt x="3320" y="1"/>
                  </a:moveTo>
                  <a:cubicBezTo>
                    <a:pt x="2754" y="1"/>
                    <a:pt x="2145" y="134"/>
                    <a:pt x="1612" y="583"/>
                  </a:cubicBezTo>
                  <a:cubicBezTo>
                    <a:pt x="314" y="1671"/>
                    <a:pt x="1" y="4224"/>
                    <a:pt x="775" y="5647"/>
                  </a:cubicBezTo>
                  <a:cubicBezTo>
                    <a:pt x="1393" y="6736"/>
                    <a:pt x="2225" y="8418"/>
                    <a:pt x="3714" y="8418"/>
                  </a:cubicBezTo>
                  <a:cubicBezTo>
                    <a:pt x="4141" y="8418"/>
                    <a:pt x="4623" y="8280"/>
                    <a:pt x="5169" y="7948"/>
                  </a:cubicBezTo>
                  <a:cubicBezTo>
                    <a:pt x="5717" y="8278"/>
                    <a:pt x="6199" y="8416"/>
                    <a:pt x="6626" y="8416"/>
                  </a:cubicBezTo>
                  <a:cubicBezTo>
                    <a:pt x="8123" y="8416"/>
                    <a:pt x="8944" y="6721"/>
                    <a:pt x="9563" y="5647"/>
                  </a:cubicBezTo>
                  <a:cubicBezTo>
                    <a:pt x="10358" y="4245"/>
                    <a:pt x="10044" y="1671"/>
                    <a:pt x="8726" y="583"/>
                  </a:cubicBezTo>
                  <a:cubicBezTo>
                    <a:pt x="8201" y="134"/>
                    <a:pt x="7597" y="1"/>
                    <a:pt x="7033" y="1"/>
                  </a:cubicBezTo>
                  <a:cubicBezTo>
                    <a:pt x="6202" y="1"/>
                    <a:pt x="5455" y="290"/>
                    <a:pt x="5169" y="290"/>
                  </a:cubicBezTo>
                  <a:cubicBezTo>
                    <a:pt x="4895" y="290"/>
                    <a:pt x="4153" y="1"/>
                    <a:pt x="332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658" name="Google Shape;658;p5"/>
          <p:cNvGrpSpPr/>
          <p:nvPr/>
        </p:nvGrpSpPr>
        <p:grpSpPr>
          <a:xfrm rot="1149538">
            <a:off x="512935" y="5480937"/>
            <a:ext cx="1166432" cy="993588"/>
            <a:chOff x="4626188" y="1862663"/>
            <a:chExt cx="677463" cy="577075"/>
          </a:xfrm>
        </p:grpSpPr>
        <p:sp>
          <p:nvSpPr>
            <p:cNvPr id="659" name="Google Shape;659;p5"/>
            <p:cNvSpPr/>
            <p:nvPr/>
          </p:nvSpPr>
          <p:spPr>
            <a:xfrm>
              <a:off x="4857575" y="1903988"/>
              <a:ext cx="446075" cy="467200"/>
            </a:xfrm>
            <a:custGeom>
              <a:avLst/>
              <a:gdLst/>
              <a:ahLst/>
              <a:cxnLst/>
              <a:rect l="l" t="t" r="r" b="b"/>
              <a:pathLst>
                <a:path w="17843" h="18688" extrusionOk="0">
                  <a:moveTo>
                    <a:pt x="6777" y="0"/>
                  </a:moveTo>
                  <a:lnTo>
                    <a:pt x="6777" y="6340"/>
                  </a:lnTo>
                  <a:cubicBezTo>
                    <a:pt x="6777" y="8662"/>
                    <a:pt x="2508" y="12994"/>
                    <a:pt x="1169" y="15923"/>
                  </a:cubicBezTo>
                  <a:cubicBezTo>
                    <a:pt x="0" y="18539"/>
                    <a:pt x="2024" y="18687"/>
                    <a:pt x="2497" y="18687"/>
                  </a:cubicBezTo>
                  <a:cubicBezTo>
                    <a:pt x="2557" y="18687"/>
                    <a:pt x="2592" y="18685"/>
                    <a:pt x="2592" y="18685"/>
                  </a:cubicBezTo>
                  <a:lnTo>
                    <a:pt x="15251" y="18685"/>
                  </a:lnTo>
                  <a:cubicBezTo>
                    <a:pt x="15251" y="18685"/>
                    <a:pt x="15286" y="18687"/>
                    <a:pt x="15346" y="18687"/>
                  </a:cubicBezTo>
                  <a:cubicBezTo>
                    <a:pt x="15819" y="18687"/>
                    <a:pt x="17843" y="18539"/>
                    <a:pt x="16674" y="15923"/>
                  </a:cubicBezTo>
                  <a:cubicBezTo>
                    <a:pt x="15335" y="12994"/>
                    <a:pt x="11066" y="8662"/>
                    <a:pt x="11066" y="6340"/>
                  </a:cubicBezTo>
                  <a:lnTo>
                    <a:pt x="11066" y="0"/>
                  </a:ln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0" name="Google Shape;660;p5"/>
            <p:cNvSpPr/>
            <p:nvPr/>
          </p:nvSpPr>
          <p:spPr>
            <a:xfrm>
              <a:off x="4876575" y="2228813"/>
              <a:ext cx="408075" cy="132950"/>
            </a:xfrm>
            <a:custGeom>
              <a:avLst/>
              <a:gdLst/>
              <a:ahLst/>
              <a:cxnLst/>
              <a:rect l="l" t="t" r="r" b="b"/>
              <a:pathLst>
                <a:path w="16323" h="5318" extrusionOk="0">
                  <a:moveTo>
                    <a:pt x="2795" y="1"/>
                  </a:moveTo>
                  <a:cubicBezTo>
                    <a:pt x="2146" y="879"/>
                    <a:pt x="1560" y="1821"/>
                    <a:pt x="1079" y="2804"/>
                  </a:cubicBezTo>
                  <a:cubicBezTo>
                    <a:pt x="0" y="5185"/>
                    <a:pt x="1864" y="5317"/>
                    <a:pt x="2292" y="5317"/>
                  </a:cubicBezTo>
                  <a:cubicBezTo>
                    <a:pt x="2345" y="5317"/>
                    <a:pt x="2376" y="5315"/>
                    <a:pt x="2376" y="5315"/>
                  </a:cubicBezTo>
                  <a:lnTo>
                    <a:pt x="13947" y="5315"/>
                  </a:lnTo>
                  <a:cubicBezTo>
                    <a:pt x="13947" y="5315"/>
                    <a:pt x="13978" y="5317"/>
                    <a:pt x="14031" y="5317"/>
                  </a:cubicBezTo>
                  <a:cubicBezTo>
                    <a:pt x="14459" y="5317"/>
                    <a:pt x="16323" y="5185"/>
                    <a:pt x="15244" y="2804"/>
                  </a:cubicBezTo>
                  <a:cubicBezTo>
                    <a:pt x="14763" y="1821"/>
                    <a:pt x="14177" y="879"/>
                    <a:pt x="13507" y="1"/>
                  </a:cubicBezTo>
                  <a:close/>
                </a:path>
              </a:pathLst>
            </a:custGeom>
            <a:solidFill>
              <a:srgbClr val="68AAE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1" name="Google Shape;661;p5"/>
            <p:cNvSpPr/>
            <p:nvPr/>
          </p:nvSpPr>
          <p:spPr>
            <a:xfrm>
              <a:off x="5010250" y="1862663"/>
              <a:ext cx="140725" cy="41350"/>
            </a:xfrm>
            <a:custGeom>
              <a:avLst/>
              <a:gdLst/>
              <a:ahLst/>
              <a:cxnLst/>
              <a:rect l="l" t="t" r="r" b="b"/>
              <a:pathLst>
                <a:path w="5629" h="1654" extrusionOk="0">
                  <a:moveTo>
                    <a:pt x="356" y="0"/>
                  </a:moveTo>
                  <a:cubicBezTo>
                    <a:pt x="168" y="0"/>
                    <a:pt x="0" y="168"/>
                    <a:pt x="0" y="377"/>
                  </a:cubicBezTo>
                  <a:lnTo>
                    <a:pt x="0" y="1276"/>
                  </a:lnTo>
                  <a:cubicBezTo>
                    <a:pt x="0" y="1486"/>
                    <a:pt x="168" y="1653"/>
                    <a:pt x="356" y="1653"/>
                  </a:cubicBezTo>
                  <a:lnTo>
                    <a:pt x="5252" y="1653"/>
                  </a:lnTo>
                  <a:cubicBezTo>
                    <a:pt x="5461" y="1653"/>
                    <a:pt x="5629" y="1486"/>
                    <a:pt x="5629" y="1276"/>
                  </a:cubicBezTo>
                  <a:lnTo>
                    <a:pt x="5629" y="377"/>
                  </a:lnTo>
                  <a:cubicBezTo>
                    <a:pt x="5629" y="168"/>
                    <a:pt x="5461" y="0"/>
                    <a:pt x="5252" y="0"/>
                  </a:cubicBez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2" name="Google Shape;662;p5"/>
            <p:cNvSpPr/>
            <p:nvPr/>
          </p:nvSpPr>
          <p:spPr>
            <a:xfrm>
              <a:off x="5010250" y="1888288"/>
              <a:ext cx="140725" cy="15725"/>
            </a:xfrm>
            <a:custGeom>
              <a:avLst/>
              <a:gdLst/>
              <a:ahLst/>
              <a:cxnLst/>
              <a:rect l="l" t="t" r="r" b="b"/>
              <a:pathLst>
                <a:path w="5629" h="629" extrusionOk="0">
                  <a:moveTo>
                    <a:pt x="0" y="0"/>
                  </a:moveTo>
                  <a:lnTo>
                    <a:pt x="0" y="251"/>
                  </a:lnTo>
                  <a:cubicBezTo>
                    <a:pt x="0" y="461"/>
                    <a:pt x="168" y="628"/>
                    <a:pt x="356" y="628"/>
                  </a:cubicBezTo>
                  <a:lnTo>
                    <a:pt x="5252" y="628"/>
                  </a:lnTo>
                  <a:cubicBezTo>
                    <a:pt x="5461" y="628"/>
                    <a:pt x="5629" y="461"/>
                    <a:pt x="5629" y="251"/>
                  </a:cubicBezTo>
                  <a:lnTo>
                    <a:pt x="5629" y="0"/>
                  </a:ln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3" name="Google Shape;663;p5"/>
            <p:cNvSpPr/>
            <p:nvPr/>
          </p:nvSpPr>
          <p:spPr>
            <a:xfrm>
              <a:off x="4946425" y="2212613"/>
              <a:ext cx="267850" cy="32450"/>
            </a:xfrm>
            <a:custGeom>
              <a:avLst/>
              <a:gdLst/>
              <a:ahLst/>
              <a:cxnLst/>
              <a:rect l="l" t="t" r="r" b="b"/>
              <a:pathLst>
                <a:path w="10714" h="1298" extrusionOk="0">
                  <a:moveTo>
                    <a:pt x="5357" y="0"/>
                  </a:moveTo>
                  <a:cubicBezTo>
                    <a:pt x="2407" y="0"/>
                    <a:pt x="1" y="293"/>
                    <a:pt x="1" y="649"/>
                  </a:cubicBezTo>
                  <a:cubicBezTo>
                    <a:pt x="1" y="1004"/>
                    <a:pt x="2407" y="1297"/>
                    <a:pt x="5357" y="1297"/>
                  </a:cubicBezTo>
                  <a:cubicBezTo>
                    <a:pt x="8307" y="1297"/>
                    <a:pt x="10713" y="1004"/>
                    <a:pt x="10713" y="649"/>
                  </a:cubicBezTo>
                  <a:cubicBezTo>
                    <a:pt x="10713" y="293"/>
                    <a:pt x="8307" y="0"/>
                    <a:pt x="5357" y="0"/>
                  </a:cubicBezTo>
                  <a:close/>
                </a:path>
              </a:pathLst>
            </a:custGeom>
            <a:solidFill>
              <a:srgbClr val="218EF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4" name="Google Shape;664;p5"/>
            <p:cNvSpPr/>
            <p:nvPr/>
          </p:nvSpPr>
          <p:spPr>
            <a:xfrm>
              <a:off x="5039525" y="1956813"/>
              <a:ext cx="14675" cy="109350"/>
            </a:xfrm>
            <a:custGeom>
              <a:avLst/>
              <a:gdLst/>
              <a:ahLst/>
              <a:cxnLst/>
              <a:rect l="l" t="t" r="r" b="b"/>
              <a:pathLst>
                <a:path w="587" h="4374" extrusionOk="0">
                  <a:moveTo>
                    <a:pt x="294" y="0"/>
                  </a:moveTo>
                  <a:cubicBezTo>
                    <a:pt x="127" y="0"/>
                    <a:pt x="1" y="147"/>
                    <a:pt x="1" y="293"/>
                  </a:cubicBezTo>
                  <a:lnTo>
                    <a:pt x="1" y="4080"/>
                  </a:lnTo>
                  <a:cubicBezTo>
                    <a:pt x="1" y="4248"/>
                    <a:pt x="127" y="4373"/>
                    <a:pt x="294" y="4373"/>
                  </a:cubicBezTo>
                  <a:cubicBezTo>
                    <a:pt x="440" y="4373"/>
                    <a:pt x="587" y="4248"/>
                    <a:pt x="587" y="4080"/>
                  </a:cubicBezTo>
                  <a:lnTo>
                    <a:pt x="587" y="293"/>
                  </a:lnTo>
                  <a:cubicBezTo>
                    <a:pt x="587" y="147"/>
                    <a:pt x="440" y="0"/>
                    <a:pt x="294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5" name="Google Shape;665;p5"/>
            <p:cNvSpPr/>
            <p:nvPr/>
          </p:nvSpPr>
          <p:spPr>
            <a:xfrm>
              <a:off x="5039525" y="1913388"/>
              <a:ext cx="14675" cy="20425"/>
            </a:xfrm>
            <a:custGeom>
              <a:avLst/>
              <a:gdLst/>
              <a:ahLst/>
              <a:cxnLst/>
              <a:rect l="l" t="t" r="r" b="b"/>
              <a:pathLst>
                <a:path w="587" h="817" extrusionOk="0">
                  <a:moveTo>
                    <a:pt x="294" y="1"/>
                  </a:moveTo>
                  <a:cubicBezTo>
                    <a:pt x="127" y="1"/>
                    <a:pt x="1" y="147"/>
                    <a:pt x="1" y="294"/>
                  </a:cubicBezTo>
                  <a:lnTo>
                    <a:pt x="1" y="524"/>
                  </a:lnTo>
                  <a:cubicBezTo>
                    <a:pt x="1" y="691"/>
                    <a:pt x="127" y="817"/>
                    <a:pt x="294" y="817"/>
                  </a:cubicBezTo>
                  <a:cubicBezTo>
                    <a:pt x="440" y="817"/>
                    <a:pt x="587" y="691"/>
                    <a:pt x="587" y="524"/>
                  </a:cubicBezTo>
                  <a:lnTo>
                    <a:pt x="587" y="294"/>
                  </a:lnTo>
                  <a:cubicBezTo>
                    <a:pt x="566" y="147"/>
                    <a:pt x="440" y="1"/>
                    <a:pt x="294" y="1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6" name="Google Shape;666;p5"/>
            <p:cNvSpPr/>
            <p:nvPr/>
          </p:nvSpPr>
          <p:spPr>
            <a:xfrm>
              <a:off x="4626200" y="1972513"/>
              <a:ext cx="445825" cy="467225"/>
            </a:xfrm>
            <a:custGeom>
              <a:avLst/>
              <a:gdLst/>
              <a:ahLst/>
              <a:cxnLst/>
              <a:rect l="l" t="t" r="r" b="b"/>
              <a:pathLst>
                <a:path w="17833" h="18689" extrusionOk="0">
                  <a:moveTo>
                    <a:pt x="6763" y="0"/>
                  </a:moveTo>
                  <a:lnTo>
                    <a:pt x="6763" y="6361"/>
                  </a:lnTo>
                  <a:cubicBezTo>
                    <a:pt x="6763" y="8662"/>
                    <a:pt x="2494" y="12994"/>
                    <a:pt x="1155" y="15944"/>
                  </a:cubicBezTo>
                  <a:cubicBezTo>
                    <a:pt x="1" y="18528"/>
                    <a:pt x="1960" y="18688"/>
                    <a:pt x="2464" y="18688"/>
                  </a:cubicBezTo>
                  <a:cubicBezTo>
                    <a:pt x="2536" y="18688"/>
                    <a:pt x="2578" y="18685"/>
                    <a:pt x="2578" y="18685"/>
                  </a:cubicBezTo>
                  <a:lnTo>
                    <a:pt x="15258" y="18685"/>
                  </a:lnTo>
                  <a:cubicBezTo>
                    <a:pt x="15258" y="18685"/>
                    <a:pt x="15300" y="18688"/>
                    <a:pt x="15371" y="18688"/>
                  </a:cubicBezTo>
                  <a:cubicBezTo>
                    <a:pt x="15876" y="18688"/>
                    <a:pt x="17832" y="18528"/>
                    <a:pt x="16660" y="15944"/>
                  </a:cubicBezTo>
                  <a:cubicBezTo>
                    <a:pt x="15341" y="12994"/>
                    <a:pt x="11073" y="8662"/>
                    <a:pt x="11073" y="6361"/>
                  </a:cubicBezTo>
                  <a:lnTo>
                    <a:pt x="11073" y="0"/>
                  </a:ln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7" name="Google Shape;667;p5"/>
            <p:cNvSpPr/>
            <p:nvPr/>
          </p:nvSpPr>
          <p:spPr>
            <a:xfrm>
              <a:off x="4644825" y="2297863"/>
              <a:ext cx="408650" cy="132950"/>
            </a:xfrm>
            <a:custGeom>
              <a:avLst/>
              <a:gdLst/>
              <a:ahLst/>
              <a:cxnLst/>
              <a:rect l="l" t="t" r="r" b="b"/>
              <a:pathLst>
                <a:path w="16346" h="5318" extrusionOk="0">
                  <a:moveTo>
                    <a:pt x="2816" y="1"/>
                  </a:moveTo>
                  <a:cubicBezTo>
                    <a:pt x="2147" y="879"/>
                    <a:pt x="1582" y="1800"/>
                    <a:pt x="1080" y="2783"/>
                  </a:cubicBezTo>
                  <a:cubicBezTo>
                    <a:pt x="0" y="5185"/>
                    <a:pt x="1885" y="5317"/>
                    <a:pt x="2314" y="5317"/>
                  </a:cubicBezTo>
                  <a:cubicBezTo>
                    <a:pt x="2367" y="5317"/>
                    <a:pt x="2398" y="5315"/>
                    <a:pt x="2398" y="5315"/>
                  </a:cubicBezTo>
                  <a:lnTo>
                    <a:pt x="13948" y="5315"/>
                  </a:lnTo>
                  <a:cubicBezTo>
                    <a:pt x="13948" y="5315"/>
                    <a:pt x="13979" y="5317"/>
                    <a:pt x="14032" y="5317"/>
                  </a:cubicBezTo>
                  <a:cubicBezTo>
                    <a:pt x="14461" y="5317"/>
                    <a:pt x="16346" y="5185"/>
                    <a:pt x="15266" y="2783"/>
                  </a:cubicBezTo>
                  <a:cubicBezTo>
                    <a:pt x="14764" y="1800"/>
                    <a:pt x="14178" y="858"/>
                    <a:pt x="13529" y="1"/>
                  </a:cubicBezTo>
                  <a:close/>
                </a:path>
              </a:pathLst>
            </a:custGeom>
            <a:solidFill>
              <a:srgbClr val="ED686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8" name="Google Shape;668;p5"/>
            <p:cNvSpPr/>
            <p:nvPr/>
          </p:nvSpPr>
          <p:spPr>
            <a:xfrm>
              <a:off x="4778525" y="1931188"/>
              <a:ext cx="140725" cy="41350"/>
            </a:xfrm>
            <a:custGeom>
              <a:avLst/>
              <a:gdLst/>
              <a:ahLst/>
              <a:cxnLst/>
              <a:rect l="l" t="t" r="r" b="b"/>
              <a:pathLst>
                <a:path w="5629" h="1654" extrusionOk="0">
                  <a:moveTo>
                    <a:pt x="377" y="0"/>
                  </a:moveTo>
                  <a:cubicBezTo>
                    <a:pt x="167" y="0"/>
                    <a:pt x="0" y="168"/>
                    <a:pt x="0" y="377"/>
                  </a:cubicBezTo>
                  <a:lnTo>
                    <a:pt x="0" y="1276"/>
                  </a:lnTo>
                  <a:cubicBezTo>
                    <a:pt x="0" y="1486"/>
                    <a:pt x="167" y="1653"/>
                    <a:pt x="377" y="1653"/>
                  </a:cubicBezTo>
                  <a:lnTo>
                    <a:pt x="5252" y="1653"/>
                  </a:lnTo>
                  <a:cubicBezTo>
                    <a:pt x="5461" y="1653"/>
                    <a:pt x="5629" y="1486"/>
                    <a:pt x="5629" y="1276"/>
                  </a:cubicBezTo>
                  <a:lnTo>
                    <a:pt x="5629" y="377"/>
                  </a:lnTo>
                  <a:cubicBezTo>
                    <a:pt x="5629" y="168"/>
                    <a:pt x="5461" y="0"/>
                    <a:pt x="5252" y="0"/>
                  </a:cubicBez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9" name="Google Shape;669;p5"/>
            <p:cNvSpPr/>
            <p:nvPr/>
          </p:nvSpPr>
          <p:spPr>
            <a:xfrm>
              <a:off x="4778525" y="1956813"/>
              <a:ext cx="140725" cy="15725"/>
            </a:xfrm>
            <a:custGeom>
              <a:avLst/>
              <a:gdLst/>
              <a:ahLst/>
              <a:cxnLst/>
              <a:rect l="l" t="t" r="r" b="b"/>
              <a:pathLst>
                <a:path w="5629" h="629" extrusionOk="0">
                  <a:moveTo>
                    <a:pt x="0" y="0"/>
                  </a:moveTo>
                  <a:lnTo>
                    <a:pt x="0" y="251"/>
                  </a:lnTo>
                  <a:cubicBezTo>
                    <a:pt x="0" y="461"/>
                    <a:pt x="167" y="628"/>
                    <a:pt x="377" y="628"/>
                  </a:cubicBezTo>
                  <a:lnTo>
                    <a:pt x="5252" y="628"/>
                  </a:lnTo>
                  <a:cubicBezTo>
                    <a:pt x="5461" y="628"/>
                    <a:pt x="5629" y="461"/>
                    <a:pt x="5629" y="251"/>
                  </a:cubicBezTo>
                  <a:lnTo>
                    <a:pt x="5629" y="0"/>
                  </a:ln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0" name="Google Shape;670;p5"/>
            <p:cNvSpPr/>
            <p:nvPr/>
          </p:nvSpPr>
          <p:spPr>
            <a:xfrm>
              <a:off x="4715225" y="2281638"/>
              <a:ext cx="267325" cy="31950"/>
            </a:xfrm>
            <a:custGeom>
              <a:avLst/>
              <a:gdLst/>
              <a:ahLst/>
              <a:cxnLst/>
              <a:rect l="l" t="t" r="r" b="b"/>
              <a:pathLst>
                <a:path w="10693" h="1278" extrusionOk="0">
                  <a:moveTo>
                    <a:pt x="5357" y="1"/>
                  </a:moveTo>
                  <a:cubicBezTo>
                    <a:pt x="2386" y="1"/>
                    <a:pt x="0" y="273"/>
                    <a:pt x="0" y="650"/>
                  </a:cubicBezTo>
                  <a:cubicBezTo>
                    <a:pt x="0" y="1005"/>
                    <a:pt x="2386" y="1277"/>
                    <a:pt x="5357" y="1277"/>
                  </a:cubicBezTo>
                  <a:cubicBezTo>
                    <a:pt x="8307" y="1277"/>
                    <a:pt x="10692" y="1005"/>
                    <a:pt x="10692" y="650"/>
                  </a:cubicBezTo>
                  <a:cubicBezTo>
                    <a:pt x="10692" y="273"/>
                    <a:pt x="8307" y="1"/>
                    <a:pt x="5357" y="1"/>
                  </a:cubicBezTo>
                  <a:close/>
                </a:path>
              </a:pathLst>
            </a:custGeom>
            <a:solidFill>
              <a:srgbClr val="FB21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1" name="Google Shape;671;p5"/>
            <p:cNvSpPr/>
            <p:nvPr/>
          </p:nvSpPr>
          <p:spPr>
            <a:xfrm>
              <a:off x="4807800" y="2025863"/>
              <a:ext cx="14675" cy="108825"/>
            </a:xfrm>
            <a:custGeom>
              <a:avLst/>
              <a:gdLst/>
              <a:ahLst/>
              <a:cxnLst/>
              <a:rect l="l" t="t" r="r" b="b"/>
              <a:pathLst>
                <a:path w="587" h="4353" extrusionOk="0">
                  <a:moveTo>
                    <a:pt x="294" y="0"/>
                  </a:moveTo>
                  <a:cubicBezTo>
                    <a:pt x="147" y="0"/>
                    <a:pt x="1" y="126"/>
                    <a:pt x="1" y="293"/>
                  </a:cubicBezTo>
                  <a:lnTo>
                    <a:pt x="1" y="4059"/>
                  </a:lnTo>
                  <a:cubicBezTo>
                    <a:pt x="1" y="4227"/>
                    <a:pt x="147" y="4352"/>
                    <a:pt x="294" y="4352"/>
                  </a:cubicBezTo>
                  <a:cubicBezTo>
                    <a:pt x="461" y="4352"/>
                    <a:pt x="587" y="4227"/>
                    <a:pt x="587" y="4059"/>
                  </a:cubicBezTo>
                  <a:lnTo>
                    <a:pt x="587" y="293"/>
                  </a:lnTo>
                  <a:cubicBezTo>
                    <a:pt x="587" y="126"/>
                    <a:pt x="461" y="0"/>
                    <a:pt x="294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2" name="Google Shape;672;p5"/>
            <p:cNvSpPr/>
            <p:nvPr/>
          </p:nvSpPr>
          <p:spPr>
            <a:xfrm>
              <a:off x="4807800" y="1982438"/>
              <a:ext cx="14675" cy="20425"/>
            </a:xfrm>
            <a:custGeom>
              <a:avLst/>
              <a:gdLst/>
              <a:ahLst/>
              <a:cxnLst/>
              <a:rect l="l" t="t" r="r" b="b"/>
              <a:pathLst>
                <a:path w="587" h="817" extrusionOk="0">
                  <a:moveTo>
                    <a:pt x="294" y="1"/>
                  </a:moveTo>
                  <a:cubicBezTo>
                    <a:pt x="147" y="1"/>
                    <a:pt x="1" y="126"/>
                    <a:pt x="1" y="294"/>
                  </a:cubicBezTo>
                  <a:lnTo>
                    <a:pt x="1" y="524"/>
                  </a:lnTo>
                  <a:cubicBezTo>
                    <a:pt x="1" y="670"/>
                    <a:pt x="147" y="817"/>
                    <a:pt x="294" y="817"/>
                  </a:cubicBezTo>
                  <a:cubicBezTo>
                    <a:pt x="461" y="817"/>
                    <a:pt x="587" y="670"/>
                    <a:pt x="587" y="524"/>
                  </a:cubicBezTo>
                  <a:lnTo>
                    <a:pt x="587" y="294"/>
                  </a:lnTo>
                  <a:cubicBezTo>
                    <a:pt x="587" y="126"/>
                    <a:pt x="461" y="1"/>
                    <a:pt x="294" y="1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3" name="Google Shape;673;p5"/>
            <p:cNvSpPr/>
            <p:nvPr/>
          </p:nvSpPr>
          <p:spPr>
            <a:xfrm>
              <a:off x="4857563" y="1903988"/>
              <a:ext cx="446075" cy="467200"/>
            </a:xfrm>
            <a:custGeom>
              <a:avLst/>
              <a:gdLst/>
              <a:ahLst/>
              <a:cxnLst/>
              <a:rect l="l" t="t" r="r" b="b"/>
              <a:pathLst>
                <a:path w="17843" h="18688" extrusionOk="0">
                  <a:moveTo>
                    <a:pt x="6777" y="0"/>
                  </a:moveTo>
                  <a:lnTo>
                    <a:pt x="6777" y="6340"/>
                  </a:lnTo>
                  <a:cubicBezTo>
                    <a:pt x="6777" y="8662"/>
                    <a:pt x="2508" y="12994"/>
                    <a:pt x="1169" y="15923"/>
                  </a:cubicBezTo>
                  <a:cubicBezTo>
                    <a:pt x="0" y="18539"/>
                    <a:pt x="2024" y="18687"/>
                    <a:pt x="2497" y="18687"/>
                  </a:cubicBezTo>
                  <a:cubicBezTo>
                    <a:pt x="2557" y="18687"/>
                    <a:pt x="2592" y="18685"/>
                    <a:pt x="2592" y="18685"/>
                  </a:cubicBezTo>
                  <a:lnTo>
                    <a:pt x="15251" y="18685"/>
                  </a:lnTo>
                  <a:cubicBezTo>
                    <a:pt x="15251" y="18685"/>
                    <a:pt x="15286" y="18687"/>
                    <a:pt x="15346" y="18687"/>
                  </a:cubicBezTo>
                  <a:cubicBezTo>
                    <a:pt x="15819" y="18687"/>
                    <a:pt x="17843" y="18539"/>
                    <a:pt x="16674" y="15923"/>
                  </a:cubicBezTo>
                  <a:cubicBezTo>
                    <a:pt x="15335" y="12994"/>
                    <a:pt x="11066" y="8662"/>
                    <a:pt x="11066" y="6340"/>
                  </a:cubicBezTo>
                  <a:lnTo>
                    <a:pt x="11066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4" name="Google Shape;674;p5"/>
            <p:cNvSpPr/>
            <p:nvPr/>
          </p:nvSpPr>
          <p:spPr>
            <a:xfrm>
              <a:off x="4876563" y="2228813"/>
              <a:ext cx="408075" cy="132950"/>
            </a:xfrm>
            <a:custGeom>
              <a:avLst/>
              <a:gdLst/>
              <a:ahLst/>
              <a:cxnLst/>
              <a:rect l="l" t="t" r="r" b="b"/>
              <a:pathLst>
                <a:path w="16323" h="5318" extrusionOk="0">
                  <a:moveTo>
                    <a:pt x="2795" y="1"/>
                  </a:moveTo>
                  <a:cubicBezTo>
                    <a:pt x="2146" y="879"/>
                    <a:pt x="1560" y="1821"/>
                    <a:pt x="1079" y="2804"/>
                  </a:cubicBezTo>
                  <a:cubicBezTo>
                    <a:pt x="0" y="5185"/>
                    <a:pt x="1864" y="5317"/>
                    <a:pt x="2292" y="5317"/>
                  </a:cubicBezTo>
                  <a:cubicBezTo>
                    <a:pt x="2345" y="5317"/>
                    <a:pt x="2376" y="5315"/>
                    <a:pt x="2376" y="5315"/>
                  </a:cubicBezTo>
                  <a:lnTo>
                    <a:pt x="13947" y="5315"/>
                  </a:lnTo>
                  <a:cubicBezTo>
                    <a:pt x="13947" y="5315"/>
                    <a:pt x="13978" y="5317"/>
                    <a:pt x="14031" y="5317"/>
                  </a:cubicBezTo>
                  <a:cubicBezTo>
                    <a:pt x="14459" y="5317"/>
                    <a:pt x="16323" y="5185"/>
                    <a:pt x="15244" y="2804"/>
                  </a:cubicBezTo>
                  <a:cubicBezTo>
                    <a:pt x="14763" y="1821"/>
                    <a:pt x="14177" y="879"/>
                    <a:pt x="13507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5" name="Google Shape;675;p5"/>
            <p:cNvSpPr/>
            <p:nvPr/>
          </p:nvSpPr>
          <p:spPr>
            <a:xfrm>
              <a:off x="5010238" y="1862663"/>
              <a:ext cx="140725" cy="41350"/>
            </a:xfrm>
            <a:custGeom>
              <a:avLst/>
              <a:gdLst/>
              <a:ahLst/>
              <a:cxnLst/>
              <a:rect l="l" t="t" r="r" b="b"/>
              <a:pathLst>
                <a:path w="5629" h="1654" extrusionOk="0">
                  <a:moveTo>
                    <a:pt x="356" y="0"/>
                  </a:moveTo>
                  <a:cubicBezTo>
                    <a:pt x="168" y="0"/>
                    <a:pt x="0" y="168"/>
                    <a:pt x="0" y="377"/>
                  </a:cubicBezTo>
                  <a:lnTo>
                    <a:pt x="0" y="1276"/>
                  </a:lnTo>
                  <a:cubicBezTo>
                    <a:pt x="0" y="1486"/>
                    <a:pt x="168" y="1653"/>
                    <a:pt x="356" y="1653"/>
                  </a:cubicBezTo>
                  <a:lnTo>
                    <a:pt x="5252" y="1653"/>
                  </a:lnTo>
                  <a:cubicBezTo>
                    <a:pt x="5461" y="1653"/>
                    <a:pt x="5629" y="1486"/>
                    <a:pt x="5629" y="1276"/>
                  </a:cubicBezTo>
                  <a:lnTo>
                    <a:pt x="5629" y="377"/>
                  </a:lnTo>
                  <a:cubicBezTo>
                    <a:pt x="5629" y="168"/>
                    <a:pt x="5461" y="0"/>
                    <a:pt x="525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6" name="Google Shape;676;p5"/>
            <p:cNvSpPr/>
            <p:nvPr/>
          </p:nvSpPr>
          <p:spPr>
            <a:xfrm>
              <a:off x="5010238" y="1888288"/>
              <a:ext cx="140725" cy="15725"/>
            </a:xfrm>
            <a:custGeom>
              <a:avLst/>
              <a:gdLst/>
              <a:ahLst/>
              <a:cxnLst/>
              <a:rect l="l" t="t" r="r" b="b"/>
              <a:pathLst>
                <a:path w="5629" h="629" extrusionOk="0">
                  <a:moveTo>
                    <a:pt x="0" y="0"/>
                  </a:moveTo>
                  <a:lnTo>
                    <a:pt x="0" y="251"/>
                  </a:lnTo>
                  <a:cubicBezTo>
                    <a:pt x="0" y="461"/>
                    <a:pt x="168" y="628"/>
                    <a:pt x="356" y="628"/>
                  </a:cubicBezTo>
                  <a:lnTo>
                    <a:pt x="5252" y="628"/>
                  </a:lnTo>
                  <a:cubicBezTo>
                    <a:pt x="5461" y="628"/>
                    <a:pt x="5629" y="461"/>
                    <a:pt x="5629" y="251"/>
                  </a:cubicBezTo>
                  <a:lnTo>
                    <a:pt x="5629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7" name="Google Shape;677;p5"/>
            <p:cNvSpPr/>
            <p:nvPr/>
          </p:nvSpPr>
          <p:spPr>
            <a:xfrm>
              <a:off x="4946413" y="2212613"/>
              <a:ext cx="267850" cy="32450"/>
            </a:xfrm>
            <a:custGeom>
              <a:avLst/>
              <a:gdLst/>
              <a:ahLst/>
              <a:cxnLst/>
              <a:rect l="l" t="t" r="r" b="b"/>
              <a:pathLst>
                <a:path w="10714" h="1298" extrusionOk="0">
                  <a:moveTo>
                    <a:pt x="5357" y="0"/>
                  </a:moveTo>
                  <a:cubicBezTo>
                    <a:pt x="2407" y="0"/>
                    <a:pt x="1" y="293"/>
                    <a:pt x="1" y="649"/>
                  </a:cubicBezTo>
                  <a:cubicBezTo>
                    <a:pt x="1" y="1004"/>
                    <a:pt x="2407" y="1297"/>
                    <a:pt x="5357" y="1297"/>
                  </a:cubicBezTo>
                  <a:cubicBezTo>
                    <a:pt x="8307" y="1297"/>
                    <a:pt x="10713" y="1004"/>
                    <a:pt x="10713" y="649"/>
                  </a:cubicBezTo>
                  <a:cubicBezTo>
                    <a:pt x="10713" y="293"/>
                    <a:pt x="8307" y="0"/>
                    <a:pt x="535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8" name="Google Shape;678;p5"/>
            <p:cNvSpPr/>
            <p:nvPr/>
          </p:nvSpPr>
          <p:spPr>
            <a:xfrm>
              <a:off x="5039513" y="1956813"/>
              <a:ext cx="14675" cy="109350"/>
            </a:xfrm>
            <a:custGeom>
              <a:avLst/>
              <a:gdLst/>
              <a:ahLst/>
              <a:cxnLst/>
              <a:rect l="l" t="t" r="r" b="b"/>
              <a:pathLst>
                <a:path w="587" h="4374" extrusionOk="0">
                  <a:moveTo>
                    <a:pt x="294" y="0"/>
                  </a:moveTo>
                  <a:cubicBezTo>
                    <a:pt x="127" y="0"/>
                    <a:pt x="1" y="147"/>
                    <a:pt x="1" y="293"/>
                  </a:cubicBezTo>
                  <a:lnTo>
                    <a:pt x="1" y="4080"/>
                  </a:lnTo>
                  <a:cubicBezTo>
                    <a:pt x="1" y="4248"/>
                    <a:pt x="127" y="4373"/>
                    <a:pt x="294" y="4373"/>
                  </a:cubicBezTo>
                  <a:cubicBezTo>
                    <a:pt x="440" y="4373"/>
                    <a:pt x="587" y="4248"/>
                    <a:pt x="587" y="4080"/>
                  </a:cubicBezTo>
                  <a:lnTo>
                    <a:pt x="587" y="293"/>
                  </a:lnTo>
                  <a:cubicBezTo>
                    <a:pt x="587" y="147"/>
                    <a:pt x="440" y="0"/>
                    <a:pt x="294" y="0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9" name="Google Shape;679;p5"/>
            <p:cNvSpPr/>
            <p:nvPr/>
          </p:nvSpPr>
          <p:spPr>
            <a:xfrm>
              <a:off x="5039513" y="1913388"/>
              <a:ext cx="14675" cy="20425"/>
            </a:xfrm>
            <a:custGeom>
              <a:avLst/>
              <a:gdLst/>
              <a:ahLst/>
              <a:cxnLst/>
              <a:rect l="l" t="t" r="r" b="b"/>
              <a:pathLst>
                <a:path w="587" h="817" extrusionOk="0">
                  <a:moveTo>
                    <a:pt x="294" y="1"/>
                  </a:moveTo>
                  <a:cubicBezTo>
                    <a:pt x="127" y="1"/>
                    <a:pt x="1" y="147"/>
                    <a:pt x="1" y="294"/>
                  </a:cubicBezTo>
                  <a:lnTo>
                    <a:pt x="1" y="524"/>
                  </a:lnTo>
                  <a:cubicBezTo>
                    <a:pt x="1" y="691"/>
                    <a:pt x="127" y="817"/>
                    <a:pt x="294" y="817"/>
                  </a:cubicBezTo>
                  <a:cubicBezTo>
                    <a:pt x="440" y="817"/>
                    <a:pt x="587" y="691"/>
                    <a:pt x="587" y="524"/>
                  </a:cubicBezTo>
                  <a:lnTo>
                    <a:pt x="587" y="294"/>
                  </a:lnTo>
                  <a:cubicBezTo>
                    <a:pt x="566" y="147"/>
                    <a:pt x="440" y="1"/>
                    <a:pt x="294" y="1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0" name="Google Shape;680;p5"/>
            <p:cNvSpPr/>
            <p:nvPr/>
          </p:nvSpPr>
          <p:spPr>
            <a:xfrm>
              <a:off x="4626188" y="1972513"/>
              <a:ext cx="445825" cy="467225"/>
            </a:xfrm>
            <a:custGeom>
              <a:avLst/>
              <a:gdLst/>
              <a:ahLst/>
              <a:cxnLst/>
              <a:rect l="l" t="t" r="r" b="b"/>
              <a:pathLst>
                <a:path w="17833" h="18689" extrusionOk="0">
                  <a:moveTo>
                    <a:pt x="6763" y="0"/>
                  </a:moveTo>
                  <a:lnTo>
                    <a:pt x="6763" y="6361"/>
                  </a:lnTo>
                  <a:cubicBezTo>
                    <a:pt x="6763" y="8662"/>
                    <a:pt x="2494" y="12994"/>
                    <a:pt x="1155" y="15944"/>
                  </a:cubicBezTo>
                  <a:cubicBezTo>
                    <a:pt x="1" y="18528"/>
                    <a:pt x="1960" y="18688"/>
                    <a:pt x="2464" y="18688"/>
                  </a:cubicBezTo>
                  <a:cubicBezTo>
                    <a:pt x="2536" y="18688"/>
                    <a:pt x="2578" y="18685"/>
                    <a:pt x="2578" y="18685"/>
                  </a:cubicBezTo>
                  <a:lnTo>
                    <a:pt x="15258" y="18685"/>
                  </a:lnTo>
                  <a:cubicBezTo>
                    <a:pt x="15258" y="18685"/>
                    <a:pt x="15300" y="18688"/>
                    <a:pt x="15371" y="18688"/>
                  </a:cubicBezTo>
                  <a:cubicBezTo>
                    <a:pt x="15876" y="18688"/>
                    <a:pt x="17832" y="18528"/>
                    <a:pt x="16660" y="15944"/>
                  </a:cubicBezTo>
                  <a:cubicBezTo>
                    <a:pt x="15341" y="12994"/>
                    <a:pt x="11073" y="8662"/>
                    <a:pt x="11073" y="6361"/>
                  </a:cubicBezTo>
                  <a:lnTo>
                    <a:pt x="11073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1" name="Google Shape;681;p5"/>
            <p:cNvSpPr/>
            <p:nvPr/>
          </p:nvSpPr>
          <p:spPr>
            <a:xfrm>
              <a:off x="4644813" y="2297863"/>
              <a:ext cx="408650" cy="132950"/>
            </a:xfrm>
            <a:custGeom>
              <a:avLst/>
              <a:gdLst/>
              <a:ahLst/>
              <a:cxnLst/>
              <a:rect l="l" t="t" r="r" b="b"/>
              <a:pathLst>
                <a:path w="16346" h="5318" extrusionOk="0">
                  <a:moveTo>
                    <a:pt x="2816" y="1"/>
                  </a:moveTo>
                  <a:cubicBezTo>
                    <a:pt x="2147" y="879"/>
                    <a:pt x="1582" y="1800"/>
                    <a:pt x="1080" y="2783"/>
                  </a:cubicBezTo>
                  <a:cubicBezTo>
                    <a:pt x="0" y="5185"/>
                    <a:pt x="1885" y="5317"/>
                    <a:pt x="2314" y="5317"/>
                  </a:cubicBezTo>
                  <a:cubicBezTo>
                    <a:pt x="2367" y="5317"/>
                    <a:pt x="2398" y="5315"/>
                    <a:pt x="2398" y="5315"/>
                  </a:cubicBezTo>
                  <a:lnTo>
                    <a:pt x="13948" y="5315"/>
                  </a:lnTo>
                  <a:cubicBezTo>
                    <a:pt x="13948" y="5315"/>
                    <a:pt x="13979" y="5317"/>
                    <a:pt x="14032" y="5317"/>
                  </a:cubicBezTo>
                  <a:cubicBezTo>
                    <a:pt x="14461" y="5317"/>
                    <a:pt x="16346" y="5185"/>
                    <a:pt x="15266" y="2783"/>
                  </a:cubicBezTo>
                  <a:cubicBezTo>
                    <a:pt x="14764" y="1800"/>
                    <a:pt x="14178" y="858"/>
                    <a:pt x="13529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2" name="Google Shape;682;p5"/>
            <p:cNvSpPr/>
            <p:nvPr/>
          </p:nvSpPr>
          <p:spPr>
            <a:xfrm>
              <a:off x="4778513" y="1931188"/>
              <a:ext cx="140725" cy="41350"/>
            </a:xfrm>
            <a:custGeom>
              <a:avLst/>
              <a:gdLst/>
              <a:ahLst/>
              <a:cxnLst/>
              <a:rect l="l" t="t" r="r" b="b"/>
              <a:pathLst>
                <a:path w="5629" h="1654" extrusionOk="0">
                  <a:moveTo>
                    <a:pt x="377" y="0"/>
                  </a:moveTo>
                  <a:cubicBezTo>
                    <a:pt x="167" y="0"/>
                    <a:pt x="0" y="168"/>
                    <a:pt x="0" y="377"/>
                  </a:cubicBezTo>
                  <a:lnTo>
                    <a:pt x="0" y="1276"/>
                  </a:lnTo>
                  <a:cubicBezTo>
                    <a:pt x="0" y="1486"/>
                    <a:pt x="167" y="1653"/>
                    <a:pt x="377" y="1653"/>
                  </a:cubicBezTo>
                  <a:lnTo>
                    <a:pt x="5252" y="1653"/>
                  </a:lnTo>
                  <a:cubicBezTo>
                    <a:pt x="5461" y="1653"/>
                    <a:pt x="5629" y="1486"/>
                    <a:pt x="5629" y="1276"/>
                  </a:cubicBezTo>
                  <a:lnTo>
                    <a:pt x="5629" y="377"/>
                  </a:lnTo>
                  <a:cubicBezTo>
                    <a:pt x="5629" y="168"/>
                    <a:pt x="5461" y="0"/>
                    <a:pt x="525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3" name="Google Shape;683;p5"/>
            <p:cNvSpPr/>
            <p:nvPr/>
          </p:nvSpPr>
          <p:spPr>
            <a:xfrm>
              <a:off x="4778513" y="1956813"/>
              <a:ext cx="140725" cy="15725"/>
            </a:xfrm>
            <a:custGeom>
              <a:avLst/>
              <a:gdLst/>
              <a:ahLst/>
              <a:cxnLst/>
              <a:rect l="l" t="t" r="r" b="b"/>
              <a:pathLst>
                <a:path w="5629" h="629" extrusionOk="0">
                  <a:moveTo>
                    <a:pt x="0" y="0"/>
                  </a:moveTo>
                  <a:lnTo>
                    <a:pt x="0" y="251"/>
                  </a:lnTo>
                  <a:cubicBezTo>
                    <a:pt x="0" y="461"/>
                    <a:pt x="167" y="628"/>
                    <a:pt x="377" y="628"/>
                  </a:cubicBezTo>
                  <a:lnTo>
                    <a:pt x="5252" y="628"/>
                  </a:lnTo>
                  <a:cubicBezTo>
                    <a:pt x="5461" y="628"/>
                    <a:pt x="5629" y="461"/>
                    <a:pt x="5629" y="251"/>
                  </a:cubicBezTo>
                  <a:lnTo>
                    <a:pt x="5629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4" name="Google Shape;684;p5"/>
            <p:cNvSpPr/>
            <p:nvPr/>
          </p:nvSpPr>
          <p:spPr>
            <a:xfrm>
              <a:off x="4715213" y="2281638"/>
              <a:ext cx="267325" cy="31950"/>
            </a:xfrm>
            <a:custGeom>
              <a:avLst/>
              <a:gdLst/>
              <a:ahLst/>
              <a:cxnLst/>
              <a:rect l="l" t="t" r="r" b="b"/>
              <a:pathLst>
                <a:path w="10693" h="1278" extrusionOk="0">
                  <a:moveTo>
                    <a:pt x="5357" y="1"/>
                  </a:moveTo>
                  <a:cubicBezTo>
                    <a:pt x="2386" y="1"/>
                    <a:pt x="0" y="273"/>
                    <a:pt x="0" y="650"/>
                  </a:cubicBezTo>
                  <a:cubicBezTo>
                    <a:pt x="0" y="1005"/>
                    <a:pt x="2386" y="1277"/>
                    <a:pt x="5357" y="1277"/>
                  </a:cubicBezTo>
                  <a:cubicBezTo>
                    <a:pt x="8307" y="1277"/>
                    <a:pt x="10692" y="1005"/>
                    <a:pt x="10692" y="650"/>
                  </a:cubicBezTo>
                  <a:cubicBezTo>
                    <a:pt x="10692" y="273"/>
                    <a:pt x="8307" y="1"/>
                    <a:pt x="535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5" name="Google Shape;685;p5"/>
            <p:cNvSpPr/>
            <p:nvPr/>
          </p:nvSpPr>
          <p:spPr>
            <a:xfrm>
              <a:off x="4807788" y="2025863"/>
              <a:ext cx="14675" cy="108825"/>
            </a:xfrm>
            <a:custGeom>
              <a:avLst/>
              <a:gdLst/>
              <a:ahLst/>
              <a:cxnLst/>
              <a:rect l="l" t="t" r="r" b="b"/>
              <a:pathLst>
                <a:path w="587" h="4353" extrusionOk="0">
                  <a:moveTo>
                    <a:pt x="294" y="0"/>
                  </a:moveTo>
                  <a:cubicBezTo>
                    <a:pt x="147" y="0"/>
                    <a:pt x="1" y="126"/>
                    <a:pt x="1" y="293"/>
                  </a:cubicBezTo>
                  <a:lnTo>
                    <a:pt x="1" y="4059"/>
                  </a:lnTo>
                  <a:cubicBezTo>
                    <a:pt x="1" y="4227"/>
                    <a:pt x="147" y="4352"/>
                    <a:pt x="294" y="4352"/>
                  </a:cubicBezTo>
                  <a:cubicBezTo>
                    <a:pt x="461" y="4352"/>
                    <a:pt x="587" y="4227"/>
                    <a:pt x="587" y="4059"/>
                  </a:cubicBezTo>
                  <a:lnTo>
                    <a:pt x="587" y="293"/>
                  </a:lnTo>
                  <a:cubicBezTo>
                    <a:pt x="587" y="126"/>
                    <a:pt x="461" y="0"/>
                    <a:pt x="294" y="0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6" name="Google Shape;686;p5"/>
            <p:cNvSpPr/>
            <p:nvPr/>
          </p:nvSpPr>
          <p:spPr>
            <a:xfrm>
              <a:off x="4807788" y="1982438"/>
              <a:ext cx="14675" cy="20425"/>
            </a:xfrm>
            <a:custGeom>
              <a:avLst/>
              <a:gdLst/>
              <a:ahLst/>
              <a:cxnLst/>
              <a:rect l="l" t="t" r="r" b="b"/>
              <a:pathLst>
                <a:path w="587" h="817" extrusionOk="0">
                  <a:moveTo>
                    <a:pt x="294" y="1"/>
                  </a:moveTo>
                  <a:cubicBezTo>
                    <a:pt x="147" y="1"/>
                    <a:pt x="1" y="126"/>
                    <a:pt x="1" y="294"/>
                  </a:cubicBezTo>
                  <a:lnTo>
                    <a:pt x="1" y="524"/>
                  </a:lnTo>
                  <a:cubicBezTo>
                    <a:pt x="1" y="670"/>
                    <a:pt x="147" y="817"/>
                    <a:pt x="294" y="817"/>
                  </a:cubicBezTo>
                  <a:cubicBezTo>
                    <a:pt x="461" y="817"/>
                    <a:pt x="587" y="670"/>
                    <a:pt x="587" y="524"/>
                  </a:cubicBezTo>
                  <a:lnTo>
                    <a:pt x="587" y="294"/>
                  </a:lnTo>
                  <a:cubicBezTo>
                    <a:pt x="587" y="126"/>
                    <a:pt x="461" y="1"/>
                    <a:pt x="294" y="1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687" name="Google Shape;687;p5"/>
          <p:cNvSpPr txBox="1">
            <a:spLocks noGrp="1"/>
          </p:cNvSpPr>
          <p:nvPr>
            <p:ph type="subTitle" idx="1"/>
          </p:nvPr>
        </p:nvSpPr>
        <p:spPr>
          <a:xfrm>
            <a:off x="1416343" y="3937900"/>
            <a:ext cx="3436000" cy="932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9pPr>
          </a:lstStyle>
          <a:p>
            <a:endParaRPr/>
          </a:p>
        </p:txBody>
      </p:sp>
      <p:sp>
        <p:nvSpPr>
          <p:cNvPr id="688" name="Google Shape;688;p5"/>
          <p:cNvSpPr txBox="1">
            <a:spLocks noGrp="1"/>
          </p:cNvSpPr>
          <p:nvPr>
            <p:ph type="title"/>
          </p:nvPr>
        </p:nvSpPr>
        <p:spPr>
          <a:xfrm>
            <a:off x="2123943" y="3392483"/>
            <a:ext cx="2020800" cy="53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200"/>
              <a:buNone/>
              <a:defRPr sz="2667" i="0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200"/>
              <a:buNone/>
              <a:defRPr sz="2933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200"/>
              <a:buNone/>
              <a:defRPr sz="2933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200"/>
              <a:buNone/>
              <a:defRPr sz="2933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200"/>
              <a:buNone/>
              <a:defRPr sz="2933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200"/>
              <a:buNone/>
              <a:defRPr sz="2933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200"/>
              <a:buNone/>
              <a:defRPr sz="2933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200"/>
              <a:buNone/>
              <a:defRPr sz="2933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200"/>
              <a:buNone/>
              <a:defRPr sz="2933"/>
            </a:lvl9pPr>
          </a:lstStyle>
          <a:p>
            <a:endParaRPr/>
          </a:p>
        </p:txBody>
      </p:sp>
      <p:sp>
        <p:nvSpPr>
          <p:cNvPr id="689" name="Google Shape;689;p5"/>
          <p:cNvSpPr txBox="1">
            <a:spLocks noGrp="1"/>
          </p:cNvSpPr>
          <p:nvPr>
            <p:ph type="subTitle" idx="2"/>
          </p:nvPr>
        </p:nvSpPr>
        <p:spPr>
          <a:xfrm>
            <a:off x="5917257" y="3937900"/>
            <a:ext cx="3436000" cy="932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9pPr>
          </a:lstStyle>
          <a:p>
            <a:endParaRPr/>
          </a:p>
        </p:txBody>
      </p:sp>
      <p:sp>
        <p:nvSpPr>
          <p:cNvPr id="690" name="Google Shape;690;p5"/>
          <p:cNvSpPr txBox="1">
            <a:spLocks noGrp="1"/>
          </p:cNvSpPr>
          <p:nvPr>
            <p:ph type="title" idx="3"/>
          </p:nvPr>
        </p:nvSpPr>
        <p:spPr>
          <a:xfrm>
            <a:off x="6624857" y="3392483"/>
            <a:ext cx="2020800" cy="53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200"/>
              <a:buNone/>
              <a:defRPr sz="2933" i="0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200"/>
              <a:buNone/>
              <a:defRPr sz="2933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200"/>
              <a:buNone/>
              <a:defRPr sz="2933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200"/>
              <a:buNone/>
              <a:defRPr sz="2933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200"/>
              <a:buNone/>
              <a:defRPr sz="2933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200"/>
              <a:buNone/>
              <a:defRPr sz="2933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200"/>
              <a:buNone/>
              <a:defRPr sz="2933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200"/>
              <a:buNone/>
              <a:defRPr sz="2933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200"/>
              <a:buNone/>
              <a:defRPr sz="2933"/>
            </a:lvl9pPr>
          </a:lstStyle>
          <a:p>
            <a:endParaRPr/>
          </a:p>
        </p:txBody>
      </p:sp>
      <p:sp>
        <p:nvSpPr>
          <p:cNvPr id="691" name="Google Shape;691;p5"/>
          <p:cNvSpPr txBox="1">
            <a:spLocks noGrp="1"/>
          </p:cNvSpPr>
          <p:nvPr>
            <p:ph type="title" idx="4"/>
          </p:nvPr>
        </p:nvSpPr>
        <p:spPr>
          <a:xfrm>
            <a:off x="641900" y="387100"/>
            <a:ext cx="6084400" cy="681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6919774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 Slide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Google Shape;16;p61"/>
          <p:cNvPicPr preferRelativeResize="0"/>
          <p:nvPr/>
        </p:nvPicPr>
        <p:blipFill rotWithShape="1">
          <a:blip r:embed="rId2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258"/>
          <a:stretch/>
        </p:blipFill>
        <p:spPr>
          <a:xfrm>
            <a:off x="-1" y="-10274"/>
            <a:ext cx="12192001" cy="6871382"/>
          </a:xfrm>
          <a:prstGeom prst="rect">
            <a:avLst/>
          </a:prstGeom>
          <a:noFill/>
          <a:ln>
            <a:noFill/>
          </a:ln>
        </p:spPr>
      </p:pic>
      <p:sp>
        <p:nvSpPr>
          <p:cNvPr id="17" name="Google Shape;17;p61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61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19" name="Google Shape;19;p61"/>
          <p:cNvSpPr txBox="1">
            <a:spLocks noGrp="1"/>
          </p:cNvSpPr>
          <p:nvPr>
            <p:ph type="dt" idx="10"/>
          </p:nvPr>
        </p:nvSpPr>
        <p:spPr>
          <a:xfrm>
            <a:off x="838200" y="6356356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20" name="Google Shape;20;p61"/>
          <p:cNvSpPr txBox="1">
            <a:spLocks noGrp="1"/>
          </p:cNvSpPr>
          <p:nvPr>
            <p:ph type="ftr" idx="11"/>
          </p:nvPr>
        </p:nvSpPr>
        <p:spPr>
          <a:xfrm>
            <a:off x="4038600" y="6356356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21" name="Google Shape;21;p61"/>
          <p:cNvSpPr txBox="1">
            <a:spLocks noGrp="1"/>
          </p:cNvSpPr>
          <p:nvPr>
            <p:ph type="sldNum" idx="12"/>
          </p:nvPr>
        </p:nvSpPr>
        <p:spPr>
          <a:xfrm>
            <a:off x="8610600" y="6356356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dirty="0"/>
          </a:p>
        </p:txBody>
      </p:sp>
      <p:grpSp>
        <p:nvGrpSpPr>
          <p:cNvPr id="22" name="Google Shape;22;p61"/>
          <p:cNvGrpSpPr/>
          <p:nvPr/>
        </p:nvGrpSpPr>
        <p:grpSpPr>
          <a:xfrm>
            <a:off x="10671908" y="6360892"/>
            <a:ext cx="1273175" cy="238125"/>
            <a:chOff x="10668000" y="6060002"/>
            <a:chExt cx="1273175" cy="238125"/>
          </a:xfrm>
        </p:grpSpPr>
        <p:sp>
          <p:nvSpPr>
            <p:cNvPr id="23" name="Google Shape;23;p61"/>
            <p:cNvSpPr/>
            <p:nvPr/>
          </p:nvSpPr>
          <p:spPr>
            <a:xfrm>
              <a:off x="10668000" y="6060002"/>
              <a:ext cx="219075" cy="238125"/>
            </a:xfrm>
            <a:custGeom>
              <a:avLst/>
              <a:gdLst/>
              <a:ahLst/>
              <a:cxnLst/>
              <a:rect l="l" t="t" r="r" b="b"/>
              <a:pathLst>
                <a:path w="415" h="450" extrusionOk="0">
                  <a:moveTo>
                    <a:pt x="357" y="450"/>
                  </a:moveTo>
                  <a:lnTo>
                    <a:pt x="311" y="350"/>
                  </a:lnTo>
                  <a:lnTo>
                    <a:pt x="105" y="350"/>
                  </a:lnTo>
                  <a:lnTo>
                    <a:pt x="59" y="450"/>
                  </a:lnTo>
                  <a:lnTo>
                    <a:pt x="0" y="450"/>
                  </a:lnTo>
                  <a:lnTo>
                    <a:pt x="208" y="0"/>
                  </a:lnTo>
                  <a:lnTo>
                    <a:pt x="415" y="450"/>
                  </a:lnTo>
                  <a:lnTo>
                    <a:pt x="357" y="450"/>
                  </a:lnTo>
                  <a:close/>
                  <a:moveTo>
                    <a:pt x="288" y="302"/>
                  </a:moveTo>
                  <a:lnTo>
                    <a:pt x="208" y="124"/>
                  </a:lnTo>
                  <a:lnTo>
                    <a:pt x="127" y="302"/>
                  </a:lnTo>
                  <a:lnTo>
                    <a:pt x="288" y="30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" name="Google Shape;24;p61"/>
            <p:cNvSpPr/>
            <p:nvPr/>
          </p:nvSpPr>
          <p:spPr>
            <a:xfrm>
              <a:off x="10922000" y="6063177"/>
              <a:ext cx="163513" cy="234950"/>
            </a:xfrm>
            <a:custGeom>
              <a:avLst/>
              <a:gdLst/>
              <a:ahLst/>
              <a:cxnLst/>
              <a:rect l="l" t="t" r="r" b="b"/>
              <a:pathLst>
                <a:path w="308" h="443" extrusionOk="0">
                  <a:moveTo>
                    <a:pt x="173" y="0"/>
                  </a:moveTo>
                  <a:lnTo>
                    <a:pt x="173" y="0"/>
                  </a:lnTo>
                  <a:lnTo>
                    <a:pt x="186" y="1"/>
                  </a:lnTo>
                  <a:lnTo>
                    <a:pt x="200" y="3"/>
                  </a:lnTo>
                  <a:lnTo>
                    <a:pt x="214" y="6"/>
                  </a:lnTo>
                  <a:lnTo>
                    <a:pt x="226" y="9"/>
                  </a:lnTo>
                  <a:lnTo>
                    <a:pt x="238" y="14"/>
                  </a:lnTo>
                  <a:lnTo>
                    <a:pt x="249" y="20"/>
                  </a:lnTo>
                  <a:lnTo>
                    <a:pt x="260" y="27"/>
                  </a:lnTo>
                  <a:lnTo>
                    <a:pt x="269" y="34"/>
                  </a:lnTo>
                  <a:lnTo>
                    <a:pt x="278" y="43"/>
                  </a:lnTo>
                  <a:lnTo>
                    <a:pt x="286" y="53"/>
                  </a:lnTo>
                  <a:lnTo>
                    <a:pt x="292" y="64"/>
                  </a:lnTo>
                  <a:lnTo>
                    <a:pt x="298" y="77"/>
                  </a:lnTo>
                  <a:lnTo>
                    <a:pt x="302" y="90"/>
                  </a:lnTo>
                  <a:lnTo>
                    <a:pt x="306" y="103"/>
                  </a:lnTo>
                  <a:lnTo>
                    <a:pt x="307" y="118"/>
                  </a:lnTo>
                  <a:lnTo>
                    <a:pt x="308" y="135"/>
                  </a:lnTo>
                  <a:lnTo>
                    <a:pt x="308" y="135"/>
                  </a:lnTo>
                  <a:lnTo>
                    <a:pt x="307" y="151"/>
                  </a:lnTo>
                  <a:lnTo>
                    <a:pt x="306" y="166"/>
                  </a:lnTo>
                  <a:lnTo>
                    <a:pt x="302" y="180"/>
                  </a:lnTo>
                  <a:lnTo>
                    <a:pt x="298" y="193"/>
                  </a:lnTo>
                  <a:lnTo>
                    <a:pt x="292" y="205"/>
                  </a:lnTo>
                  <a:lnTo>
                    <a:pt x="286" y="216"/>
                  </a:lnTo>
                  <a:lnTo>
                    <a:pt x="278" y="225"/>
                  </a:lnTo>
                  <a:lnTo>
                    <a:pt x="269" y="235"/>
                  </a:lnTo>
                  <a:lnTo>
                    <a:pt x="260" y="242"/>
                  </a:lnTo>
                  <a:lnTo>
                    <a:pt x="249" y="250"/>
                  </a:lnTo>
                  <a:lnTo>
                    <a:pt x="238" y="255"/>
                  </a:lnTo>
                  <a:lnTo>
                    <a:pt x="226" y="260"/>
                  </a:lnTo>
                  <a:lnTo>
                    <a:pt x="214" y="264"/>
                  </a:lnTo>
                  <a:lnTo>
                    <a:pt x="200" y="267"/>
                  </a:lnTo>
                  <a:lnTo>
                    <a:pt x="186" y="268"/>
                  </a:lnTo>
                  <a:lnTo>
                    <a:pt x="173" y="269"/>
                  </a:lnTo>
                  <a:lnTo>
                    <a:pt x="54" y="269"/>
                  </a:lnTo>
                  <a:lnTo>
                    <a:pt x="54" y="443"/>
                  </a:lnTo>
                  <a:lnTo>
                    <a:pt x="0" y="443"/>
                  </a:lnTo>
                  <a:lnTo>
                    <a:pt x="0" y="0"/>
                  </a:lnTo>
                  <a:lnTo>
                    <a:pt x="173" y="0"/>
                  </a:lnTo>
                  <a:close/>
                  <a:moveTo>
                    <a:pt x="53" y="220"/>
                  </a:moveTo>
                  <a:lnTo>
                    <a:pt x="166" y="220"/>
                  </a:lnTo>
                  <a:lnTo>
                    <a:pt x="166" y="220"/>
                  </a:lnTo>
                  <a:lnTo>
                    <a:pt x="175" y="220"/>
                  </a:lnTo>
                  <a:lnTo>
                    <a:pt x="183" y="219"/>
                  </a:lnTo>
                  <a:lnTo>
                    <a:pt x="192" y="218"/>
                  </a:lnTo>
                  <a:lnTo>
                    <a:pt x="199" y="215"/>
                  </a:lnTo>
                  <a:lnTo>
                    <a:pt x="208" y="213"/>
                  </a:lnTo>
                  <a:lnTo>
                    <a:pt x="214" y="208"/>
                  </a:lnTo>
                  <a:lnTo>
                    <a:pt x="221" y="204"/>
                  </a:lnTo>
                  <a:lnTo>
                    <a:pt x="227" y="199"/>
                  </a:lnTo>
                  <a:lnTo>
                    <a:pt x="233" y="194"/>
                  </a:lnTo>
                  <a:lnTo>
                    <a:pt x="238" y="187"/>
                  </a:lnTo>
                  <a:lnTo>
                    <a:pt x="243" y="181"/>
                  </a:lnTo>
                  <a:lnTo>
                    <a:pt x="246" y="172"/>
                  </a:lnTo>
                  <a:lnTo>
                    <a:pt x="249" y="164"/>
                  </a:lnTo>
                  <a:lnTo>
                    <a:pt x="251" y="155"/>
                  </a:lnTo>
                  <a:lnTo>
                    <a:pt x="252" y="146"/>
                  </a:lnTo>
                  <a:lnTo>
                    <a:pt x="253" y="135"/>
                  </a:lnTo>
                  <a:lnTo>
                    <a:pt x="253" y="135"/>
                  </a:lnTo>
                  <a:lnTo>
                    <a:pt x="252" y="124"/>
                  </a:lnTo>
                  <a:lnTo>
                    <a:pt x="251" y="114"/>
                  </a:lnTo>
                  <a:lnTo>
                    <a:pt x="249" y="104"/>
                  </a:lnTo>
                  <a:lnTo>
                    <a:pt x="246" y="96"/>
                  </a:lnTo>
                  <a:lnTo>
                    <a:pt x="243" y="89"/>
                  </a:lnTo>
                  <a:lnTo>
                    <a:pt x="238" y="81"/>
                  </a:lnTo>
                  <a:lnTo>
                    <a:pt x="233" y="75"/>
                  </a:lnTo>
                  <a:lnTo>
                    <a:pt x="227" y="69"/>
                  </a:lnTo>
                  <a:lnTo>
                    <a:pt x="221" y="64"/>
                  </a:lnTo>
                  <a:lnTo>
                    <a:pt x="214" y="60"/>
                  </a:lnTo>
                  <a:lnTo>
                    <a:pt x="208" y="57"/>
                  </a:lnTo>
                  <a:lnTo>
                    <a:pt x="199" y="53"/>
                  </a:lnTo>
                  <a:lnTo>
                    <a:pt x="192" y="51"/>
                  </a:lnTo>
                  <a:lnTo>
                    <a:pt x="183" y="49"/>
                  </a:lnTo>
                  <a:lnTo>
                    <a:pt x="175" y="49"/>
                  </a:lnTo>
                  <a:lnTo>
                    <a:pt x="166" y="48"/>
                  </a:lnTo>
                  <a:lnTo>
                    <a:pt x="53" y="48"/>
                  </a:lnTo>
                  <a:lnTo>
                    <a:pt x="53" y="22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" name="Google Shape;25;p61"/>
            <p:cNvSpPr/>
            <p:nvPr/>
          </p:nvSpPr>
          <p:spPr>
            <a:xfrm>
              <a:off x="11102975" y="6063177"/>
              <a:ext cx="201613" cy="234950"/>
            </a:xfrm>
            <a:custGeom>
              <a:avLst/>
              <a:gdLst/>
              <a:ahLst/>
              <a:cxnLst/>
              <a:rect l="l" t="t" r="r" b="b"/>
              <a:pathLst>
                <a:path w="383" h="443" extrusionOk="0">
                  <a:moveTo>
                    <a:pt x="218" y="48"/>
                  </a:moveTo>
                  <a:lnTo>
                    <a:pt x="218" y="443"/>
                  </a:lnTo>
                  <a:lnTo>
                    <a:pt x="164" y="443"/>
                  </a:lnTo>
                  <a:lnTo>
                    <a:pt x="164" y="48"/>
                  </a:lnTo>
                  <a:lnTo>
                    <a:pt x="0" y="48"/>
                  </a:lnTo>
                  <a:lnTo>
                    <a:pt x="0" y="0"/>
                  </a:lnTo>
                  <a:lnTo>
                    <a:pt x="383" y="0"/>
                  </a:lnTo>
                  <a:lnTo>
                    <a:pt x="383" y="48"/>
                  </a:lnTo>
                  <a:lnTo>
                    <a:pt x="218" y="4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" name="Google Shape;26;p61"/>
            <p:cNvSpPr/>
            <p:nvPr/>
          </p:nvSpPr>
          <p:spPr>
            <a:xfrm>
              <a:off x="11528425" y="6063177"/>
              <a:ext cx="174625" cy="234950"/>
            </a:xfrm>
            <a:custGeom>
              <a:avLst/>
              <a:gdLst/>
              <a:ahLst/>
              <a:cxnLst/>
              <a:rect l="l" t="t" r="r" b="b"/>
              <a:pathLst>
                <a:path w="330" h="443" extrusionOk="0">
                  <a:moveTo>
                    <a:pt x="170" y="266"/>
                  </a:moveTo>
                  <a:lnTo>
                    <a:pt x="55" y="266"/>
                  </a:lnTo>
                  <a:lnTo>
                    <a:pt x="55" y="443"/>
                  </a:lnTo>
                  <a:lnTo>
                    <a:pt x="0" y="443"/>
                  </a:lnTo>
                  <a:lnTo>
                    <a:pt x="0" y="0"/>
                  </a:lnTo>
                  <a:lnTo>
                    <a:pt x="171" y="0"/>
                  </a:lnTo>
                  <a:lnTo>
                    <a:pt x="171" y="0"/>
                  </a:lnTo>
                  <a:lnTo>
                    <a:pt x="186" y="1"/>
                  </a:lnTo>
                  <a:lnTo>
                    <a:pt x="199" y="3"/>
                  </a:lnTo>
                  <a:lnTo>
                    <a:pt x="212" y="5"/>
                  </a:lnTo>
                  <a:lnTo>
                    <a:pt x="225" y="9"/>
                  </a:lnTo>
                  <a:lnTo>
                    <a:pt x="237" y="13"/>
                  </a:lnTo>
                  <a:lnTo>
                    <a:pt x="248" y="20"/>
                  </a:lnTo>
                  <a:lnTo>
                    <a:pt x="258" y="26"/>
                  </a:lnTo>
                  <a:lnTo>
                    <a:pt x="268" y="33"/>
                  </a:lnTo>
                  <a:lnTo>
                    <a:pt x="277" y="43"/>
                  </a:lnTo>
                  <a:lnTo>
                    <a:pt x="284" y="52"/>
                  </a:lnTo>
                  <a:lnTo>
                    <a:pt x="291" y="63"/>
                  </a:lnTo>
                  <a:lnTo>
                    <a:pt x="297" y="75"/>
                  </a:lnTo>
                  <a:lnTo>
                    <a:pt x="301" y="89"/>
                  </a:lnTo>
                  <a:lnTo>
                    <a:pt x="304" y="102"/>
                  </a:lnTo>
                  <a:lnTo>
                    <a:pt x="306" y="117"/>
                  </a:lnTo>
                  <a:lnTo>
                    <a:pt x="307" y="133"/>
                  </a:lnTo>
                  <a:lnTo>
                    <a:pt x="307" y="133"/>
                  </a:lnTo>
                  <a:lnTo>
                    <a:pt x="306" y="145"/>
                  </a:lnTo>
                  <a:lnTo>
                    <a:pt x="305" y="156"/>
                  </a:lnTo>
                  <a:lnTo>
                    <a:pt x="304" y="167"/>
                  </a:lnTo>
                  <a:lnTo>
                    <a:pt x="301" y="178"/>
                  </a:lnTo>
                  <a:lnTo>
                    <a:pt x="298" y="187"/>
                  </a:lnTo>
                  <a:lnTo>
                    <a:pt x="295" y="196"/>
                  </a:lnTo>
                  <a:lnTo>
                    <a:pt x="289" y="205"/>
                  </a:lnTo>
                  <a:lnTo>
                    <a:pt x="285" y="213"/>
                  </a:lnTo>
                  <a:lnTo>
                    <a:pt x="279" y="220"/>
                  </a:lnTo>
                  <a:lnTo>
                    <a:pt x="274" y="228"/>
                  </a:lnTo>
                  <a:lnTo>
                    <a:pt x="266" y="234"/>
                  </a:lnTo>
                  <a:lnTo>
                    <a:pt x="260" y="239"/>
                  </a:lnTo>
                  <a:lnTo>
                    <a:pt x="251" y="245"/>
                  </a:lnTo>
                  <a:lnTo>
                    <a:pt x="244" y="249"/>
                  </a:lnTo>
                  <a:lnTo>
                    <a:pt x="235" y="253"/>
                  </a:lnTo>
                  <a:lnTo>
                    <a:pt x="226" y="256"/>
                  </a:lnTo>
                  <a:lnTo>
                    <a:pt x="330" y="443"/>
                  </a:lnTo>
                  <a:lnTo>
                    <a:pt x="269" y="443"/>
                  </a:lnTo>
                  <a:lnTo>
                    <a:pt x="170" y="266"/>
                  </a:lnTo>
                  <a:close/>
                  <a:moveTo>
                    <a:pt x="164" y="218"/>
                  </a:moveTo>
                  <a:lnTo>
                    <a:pt x="164" y="218"/>
                  </a:lnTo>
                  <a:lnTo>
                    <a:pt x="174" y="217"/>
                  </a:lnTo>
                  <a:lnTo>
                    <a:pt x="182" y="216"/>
                  </a:lnTo>
                  <a:lnTo>
                    <a:pt x="190" y="215"/>
                  </a:lnTo>
                  <a:lnTo>
                    <a:pt x="198" y="213"/>
                  </a:lnTo>
                  <a:lnTo>
                    <a:pt x="206" y="210"/>
                  </a:lnTo>
                  <a:lnTo>
                    <a:pt x="213" y="206"/>
                  </a:lnTo>
                  <a:lnTo>
                    <a:pt x="220" y="202"/>
                  </a:lnTo>
                  <a:lnTo>
                    <a:pt x="226" y="197"/>
                  </a:lnTo>
                  <a:lnTo>
                    <a:pt x="231" y="191"/>
                  </a:lnTo>
                  <a:lnTo>
                    <a:pt x="237" y="185"/>
                  </a:lnTo>
                  <a:lnTo>
                    <a:pt x="241" y="179"/>
                  </a:lnTo>
                  <a:lnTo>
                    <a:pt x="245" y="170"/>
                  </a:lnTo>
                  <a:lnTo>
                    <a:pt x="248" y="163"/>
                  </a:lnTo>
                  <a:lnTo>
                    <a:pt x="250" y="153"/>
                  </a:lnTo>
                  <a:lnTo>
                    <a:pt x="251" y="144"/>
                  </a:lnTo>
                  <a:lnTo>
                    <a:pt x="251" y="133"/>
                  </a:lnTo>
                  <a:lnTo>
                    <a:pt x="251" y="133"/>
                  </a:lnTo>
                  <a:lnTo>
                    <a:pt x="251" y="122"/>
                  </a:lnTo>
                  <a:lnTo>
                    <a:pt x="250" y="113"/>
                  </a:lnTo>
                  <a:lnTo>
                    <a:pt x="248" y="103"/>
                  </a:lnTo>
                  <a:lnTo>
                    <a:pt x="245" y="95"/>
                  </a:lnTo>
                  <a:lnTo>
                    <a:pt x="241" y="87"/>
                  </a:lnTo>
                  <a:lnTo>
                    <a:pt x="237" y="81"/>
                  </a:lnTo>
                  <a:lnTo>
                    <a:pt x="231" y="75"/>
                  </a:lnTo>
                  <a:lnTo>
                    <a:pt x="226" y="69"/>
                  </a:lnTo>
                  <a:lnTo>
                    <a:pt x="220" y="64"/>
                  </a:lnTo>
                  <a:lnTo>
                    <a:pt x="213" y="60"/>
                  </a:lnTo>
                  <a:lnTo>
                    <a:pt x="206" y="57"/>
                  </a:lnTo>
                  <a:lnTo>
                    <a:pt x="198" y="53"/>
                  </a:lnTo>
                  <a:lnTo>
                    <a:pt x="190" y="51"/>
                  </a:lnTo>
                  <a:lnTo>
                    <a:pt x="182" y="49"/>
                  </a:lnTo>
                  <a:lnTo>
                    <a:pt x="174" y="49"/>
                  </a:lnTo>
                  <a:lnTo>
                    <a:pt x="164" y="48"/>
                  </a:lnTo>
                  <a:lnTo>
                    <a:pt x="54" y="48"/>
                  </a:lnTo>
                  <a:lnTo>
                    <a:pt x="54" y="218"/>
                  </a:lnTo>
                  <a:lnTo>
                    <a:pt x="164" y="21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" name="Google Shape;27;p61"/>
            <p:cNvSpPr/>
            <p:nvPr/>
          </p:nvSpPr>
          <p:spPr>
            <a:xfrm>
              <a:off x="11722100" y="6060002"/>
              <a:ext cx="219075" cy="238125"/>
            </a:xfrm>
            <a:custGeom>
              <a:avLst/>
              <a:gdLst/>
              <a:ahLst/>
              <a:cxnLst/>
              <a:rect l="l" t="t" r="r" b="b"/>
              <a:pathLst>
                <a:path w="415" h="450" extrusionOk="0">
                  <a:moveTo>
                    <a:pt x="356" y="450"/>
                  </a:moveTo>
                  <a:lnTo>
                    <a:pt x="310" y="350"/>
                  </a:lnTo>
                  <a:lnTo>
                    <a:pt x="104" y="350"/>
                  </a:lnTo>
                  <a:lnTo>
                    <a:pt x="58" y="450"/>
                  </a:lnTo>
                  <a:lnTo>
                    <a:pt x="0" y="450"/>
                  </a:lnTo>
                  <a:lnTo>
                    <a:pt x="207" y="0"/>
                  </a:lnTo>
                  <a:lnTo>
                    <a:pt x="415" y="450"/>
                  </a:lnTo>
                  <a:lnTo>
                    <a:pt x="356" y="450"/>
                  </a:lnTo>
                  <a:close/>
                  <a:moveTo>
                    <a:pt x="288" y="302"/>
                  </a:moveTo>
                  <a:lnTo>
                    <a:pt x="207" y="124"/>
                  </a:lnTo>
                  <a:lnTo>
                    <a:pt x="127" y="302"/>
                  </a:lnTo>
                  <a:lnTo>
                    <a:pt x="288" y="30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8" name="Google Shape;28;p61"/>
            <p:cNvSpPr/>
            <p:nvPr/>
          </p:nvSpPr>
          <p:spPr>
            <a:xfrm>
              <a:off x="11274425" y="6060002"/>
              <a:ext cx="220663" cy="238125"/>
            </a:xfrm>
            <a:custGeom>
              <a:avLst/>
              <a:gdLst/>
              <a:ahLst/>
              <a:cxnLst/>
              <a:rect l="l" t="t" r="r" b="b"/>
              <a:pathLst>
                <a:path w="417" h="450" extrusionOk="0">
                  <a:moveTo>
                    <a:pt x="208" y="124"/>
                  </a:moveTo>
                  <a:lnTo>
                    <a:pt x="357" y="450"/>
                  </a:lnTo>
                  <a:lnTo>
                    <a:pt x="417" y="450"/>
                  </a:lnTo>
                  <a:lnTo>
                    <a:pt x="208" y="0"/>
                  </a:lnTo>
                  <a:lnTo>
                    <a:pt x="0" y="450"/>
                  </a:lnTo>
                  <a:lnTo>
                    <a:pt x="59" y="450"/>
                  </a:lnTo>
                  <a:lnTo>
                    <a:pt x="208" y="12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" name="Google Shape;29;p61"/>
            <p:cNvSpPr/>
            <p:nvPr/>
          </p:nvSpPr>
          <p:spPr>
            <a:xfrm>
              <a:off x="10668000" y="6060002"/>
              <a:ext cx="219075" cy="238125"/>
            </a:xfrm>
            <a:custGeom>
              <a:avLst/>
              <a:gdLst/>
              <a:ahLst/>
              <a:cxnLst/>
              <a:rect l="l" t="t" r="r" b="b"/>
              <a:pathLst>
                <a:path w="415" h="450" extrusionOk="0">
                  <a:moveTo>
                    <a:pt x="357" y="450"/>
                  </a:moveTo>
                  <a:lnTo>
                    <a:pt x="311" y="350"/>
                  </a:lnTo>
                  <a:lnTo>
                    <a:pt x="105" y="350"/>
                  </a:lnTo>
                  <a:lnTo>
                    <a:pt x="59" y="450"/>
                  </a:lnTo>
                  <a:lnTo>
                    <a:pt x="0" y="450"/>
                  </a:lnTo>
                  <a:lnTo>
                    <a:pt x="208" y="0"/>
                  </a:lnTo>
                  <a:lnTo>
                    <a:pt x="415" y="450"/>
                  </a:lnTo>
                  <a:lnTo>
                    <a:pt x="357" y="450"/>
                  </a:lnTo>
                  <a:close/>
                  <a:moveTo>
                    <a:pt x="288" y="302"/>
                  </a:moveTo>
                  <a:lnTo>
                    <a:pt x="208" y="124"/>
                  </a:lnTo>
                  <a:lnTo>
                    <a:pt x="127" y="302"/>
                  </a:lnTo>
                  <a:lnTo>
                    <a:pt x="288" y="302"/>
                  </a:lnTo>
                  <a:close/>
                </a:path>
              </a:pathLst>
            </a:custGeom>
            <a:solidFill>
              <a:srgbClr val="807F84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" name="Google Shape;30;p61"/>
            <p:cNvSpPr/>
            <p:nvPr/>
          </p:nvSpPr>
          <p:spPr>
            <a:xfrm>
              <a:off x="10922000" y="6063177"/>
              <a:ext cx="163513" cy="234950"/>
            </a:xfrm>
            <a:custGeom>
              <a:avLst/>
              <a:gdLst/>
              <a:ahLst/>
              <a:cxnLst/>
              <a:rect l="l" t="t" r="r" b="b"/>
              <a:pathLst>
                <a:path w="308" h="443" extrusionOk="0">
                  <a:moveTo>
                    <a:pt x="173" y="0"/>
                  </a:moveTo>
                  <a:lnTo>
                    <a:pt x="173" y="0"/>
                  </a:lnTo>
                  <a:lnTo>
                    <a:pt x="186" y="1"/>
                  </a:lnTo>
                  <a:lnTo>
                    <a:pt x="200" y="3"/>
                  </a:lnTo>
                  <a:lnTo>
                    <a:pt x="214" y="6"/>
                  </a:lnTo>
                  <a:lnTo>
                    <a:pt x="226" y="9"/>
                  </a:lnTo>
                  <a:lnTo>
                    <a:pt x="238" y="14"/>
                  </a:lnTo>
                  <a:lnTo>
                    <a:pt x="249" y="20"/>
                  </a:lnTo>
                  <a:lnTo>
                    <a:pt x="260" y="27"/>
                  </a:lnTo>
                  <a:lnTo>
                    <a:pt x="269" y="34"/>
                  </a:lnTo>
                  <a:lnTo>
                    <a:pt x="278" y="43"/>
                  </a:lnTo>
                  <a:lnTo>
                    <a:pt x="286" y="53"/>
                  </a:lnTo>
                  <a:lnTo>
                    <a:pt x="292" y="64"/>
                  </a:lnTo>
                  <a:lnTo>
                    <a:pt x="298" y="77"/>
                  </a:lnTo>
                  <a:lnTo>
                    <a:pt x="302" y="90"/>
                  </a:lnTo>
                  <a:lnTo>
                    <a:pt x="306" y="103"/>
                  </a:lnTo>
                  <a:lnTo>
                    <a:pt x="307" y="118"/>
                  </a:lnTo>
                  <a:lnTo>
                    <a:pt x="308" y="135"/>
                  </a:lnTo>
                  <a:lnTo>
                    <a:pt x="308" y="135"/>
                  </a:lnTo>
                  <a:lnTo>
                    <a:pt x="307" y="151"/>
                  </a:lnTo>
                  <a:lnTo>
                    <a:pt x="306" y="166"/>
                  </a:lnTo>
                  <a:lnTo>
                    <a:pt x="302" y="180"/>
                  </a:lnTo>
                  <a:lnTo>
                    <a:pt x="298" y="193"/>
                  </a:lnTo>
                  <a:lnTo>
                    <a:pt x="292" y="205"/>
                  </a:lnTo>
                  <a:lnTo>
                    <a:pt x="286" y="216"/>
                  </a:lnTo>
                  <a:lnTo>
                    <a:pt x="278" y="225"/>
                  </a:lnTo>
                  <a:lnTo>
                    <a:pt x="269" y="235"/>
                  </a:lnTo>
                  <a:lnTo>
                    <a:pt x="260" y="242"/>
                  </a:lnTo>
                  <a:lnTo>
                    <a:pt x="249" y="250"/>
                  </a:lnTo>
                  <a:lnTo>
                    <a:pt x="238" y="255"/>
                  </a:lnTo>
                  <a:lnTo>
                    <a:pt x="226" y="260"/>
                  </a:lnTo>
                  <a:lnTo>
                    <a:pt x="214" y="264"/>
                  </a:lnTo>
                  <a:lnTo>
                    <a:pt x="200" y="267"/>
                  </a:lnTo>
                  <a:lnTo>
                    <a:pt x="186" y="268"/>
                  </a:lnTo>
                  <a:lnTo>
                    <a:pt x="173" y="269"/>
                  </a:lnTo>
                  <a:lnTo>
                    <a:pt x="54" y="269"/>
                  </a:lnTo>
                  <a:lnTo>
                    <a:pt x="54" y="443"/>
                  </a:lnTo>
                  <a:lnTo>
                    <a:pt x="0" y="443"/>
                  </a:lnTo>
                  <a:lnTo>
                    <a:pt x="0" y="0"/>
                  </a:lnTo>
                  <a:lnTo>
                    <a:pt x="173" y="0"/>
                  </a:lnTo>
                  <a:close/>
                  <a:moveTo>
                    <a:pt x="53" y="220"/>
                  </a:moveTo>
                  <a:lnTo>
                    <a:pt x="166" y="220"/>
                  </a:lnTo>
                  <a:lnTo>
                    <a:pt x="166" y="220"/>
                  </a:lnTo>
                  <a:lnTo>
                    <a:pt x="175" y="220"/>
                  </a:lnTo>
                  <a:lnTo>
                    <a:pt x="183" y="219"/>
                  </a:lnTo>
                  <a:lnTo>
                    <a:pt x="192" y="218"/>
                  </a:lnTo>
                  <a:lnTo>
                    <a:pt x="199" y="215"/>
                  </a:lnTo>
                  <a:lnTo>
                    <a:pt x="208" y="213"/>
                  </a:lnTo>
                  <a:lnTo>
                    <a:pt x="214" y="208"/>
                  </a:lnTo>
                  <a:lnTo>
                    <a:pt x="221" y="204"/>
                  </a:lnTo>
                  <a:lnTo>
                    <a:pt x="227" y="199"/>
                  </a:lnTo>
                  <a:lnTo>
                    <a:pt x="233" y="194"/>
                  </a:lnTo>
                  <a:lnTo>
                    <a:pt x="238" y="187"/>
                  </a:lnTo>
                  <a:lnTo>
                    <a:pt x="243" y="181"/>
                  </a:lnTo>
                  <a:lnTo>
                    <a:pt x="246" y="172"/>
                  </a:lnTo>
                  <a:lnTo>
                    <a:pt x="249" y="164"/>
                  </a:lnTo>
                  <a:lnTo>
                    <a:pt x="251" y="155"/>
                  </a:lnTo>
                  <a:lnTo>
                    <a:pt x="252" y="146"/>
                  </a:lnTo>
                  <a:lnTo>
                    <a:pt x="253" y="135"/>
                  </a:lnTo>
                  <a:lnTo>
                    <a:pt x="253" y="135"/>
                  </a:lnTo>
                  <a:lnTo>
                    <a:pt x="252" y="124"/>
                  </a:lnTo>
                  <a:lnTo>
                    <a:pt x="251" y="114"/>
                  </a:lnTo>
                  <a:lnTo>
                    <a:pt x="249" y="104"/>
                  </a:lnTo>
                  <a:lnTo>
                    <a:pt x="246" y="96"/>
                  </a:lnTo>
                  <a:lnTo>
                    <a:pt x="243" y="89"/>
                  </a:lnTo>
                  <a:lnTo>
                    <a:pt x="238" y="81"/>
                  </a:lnTo>
                  <a:lnTo>
                    <a:pt x="233" y="75"/>
                  </a:lnTo>
                  <a:lnTo>
                    <a:pt x="227" y="69"/>
                  </a:lnTo>
                  <a:lnTo>
                    <a:pt x="221" y="64"/>
                  </a:lnTo>
                  <a:lnTo>
                    <a:pt x="214" y="60"/>
                  </a:lnTo>
                  <a:lnTo>
                    <a:pt x="208" y="57"/>
                  </a:lnTo>
                  <a:lnTo>
                    <a:pt x="199" y="53"/>
                  </a:lnTo>
                  <a:lnTo>
                    <a:pt x="192" y="51"/>
                  </a:lnTo>
                  <a:lnTo>
                    <a:pt x="183" y="49"/>
                  </a:lnTo>
                  <a:lnTo>
                    <a:pt x="175" y="49"/>
                  </a:lnTo>
                  <a:lnTo>
                    <a:pt x="166" y="48"/>
                  </a:lnTo>
                  <a:lnTo>
                    <a:pt x="53" y="48"/>
                  </a:lnTo>
                  <a:lnTo>
                    <a:pt x="53" y="220"/>
                  </a:lnTo>
                  <a:close/>
                </a:path>
              </a:pathLst>
            </a:custGeom>
            <a:solidFill>
              <a:srgbClr val="807F84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1" name="Google Shape;31;p61"/>
            <p:cNvSpPr/>
            <p:nvPr/>
          </p:nvSpPr>
          <p:spPr>
            <a:xfrm>
              <a:off x="11102975" y="6063177"/>
              <a:ext cx="201613" cy="234950"/>
            </a:xfrm>
            <a:custGeom>
              <a:avLst/>
              <a:gdLst/>
              <a:ahLst/>
              <a:cxnLst/>
              <a:rect l="l" t="t" r="r" b="b"/>
              <a:pathLst>
                <a:path w="383" h="443" extrusionOk="0">
                  <a:moveTo>
                    <a:pt x="218" y="48"/>
                  </a:moveTo>
                  <a:lnTo>
                    <a:pt x="218" y="443"/>
                  </a:lnTo>
                  <a:lnTo>
                    <a:pt x="164" y="443"/>
                  </a:lnTo>
                  <a:lnTo>
                    <a:pt x="164" y="48"/>
                  </a:lnTo>
                  <a:lnTo>
                    <a:pt x="0" y="48"/>
                  </a:lnTo>
                  <a:lnTo>
                    <a:pt x="0" y="0"/>
                  </a:lnTo>
                  <a:lnTo>
                    <a:pt x="383" y="0"/>
                  </a:lnTo>
                  <a:lnTo>
                    <a:pt x="383" y="48"/>
                  </a:lnTo>
                  <a:lnTo>
                    <a:pt x="218" y="48"/>
                  </a:lnTo>
                  <a:close/>
                </a:path>
              </a:pathLst>
            </a:custGeom>
            <a:solidFill>
              <a:srgbClr val="807F84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2" name="Google Shape;32;p61"/>
            <p:cNvSpPr/>
            <p:nvPr/>
          </p:nvSpPr>
          <p:spPr>
            <a:xfrm>
              <a:off x="11528425" y="6063177"/>
              <a:ext cx="174625" cy="234950"/>
            </a:xfrm>
            <a:custGeom>
              <a:avLst/>
              <a:gdLst/>
              <a:ahLst/>
              <a:cxnLst/>
              <a:rect l="l" t="t" r="r" b="b"/>
              <a:pathLst>
                <a:path w="330" h="443" extrusionOk="0">
                  <a:moveTo>
                    <a:pt x="170" y="266"/>
                  </a:moveTo>
                  <a:lnTo>
                    <a:pt x="55" y="266"/>
                  </a:lnTo>
                  <a:lnTo>
                    <a:pt x="55" y="443"/>
                  </a:lnTo>
                  <a:lnTo>
                    <a:pt x="0" y="443"/>
                  </a:lnTo>
                  <a:lnTo>
                    <a:pt x="0" y="0"/>
                  </a:lnTo>
                  <a:lnTo>
                    <a:pt x="171" y="0"/>
                  </a:lnTo>
                  <a:lnTo>
                    <a:pt x="171" y="0"/>
                  </a:lnTo>
                  <a:lnTo>
                    <a:pt x="186" y="1"/>
                  </a:lnTo>
                  <a:lnTo>
                    <a:pt x="199" y="3"/>
                  </a:lnTo>
                  <a:lnTo>
                    <a:pt x="212" y="5"/>
                  </a:lnTo>
                  <a:lnTo>
                    <a:pt x="225" y="9"/>
                  </a:lnTo>
                  <a:lnTo>
                    <a:pt x="237" y="13"/>
                  </a:lnTo>
                  <a:lnTo>
                    <a:pt x="248" y="20"/>
                  </a:lnTo>
                  <a:lnTo>
                    <a:pt x="258" y="26"/>
                  </a:lnTo>
                  <a:lnTo>
                    <a:pt x="268" y="33"/>
                  </a:lnTo>
                  <a:lnTo>
                    <a:pt x="277" y="43"/>
                  </a:lnTo>
                  <a:lnTo>
                    <a:pt x="284" y="52"/>
                  </a:lnTo>
                  <a:lnTo>
                    <a:pt x="291" y="63"/>
                  </a:lnTo>
                  <a:lnTo>
                    <a:pt x="297" y="75"/>
                  </a:lnTo>
                  <a:lnTo>
                    <a:pt x="301" y="89"/>
                  </a:lnTo>
                  <a:lnTo>
                    <a:pt x="304" y="102"/>
                  </a:lnTo>
                  <a:lnTo>
                    <a:pt x="306" y="117"/>
                  </a:lnTo>
                  <a:lnTo>
                    <a:pt x="307" y="133"/>
                  </a:lnTo>
                  <a:lnTo>
                    <a:pt x="307" y="133"/>
                  </a:lnTo>
                  <a:lnTo>
                    <a:pt x="306" y="145"/>
                  </a:lnTo>
                  <a:lnTo>
                    <a:pt x="305" y="156"/>
                  </a:lnTo>
                  <a:lnTo>
                    <a:pt x="304" y="167"/>
                  </a:lnTo>
                  <a:lnTo>
                    <a:pt x="301" y="178"/>
                  </a:lnTo>
                  <a:lnTo>
                    <a:pt x="298" y="187"/>
                  </a:lnTo>
                  <a:lnTo>
                    <a:pt x="295" y="196"/>
                  </a:lnTo>
                  <a:lnTo>
                    <a:pt x="289" y="205"/>
                  </a:lnTo>
                  <a:lnTo>
                    <a:pt x="285" y="213"/>
                  </a:lnTo>
                  <a:lnTo>
                    <a:pt x="279" y="220"/>
                  </a:lnTo>
                  <a:lnTo>
                    <a:pt x="274" y="228"/>
                  </a:lnTo>
                  <a:lnTo>
                    <a:pt x="266" y="234"/>
                  </a:lnTo>
                  <a:lnTo>
                    <a:pt x="260" y="239"/>
                  </a:lnTo>
                  <a:lnTo>
                    <a:pt x="251" y="245"/>
                  </a:lnTo>
                  <a:lnTo>
                    <a:pt x="244" y="249"/>
                  </a:lnTo>
                  <a:lnTo>
                    <a:pt x="235" y="253"/>
                  </a:lnTo>
                  <a:lnTo>
                    <a:pt x="226" y="256"/>
                  </a:lnTo>
                  <a:lnTo>
                    <a:pt x="330" y="443"/>
                  </a:lnTo>
                  <a:lnTo>
                    <a:pt x="269" y="443"/>
                  </a:lnTo>
                  <a:lnTo>
                    <a:pt x="170" y="266"/>
                  </a:lnTo>
                  <a:close/>
                  <a:moveTo>
                    <a:pt x="164" y="218"/>
                  </a:moveTo>
                  <a:lnTo>
                    <a:pt x="164" y="218"/>
                  </a:lnTo>
                  <a:lnTo>
                    <a:pt x="174" y="217"/>
                  </a:lnTo>
                  <a:lnTo>
                    <a:pt x="182" y="216"/>
                  </a:lnTo>
                  <a:lnTo>
                    <a:pt x="190" y="215"/>
                  </a:lnTo>
                  <a:lnTo>
                    <a:pt x="198" y="213"/>
                  </a:lnTo>
                  <a:lnTo>
                    <a:pt x="206" y="210"/>
                  </a:lnTo>
                  <a:lnTo>
                    <a:pt x="213" y="206"/>
                  </a:lnTo>
                  <a:lnTo>
                    <a:pt x="220" y="202"/>
                  </a:lnTo>
                  <a:lnTo>
                    <a:pt x="226" y="197"/>
                  </a:lnTo>
                  <a:lnTo>
                    <a:pt x="231" y="191"/>
                  </a:lnTo>
                  <a:lnTo>
                    <a:pt x="237" y="185"/>
                  </a:lnTo>
                  <a:lnTo>
                    <a:pt x="241" y="179"/>
                  </a:lnTo>
                  <a:lnTo>
                    <a:pt x="245" y="170"/>
                  </a:lnTo>
                  <a:lnTo>
                    <a:pt x="248" y="163"/>
                  </a:lnTo>
                  <a:lnTo>
                    <a:pt x="250" y="153"/>
                  </a:lnTo>
                  <a:lnTo>
                    <a:pt x="251" y="144"/>
                  </a:lnTo>
                  <a:lnTo>
                    <a:pt x="251" y="133"/>
                  </a:lnTo>
                  <a:lnTo>
                    <a:pt x="251" y="133"/>
                  </a:lnTo>
                  <a:lnTo>
                    <a:pt x="251" y="122"/>
                  </a:lnTo>
                  <a:lnTo>
                    <a:pt x="250" y="113"/>
                  </a:lnTo>
                  <a:lnTo>
                    <a:pt x="248" y="103"/>
                  </a:lnTo>
                  <a:lnTo>
                    <a:pt x="245" y="95"/>
                  </a:lnTo>
                  <a:lnTo>
                    <a:pt x="241" y="87"/>
                  </a:lnTo>
                  <a:lnTo>
                    <a:pt x="237" y="81"/>
                  </a:lnTo>
                  <a:lnTo>
                    <a:pt x="231" y="75"/>
                  </a:lnTo>
                  <a:lnTo>
                    <a:pt x="226" y="69"/>
                  </a:lnTo>
                  <a:lnTo>
                    <a:pt x="220" y="64"/>
                  </a:lnTo>
                  <a:lnTo>
                    <a:pt x="213" y="60"/>
                  </a:lnTo>
                  <a:lnTo>
                    <a:pt x="206" y="57"/>
                  </a:lnTo>
                  <a:lnTo>
                    <a:pt x="198" y="53"/>
                  </a:lnTo>
                  <a:lnTo>
                    <a:pt x="190" y="51"/>
                  </a:lnTo>
                  <a:lnTo>
                    <a:pt x="182" y="49"/>
                  </a:lnTo>
                  <a:lnTo>
                    <a:pt x="174" y="49"/>
                  </a:lnTo>
                  <a:lnTo>
                    <a:pt x="164" y="48"/>
                  </a:lnTo>
                  <a:lnTo>
                    <a:pt x="54" y="48"/>
                  </a:lnTo>
                  <a:lnTo>
                    <a:pt x="54" y="218"/>
                  </a:lnTo>
                  <a:lnTo>
                    <a:pt x="164" y="218"/>
                  </a:lnTo>
                  <a:close/>
                </a:path>
              </a:pathLst>
            </a:custGeom>
            <a:solidFill>
              <a:srgbClr val="807F84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3" name="Google Shape;33;p61"/>
            <p:cNvSpPr/>
            <p:nvPr/>
          </p:nvSpPr>
          <p:spPr>
            <a:xfrm>
              <a:off x="11722100" y="6060002"/>
              <a:ext cx="219075" cy="238125"/>
            </a:xfrm>
            <a:custGeom>
              <a:avLst/>
              <a:gdLst/>
              <a:ahLst/>
              <a:cxnLst/>
              <a:rect l="l" t="t" r="r" b="b"/>
              <a:pathLst>
                <a:path w="415" h="450" extrusionOk="0">
                  <a:moveTo>
                    <a:pt x="356" y="450"/>
                  </a:moveTo>
                  <a:lnTo>
                    <a:pt x="310" y="350"/>
                  </a:lnTo>
                  <a:lnTo>
                    <a:pt x="104" y="350"/>
                  </a:lnTo>
                  <a:lnTo>
                    <a:pt x="58" y="450"/>
                  </a:lnTo>
                  <a:lnTo>
                    <a:pt x="0" y="450"/>
                  </a:lnTo>
                  <a:lnTo>
                    <a:pt x="207" y="0"/>
                  </a:lnTo>
                  <a:lnTo>
                    <a:pt x="415" y="450"/>
                  </a:lnTo>
                  <a:lnTo>
                    <a:pt x="356" y="450"/>
                  </a:lnTo>
                  <a:close/>
                  <a:moveTo>
                    <a:pt x="288" y="302"/>
                  </a:moveTo>
                  <a:lnTo>
                    <a:pt x="207" y="124"/>
                  </a:lnTo>
                  <a:lnTo>
                    <a:pt x="127" y="302"/>
                  </a:lnTo>
                  <a:lnTo>
                    <a:pt x="288" y="302"/>
                  </a:lnTo>
                  <a:close/>
                </a:path>
              </a:pathLst>
            </a:custGeom>
            <a:solidFill>
              <a:srgbClr val="807F84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4" name="Google Shape;34;p61"/>
            <p:cNvSpPr/>
            <p:nvPr/>
          </p:nvSpPr>
          <p:spPr>
            <a:xfrm>
              <a:off x="11274425" y="6060002"/>
              <a:ext cx="220663" cy="238125"/>
            </a:xfrm>
            <a:custGeom>
              <a:avLst/>
              <a:gdLst/>
              <a:ahLst/>
              <a:cxnLst/>
              <a:rect l="l" t="t" r="r" b="b"/>
              <a:pathLst>
                <a:path w="417" h="450" extrusionOk="0">
                  <a:moveTo>
                    <a:pt x="208" y="124"/>
                  </a:moveTo>
                  <a:lnTo>
                    <a:pt x="357" y="450"/>
                  </a:lnTo>
                  <a:lnTo>
                    <a:pt x="417" y="450"/>
                  </a:lnTo>
                  <a:lnTo>
                    <a:pt x="208" y="0"/>
                  </a:lnTo>
                  <a:lnTo>
                    <a:pt x="0" y="450"/>
                  </a:lnTo>
                  <a:lnTo>
                    <a:pt x="59" y="450"/>
                  </a:lnTo>
                  <a:lnTo>
                    <a:pt x="208" y="124"/>
                  </a:lnTo>
                  <a:close/>
                </a:path>
              </a:pathLst>
            </a:custGeom>
            <a:solidFill>
              <a:srgbClr val="015A84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641533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5="http://schemas.microsoft.com/office/powerpoint/2012/main" xmlns:ahyp="http://schemas.microsoft.com/office/drawing/2018/hyperlinkcolor">
      <p:transition spd="slow">
        <p:fade/>
      </p:transition>
    </mc:Fallback>
  </mc:AlternateConten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 preserve="1">
  <p:cSld name="1_Title only">
    <p:spTree>
      <p:nvGrpSpPr>
        <p:cNvPr id="1" name="Shape 6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3" name="Google Shape;693;p6"/>
          <p:cNvSpPr txBox="1">
            <a:spLocks noGrp="1"/>
          </p:cNvSpPr>
          <p:nvPr>
            <p:ph type="title"/>
          </p:nvPr>
        </p:nvSpPr>
        <p:spPr>
          <a:xfrm>
            <a:off x="641900" y="387100"/>
            <a:ext cx="7966800" cy="681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9pPr>
          </a:lstStyle>
          <a:p>
            <a:endParaRPr/>
          </a:p>
        </p:txBody>
      </p:sp>
      <p:grpSp>
        <p:nvGrpSpPr>
          <p:cNvPr id="694" name="Google Shape;694;p6"/>
          <p:cNvGrpSpPr/>
          <p:nvPr/>
        </p:nvGrpSpPr>
        <p:grpSpPr>
          <a:xfrm rot="-771855">
            <a:off x="550267" y="5585372"/>
            <a:ext cx="858356" cy="897117"/>
            <a:chOff x="3586913" y="4050713"/>
            <a:chExt cx="498538" cy="521050"/>
          </a:xfrm>
        </p:grpSpPr>
        <p:sp>
          <p:nvSpPr>
            <p:cNvPr id="695" name="Google Shape;695;p6"/>
            <p:cNvSpPr/>
            <p:nvPr/>
          </p:nvSpPr>
          <p:spPr>
            <a:xfrm>
              <a:off x="3624050" y="4313338"/>
              <a:ext cx="424775" cy="120325"/>
            </a:xfrm>
            <a:custGeom>
              <a:avLst/>
              <a:gdLst/>
              <a:ahLst/>
              <a:cxnLst/>
              <a:rect l="l" t="t" r="r" b="b"/>
              <a:pathLst>
                <a:path w="16991" h="4813" extrusionOk="0">
                  <a:moveTo>
                    <a:pt x="1068" y="0"/>
                  </a:moveTo>
                  <a:cubicBezTo>
                    <a:pt x="482" y="0"/>
                    <a:pt x="1" y="482"/>
                    <a:pt x="1" y="1067"/>
                  </a:cubicBezTo>
                  <a:lnTo>
                    <a:pt x="1" y="3746"/>
                  </a:lnTo>
                  <a:cubicBezTo>
                    <a:pt x="1" y="4331"/>
                    <a:pt x="482" y="4813"/>
                    <a:pt x="1068" y="4813"/>
                  </a:cubicBezTo>
                  <a:lnTo>
                    <a:pt x="16216" y="4813"/>
                  </a:lnTo>
                  <a:cubicBezTo>
                    <a:pt x="16342" y="4813"/>
                    <a:pt x="16468" y="4792"/>
                    <a:pt x="16991" y="4750"/>
                  </a:cubicBezTo>
                  <a:lnTo>
                    <a:pt x="16991" y="63"/>
                  </a:lnTo>
                  <a:cubicBezTo>
                    <a:pt x="16468" y="21"/>
                    <a:pt x="16342" y="0"/>
                    <a:pt x="16196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6" name="Google Shape;696;p6"/>
            <p:cNvSpPr/>
            <p:nvPr/>
          </p:nvSpPr>
          <p:spPr>
            <a:xfrm>
              <a:off x="3616200" y="4304963"/>
              <a:ext cx="439425" cy="133925"/>
            </a:xfrm>
            <a:custGeom>
              <a:avLst/>
              <a:gdLst/>
              <a:ahLst/>
              <a:cxnLst/>
              <a:rect l="l" t="t" r="r" b="b"/>
              <a:pathLst>
                <a:path w="17577" h="5357" extrusionOk="0">
                  <a:moveTo>
                    <a:pt x="1068" y="1"/>
                  </a:moveTo>
                  <a:cubicBezTo>
                    <a:pt x="482" y="1"/>
                    <a:pt x="1" y="482"/>
                    <a:pt x="1" y="1068"/>
                  </a:cubicBezTo>
                  <a:lnTo>
                    <a:pt x="1" y="4290"/>
                  </a:lnTo>
                  <a:cubicBezTo>
                    <a:pt x="1" y="4876"/>
                    <a:pt x="482" y="5357"/>
                    <a:pt x="1068" y="5357"/>
                  </a:cubicBezTo>
                  <a:lnTo>
                    <a:pt x="17577" y="5357"/>
                  </a:lnTo>
                  <a:lnTo>
                    <a:pt x="17577" y="4876"/>
                  </a:lnTo>
                  <a:lnTo>
                    <a:pt x="1612" y="4876"/>
                  </a:lnTo>
                  <a:cubicBezTo>
                    <a:pt x="1005" y="4876"/>
                    <a:pt x="545" y="4394"/>
                    <a:pt x="545" y="3809"/>
                  </a:cubicBezTo>
                  <a:lnTo>
                    <a:pt x="545" y="1549"/>
                  </a:lnTo>
                  <a:cubicBezTo>
                    <a:pt x="545" y="963"/>
                    <a:pt x="1005" y="482"/>
                    <a:pt x="1612" y="482"/>
                  </a:cubicBezTo>
                  <a:lnTo>
                    <a:pt x="17577" y="482"/>
                  </a:lnTo>
                  <a:lnTo>
                    <a:pt x="17577" y="1"/>
                  </a:ln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7" name="Google Shape;697;p6"/>
            <p:cNvSpPr/>
            <p:nvPr/>
          </p:nvSpPr>
          <p:spPr>
            <a:xfrm>
              <a:off x="3593725" y="4446713"/>
              <a:ext cx="483875" cy="120350"/>
            </a:xfrm>
            <a:custGeom>
              <a:avLst/>
              <a:gdLst/>
              <a:ahLst/>
              <a:cxnLst/>
              <a:rect l="l" t="t" r="r" b="b"/>
              <a:pathLst>
                <a:path w="19355" h="4814" extrusionOk="0">
                  <a:moveTo>
                    <a:pt x="795" y="1"/>
                  </a:moveTo>
                  <a:cubicBezTo>
                    <a:pt x="649" y="1"/>
                    <a:pt x="523" y="43"/>
                    <a:pt x="0" y="84"/>
                  </a:cubicBezTo>
                  <a:lnTo>
                    <a:pt x="0" y="4750"/>
                  </a:lnTo>
                  <a:cubicBezTo>
                    <a:pt x="523" y="4792"/>
                    <a:pt x="649" y="4813"/>
                    <a:pt x="774" y="4813"/>
                  </a:cubicBezTo>
                  <a:lnTo>
                    <a:pt x="18287" y="4813"/>
                  </a:lnTo>
                  <a:cubicBezTo>
                    <a:pt x="18873" y="4813"/>
                    <a:pt x="19354" y="4332"/>
                    <a:pt x="19354" y="3746"/>
                  </a:cubicBezTo>
                  <a:lnTo>
                    <a:pt x="19354" y="1068"/>
                  </a:lnTo>
                  <a:cubicBezTo>
                    <a:pt x="19354" y="482"/>
                    <a:pt x="18873" y="1"/>
                    <a:pt x="18287" y="1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8" name="Google Shape;698;p6"/>
            <p:cNvSpPr/>
            <p:nvPr/>
          </p:nvSpPr>
          <p:spPr>
            <a:xfrm>
              <a:off x="3586925" y="4438863"/>
              <a:ext cx="498525" cy="132900"/>
            </a:xfrm>
            <a:custGeom>
              <a:avLst/>
              <a:gdLst/>
              <a:ahLst/>
              <a:cxnLst/>
              <a:rect l="l" t="t" r="r" b="b"/>
              <a:pathLst>
                <a:path w="19941" h="5316" extrusionOk="0">
                  <a:moveTo>
                    <a:pt x="0" y="1"/>
                  </a:moveTo>
                  <a:lnTo>
                    <a:pt x="0" y="461"/>
                  </a:lnTo>
                  <a:lnTo>
                    <a:pt x="18329" y="461"/>
                  </a:lnTo>
                  <a:cubicBezTo>
                    <a:pt x="18915" y="461"/>
                    <a:pt x="19396" y="943"/>
                    <a:pt x="19396" y="1528"/>
                  </a:cubicBezTo>
                  <a:lnTo>
                    <a:pt x="19396" y="3809"/>
                  </a:lnTo>
                  <a:cubicBezTo>
                    <a:pt x="19396" y="4395"/>
                    <a:pt x="18915" y="4855"/>
                    <a:pt x="18329" y="4855"/>
                  </a:cubicBezTo>
                  <a:lnTo>
                    <a:pt x="0" y="4855"/>
                  </a:lnTo>
                  <a:lnTo>
                    <a:pt x="0" y="5316"/>
                  </a:lnTo>
                  <a:lnTo>
                    <a:pt x="18873" y="5316"/>
                  </a:lnTo>
                  <a:cubicBezTo>
                    <a:pt x="19459" y="5316"/>
                    <a:pt x="19940" y="4855"/>
                    <a:pt x="19940" y="4269"/>
                  </a:cubicBezTo>
                  <a:lnTo>
                    <a:pt x="19940" y="1047"/>
                  </a:lnTo>
                  <a:cubicBezTo>
                    <a:pt x="19940" y="461"/>
                    <a:pt x="19459" y="1"/>
                    <a:pt x="18873" y="1"/>
                  </a:cubicBezTo>
                  <a:close/>
                </a:path>
              </a:pathLst>
            </a:custGeom>
            <a:solidFill>
              <a:srgbClr val="39B44A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9" name="Google Shape;699;p6"/>
            <p:cNvSpPr/>
            <p:nvPr/>
          </p:nvSpPr>
          <p:spPr>
            <a:xfrm>
              <a:off x="3762150" y="4050713"/>
              <a:ext cx="73775" cy="51325"/>
            </a:xfrm>
            <a:custGeom>
              <a:avLst/>
              <a:gdLst/>
              <a:ahLst/>
              <a:cxnLst/>
              <a:rect l="l" t="t" r="r" b="b"/>
              <a:pathLst>
                <a:path w="2951" h="2053" extrusionOk="0">
                  <a:moveTo>
                    <a:pt x="128" y="0"/>
                  </a:moveTo>
                  <a:cubicBezTo>
                    <a:pt x="86" y="0"/>
                    <a:pt x="44" y="1"/>
                    <a:pt x="1" y="2"/>
                  </a:cubicBezTo>
                  <a:cubicBezTo>
                    <a:pt x="1" y="2"/>
                    <a:pt x="879" y="1968"/>
                    <a:pt x="2951" y="2052"/>
                  </a:cubicBezTo>
                  <a:cubicBezTo>
                    <a:pt x="2951" y="2052"/>
                    <a:pt x="2951" y="0"/>
                    <a:pt x="128" y="0"/>
                  </a:cubicBezTo>
                  <a:close/>
                </a:path>
              </a:pathLst>
            </a:custGeom>
            <a:solidFill>
              <a:srgbClr val="8BC53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0" name="Google Shape;700;p6"/>
            <p:cNvSpPr/>
            <p:nvPr/>
          </p:nvSpPr>
          <p:spPr>
            <a:xfrm>
              <a:off x="3831725" y="4053363"/>
              <a:ext cx="28275" cy="81100"/>
            </a:xfrm>
            <a:custGeom>
              <a:avLst/>
              <a:gdLst/>
              <a:ahLst/>
              <a:cxnLst/>
              <a:rect l="l" t="t" r="r" b="b"/>
              <a:pathLst>
                <a:path w="1131" h="3244" extrusionOk="0">
                  <a:moveTo>
                    <a:pt x="1109" y="0"/>
                  </a:moveTo>
                  <a:cubicBezTo>
                    <a:pt x="1067" y="21"/>
                    <a:pt x="1005" y="42"/>
                    <a:pt x="963" y="63"/>
                  </a:cubicBezTo>
                  <a:cubicBezTo>
                    <a:pt x="900" y="84"/>
                    <a:pt x="837" y="105"/>
                    <a:pt x="795" y="147"/>
                  </a:cubicBezTo>
                  <a:cubicBezTo>
                    <a:pt x="733" y="189"/>
                    <a:pt x="670" y="230"/>
                    <a:pt x="586" y="293"/>
                  </a:cubicBezTo>
                  <a:cubicBezTo>
                    <a:pt x="544" y="356"/>
                    <a:pt x="482" y="440"/>
                    <a:pt x="398" y="523"/>
                  </a:cubicBezTo>
                  <a:cubicBezTo>
                    <a:pt x="356" y="607"/>
                    <a:pt x="293" y="712"/>
                    <a:pt x="251" y="795"/>
                  </a:cubicBezTo>
                  <a:cubicBezTo>
                    <a:pt x="210" y="900"/>
                    <a:pt x="189" y="1005"/>
                    <a:pt x="147" y="1130"/>
                  </a:cubicBezTo>
                  <a:cubicBezTo>
                    <a:pt x="126" y="1235"/>
                    <a:pt x="84" y="1339"/>
                    <a:pt x="84" y="1465"/>
                  </a:cubicBezTo>
                  <a:cubicBezTo>
                    <a:pt x="0" y="2051"/>
                    <a:pt x="21" y="2658"/>
                    <a:pt x="126" y="3243"/>
                  </a:cubicBezTo>
                  <a:lnTo>
                    <a:pt x="147" y="3243"/>
                  </a:lnTo>
                  <a:cubicBezTo>
                    <a:pt x="147" y="3243"/>
                    <a:pt x="147" y="3013"/>
                    <a:pt x="168" y="2678"/>
                  </a:cubicBezTo>
                  <a:cubicBezTo>
                    <a:pt x="189" y="2532"/>
                    <a:pt x="210" y="2344"/>
                    <a:pt x="231" y="2134"/>
                  </a:cubicBezTo>
                  <a:cubicBezTo>
                    <a:pt x="272" y="1925"/>
                    <a:pt x="314" y="1716"/>
                    <a:pt x="377" y="1507"/>
                  </a:cubicBezTo>
                  <a:cubicBezTo>
                    <a:pt x="398" y="1402"/>
                    <a:pt x="440" y="1298"/>
                    <a:pt x="461" y="1214"/>
                  </a:cubicBezTo>
                  <a:cubicBezTo>
                    <a:pt x="503" y="1130"/>
                    <a:pt x="544" y="1046"/>
                    <a:pt x="586" y="963"/>
                  </a:cubicBezTo>
                  <a:cubicBezTo>
                    <a:pt x="628" y="858"/>
                    <a:pt x="670" y="774"/>
                    <a:pt x="712" y="691"/>
                  </a:cubicBezTo>
                  <a:cubicBezTo>
                    <a:pt x="754" y="628"/>
                    <a:pt x="775" y="544"/>
                    <a:pt x="816" y="481"/>
                  </a:cubicBezTo>
                  <a:lnTo>
                    <a:pt x="942" y="293"/>
                  </a:lnTo>
                  <a:cubicBezTo>
                    <a:pt x="963" y="251"/>
                    <a:pt x="1005" y="209"/>
                    <a:pt x="1026" y="168"/>
                  </a:cubicBezTo>
                  <a:cubicBezTo>
                    <a:pt x="1088" y="84"/>
                    <a:pt x="1130" y="42"/>
                    <a:pt x="1130" y="42"/>
                  </a:cubicBezTo>
                  <a:lnTo>
                    <a:pt x="1109" y="0"/>
                  </a:lnTo>
                  <a:close/>
                </a:path>
              </a:pathLst>
            </a:custGeom>
            <a:solidFill>
              <a:srgbClr val="A57C5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1" name="Google Shape;701;p6"/>
            <p:cNvSpPr/>
            <p:nvPr/>
          </p:nvSpPr>
          <p:spPr>
            <a:xfrm>
              <a:off x="3706700" y="4094763"/>
              <a:ext cx="258950" cy="210475"/>
            </a:xfrm>
            <a:custGeom>
              <a:avLst/>
              <a:gdLst/>
              <a:ahLst/>
              <a:cxnLst/>
              <a:rect l="l" t="t" r="r" b="b"/>
              <a:pathLst>
                <a:path w="10358" h="8419" extrusionOk="0">
                  <a:moveTo>
                    <a:pt x="3320" y="1"/>
                  </a:moveTo>
                  <a:cubicBezTo>
                    <a:pt x="2754" y="1"/>
                    <a:pt x="2145" y="134"/>
                    <a:pt x="1612" y="583"/>
                  </a:cubicBezTo>
                  <a:cubicBezTo>
                    <a:pt x="314" y="1671"/>
                    <a:pt x="1" y="4224"/>
                    <a:pt x="775" y="5647"/>
                  </a:cubicBezTo>
                  <a:cubicBezTo>
                    <a:pt x="1393" y="6736"/>
                    <a:pt x="2225" y="8418"/>
                    <a:pt x="3714" y="8418"/>
                  </a:cubicBezTo>
                  <a:cubicBezTo>
                    <a:pt x="4141" y="8418"/>
                    <a:pt x="4623" y="8280"/>
                    <a:pt x="5169" y="7948"/>
                  </a:cubicBezTo>
                  <a:cubicBezTo>
                    <a:pt x="5717" y="8278"/>
                    <a:pt x="6199" y="8416"/>
                    <a:pt x="6626" y="8416"/>
                  </a:cubicBezTo>
                  <a:cubicBezTo>
                    <a:pt x="8123" y="8416"/>
                    <a:pt x="8944" y="6721"/>
                    <a:pt x="9563" y="5647"/>
                  </a:cubicBezTo>
                  <a:cubicBezTo>
                    <a:pt x="10358" y="4245"/>
                    <a:pt x="10044" y="1671"/>
                    <a:pt x="8726" y="583"/>
                  </a:cubicBezTo>
                  <a:cubicBezTo>
                    <a:pt x="8201" y="134"/>
                    <a:pt x="7597" y="1"/>
                    <a:pt x="7033" y="1"/>
                  </a:cubicBezTo>
                  <a:cubicBezTo>
                    <a:pt x="6202" y="1"/>
                    <a:pt x="5455" y="290"/>
                    <a:pt x="5169" y="290"/>
                  </a:cubicBezTo>
                  <a:cubicBezTo>
                    <a:pt x="4895" y="290"/>
                    <a:pt x="4153" y="1"/>
                    <a:pt x="3320" y="1"/>
                  </a:cubicBez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2" name="Google Shape;702;p6"/>
            <p:cNvSpPr/>
            <p:nvPr/>
          </p:nvSpPr>
          <p:spPr>
            <a:xfrm>
              <a:off x="3624038" y="4313338"/>
              <a:ext cx="424775" cy="120325"/>
            </a:xfrm>
            <a:custGeom>
              <a:avLst/>
              <a:gdLst/>
              <a:ahLst/>
              <a:cxnLst/>
              <a:rect l="l" t="t" r="r" b="b"/>
              <a:pathLst>
                <a:path w="16991" h="4813" extrusionOk="0">
                  <a:moveTo>
                    <a:pt x="1068" y="0"/>
                  </a:moveTo>
                  <a:cubicBezTo>
                    <a:pt x="482" y="0"/>
                    <a:pt x="1" y="482"/>
                    <a:pt x="1" y="1067"/>
                  </a:cubicBezTo>
                  <a:lnTo>
                    <a:pt x="1" y="3746"/>
                  </a:lnTo>
                  <a:cubicBezTo>
                    <a:pt x="1" y="4331"/>
                    <a:pt x="482" y="4813"/>
                    <a:pt x="1068" y="4813"/>
                  </a:cubicBezTo>
                  <a:lnTo>
                    <a:pt x="16216" y="4813"/>
                  </a:lnTo>
                  <a:cubicBezTo>
                    <a:pt x="16342" y="4813"/>
                    <a:pt x="16468" y="4792"/>
                    <a:pt x="16991" y="4750"/>
                  </a:cubicBezTo>
                  <a:lnTo>
                    <a:pt x="16991" y="63"/>
                  </a:lnTo>
                  <a:cubicBezTo>
                    <a:pt x="16468" y="21"/>
                    <a:pt x="16342" y="0"/>
                    <a:pt x="16196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3" name="Google Shape;703;p6"/>
            <p:cNvSpPr/>
            <p:nvPr/>
          </p:nvSpPr>
          <p:spPr>
            <a:xfrm>
              <a:off x="3616188" y="4304963"/>
              <a:ext cx="439425" cy="133925"/>
            </a:xfrm>
            <a:custGeom>
              <a:avLst/>
              <a:gdLst/>
              <a:ahLst/>
              <a:cxnLst/>
              <a:rect l="l" t="t" r="r" b="b"/>
              <a:pathLst>
                <a:path w="17577" h="5357" extrusionOk="0">
                  <a:moveTo>
                    <a:pt x="1068" y="1"/>
                  </a:moveTo>
                  <a:cubicBezTo>
                    <a:pt x="482" y="1"/>
                    <a:pt x="1" y="482"/>
                    <a:pt x="1" y="1068"/>
                  </a:cubicBezTo>
                  <a:lnTo>
                    <a:pt x="1" y="4290"/>
                  </a:lnTo>
                  <a:cubicBezTo>
                    <a:pt x="1" y="4876"/>
                    <a:pt x="482" y="5357"/>
                    <a:pt x="1068" y="5357"/>
                  </a:cubicBezTo>
                  <a:lnTo>
                    <a:pt x="17577" y="5357"/>
                  </a:lnTo>
                  <a:lnTo>
                    <a:pt x="17577" y="4876"/>
                  </a:lnTo>
                  <a:lnTo>
                    <a:pt x="1612" y="4876"/>
                  </a:lnTo>
                  <a:cubicBezTo>
                    <a:pt x="1005" y="4876"/>
                    <a:pt x="545" y="4394"/>
                    <a:pt x="545" y="3809"/>
                  </a:cubicBezTo>
                  <a:lnTo>
                    <a:pt x="545" y="1549"/>
                  </a:lnTo>
                  <a:cubicBezTo>
                    <a:pt x="545" y="963"/>
                    <a:pt x="1005" y="482"/>
                    <a:pt x="1612" y="482"/>
                  </a:cubicBezTo>
                  <a:lnTo>
                    <a:pt x="17577" y="482"/>
                  </a:lnTo>
                  <a:lnTo>
                    <a:pt x="17577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4" name="Google Shape;704;p6"/>
            <p:cNvSpPr/>
            <p:nvPr/>
          </p:nvSpPr>
          <p:spPr>
            <a:xfrm>
              <a:off x="3593713" y="4446713"/>
              <a:ext cx="483875" cy="120350"/>
            </a:xfrm>
            <a:custGeom>
              <a:avLst/>
              <a:gdLst/>
              <a:ahLst/>
              <a:cxnLst/>
              <a:rect l="l" t="t" r="r" b="b"/>
              <a:pathLst>
                <a:path w="19355" h="4814" extrusionOk="0">
                  <a:moveTo>
                    <a:pt x="795" y="1"/>
                  </a:moveTo>
                  <a:cubicBezTo>
                    <a:pt x="649" y="1"/>
                    <a:pt x="523" y="43"/>
                    <a:pt x="0" y="84"/>
                  </a:cubicBezTo>
                  <a:lnTo>
                    <a:pt x="0" y="4750"/>
                  </a:lnTo>
                  <a:cubicBezTo>
                    <a:pt x="523" y="4792"/>
                    <a:pt x="649" y="4813"/>
                    <a:pt x="774" y="4813"/>
                  </a:cubicBezTo>
                  <a:lnTo>
                    <a:pt x="18287" y="4813"/>
                  </a:lnTo>
                  <a:cubicBezTo>
                    <a:pt x="18873" y="4813"/>
                    <a:pt x="19354" y="4332"/>
                    <a:pt x="19354" y="3746"/>
                  </a:cubicBezTo>
                  <a:lnTo>
                    <a:pt x="19354" y="1068"/>
                  </a:lnTo>
                  <a:cubicBezTo>
                    <a:pt x="19354" y="482"/>
                    <a:pt x="18873" y="1"/>
                    <a:pt x="18287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5" name="Google Shape;705;p6"/>
            <p:cNvSpPr/>
            <p:nvPr/>
          </p:nvSpPr>
          <p:spPr>
            <a:xfrm>
              <a:off x="3586913" y="4438863"/>
              <a:ext cx="498525" cy="132900"/>
            </a:xfrm>
            <a:custGeom>
              <a:avLst/>
              <a:gdLst/>
              <a:ahLst/>
              <a:cxnLst/>
              <a:rect l="l" t="t" r="r" b="b"/>
              <a:pathLst>
                <a:path w="19941" h="5316" extrusionOk="0">
                  <a:moveTo>
                    <a:pt x="0" y="1"/>
                  </a:moveTo>
                  <a:lnTo>
                    <a:pt x="0" y="461"/>
                  </a:lnTo>
                  <a:lnTo>
                    <a:pt x="18329" y="461"/>
                  </a:lnTo>
                  <a:cubicBezTo>
                    <a:pt x="18915" y="461"/>
                    <a:pt x="19396" y="943"/>
                    <a:pt x="19396" y="1528"/>
                  </a:cubicBezTo>
                  <a:lnTo>
                    <a:pt x="19396" y="3809"/>
                  </a:lnTo>
                  <a:cubicBezTo>
                    <a:pt x="19396" y="4395"/>
                    <a:pt x="18915" y="4855"/>
                    <a:pt x="18329" y="4855"/>
                  </a:cubicBezTo>
                  <a:lnTo>
                    <a:pt x="0" y="4855"/>
                  </a:lnTo>
                  <a:lnTo>
                    <a:pt x="0" y="5316"/>
                  </a:lnTo>
                  <a:lnTo>
                    <a:pt x="18873" y="5316"/>
                  </a:lnTo>
                  <a:cubicBezTo>
                    <a:pt x="19459" y="5316"/>
                    <a:pt x="19940" y="4855"/>
                    <a:pt x="19940" y="4269"/>
                  </a:cubicBezTo>
                  <a:lnTo>
                    <a:pt x="19940" y="1047"/>
                  </a:lnTo>
                  <a:cubicBezTo>
                    <a:pt x="19940" y="461"/>
                    <a:pt x="19459" y="1"/>
                    <a:pt x="18873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6" name="Google Shape;706;p6"/>
            <p:cNvSpPr/>
            <p:nvPr/>
          </p:nvSpPr>
          <p:spPr>
            <a:xfrm>
              <a:off x="3762138" y="4050713"/>
              <a:ext cx="73775" cy="51325"/>
            </a:xfrm>
            <a:custGeom>
              <a:avLst/>
              <a:gdLst/>
              <a:ahLst/>
              <a:cxnLst/>
              <a:rect l="l" t="t" r="r" b="b"/>
              <a:pathLst>
                <a:path w="2951" h="2053" extrusionOk="0">
                  <a:moveTo>
                    <a:pt x="128" y="0"/>
                  </a:moveTo>
                  <a:cubicBezTo>
                    <a:pt x="86" y="0"/>
                    <a:pt x="44" y="1"/>
                    <a:pt x="1" y="2"/>
                  </a:cubicBezTo>
                  <a:cubicBezTo>
                    <a:pt x="1" y="2"/>
                    <a:pt x="879" y="1968"/>
                    <a:pt x="2951" y="2052"/>
                  </a:cubicBezTo>
                  <a:cubicBezTo>
                    <a:pt x="2951" y="2052"/>
                    <a:pt x="2951" y="0"/>
                    <a:pt x="128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7" name="Google Shape;707;p6"/>
            <p:cNvSpPr/>
            <p:nvPr/>
          </p:nvSpPr>
          <p:spPr>
            <a:xfrm>
              <a:off x="3831713" y="4053363"/>
              <a:ext cx="28275" cy="81100"/>
            </a:xfrm>
            <a:custGeom>
              <a:avLst/>
              <a:gdLst/>
              <a:ahLst/>
              <a:cxnLst/>
              <a:rect l="l" t="t" r="r" b="b"/>
              <a:pathLst>
                <a:path w="1131" h="3244" extrusionOk="0">
                  <a:moveTo>
                    <a:pt x="1109" y="0"/>
                  </a:moveTo>
                  <a:cubicBezTo>
                    <a:pt x="1067" y="21"/>
                    <a:pt x="1005" y="42"/>
                    <a:pt x="963" y="63"/>
                  </a:cubicBezTo>
                  <a:cubicBezTo>
                    <a:pt x="900" y="84"/>
                    <a:pt x="837" y="105"/>
                    <a:pt x="795" y="147"/>
                  </a:cubicBezTo>
                  <a:cubicBezTo>
                    <a:pt x="733" y="189"/>
                    <a:pt x="670" y="230"/>
                    <a:pt x="586" y="293"/>
                  </a:cubicBezTo>
                  <a:cubicBezTo>
                    <a:pt x="544" y="356"/>
                    <a:pt x="482" y="440"/>
                    <a:pt x="398" y="523"/>
                  </a:cubicBezTo>
                  <a:cubicBezTo>
                    <a:pt x="356" y="607"/>
                    <a:pt x="293" y="712"/>
                    <a:pt x="251" y="795"/>
                  </a:cubicBezTo>
                  <a:cubicBezTo>
                    <a:pt x="210" y="900"/>
                    <a:pt x="189" y="1005"/>
                    <a:pt x="147" y="1130"/>
                  </a:cubicBezTo>
                  <a:cubicBezTo>
                    <a:pt x="126" y="1235"/>
                    <a:pt x="84" y="1339"/>
                    <a:pt x="84" y="1465"/>
                  </a:cubicBezTo>
                  <a:cubicBezTo>
                    <a:pt x="0" y="2051"/>
                    <a:pt x="21" y="2658"/>
                    <a:pt x="126" y="3243"/>
                  </a:cubicBezTo>
                  <a:lnTo>
                    <a:pt x="147" y="3243"/>
                  </a:lnTo>
                  <a:cubicBezTo>
                    <a:pt x="147" y="3243"/>
                    <a:pt x="147" y="3013"/>
                    <a:pt x="168" y="2678"/>
                  </a:cubicBezTo>
                  <a:cubicBezTo>
                    <a:pt x="189" y="2532"/>
                    <a:pt x="210" y="2344"/>
                    <a:pt x="231" y="2134"/>
                  </a:cubicBezTo>
                  <a:cubicBezTo>
                    <a:pt x="272" y="1925"/>
                    <a:pt x="314" y="1716"/>
                    <a:pt x="377" y="1507"/>
                  </a:cubicBezTo>
                  <a:cubicBezTo>
                    <a:pt x="398" y="1402"/>
                    <a:pt x="440" y="1298"/>
                    <a:pt x="461" y="1214"/>
                  </a:cubicBezTo>
                  <a:cubicBezTo>
                    <a:pt x="503" y="1130"/>
                    <a:pt x="544" y="1046"/>
                    <a:pt x="586" y="963"/>
                  </a:cubicBezTo>
                  <a:cubicBezTo>
                    <a:pt x="628" y="858"/>
                    <a:pt x="670" y="774"/>
                    <a:pt x="712" y="691"/>
                  </a:cubicBezTo>
                  <a:cubicBezTo>
                    <a:pt x="754" y="628"/>
                    <a:pt x="775" y="544"/>
                    <a:pt x="816" y="481"/>
                  </a:cubicBezTo>
                  <a:lnTo>
                    <a:pt x="942" y="293"/>
                  </a:lnTo>
                  <a:cubicBezTo>
                    <a:pt x="963" y="251"/>
                    <a:pt x="1005" y="209"/>
                    <a:pt x="1026" y="168"/>
                  </a:cubicBezTo>
                  <a:cubicBezTo>
                    <a:pt x="1088" y="84"/>
                    <a:pt x="1130" y="42"/>
                    <a:pt x="1130" y="42"/>
                  </a:cubicBezTo>
                  <a:lnTo>
                    <a:pt x="1109" y="0"/>
                  </a:lnTo>
                  <a:close/>
                </a:path>
              </a:pathLst>
            </a:custGeom>
            <a:solidFill>
              <a:srgbClr val="A5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8" name="Google Shape;708;p6"/>
            <p:cNvSpPr/>
            <p:nvPr/>
          </p:nvSpPr>
          <p:spPr>
            <a:xfrm>
              <a:off x="3706688" y="4094763"/>
              <a:ext cx="258950" cy="210475"/>
            </a:xfrm>
            <a:custGeom>
              <a:avLst/>
              <a:gdLst/>
              <a:ahLst/>
              <a:cxnLst/>
              <a:rect l="l" t="t" r="r" b="b"/>
              <a:pathLst>
                <a:path w="10358" h="8419" extrusionOk="0">
                  <a:moveTo>
                    <a:pt x="3320" y="1"/>
                  </a:moveTo>
                  <a:cubicBezTo>
                    <a:pt x="2754" y="1"/>
                    <a:pt x="2145" y="134"/>
                    <a:pt x="1612" y="583"/>
                  </a:cubicBezTo>
                  <a:cubicBezTo>
                    <a:pt x="314" y="1671"/>
                    <a:pt x="1" y="4224"/>
                    <a:pt x="775" y="5647"/>
                  </a:cubicBezTo>
                  <a:cubicBezTo>
                    <a:pt x="1393" y="6736"/>
                    <a:pt x="2225" y="8418"/>
                    <a:pt x="3714" y="8418"/>
                  </a:cubicBezTo>
                  <a:cubicBezTo>
                    <a:pt x="4141" y="8418"/>
                    <a:pt x="4623" y="8280"/>
                    <a:pt x="5169" y="7948"/>
                  </a:cubicBezTo>
                  <a:cubicBezTo>
                    <a:pt x="5717" y="8278"/>
                    <a:pt x="6199" y="8416"/>
                    <a:pt x="6626" y="8416"/>
                  </a:cubicBezTo>
                  <a:cubicBezTo>
                    <a:pt x="8123" y="8416"/>
                    <a:pt x="8944" y="6721"/>
                    <a:pt x="9563" y="5647"/>
                  </a:cubicBezTo>
                  <a:cubicBezTo>
                    <a:pt x="10358" y="4245"/>
                    <a:pt x="10044" y="1671"/>
                    <a:pt x="8726" y="583"/>
                  </a:cubicBezTo>
                  <a:cubicBezTo>
                    <a:pt x="8201" y="134"/>
                    <a:pt x="7597" y="1"/>
                    <a:pt x="7033" y="1"/>
                  </a:cubicBezTo>
                  <a:cubicBezTo>
                    <a:pt x="6202" y="1"/>
                    <a:pt x="5455" y="290"/>
                    <a:pt x="5169" y="290"/>
                  </a:cubicBezTo>
                  <a:cubicBezTo>
                    <a:pt x="4895" y="290"/>
                    <a:pt x="4153" y="1"/>
                    <a:pt x="332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709" name="Google Shape;709;p6"/>
          <p:cNvGrpSpPr/>
          <p:nvPr/>
        </p:nvGrpSpPr>
        <p:grpSpPr>
          <a:xfrm rot="2216507">
            <a:off x="10540169" y="5731444"/>
            <a:ext cx="1403279" cy="1155965"/>
            <a:chOff x="4399263" y="2810788"/>
            <a:chExt cx="815013" cy="671375"/>
          </a:xfrm>
        </p:grpSpPr>
        <p:sp>
          <p:nvSpPr>
            <p:cNvPr id="710" name="Google Shape;710;p6"/>
            <p:cNvSpPr/>
            <p:nvPr/>
          </p:nvSpPr>
          <p:spPr>
            <a:xfrm>
              <a:off x="4399275" y="2810788"/>
              <a:ext cx="815000" cy="332350"/>
            </a:xfrm>
            <a:custGeom>
              <a:avLst/>
              <a:gdLst/>
              <a:ahLst/>
              <a:cxnLst/>
              <a:rect l="l" t="t" r="r" b="b"/>
              <a:pathLst>
                <a:path w="32600" h="13294" extrusionOk="0">
                  <a:moveTo>
                    <a:pt x="1877" y="0"/>
                  </a:moveTo>
                  <a:cubicBezTo>
                    <a:pt x="1477" y="0"/>
                    <a:pt x="1106" y="256"/>
                    <a:pt x="984" y="658"/>
                  </a:cubicBezTo>
                  <a:lnTo>
                    <a:pt x="147" y="3609"/>
                  </a:lnTo>
                  <a:cubicBezTo>
                    <a:pt x="0" y="4090"/>
                    <a:pt x="272" y="4592"/>
                    <a:pt x="754" y="4738"/>
                  </a:cubicBezTo>
                  <a:lnTo>
                    <a:pt x="30507" y="13254"/>
                  </a:lnTo>
                  <a:cubicBezTo>
                    <a:pt x="30595" y="13281"/>
                    <a:pt x="30684" y="13294"/>
                    <a:pt x="30772" y="13294"/>
                  </a:cubicBezTo>
                  <a:cubicBezTo>
                    <a:pt x="31160" y="13294"/>
                    <a:pt x="31514" y="13040"/>
                    <a:pt x="31616" y="12648"/>
                  </a:cubicBezTo>
                  <a:lnTo>
                    <a:pt x="32474" y="9697"/>
                  </a:lnTo>
                  <a:cubicBezTo>
                    <a:pt x="32599" y="9216"/>
                    <a:pt x="32327" y="8714"/>
                    <a:pt x="31846" y="8567"/>
                  </a:cubicBezTo>
                  <a:lnTo>
                    <a:pt x="2114" y="31"/>
                  </a:lnTo>
                  <a:cubicBezTo>
                    <a:pt x="2035" y="10"/>
                    <a:pt x="1955" y="0"/>
                    <a:pt x="1877" y="0"/>
                  </a:cubicBez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1" name="Google Shape;711;p6"/>
            <p:cNvSpPr/>
            <p:nvPr/>
          </p:nvSpPr>
          <p:spPr>
            <a:xfrm>
              <a:off x="4399275" y="2851288"/>
              <a:ext cx="805050" cy="291850"/>
            </a:xfrm>
            <a:custGeom>
              <a:avLst/>
              <a:gdLst/>
              <a:ahLst/>
              <a:cxnLst/>
              <a:rect l="l" t="t" r="r" b="b"/>
              <a:pathLst>
                <a:path w="32202" h="11674" extrusionOk="0">
                  <a:moveTo>
                    <a:pt x="712" y="1"/>
                  </a:moveTo>
                  <a:lnTo>
                    <a:pt x="147" y="1989"/>
                  </a:lnTo>
                  <a:cubicBezTo>
                    <a:pt x="0" y="2470"/>
                    <a:pt x="272" y="2972"/>
                    <a:pt x="775" y="3118"/>
                  </a:cubicBezTo>
                  <a:lnTo>
                    <a:pt x="30507" y="11634"/>
                  </a:lnTo>
                  <a:cubicBezTo>
                    <a:pt x="30595" y="11661"/>
                    <a:pt x="30684" y="11674"/>
                    <a:pt x="30772" y="11674"/>
                  </a:cubicBezTo>
                  <a:cubicBezTo>
                    <a:pt x="31160" y="11674"/>
                    <a:pt x="31514" y="11420"/>
                    <a:pt x="31616" y="11028"/>
                  </a:cubicBezTo>
                  <a:lnTo>
                    <a:pt x="32202" y="9040"/>
                  </a:lnTo>
                  <a:lnTo>
                    <a:pt x="712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2" name="Google Shape;712;p6"/>
            <p:cNvSpPr/>
            <p:nvPr/>
          </p:nvSpPr>
          <p:spPr>
            <a:xfrm>
              <a:off x="4399800" y="2891563"/>
              <a:ext cx="793025" cy="251575"/>
            </a:xfrm>
            <a:custGeom>
              <a:avLst/>
              <a:gdLst/>
              <a:ahLst/>
              <a:cxnLst/>
              <a:rect l="l" t="t" r="r" b="b"/>
              <a:pathLst>
                <a:path w="31721" h="10063" extrusionOk="0">
                  <a:moveTo>
                    <a:pt x="251" y="1"/>
                  </a:moveTo>
                  <a:lnTo>
                    <a:pt x="126" y="378"/>
                  </a:lnTo>
                  <a:cubicBezTo>
                    <a:pt x="0" y="859"/>
                    <a:pt x="272" y="1361"/>
                    <a:pt x="754" y="1507"/>
                  </a:cubicBezTo>
                  <a:lnTo>
                    <a:pt x="30486" y="10023"/>
                  </a:lnTo>
                  <a:cubicBezTo>
                    <a:pt x="30574" y="10050"/>
                    <a:pt x="30663" y="10063"/>
                    <a:pt x="30751" y="10063"/>
                  </a:cubicBezTo>
                  <a:cubicBezTo>
                    <a:pt x="31139" y="10063"/>
                    <a:pt x="31493" y="9809"/>
                    <a:pt x="31595" y="9417"/>
                  </a:cubicBezTo>
                  <a:lnTo>
                    <a:pt x="31721" y="9040"/>
                  </a:lnTo>
                  <a:lnTo>
                    <a:pt x="251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3" name="Google Shape;713;p6"/>
            <p:cNvSpPr/>
            <p:nvPr/>
          </p:nvSpPr>
          <p:spPr>
            <a:xfrm>
              <a:off x="4444250" y="2812588"/>
              <a:ext cx="12600" cy="33500"/>
            </a:xfrm>
            <a:custGeom>
              <a:avLst/>
              <a:gdLst/>
              <a:ahLst/>
              <a:cxnLst/>
              <a:rect l="l" t="t" r="r" b="b"/>
              <a:pathLst>
                <a:path w="504" h="1340" extrusionOk="0">
                  <a:moveTo>
                    <a:pt x="378" y="0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4" name="Google Shape;714;p6"/>
            <p:cNvSpPr/>
            <p:nvPr/>
          </p:nvSpPr>
          <p:spPr>
            <a:xfrm>
              <a:off x="4459425" y="28152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5" name="Google Shape;715;p6"/>
            <p:cNvSpPr/>
            <p:nvPr/>
          </p:nvSpPr>
          <p:spPr>
            <a:xfrm>
              <a:off x="4470950" y="28188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6" name="Google Shape;716;p6"/>
            <p:cNvSpPr/>
            <p:nvPr/>
          </p:nvSpPr>
          <p:spPr>
            <a:xfrm>
              <a:off x="4489775" y="2828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7" name="Google Shape;717;p6"/>
            <p:cNvSpPr/>
            <p:nvPr/>
          </p:nvSpPr>
          <p:spPr>
            <a:xfrm>
              <a:off x="4506500" y="28376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8" name="Google Shape;718;p6"/>
            <p:cNvSpPr/>
            <p:nvPr/>
          </p:nvSpPr>
          <p:spPr>
            <a:xfrm>
              <a:off x="4499700" y="28282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7" y="0"/>
                  </a:moveTo>
                  <a:lnTo>
                    <a:pt x="1" y="1297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5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9" name="Google Shape;719;p6"/>
            <p:cNvSpPr/>
            <p:nvPr/>
          </p:nvSpPr>
          <p:spPr>
            <a:xfrm>
              <a:off x="4514875" y="28314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0" name="Google Shape;720;p6"/>
            <p:cNvSpPr/>
            <p:nvPr/>
          </p:nvSpPr>
          <p:spPr>
            <a:xfrm>
              <a:off x="4503900" y="283036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1" name="Google Shape;721;p6"/>
            <p:cNvSpPr/>
            <p:nvPr/>
          </p:nvSpPr>
          <p:spPr>
            <a:xfrm>
              <a:off x="4536850" y="2837688"/>
              <a:ext cx="8400" cy="16775"/>
            </a:xfrm>
            <a:custGeom>
              <a:avLst/>
              <a:gdLst/>
              <a:ahLst/>
              <a:cxnLst/>
              <a:rect l="l" t="t" r="r" b="b"/>
              <a:pathLst>
                <a:path w="336" h="671" extrusionOk="0">
                  <a:moveTo>
                    <a:pt x="189" y="1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3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2" name="Google Shape;722;p6"/>
            <p:cNvSpPr/>
            <p:nvPr/>
          </p:nvSpPr>
          <p:spPr>
            <a:xfrm>
              <a:off x="4548350" y="28408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3" name="Google Shape;723;p6"/>
            <p:cNvSpPr/>
            <p:nvPr/>
          </p:nvSpPr>
          <p:spPr>
            <a:xfrm>
              <a:off x="4554625" y="2843963"/>
              <a:ext cx="13100" cy="33500"/>
            </a:xfrm>
            <a:custGeom>
              <a:avLst/>
              <a:gdLst/>
              <a:ahLst/>
              <a:cxnLst/>
              <a:rect l="l" t="t" r="r" b="b"/>
              <a:pathLst>
                <a:path w="524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47" y="1340"/>
                  </a:lnTo>
                  <a:lnTo>
                    <a:pt x="524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4" name="Google Shape;724;p6"/>
            <p:cNvSpPr/>
            <p:nvPr/>
          </p:nvSpPr>
          <p:spPr>
            <a:xfrm>
              <a:off x="4570850" y="28476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5" name="Google Shape;725;p6"/>
            <p:cNvSpPr/>
            <p:nvPr/>
          </p:nvSpPr>
          <p:spPr>
            <a:xfrm>
              <a:off x="4581300" y="2850238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6" name="Google Shape;726;p6"/>
            <p:cNvSpPr/>
            <p:nvPr/>
          </p:nvSpPr>
          <p:spPr>
            <a:xfrm>
              <a:off x="4600675" y="2860713"/>
              <a:ext cx="7850" cy="17275"/>
            </a:xfrm>
            <a:custGeom>
              <a:avLst/>
              <a:gdLst/>
              <a:ahLst/>
              <a:cxnLst/>
              <a:rect l="l" t="t" r="r" b="b"/>
              <a:pathLst>
                <a:path w="314" h="691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7" name="Google Shape;727;p6"/>
            <p:cNvSpPr/>
            <p:nvPr/>
          </p:nvSpPr>
          <p:spPr>
            <a:xfrm>
              <a:off x="4603800" y="28565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0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8" name="Google Shape;728;p6"/>
            <p:cNvSpPr/>
            <p:nvPr/>
          </p:nvSpPr>
          <p:spPr>
            <a:xfrm>
              <a:off x="4610075" y="28596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9" name="Google Shape;729;p6"/>
            <p:cNvSpPr/>
            <p:nvPr/>
          </p:nvSpPr>
          <p:spPr>
            <a:xfrm>
              <a:off x="4625775" y="28633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0" name="Google Shape;730;p6"/>
            <p:cNvSpPr/>
            <p:nvPr/>
          </p:nvSpPr>
          <p:spPr>
            <a:xfrm>
              <a:off x="4649300" y="287796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1" name="Google Shape;731;p6"/>
            <p:cNvSpPr/>
            <p:nvPr/>
          </p:nvSpPr>
          <p:spPr>
            <a:xfrm>
              <a:off x="4647750" y="286908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2" name="Google Shape;732;p6"/>
            <p:cNvSpPr/>
            <p:nvPr/>
          </p:nvSpPr>
          <p:spPr>
            <a:xfrm>
              <a:off x="4659250" y="28727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3" name="Google Shape;733;p6"/>
            <p:cNvSpPr/>
            <p:nvPr/>
          </p:nvSpPr>
          <p:spPr>
            <a:xfrm>
              <a:off x="4679650" y="28889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298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4" name="Google Shape;734;p6"/>
            <p:cNvSpPr/>
            <p:nvPr/>
          </p:nvSpPr>
          <p:spPr>
            <a:xfrm>
              <a:off x="4681225" y="2879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5" name="Google Shape;735;p6"/>
            <p:cNvSpPr/>
            <p:nvPr/>
          </p:nvSpPr>
          <p:spPr>
            <a:xfrm>
              <a:off x="4692200" y="288216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6" name="Google Shape;736;p6"/>
            <p:cNvSpPr/>
            <p:nvPr/>
          </p:nvSpPr>
          <p:spPr>
            <a:xfrm>
              <a:off x="4703200" y="28852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7" name="Google Shape;737;p6"/>
            <p:cNvSpPr/>
            <p:nvPr/>
          </p:nvSpPr>
          <p:spPr>
            <a:xfrm>
              <a:off x="4729875" y="29025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8" name="Google Shape;738;p6"/>
            <p:cNvSpPr/>
            <p:nvPr/>
          </p:nvSpPr>
          <p:spPr>
            <a:xfrm>
              <a:off x="4720975" y="28915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9" name="Google Shape;739;p6"/>
            <p:cNvSpPr/>
            <p:nvPr/>
          </p:nvSpPr>
          <p:spPr>
            <a:xfrm>
              <a:off x="4736675" y="2894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0" name="Google Shape;740;p6"/>
            <p:cNvSpPr/>
            <p:nvPr/>
          </p:nvSpPr>
          <p:spPr>
            <a:xfrm>
              <a:off x="4747650" y="28978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1" name="Google Shape;741;p6"/>
            <p:cNvSpPr/>
            <p:nvPr/>
          </p:nvSpPr>
          <p:spPr>
            <a:xfrm>
              <a:off x="4758650" y="2900988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8" y="1"/>
                  </a:moveTo>
                  <a:lnTo>
                    <a:pt x="0" y="649"/>
                  </a:lnTo>
                  <a:lnTo>
                    <a:pt x="146" y="691"/>
                  </a:lnTo>
                  <a:lnTo>
                    <a:pt x="335" y="4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2" name="Google Shape;742;p6"/>
            <p:cNvSpPr/>
            <p:nvPr/>
          </p:nvSpPr>
          <p:spPr>
            <a:xfrm>
              <a:off x="4769625" y="29041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3" name="Google Shape;743;p6"/>
            <p:cNvSpPr/>
            <p:nvPr/>
          </p:nvSpPr>
          <p:spPr>
            <a:xfrm>
              <a:off x="4776425" y="2907788"/>
              <a:ext cx="12575" cy="32975"/>
            </a:xfrm>
            <a:custGeom>
              <a:avLst/>
              <a:gdLst/>
              <a:ahLst/>
              <a:cxnLst/>
              <a:rect l="l" t="t" r="r" b="b"/>
              <a:pathLst>
                <a:path w="503" h="1319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19"/>
                  </a:lnTo>
                  <a:lnTo>
                    <a:pt x="503" y="21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4" name="Google Shape;744;p6"/>
            <p:cNvSpPr/>
            <p:nvPr/>
          </p:nvSpPr>
          <p:spPr>
            <a:xfrm>
              <a:off x="4791600" y="2910413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5" name="Google Shape;745;p6"/>
            <p:cNvSpPr/>
            <p:nvPr/>
          </p:nvSpPr>
          <p:spPr>
            <a:xfrm>
              <a:off x="4803100" y="29135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6" name="Google Shape;746;p6"/>
            <p:cNvSpPr/>
            <p:nvPr/>
          </p:nvSpPr>
          <p:spPr>
            <a:xfrm>
              <a:off x="4814075" y="29172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7" name="Google Shape;747;p6"/>
            <p:cNvSpPr/>
            <p:nvPr/>
          </p:nvSpPr>
          <p:spPr>
            <a:xfrm>
              <a:off x="4825075" y="29198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8" name="Google Shape;748;p6"/>
            <p:cNvSpPr/>
            <p:nvPr/>
          </p:nvSpPr>
          <p:spPr>
            <a:xfrm>
              <a:off x="4831875" y="29234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0"/>
                  </a:moveTo>
                  <a:lnTo>
                    <a:pt x="0" y="1297"/>
                  </a:lnTo>
                  <a:lnTo>
                    <a:pt x="126" y="1339"/>
                  </a:lnTo>
                  <a:lnTo>
                    <a:pt x="502" y="42"/>
                  </a:lnTo>
                  <a:lnTo>
                    <a:pt x="356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9" name="Google Shape;749;p6"/>
            <p:cNvSpPr/>
            <p:nvPr/>
          </p:nvSpPr>
          <p:spPr>
            <a:xfrm>
              <a:off x="4847050" y="2926613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0" name="Google Shape;750;p6"/>
            <p:cNvSpPr/>
            <p:nvPr/>
          </p:nvSpPr>
          <p:spPr>
            <a:xfrm>
              <a:off x="4858550" y="29297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1" name="Google Shape;751;p6"/>
            <p:cNvSpPr/>
            <p:nvPr/>
          </p:nvSpPr>
          <p:spPr>
            <a:xfrm>
              <a:off x="4844950" y="2928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2" name="Google Shape;752;p6"/>
            <p:cNvSpPr/>
            <p:nvPr/>
          </p:nvSpPr>
          <p:spPr>
            <a:xfrm>
              <a:off x="4880525" y="29360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3" name="Google Shape;753;p6"/>
            <p:cNvSpPr/>
            <p:nvPr/>
          </p:nvSpPr>
          <p:spPr>
            <a:xfrm>
              <a:off x="4886800" y="2939163"/>
              <a:ext cx="12575" cy="33525"/>
            </a:xfrm>
            <a:custGeom>
              <a:avLst/>
              <a:gdLst/>
              <a:ahLst/>
              <a:cxnLst/>
              <a:rect l="l" t="t" r="r" b="b"/>
              <a:pathLst>
                <a:path w="503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4" name="Google Shape;754;p6"/>
            <p:cNvSpPr/>
            <p:nvPr/>
          </p:nvSpPr>
          <p:spPr>
            <a:xfrm>
              <a:off x="4902500" y="2942838"/>
              <a:ext cx="8375" cy="16750"/>
            </a:xfrm>
            <a:custGeom>
              <a:avLst/>
              <a:gdLst/>
              <a:ahLst/>
              <a:cxnLst/>
              <a:rect l="l" t="t" r="r" b="b"/>
              <a:pathLst>
                <a:path w="335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46" y="670"/>
                  </a:lnTo>
                  <a:lnTo>
                    <a:pt x="335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5" name="Google Shape;755;p6"/>
            <p:cNvSpPr/>
            <p:nvPr/>
          </p:nvSpPr>
          <p:spPr>
            <a:xfrm>
              <a:off x="4929700" y="29600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50"/>
                  </a:lnTo>
                  <a:lnTo>
                    <a:pt x="146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6" name="Google Shape;756;p6"/>
            <p:cNvSpPr/>
            <p:nvPr/>
          </p:nvSpPr>
          <p:spPr>
            <a:xfrm>
              <a:off x="4924975" y="29491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7" name="Google Shape;757;p6"/>
            <p:cNvSpPr/>
            <p:nvPr/>
          </p:nvSpPr>
          <p:spPr>
            <a:xfrm>
              <a:off x="4935975" y="2952263"/>
              <a:ext cx="7850" cy="16750"/>
            </a:xfrm>
            <a:custGeom>
              <a:avLst/>
              <a:gdLst/>
              <a:ahLst/>
              <a:cxnLst/>
              <a:rect l="l" t="t" r="r" b="b"/>
              <a:pathLst>
                <a:path w="314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8" name="Google Shape;758;p6"/>
            <p:cNvSpPr/>
            <p:nvPr/>
          </p:nvSpPr>
          <p:spPr>
            <a:xfrm>
              <a:off x="4942775" y="29553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2"/>
                  </a:lnTo>
                  <a:lnTo>
                    <a:pt x="356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9" name="Google Shape;759;p6"/>
            <p:cNvSpPr/>
            <p:nvPr/>
          </p:nvSpPr>
          <p:spPr>
            <a:xfrm>
              <a:off x="4957925" y="29585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6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0" name="Google Shape;760;p6"/>
            <p:cNvSpPr/>
            <p:nvPr/>
          </p:nvSpPr>
          <p:spPr>
            <a:xfrm>
              <a:off x="4968925" y="29611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1" name="Google Shape;761;p6"/>
            <p:cNvSpPr/>
            <p:nvPr/>
          </p:nvSpPr>
          <p:spPr>
            <a:xfrm>
              <a:off x="4980425" y="2964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2" name="Google Shape;762;p6"/>
            <p:cNvSpPr/>
            <p:nvPr/>
          </p:nvSpPr>
          <p:spPr>
            <a:xfrm>
              <a:off x="4991425" y="2967938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3" name="Google Shape;763;p6"/>
            <p:cNvSpPr/>
            <p:nvPr/>
          </p:nvSpPr>
          <p:spPr>
            <a:xfrm>
              <a:off x="4997700" y="29710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0" y="1298"/>
                  </a:lnTo>
                  <a:lnTo>
                    <a:pt x="147" y="1339"/>
                  </a:lnTo>
                  <a:lnTo>
                    <a:pt x="502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4" name="Google Shape;764;p6"/>
            <p:cNvSpPr/>
            <p:nvPr/>
          </p:nvSpPr>
          <p:spPr>
            <a:xfrm>
              <a:off x="5013375" y="29742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5" name="Google Shape;765;p6"/>
            <p:cNvSpPr/>
            <p:nvPr/>
          </p:nvSpPr>
          <p:spPr>
            <a:xfrm>
              <a:off x="5024375" y="29773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6" name="Google Shape;766;p6"/>
            <p:cNvSpPr/>
            <p:nvPr/>
          </p:nvSpPr>
          <p:spPr>
            <a:xfrm>
              <a:off x="5035875" y="2981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7" name="Google Shape;767;p6"/>
            <p:cNvSpPr/>
            <p:nvPr/>
          </p:nvSpPr>
          <p:spPr>
            <a:xfrm>
              <a:off x="5046850" y="29836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8" name="Google Shape;768;p6"/>
            <p:cNvSpPr/>
            <p:nvPr/>
          </p:nvSpPr>
          <p:spPr>
            <a:xfrm>
              <a:off x="5052625" y="2986763"/>
              <a:ext cx="13100" cy="33525"/>
            </a:xfrm>
            <a:custGeom>
              <a:avLst/>
              <a:gdLst/>
              <a:ahLst/>
              <a:cxnLst/>
              <a:rect l="l" t="t" r="r" b="b"/>
              <a:pathLst>
                <a:path w="524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47" y="1340"/>
                  </a:lnTo>
                  <a:lnTo>
                    <a:pt x="52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9" name="Google Shape;769;p6"/>
            <p:cNvSpPr/>
            <p:nvPr/>
          </p:nvSpPr>
          <p:spPr>
            <a:xfrm>
              <a:off x="5068825" y="29904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0" name="Google Shape;770;p6"/>
            <p:cNvSpPr/>
            <p:nvPr/>
          </p:nvSpPr>
          <p:spPr>
            <a:xfrm>
              <a:off x="5079825" y="29935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50"/>
                  </a:lnTo>
                  <a:lnTo>
                    <a:pt x="126" y="671"/>
                  </a:lnTo>
                  <a:lnTo>
                    <a:pt x="314" y="2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1" name="Google Shape;771;p6"/>
            <p:cNvSpPr/>
            <p:nvPr/>
          </p:nvSpPr>
          <p:spPr>
            <a:xfrm>
              <a:off x="5090800" y="29961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2" name="Google Shape;772;p6"/>
            <p:cNvSpPr/>
            <p:nvPr/>
          </p:nvSpPr>
          <p:spPr>
            <a:xfrm>
              <a:off x="5102300" y="29998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68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6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3" name="Google Shape;773;p6"/>
            <p:cNvSpPr/>
            <p:nvPr/>
          </p:nvSpPr>
          <p:spPr>
            <a:xfrm>
              <a:off x="5108575" y="3002988"/>
              <a:ext cx="12600" cy="32975"/>
            </a:xfrm>
            <a:custGeom>
              <a:avLst/>
              <a:gdLst/>
              <a:ahLst/>
              <a:cxnLst/>
              <a:rect l="l" t="t" r="r" b="b"/>
              <a:pathLst>
                <a:path w="504" h="1319" extrusionOk="0">
                  <a:moveTo>
                    <a:pt x="378" y="1"/>
                  </a:moveTo>
                  <a:lnTo>
                    <a:pt x="1" y="1298"/>
                  </a:lnTo>
                  <a:lnTo>
                    <a:pt x="126" y="1319"/>
                  </a:lnTo>
                  <a:lnTo>
                    <a:pt x="503" y="22"/>
                  </a:lnTo>
                  <a:lnTo>
                    <a:pt x="37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4" name="Google Shape;774;p6"/>
            <p:cNvSpPr/>
            <p:nvPr/>
          </p:nvSpPr>
          <p:spPr>
            <a:xfrm>
              <a:off x="5123750" y="30056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5" name="Google Shape;775;p6"/>
            <p:cNvSpPr/>
            <p:nvPr/>
          </p:nvSpPr>
          <p:spPr>
            <a:xfrm>
              <a:off x="5135275" y="3009263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6" name="Google Shape;776;p6"/>
            <p:cNvSpPr/>
            <p:nvPr/>
          </p:nvSpPr>
          <p:spPr>
            <a:xfrm>
              <a:off x="5146250" y="30124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7" name="Google Shape;777;p6"/>
            <p:cNvSpPr/>
            <p:nvPr/>
          </p:nvSpPr>
          <p:spPr>
            <a:xfrm>
              <a:off x="5157225" y="3015538"/>
              <a:ext cx="7875" cy="16775"/>
            </a:xfrm>
            <a:custGeom>
              <a:avLst/>
              <a:gdLst/>
              <a:ahLst/>
              <a:cxnLst/>
              <a:rect l="l" t="t" r="r" b="b"/>
              <a:pathLst>
                <a:path w="315" h="671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70"/>
                  </a:lnTo>
                  <a:lnTo>
                    <a:pt x="31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8" name="Google Shape;778;p6"/>
            <p:cNvSpPr/>
            <p:nvPr/>
          </p:nvSpPr>
          <p:spPr>
            <a:xfrm>
              <a:off x="5164025" y="30186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319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9" name="Google Shape;779;p6"/>
            <p:cNvSpPr/>
            <p:nvPr/>
          </p:nvSpPr>
          <p:spPr>
            <a:xfrm>
              <a:off x="5179200" y="30218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0" name="Google Shape;780;p6"/>
            <p:cNvSpPr/>
            <p:nvPr/>
          </p:nvSpPr>
          <p:spPr>
            <a:xfrm>
              <a:off x="5190700" y="30249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1" name="Google Shape;781;p6"/>
            <p:cNvSpPr/>
            <p:nvPr/>
          </p:nvSpPr>
          <p:spPr>
            <a:xfrm>
              <a:off x="4514875" y="2959563"/>
              <a:ext cx="613600" cy="522600"/>
            </a:xfrm>
            <a:custGeom>
              <a:avLst/>
              <a:gdLst/>
              <a:ahLst/>
              <a:cxnLst/>
              <a:rect l="l" t="t" r="r" b="b"/>
              <a:pathLst>
                <a:path w="24544" h="20904" extrusionOk="0">
                  <a:moveTo>
                    <a:pt x="16237" y="4709"/>
                  </a:moveTo>
                  <a:lnTo>
                    <a:pt x="5629" y="15338"/>
                  </a:lnTo>
                  <a:lnTo>
                    <a:pt x="3746" y="7826"/>
                  </a:lnTo>
                  <a:lnTo>
                    <a:pt x="16237" y="4709"/>
                  </a:lnTo>
                  <a:close/>
                  <a:moveTo>
                    <a:pt x="24544" y="1"/>
                  </a:moveTo>
                  <a:lnTo>
                    <a:pt x="1" y="6153"/>
                  </a:lnTo>
                  <a:lnTo>
                    <a:pt x="3683" y="20904"/>
                  </a:lnTo>
                  <a:lnTo>
                    <a:pt x="24544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2" name="Google Shape;782;p6"/>
            <p:cNvSpPr/>
            <p:nvPr/>
          </p:nvSpPr>
          <p:spPr>
            <a:xfrm>
              <a:off x="4592300" y="2960088"/>
              <a:ext cx="536175" cy="522075"/>
            </a:xfrm>
            <a:custGeom>
              <a:avLst/>
              <a:gdLst/>
              <a:ahLst/>
              <a:cxnLst/>
              <a:rect l="l" t="t" r="r" b="b"/>
              <a:pathLst>
                <a:path w="21447" h="20883" extrusionOk="0">
                  <a:moveTo>
                    <a:pt x="21447" y="1"/>
                  </a:moveTo>
                  <a:lnTo>
                    <a:pt x="17534" y="963"/>
                  </a:lnTo>
                  <a:lnTo>
                    <a:pt x="0" y="18518"/>
                  </a:lnTo>
                  <a:lnTo>
                    <a:pt x="586" y="20883"/>
                  </a:lnTo>
                  <a:lnTo>
                    <a:pt x="21447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3" name="Google Shape;783;p6"/>
            <p:cNvSpPr/>
            <p:nvPr/>
          </p:nvSpPr>
          <p:spPr>
            <a:xfrm>
              <a:off x="4600150" y="2960088"/>
              <a:ext cx="528325" cy="522075"/>
            </a:xfrm>
            <a:custGeom>
              <a:avLst/>
              <a:gdLst/>
              <a:ahLst/>
              <a:cxnLst/>
              <a:rect l="l" t="t" r="r" b="b"/>
              <a:pathLst>
                <a:path w="21133" h="20883" extrusionOk="0">
                  <a:moveTo>
                    <a:pt x="21133" y="1"/>
                  </a:moveTo>
                  <a:lnTo>
                    <a:pt x="19375" y="440"/>
                  </a:lnTo>
                  <a:lnTo>
                    <a:pt x="0" y="19795"/>
                  </a:lnTo>
                  <a:lnTo>
                    <a:pt x="272" y="20883"/>
                  </a:lnTo>
                  <a:lnTo>
                    <a:pt x="21133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4" name="Google Shape;784;p6"/>
            <p:cNvSpPr/>
            <p:nvPr/>
          </p:nvSpPr>
          <p:spPr>
            <a:xfrm>
              <a:off x="4531100" y="3108663"/>
              <a:ext cx="8375" cy="24075"/>
            </a:xfrm>
            <a:custGeom>
              <a:avLst/>
              <a:gdLst/>
              <a:ahLst/>
              <a:cxnLst/>
              <a:rect l="l" t="t" r="r" b="b"/>
              <a:pathLst>
                <a:path w="335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5" name="Google Shape;785;p6"/>
            <p:cNvSpPr/>
            <p:nvPr/>
          </p:nvSpPr>
          <p:spPr>
            <a:xfrm>
              <a:off x="4541550" y="31060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6" name="Google Shape;786;p6"/>
            <p:cNvSpPr/>
            <p:nvPr/>
          </p:nvSpPr>
          <p:spPr>
            <a:xfrm>
              <a:off x="4551500" y="31034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7" name="Google Shape;787;p6"/>
            <p:cNvSpPr/>
            <p:nvPr/>
          </p:nvSpPr>
          <p:spPr>
            <a:xfrm>
              <a:off x="4561425" y="3100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8" name="Google Shape;788;p6"/>
            <p:cNvSpPr/>
            <p:nvPr/>
          </p:nvSpPr>
          <p:spPr>
            <a:xfrm>
              <a:off x="4571375" y="3098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9" name="Google Shape;789;p6"/>
            <p:cNvSpPr/>
            <p:nvPr/>
          </p:nvSpPr>
          <p:spPr>
            <a:xfrm>
              <a:off x="4581825" y="3095588"/>
              <a:ext cx="8925" cy="24075"/>
            </a:xfrm>
            <a:custGeom>
              <a:avLst/>
              <a:gdLst/>
              <a:ahLst/>
              <a:cxnLst/>
              <a:rect l="l" t="t" r="r" b="b"/>
              <a:pathLst>
                <a:path w="357" h="963" extrusionOk="0">
                  <a:moveTo>
                    <a:pt x="126" y="0"/>
                  </a:moveTo>
                  <a:lnTo>
                    <a:pt x="1" y="21"/>
                  </a:lnTo>
                  <a:lnTo>
                    <a:pt x="252" y="963"/>
                  </a:lnTo>
                  <a:lnTo>
                    <a:pt x="357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0" name="Google Shape;790;p6"/>
            <p:cNvSpPr/>
            <p:nvPr/>
          </p:nvSpPr>
          <p:spPr>
            <a:xfrm>
              <a:off x="4592825" y="3092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1" name="Google Shape;791;p6"/>
            <p:cNvSpPr/>
            <p:nvPr/>
          </p:nvSpPr>
          <p:spPr>
            <a:xfrm>
              <a:off x="4602750" y="309086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05" y="1"/>
                  </a:moveTo>
                  <a:lnTo>
                    <a:pt x="1" y="22"/>
                  </a:lnTo>
                  <a:lnTo>
                    <a:pt x="105" y="482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2" name="Google Shape;792;p6"/>
            <p:cNvSpPr/>
            <p:nvPr/>
          </p:nvSpPr>
          <p:spPr>
            <a:xfrm>
              <a:off x="4612700" y="3087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3" name="Google Shape;793;p6"/>
            <p:cNvSpPr/>
            <p:nvPr/>
          </p:nvSpPr>
          <p:spPr>
            <a:xfrm>
              <a:off x="4622100" y="3085638"/>
              <a:ext cx="6325" cy="12575"/>
            </a:xfrm>
            <a:custGeom>
              <a:avLst/>
              <a:gdLst/>
              <a:ahLst/>
              <a:cxnLst/>
              <a:rect l="l" t="t" r="r" b="b"/>
              <a:pathLst>
                <a:path w="253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4" name="Google Shape;794;p6"/>
            <p:cNvSpPr/>
            <p:nvPr/>
          </p:nvSpPr>
          <p:spPr>
            <a:xfrm>
              <a:off x="4633100" y="3083013"/>
              <a:ext cx="8925" cy="24625"/>
            </a:xfrm>
            <a:custGeom>
              <a:avLst/>
              <a:gdLst/>
              <a:ahLst/>
              <a:cxnLst/>
              <a:rect l="l" t="t" r="r" b="b"/>
              <a:pathLst>
                <a:path w="357" h="985" extrusionOk="0">
                  <a:moveTo>
                    <a:pt x="105" y="1"/>
                  </a:moveTo>
                  <a:lnTo>
                    <a:pt x="0" y="43"/>
                  </a:lnTo>
                  <a:lnTo>
                    <a:pt x="231" y="984"/>
                  </a:lnTo>
                  <a:lnTo>
                    <a:pt x="35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5" name="Google Shape;795;p6"/>
            <p:cNvSpPr/>
            <p:nvPr/>
          </p:nvSpPr>
          <p:spPr>
            <a:xfrm>
              <a:off x="4643550" y="3079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6" name="Google Shape;796;p6"/>
            <p:cNvSpPr/>
            <p:nvPr/>
          </p:nvSpPr>
          <p:spPr>
            <a:xfrm>
              <a:off x="4653500" y="3078313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7" name="Google Shape;797;p6"/>
            <p:cNvSpPr/>
            <p:nvPr/>
          </p:nvSpPr>
          <p:spPr>
            <a:xfrm>
              <a:off x="4663425" y="3075713"/>
              <a:ext cx="5800" cy="12050"/>
            </a:xfrm>
            <a:custGeom>
              <a:avLst/>
              <a:gdLst/>
              <a:ahLst/>
              <a:cxnLst/>
              <a:rect l="l" t="t" r="r" b="b"/>
              <a:pathLst>
                <a:path w="232" h="482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481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8" name="Google Shape;798;p6"/>
            <p:cNvSpPr/>
            <p:nvPr/>
          </p:nvSpPr>
          <p:spPr>
            <a:xfrm>
              <a:off x="4673375" y="307308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9" name="Google Shape;799;p6"/>
            <p:cNvSpPr/>
            <p:nvPr/>
          </p:nvSpPr>
          <p:spPr>
            <a:xfrm>
              <a:off x="4684350" y="3069938"/>
              <a:ext cx="8400" cy="24100"/>
            </a:xfrm>
            <a:custGeom>
              <a:avLst/>
              <a:gdLst/>
              <a:ahLst/>
              <a:cxnLst/>
              <a:rect l="l" t="t" r="r" b="b"/>
              <a:pathLst>
                <a:path w="336" h="964" extrusionOk="0">
                  <a:moveTo>
                    <a:pt x="105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3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0" name="Google Shape;800;p6"/>
            <p:cNvSpPr/>
            <p:nvPr/>
          </p:nvSpPr>
          <p:spPr>
            <a:xfrm>
              <a:off x="4694825" y="30673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1" name="Google Shape;801;p6"/>
            <p:cNvSpPr/>
            <p:nvPr/>
          </p:nvSpPr>
          <p:spPr>
            <a:xfrm>
              <a:off x="4704750" y="30652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2" name="Google Shape;802;p6"/>
            <p:cNvSpPr/>
            <p:nvPr/>
          </p:nvSpPr>
          <p:spPr>
            <a:xfrm>
              <a:off x="4714700" y="30626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3" name="Google Shape;803;p6"/>
            <p:cNvSpPr/>
            <p:nvPr/>
          </p:nvSpPr>
          <p:spPr>
            <a:xfrm>
              <a:off x="4724625" y="30600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06" y="0"/>
                  </a:moveTo>
                  <a:lnTo>
                    <a:pt x="1" y="21"/>
                  </a:lnTo>
                  <a:lnTo>
                    <a:pt x="106" y="502"/>
                  </a:lnTo>
                  <a:lnTo>
                    <a:pt x="231" y="461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4" name="Google Shape;804;p6"/>
            <p:cNvSpPr/>
            <p:nvPr/>
          </p:nvSpPr>
          <p:spPr>
            <a:xfrm>
              <a:off x="4735100" y="3057388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0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5" name="Google Shape;805;p6"/>
            <p:cNvSpPr/>
            <p:nvPr/>
          </p:nvSpPr>
          <p:spPr>
            <a:xfrm>
              <a:off x="4746075" y="30547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1" y="21"/>
                  </a:lnTo>
                  <a:lnTo>
                    <a:pt x="105" y="502"/>
                  </a:lnTo>
                  <a:lnTo>
                    <a:pt x="231" y="460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6" name="Google Shape;806;p6"/>
            <p:cNvSpPr/>
            <p:nvPr/>
          </p:nvSpPr>
          <p:spPr>
            <a:xfrm>
              <a:off x="4755500" y="3052688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7" name="Google Shape;807;p6"/>
            <p:cNvSpPr/>
            <p:nvPr/>
          </p:nvSpPr>
          <p:spPr>
            <a:xfrm>
              <a:off x="4765450" y="305006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43"/>
                  </a:lnTo>
                  <a:lnTo>
                    <a:pt x="126" y="503"/>
                  </a:lnTo>
                  <a:lnTo>
                    <a:pt x="25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8" name="Google Shape;808;p6"/>
            <p:cNvSpPr/>
            <p:nvPr/>
          </p:nvSpPr>
          <p:spPr>
            <a:xfrm>
              <a:off x="4775900" y="30469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1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9" name="Google Shape;809;p6"/>
            <p:cNvSpPr/>
            <p:nvPr/>
          </p:nvSpPr>
          <p:spPr>
            <a:xfrm>
              <a:off x="4786350" y="30443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7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7" y="942"/>
                  </a:lnTo>
                  <a:lnTo>
                    <a:pt x="127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0" name="Google Shape;810;p6"/>
            <p:cNvSpPr/>
            <p:nvPr/>
          </p:nvSpPr>
          <p:spPr>
            <a:xfrm>
              <a:off x="4796825" y="3041688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2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1" name="Google Shape;811;p6"/>
            <p:cNvSpPr/>
            <p:nvPr/>
          </p:nvSpPr>
          <p:spPr>
            <a:xfrm>
              <a:off x="4806750" y="30396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7" y="0"/>
                  </a:moveTo>
                  <a:lnTo>
                    <a:pt x="1" y="21"/>
                  </a:lnTo>
                  <a:lnTo>
                    <a:pt x="127" y="502"/>
                  </a:lnTo>
                  <a:lnTo>
                    <a:pt x="231" y="461"/>
                  </a:lnTo>
                  <a:lnTo>
                    <a:pt x="127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2" name="Google Shape;812;p6"/>
            <p:cNvSpPr/>
            <p:nvPr/>
          </p:nvSpPr>
          <p:spPr>
            <a:xfrm>
              <a:off x="4816700" y="3036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3" name="Google Shape;813;p6"/>
            <p:cNvSpPr/>
            <p:nvPr/>
          </p:nvSpPr>
          <p:spPr>
            <a:xfrm>
              <a:off x="4826650" y="30343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42"/>
                  </a:lnTo>
                  <a:lnTo>
                    <a:pt x="126" y="502"/>
                  </a:lnTo>
                  <a:lnTo>
                    <a:pt x="230" y="48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4" name="Google Shape;814;p6"/>
            <p:cNvSpPr/>
            <p:nvPr/>
          </p:nvSpPr>
          <p:spPr>
            <a:xfrm>
              <a:off x="4837625" y="30317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5" name="Google Shape;815;p6"/>
            <p:cNvSpPr/>
            <p:nvPr/>
          </p:nvSpPr>
          <p:spPr>
            <a:xfrm>
              <a:off x="4848075" y="30291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6" name="Google Shape;816;p6"/>
            <p:cNvSpPr/>
            <p:nvPr/>
          </p:nvSpPr>
          <p:spPr>
            <a:xfrm>
              <a:off x="4858025" y="30265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7" name="Google Shape;817;p6"/>
            <p:cNvSpPr/>
            <p:nvPr/>
          </p:nvSpPr>
          <p:spPr>
            <a:xfrm>
              <a:off x="4867975" y="30239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8" name="Google Shape;818;p6"/>
            <p:cNvSpPr/>
            <p:nvPr/>
          </p:nvSpPr>
          <p:spPr>
            <a:xfrm>
              <a:off x="4877900" y="30218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1" y="43"/>
                  </a:lnTo>
                  <a:lnTo>
                    <a:pt x="105" y="503"/>
                  </a:lnTo>
                  <a:lnTo>
                    <a:pt x="231" y="48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9" name="Google Shape;819;p6"/>
            <p:cNvSpPr/>
            <p:nvPr/>
          </p:nvSpPr>
          <p:spPr>
            <a:xfrm>
              <a:off x="4888375" y="3019213"/>
              <a:ext cx="8900" cy="24075"/>
            </a:xfrm>
            <a:custGeom>
              <a:avLst/>
              <a:gdLst/>
              <a:ahLst/>
              <a:cxnLst/>
              <a:rect l="l" t="t" r="r" b="b"/>
              <a:pathLst>
                <a:path w="356" h="963" extrusionOk="0">
                  <a:moveTo>
                    <a:pt x="126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56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0" name="Google Shape;820;p6"/>
            <p:cNvSpPr/>
            <p:nvPr/>
          </p:nvSpPr>
          <p:spPr>
            <a:xfrm>
              <a:off x="4899350" y="30165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1" name="Google Shape;821;p6"/>
            <p:cNvSpPr/>
            <p:nvPr/>
          </p:nvSpPr>
          <p:spPr>
            <a:xfrm>
              <a:off x="4909300" y="3013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2" name="Google Shape;822;p6"/>
            <p:cNvSpPr/>
            <p:nvPr/>
          </p:nvSpPr>
          <p:spPr>
            <a:xfrm>
              <a:off x="4918700" y="3011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3" name="Google Shape;823;p6"/>
            <p:cNvSpPr/>
            <p:nvPr/>
          </p:nvSpPr>
          <p:spPr>
            <a:xfrm>
              <a:off x="4928650" y="3009263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4" name="Google Shape;824;p6"/>
            <p:cNvSpPr/>
            <p:nvPr/>
          </p:nvSpPr>
          <p:spPr>
            <a:xfrm>
              <a:off x="4939625" y="30066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1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5" name="Google Shape;825;p6"/>
            <p:cNvSpPr/>
            <p:nvPr/>
          </p:nvSpPr>
          <p:spPr>
            <a:xfrm>
              <a:off x="4950100" y="300351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6" name="Google Shape;826;p6"/>
            <p:cNvSpPr/>
            <p:nvPr/>
          </p:nvSpPr>
          <p:spPr>
            <a:xfrm>
              <a:off x="4960025" y="300141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26" y="1"/>
                  </a:moveTo>
                  <a:lnTo>
                    <a:pt x="1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7" name="Google Shape;827;p6"/>
            <p:cNvSpPr/>
            <p:nvPr/>
          </p:nvSpPr>
          <p:spPr>
            <a:xfrm>
              <a:off x="4969975" y="2998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8" name="Google Shape;828;p6"/>
            <p:cNvSpPr/>
            <p:nvPr/>
          </p:nvSpPr>
          <p:spPr>
            <a:xfrm>
              <a:off x="4979900" y="2996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9" name="Google Shape;829;p6"/>
            <p:cNvSpPr/>
            <p:nvPr/>
          </p:nvSpPr>
          <p:spPr>
            <a:xfrm>
              <a:off x="4990900" y="2993063"/>
              <a:ext cx="8375" cy="24600"/>
            </a:xfrm>
            <a:custGeom>
              <a:avLst/>
              <a:gdLst/>
              <a:ahLst/>
              <a:cxnLst/>
              <a:rect l="l" t="t" r="r" b="b"/>
              <a:pathLst>
                <a:path w="335" h="984" extrusionOk="0">
                  <a:moveTo>
                    <a:pt x="105" y="0"/>
                  </a:moveTo>
                  <a:lnTo>
                    <a:pt x="0" y="42"/>
                  </a:lnTo>
                  <a:lnTo>
                    <a:pt x="230" y="98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0" name="Google Shape;830;p6"/>
            <p:cNvSpPr/>
            <p:nvPr/>
          </p:nvSpPr>
          <p:spPr>
            <a:xfrm>
              <a:off x="5001350" y="2990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1" name="Google Shape;831;p6"/>
            <p:cNvSpPr/>
            <p:nvPr/>
          </p:nvSpPr>
          <p:spPr>
            <a:xfrm>
              <a:off x="5011300" y="29883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2" name="Google Shape;832;p6"/>
            <p:cNvSpPr/>
            <p:nvPr/>
          </p:nvSpPr>
          <p:spPr>
            <a:xfrm>
              <a:off x="5021225" y="2985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3" name="Google Shape;833;p6"/>
            <p:cNvSpPr/>
            <p:nvPr/>
          </p:nvSpPr>
          <p:spPr>
            <a:xfrm>
              <a:off x="5031175" y="29836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4" name="Google Shape;834;p6"/>
            <p:cNvSpPr/>
            <p:nvPr/>
          </p:nvSpPr>
          <p:spPr>
            <a:xfrm>
              <a:off x="5041625" y="29810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5" name="Google Shape;835;p6"/>
            <p:cNvSpPr/>
            <p:nvPr/>
          </p:nvSpPr>
          <p:spPr>
            <a:xfrm>
              <a:off x="5052625" y="29778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6" name="Google Shape;836;p6"/>
            <p:cNvSpPr/>
            <p:nvPr/>
          </p:nvSpPr>
          <p:spPr>
            <a:xfrm>
              <a:off x="5062025" y="29757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7" name="Google Shape;837;p6"/>
            <p:cNvSpPr/>
            <p:nvPr/>
          </p:nvSpPr>
          <p:spPr>
            <a:xfrm>
              <a:off x="5071975" y="2973163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8" name="Google Shape;838;p6"/>
            <p:cNvSpPr/>
            <p:nvPr/>
          </p:nvSpPr>
          <p:spPr>
            <a:xfrm>
              <a:off x="5081900" y="29710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9" name="Google Shape;839;p6"/>
            <p:cNvSpPr/>
            <p:nvPr/>
          </p:nvSpPr>
          <p:spPr>
            <a:xfrm>
              <a:off x="4399263" y="2810788"/>
              <a:ext cx="815000" cy="332350"/>
            </a:xfrm>
            <a:custGeom>
              <a:avLst/>
              <a:gdLst/>
              <a:ahLst/>
              <a:cxnLst/>
              <a:rect l="l" t="t" r="r" b="b"/>
              <a:pathLst>
                <a:path w="32600" h="13294" extrusionOk="0">
                  <a:moveTo>
                    <a:pt x="1877" y="0"/>
                  </a:moveTo>
                  <a:cubicBezTo>
                    <a:pt x="1477" y="0"/>
                    <a:pt x="1106" y="256"/>
                    <a:pt x="984" y="658"/>
                  </a:cubicBezTo>
                  <a:lnTo>
                    <a:pt x="147" y="3609"/>
                  </a:lnTo>
                  <a:cubicBezTo>
                    <a:pt x="0" y="4090"/>
                    <a:pt x="272" y="4592"/>
                    <a:pt x="754" y="4738"/>
                  </a:cubicBezTo>
                  <a:lnTo>
                    <a:pt x="30507" y="13254"/>
                  </a:lnTo>
                  <a:cubicBezTo>
                    <a:pt x="30595" y="13281"/>
                    <a:pt x="30684" y="13294"/>
                    <a:pt x="30772" y="13294"/>
                  </a:cubicBezTo>
                  <a:cubicBezTo>
                    <a:pt x="31160" y="13294"/>
                    <a:pt x="31514" y="13040"/>
                    <a:pt x="31616" y="12648"/>
                  </a:cubicBezTo>
                  <a:lnTo>
                    <a:pt x="32474" y="9697"/>
                  </a:lnTo>
                  <a:cubicBezTo>
                    <a:pt x="32599" y="9216"/>
                    <a:pt x="32327" y="8714"/>
                    <a:pt x="31846" y="8567"/>
                  </a:cubicBezTo>
                  <a:lnTo>
                    <a:pt x="2114" y="31"/>
                  </a:lnTo>
                  <a:cubicBezTo>
                    <a:pt x="2035" y="10"/>
                    <a:pt x="1955" y="0"/>
                    <a:pt x="1877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0" name="Google Shape;840;p6"/>
            <p:cNvSpPr/>
            <p:nvPr/>
          </p:nvSpPr>
          <p:spPr>
            <a:xfrm>
              <a:off x="4399263" y="2851288"/>
              <a:ext cx="805050" cy="291850"/>
            </a:xfrm>
            <a:custGeom>
              <a:avLst/>
              <a:gdLst/>
              <a:ahLst/>
              <a:cxnLst/>
              <a:rect l="l" t="t" r="r" b="b"/>
              <a:pathLst>
                <a:path w="32202" h="11674" extrusionOk="0">
                  <a:moveTo>
                    <a:pt x="712" y="1"/>
                  </a:moveTo>
                  <a:lnTo>
                    <a:pt x="147" y="1989"/>
                  </a:lnTo>
                  <a:cubicBezTo>
                    <a:pt x="0" y="2470"/>
                    <a:pt x="272" y="2972"/>
                    <a:pt x="775" y="3118"/>
                  </a:cubicBezTo>
                  <a:lnTo>
                    <a:pt x="30507" y="11634"/>
                  </a:lnTo>
                  <a:cubicBezTo>
                    <a:pt x="30595" y="11661"/>
                    <a:pt x="30684" y="11674"/>
                    <a:pt x="30772" y="11674"/>
                  </a:cubicBezTo>
                  <a:cubicBezTo>
                    <a:pt x="31160" y="11674"/>
                    <a:pt x="31514" y="11420"/>
                    <a:pt x="31616" y="11028"/>
                  </a:cubicBezTo>
                  <a:lnTo>
                    <a:pt x="32202" y="9040"/>
                  </a:lnTo>
                  <a:lnTo>
                    <a:pt x="712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1" name="Google Shape;841;p6"/>
            <p:cNvSpPr/>
            <p:nvPr/>
          </p:nvSpPr>
          <p:spPr>
            <a:xfrm>
              <a:off x="4399788" y="2891563"/>
              <a:ext cx="793025" cy="251575"/>
            </a:xfrm>
            <a:custGeom>
              <a:avLst/>
              <a:gdLst/>
              <a:ahLst/>
              <a:cxnLst/>
              <a:rect l="l" t="t" r="r" b="b"/>
              <a:pathLst>
                <a:path w="31721" h="10063" extrusionOk="0">
                  <a:moveTo>
                    <a:pt x="251" y="1"/>
                  </a:moveTo>
                  <a:lnTo>
                    <a:pt x="126" y="378"/>
                  </a:lnTo>
                  <a:cubicBezTo>
                    <a:pt x="0" y="859"/>
                    <a:pt x="272" y="1361"/>
                    <a:pt x="754" y="1507"/>
                  </a:cubicBezTo>
                  <a:lnTo>
                    <a:pt x="30486" y="10023"/>
                  </a:lnTo>
                  <a:cubicBezTo>
                    <a:pt x="30574" y="10050"/>
                    <a:pt x="30663" y="10063"/>
                    <a:pt x="30751" y="10063"/>
                  </a:cubicBezTo>
                  <a:cubicBezTo>
                    <a:pt x="31139" y="10063"/>
                    <a:pt x="31493" y="9809"/>
                    <a:pt x="31595" y="9417"/>
                  </a:cubicBezTo>
                  <a:lnTo>
                    <a:pt x="31721" y="9040"/>
                  </a:lnTo>
                  <a:lnTo>
                    <a:pt x="251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2" name="Google Shape;842;p6"/>
            <p:cNvSpPr/>
            <p:nvPr/>
          </p:nvSpPr>
          <p:spPr>
            <a:xfrm>
              <a:off x="4444238" y="2812588"/>
              <a:ext cx="12600" cy="33500"/>
            </a:xfrm>
            <a:custGeom>
              <a:avLst/>
              <a:gdLst/>
              <a:ahLst/>
              <a:cxnLst/>
              <a:rect l="l" t="t" r="r" b="b"/>
              <a:pathLst>
                <a:path w="504" h="1340" extrusionOk="0">
                  <a:moveTo>
                    <a:pt x="378" y="0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3" name="Google Shape;843;p6"/>
            <p:cNvSpPr/>
            <p:nvPr/>
          </p:nvSpPr>
          <p:spPr>
            <a:xfrm>
              <a:off x="4459413" y="28152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4" name="Google Shape;844;p6"/>
            <p:cNvSpPr/>
            <p:nvPr/>
          </p:nvSpPr>
          <p:spPr>
            <a:xfrm>
              <a:off x="4470938" y="28188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5" name="Google Shape;845;p6"/>
            <p:cNvSpPr/>
            <p:nvPr/>
          </p:nvSpPr>
          <p:spPr>
            <a:xfrm>
              <a:off x="4489763" y="2828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6" name="Google Shape;846;p6"/>
            <p:cNvSpPr/>
            <p:nvPr/>
          </p:nvSpPr>
          <p:spPr>
            <a:xfrm>
              <a:off x="4506488" y="28376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7" name="Google Shape;847;p6"/>
            <p:cNvSpPr/>
            <p:nvPr/>
          </p:nvSpPr>
          <p:spPr>
            <a:xfrm>
              <a:off x="4499688" y="28282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7" y="0"/>
                  </a:moveTo>
                  <a:lnTo>
                    <a:pt x="1" y="1297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5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8" name="Google Shape;848;p6"/>
            <p:cNvSpPr/>
            <p:nvPr/>
          </p:nvSpPr>
          <p:spPr>
            <a:xfrm>
              <a:off x="4514863" y="28314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9" name="Google Shape;849;p6"/>
            <p:cNvSpPr/>
            <p:nvPr/>
          </p:nvSpPr>
          <p:spPr>
            <a:xfrm>
              <a:off x="4503888" y="283036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0" name="Google Shape;850;p6"/>
            <p:cNvSpPr/>
            <p:nvPr/>
          </p:nvSpPr>
          <p:spPr>
            <a:xfrm>
              <a:off x="4536838" y="2837688"/>
              <a:ext cx="8400" cy="16775"/>
            </a:xfrm>
            <a:custGeom>
              <a:avLst/>
              <a:gdLst/>
              <a:ahLst/>
              <a:cxnLst/>
              <a:rect l="l" t="t" r="r" b="b"/>
              <a:pathLst>
                <a:path w="336" h="671" extrusionOk="0">
                  <a:moveTo>
                    <a:pt x="189" y="1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3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1" name="Google Shape;851;p6"/>
            <p:cNvSpPr/>
            <p:nvPr/>
          </p:nvSpPr>
          <p:spPr>
            <a:xfrm>
              <a:off x="4548338" y="28408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2" name="Google Shape;852;p6"/>
            <p:cNvSpPr/>
            <p:nvPr/>
          </p:nvSpPr>
          <p:spPr>
            <a:xfrm>
              <a:off x="4554613" y="2843963"/>
              <a:ext cx="13100" cy="33500"/>
            </a:xfrm>
            <a:custGeom>
              <a:avLst/>
              <a:gdLst/>
              <a:ahLst/>
              <a:cxnLst/>
              <a:rect l="l" t="t" r="r" b="b"/>
              <a:pathLst>
                <a:path w="524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47" y="1340"/>
                  </a:lnTo>
                  <a:lnTo>
                    <a:pt x="524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3" name="Google Shape;853;p6"/>
            <p:cNvSpPr/>
            <p:nvPr/>
          </p:nvSpPr>
          <p:spPr>
            <a:xfrm>
              <a:off x="4570838" y="28476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4" name="Google Shape;854;p6"/>
            <p:cNvSpPr/>
            <p:nvPr/>
          </p:nvSpPr>
          <p:spPr>
            <a:xfrm>
              <a:off x="4581288" y="2850238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5" name="Google Shape;855;p6"/>
            <p:cNvSpPr/>
            <p:nvPr/>
          </p:nvSpPr>
          <p:spPr>
            <a:xfrm>
              <a:off x="4600663" y="2860713"/>
              <a:ext cx="7850" cy="17275"/>
            </a:xfrm>
            <a:custGeom>
              <a:avLst/>
              <a:gdLst/>
              <a:ahLst/>
              <a:cxnLst/>
              <a:rect l="l" t="t" r="r" b="b"/>
              <a:pathLst>
                <a:path w="314" h="691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6" name="Google Shape;856;p6"/>
            <p:cNvSpPr/>
            <p:nvPr/>
          </p:nvSpPr>
          <p:spPr>
            <a:xfrm>
              <a:off x="4603788" y="28565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0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7" name="Google Shape;857;p6"/>
            <p:cNvSpPr/>
            <p:nvPr/>
          </p:nvSpPr>
          <p:spPr>
            <a:xfrm>
              <a:off x="4610063" y="28596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8" name="Google Shape;858;p6"/>
            <p:cNvSpPr/>
            <p:nvPr/>
          </p:nvSpPr>
          <p:spPr>
            <a:xfrm>
              <a:off x="4625763" y="28633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9" name="Google Shape;859;p6"/>
            <p:cNvSpPr/>
            <p:nvPr/>
          </p:nvSpPr>
          <p:spPr>
            <a:xfrm>
              <a:off x="4649288" y="287796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0" name="Google Shape;860;p6"/>
            <p:cNvSpPr/>
            <p:nvPr/>
          </p:nvSpPr>
          <p:spPr>
            <a:xfrm>
              <a:off x="4647738" y="286908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1" name="Google Shape;861;p6"/>
            <p:cNvSpPr/>
            <p:nvPr/>
          </p:nvSpPr>
          <p:spPr>
            <a:xfrm>
              <a:off x="4659238" y="28727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2" name="Google Shape;862;p6"/>
            <p:cNvSpPr/>
            <p:nvPr/>
          </p:nvSpPr>
          <p:spPr>
            <a:xfrm>
              <a:off x="4679638" y="28889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298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3" name="Google Shape;863;p6"/>
            <p:cNvSpPr/>
            <p:nvPr/>
          </p:nvSpPr>
          <p:spPr>
            <a:xfrm>
              <a:off x="4681213" y="2879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4" name="Google Shape;864;p6"/>
            <p:cNvSpPr/>
            <p:nvPr/>
          </p:nvSpPr>
          <p:spPr>
            <a:xfrm>
              <a:off x="4692188" y="288216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5" name="Google Shape;865;p6"/>
            <p:cNvSpPr/>
            <p:nvPr/>
          </p:nvSpPr>
          <p:spPr>
            <a:xfrm>
              <a:off x="4703188" y="28852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6" name="Google Shape;866;p6"/>
            <p:cNvSpPr/>
            <p:nvPr/>
          </p:nvSpPr>
          <p:spPr>
            <a:xfrm>
              <a:off x="4729863" y="29025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7" name="Google Shape;867;p6"/>
            <p:cNvSpPr/>
            <p:nvPr/>
          </p:nvSpPr>
          <p:spPr>
            <a:xfrm>
              <a:off x="4720963" y="28915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8" name="Google Shape;868;p6"/>
            <p:cNvSpPr/>
            <p:nvPr/>
          </p:nvSpPr>
          <p:spPr>
            <a:xfrm>
              <a:off x="4736663" y="2894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9" name="Google Shape;869;p6"/>
            <p:cNvSpPr/>
            <p:nvPr/>
          </p:nvSpPr>
          <p:spPr>
            <a:xfrm>
              <a:off x="4747638" y="28978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0" name="Google Shape;870;p6"/>
            <p:cNvSpPr/>
            <p:nvPr/>
          </p:nvSpPr>
          <p:spPr>
            <a:xfrm>
              <a:off x="4758638" y="2900988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8" y="1"/>
                  </a:moveTo>
                  <a:lnTo>
                    <a:pt x="0" y="649"/>
                  </a:lnTo>
                  <a:lnTo>
                    <a:pt x="146" y="691"/>
                  </a:lnTo>
                  <a:lnTo>
                    <a:pt x="335" y="4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1" name="Google Shape;871;p6"/>
            <p:cNvSpPr/>
            <p:nvPr/>
          </p:nvSpPr>
          <p:spPr>
            <a:xfrm>
              <a:off x="4769613" y="29041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2" name="Google Shape;872;p6"/>
            <p:cNvSpPr/>
            <p:nvPr/>
          </p:nvSpPr>
          <p:spPr>
            <a:xfrm>
              <a:off x="4776413" y="2907788"/>
              <a:ext cx="12575" cy="32975"/>
            </a:xfrm>
            <a:custGeom>
              <a:avLst/>
              <a:gdLst/>
              <a:ahLst/>
              <a:cxnLst/>
              <a:rect l="l" t="t" r="r" b="b"/>
              <a:pathLst>
                <a:path w="503" h="1319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19"/>
                  </a:lnTo>
                  <a:lnTo>
                    <a:pt x="503" y="21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3" name="Google Shape;873;p6"/>
            <p:cNvSpPr/>
            <p:nvPr/>
          </p:nvSpPr>
          <p:spPr>
            <a:xfrm>
              <a:off x="4791588" y="2910413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4" name="Google Shape;874;p6"/>
            <p:cNvSpPr/>
            <p:nvPr/>
          </p:nvSpPr>
          <p:spPr>
            <a:xfrm>
              <a:off x="4803088" y="29135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5" name="Google Shape;875;p6"/>
            <p:cNvSpPr/>
            <p:nvPr/>
          </p:nvSpPr>
          <p:spPr>
            <a:xfrm>
              <a:off x="4814063" y="29172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6" name="Google Shape;876;p6"/>
            <p:cNvSpPr/>
            <p:nvPr/>
          </p:nvSpPr>
          <p:spPr>
            <a:xfrm>
              <a:off x="4825063" y="29198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7" name="Google Shape;877;p6"/>
            <p:cNvSpPr/>
            <p:nvPr/>
          </p:nvSpPr>
          <p:spPr>
            <a:xfrm>
              <a:off x="4831863" y="29234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0"/>
                  </a:moveTo>
                  <a:lnTo>
                    <a:pt x="0" y="1297"/>
                  </a:lnTo>
                  <a:lnTo>
                    <a:pt x="126" y="1339"/>
                  </a:lnTo>
                  <a:lnTo>
                    <a:pt x="502" y="42"/>
                  </a:lnTo>
                  <a:lnTo>
                    <a:pt x="356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8" name="Google Shape;878;p6"/>
            <p:cNvSpPr/>
            <p:nvPr/>
          </p:nvSpPr>
          <p:spPr>
            <a:xfrm>
              <a:off x="4847038" y="2926613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9" name="Google Shape;879;p6"/>
            <p:cNvSpPr/>
            <p:nvPr/>
          </p:nvSpPr>
          <p:spPr>
            <a:xfrm>
              <a:off x="4858538" y="29297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0" name="Google Shape;880;p6"/>
            <p:cNvSpPr/>
            <p:nvPr/>
          </p:nvSpPr>
          <p:spPr>
            <a:xfrm>
              <a:off x="4844938" y="2928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1" name="Google Shape;881;p6"/>
            <p:cNvSpPr/>
            <p:nvPr/>
          </p:nvSpPr>
          <p:spPr>
            <a:xfrm>
              <a:off x="4880513" y="29360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2" name="Google Shape;882;p6"/>
            <p:cNvSpPr/>
            <p:nvPr/>
          </p:nvSpPr>
          <p:spPr>
            <a:xfrm>
              <a:off x="4886788" y="2939163"/>
              <a:ext cx="12575" cy="33525"/>
            </a:xfrm>
            <a:custGeom>
              <a:avLst/>
              <a:gdLst/>
              <a:ahLst/>
              <a:cxnLst/>
              <a:rect l="l" t="t" r="r" b="b"/>
              <a:pathLst>
                <a:path w="503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3" name="Google Shape;883;p6"/>
            <p:cNvSpPr/>
            <p:nvPr/>
          </p:nvSpPr>
          <p:spPr>
            <a:xfrm>
              <a:off x="4902488" y="2942838"/>
              <a:ext cx="8375" cy="16750"/>
            </a:xfrm>
            <a:custGeom>
              <a:avLst/>
              <a:gdLst/>
              <a:ahLst/>
              <a:cxnLst/>
              <a:rect l="l" t="t" r="r" b="b"/>
              <a:pathLst>
                <a:path w="335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46" y="670"/>
                  </a:lnTo>
                  <a:lnTo>
                    <a:pt x="335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4" name="Google Shape;884;p6"/>
            <p:cNvSpPr/>
            <p:nvPr/>
          </p:nvSpPr>
          <p:spPr>
            <a:xfrm>
              <a:off x="4929688" y="29600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50"/>
                  </a:lnTo>
                  <a:lnTo>
                    <a:pt x="146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5" name="Google Shape;885;p6"/>
            <p:cNvSpPr/>
            <p:nvPr/>
          </p:nvSpPr>
          <p:spPr>
            <a:xfrm>
              <a:off x="4924963" y="29491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6" name="Google Shape;886;p6"/>
            <p:cNvSpPr/>
            <p:nvPr/>
          </p:nvSpPr>
          <p:spPr>
            <a:xfrm>
              <a:off x="4935963" y="2952263"/>
              <a:ext cx="7850" cy="16750"/>
            </a:xfrm>
            <a:custGeom>
              <a:avLst/>
              <a:gdLst/>
              <a:ahLst/>
              <a:cxnLst/>
              <a:rect l="l" t="t" r="r" b="b"/>
              <a:pathLst>
                <a:path w="314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7" name="Google Shape;887;p6"/>
            <p:cNvSpPr/>
            <p:nvPr/>
          </p:nvSpPr>
          <p:spPr>
            <a:xfrm>
              <a:off x="4942763" y="29553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2"/>
                  </a:lnTo>
                  <a:lnTo>
                    <a:pt x="356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8" name="Google Shape;888;p6"/>
            <p:cNvSpPr/>
            <p:nvPr/>
          </p:nvSpPr>
          <p:spPr>
            <a:xfrm>
              <a:off x="4957913" y="29585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6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9" name="Google Shape;889;p6"/>
            <p:cNvSpPr/>
            <p:nvPr/>
          </p:nvSpPr>
          <p:spPr>
            <a:xfrm>
              <a:off x="4968913" y="29611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0" name="Google Shape;890;p6"/>
            <p:cNvSpPr/>
            <p:nvPr/>
          </p:nvSpPr>
          <p:spPr>
            <a:xfrm>
              <a:off x="4980413" y="2964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1" name="Google Shape;891;p6"/>
            <p:cNvSpPr/>
            <p:nvPr/>
          </p:nvSpPr>
          <p:spPr>
            <a:xfrm>
              <a:off x="4991413" y="2967938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2" name="Google Shape;892;p6"/>
            <p:cNvSpPr/>
            <p:nvPr/>
          </p:nvSpPr>
          <p:spPr>
            <a:xfrm>
              <a:off x="4997688" y="29710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0" y="1298"/>
                  </a:lnTo>
                  <a:lnTo>
                    <a:pt x="147" y="1339"/>
                  </a:lnTo>
                  <a:lnTo>
                    <a:pt x="502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3" name="Google Shape;893;p6"/>
            <p:cNvSpPr/>
            <p:nvPr/>
          </p:nvSpPr>
          <p:spPr>
            <a:xfrm>
              <a:off x="5013363" y="29742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4" name="Google Shape;894;p6"/>
            <p:cNvSpPr/>
            <p:nvPr/>
          </p:nvSpPr>
          <p:spPr>
            <a:xfrm>
              <a:off x="5024363" y="29773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5" name="Google Shape;895;p6"/>
            <p:cNvSpPr/>
            <p:nvPr/>
          </p:nvSpPr>
          <p:spPr>
            <a:xfrm>
              <a:off x="5035863" y="2981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6" name="Google Shape;896;p6"/>
            <p:cNvSpPr/>
            <p:nvPr/>
          </p:nvSpPr>
          <p:spPr>
            <a:xfrm>
              <a:off x="5046838" y="29836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7" name="Google Shape;897;p6"/>
            <p:cNvSpPr/>
            <p:nvPr/>
          </p:nvSpPr>
          <p:spPr>
            <a:xfrm>
              <a:off x="5052613" y="2986763"/>
              <a:ext cx="13100" cy="33525"/>
            </a:xfrm>
            <a:custGeom>
              <a:avLst/>
              <a:gdLst/>
              <a:ahLst/>
              <a:cxnLst/>
              <a:rect l="l" t="t" r="r" b="b"/>
              <a:pathLst>
                <a:path w="524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47" y="1340"/>
                  </a:lnTo>
                  <a:lnTo>
                    <a:pt x="52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8" name="Google Shape;898;p6"/>
            <p:cNvSpPr/>
            <p:nvPr/>
          </p:nvSpPr>
          <p:spPr>
            <a:xfrm>
              <a:off x="5068813" y="29904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9" name="Google Shape;899;p6"/>
            <p:cNvSpPr/>
            <p:nvPr/>
          </p:nvSpPr>
          <p:spPr>
            <a:xfrm>
              <a:off x="5079813" y="29935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50"/>
                  </a:lnTo>
                  <a:lnTo>
                    <a:pt x="126" y="671"/>
                  </a:lnTo>
                  <a:lnTo>
                    <a:pt x="314" y="2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0" name="Google Shape;900;p6"/>
            <p:cNvSpPr/>
            <p:nvPr/>
          </p:nvSpPr>
          <p:spPr>
            <a:xfrm>
              <a:off x="5090788" y="29961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1" name="Google Shape;901;p6"/>
            <p:cNvSpPr/>
            <p:nvPr/>
          </p:nvSpPr>
          <p:spPr>
            <a:xfrm>
              <a:off x="5102288" y="29998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68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6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2" name="Google Shape;902;p6"/>
            <p:cNvSpPr/>
            <p:nvPr/>
          </p:nvSpPr>
          <p:spPr>
            <a:xfrm>
              <a:off x="5108563" y="3002988"/>
              <a:ext cx="12600" cy="32975"/>
            </a:xfrm>
            <a:custGeom>
              <a:avLst/>
              <a:gdLst/>
              <a:ahLst/>
              <a:cxnLst/>
              <a:rect l="l" t="t" r="r" b="b"/>
              <a:pathLst>
                <a:path w="504" h="1319" extrusionOk="0">
                  <a:moveTo>
                    <a:pt x="378" y="1"/>
                  </a:moveTo>
                  <a:lnTo>
                    <a:pt x="1" y="1298"/>
                  </a:lnTo>
                  <a:lnTo>
                    <a:pt x="126" y="1319"/>
                  </a:lnTo>
                  <a:lnTo>
                    <a:pt x="503" y="22"/>
                  </a:lnTo>
                  <a:lnTo>
                    <a:pt x="37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3" name="Google Shape;903;p6"/>
            <p:cNvSpPr/>
            <p:nvPr/>
          </p:nvSpPr>
          <p:spPr>
            <a:xfrm>
              <a:off x="5123738" y="30056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4" name="Google Shape;904;p6"/>
            <p:cNvSpPr/>
            <p:nvPr/>
          </p:nvSpPr>
          <p:spPr>
            <a:xfrm>
              <a:off x="5135263" y="3009263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5" name="Google Shape;905;p6"/>
            <p:cNvSpPr/>
            <p:nvPr/>
          </p:nvSpPr>
          <p:spPr>
            <a:xfrm>
              <a:off x="5146238" y="30124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6" name="Google Shape;906;p6"/>
            <p:cNvSpPr/>
            <p:nvPr/>
          </p:nvSpPr>
          <p:spPr>
            <a:xfrm>
              <a:off x="5157213" y="3015538"/>
              <a:ext cx="7875" cy="16775"/>
            </a:xfrm>
            <a:custGeom>
              <a:avLst/>
              <a:gdLst/>
              <a:ahLst/>
              <a:cxnLst/>
              <a:rect l="l" t="t" r="r" b="b"/>
              <a:pathLst>
                <a:path w="315" h="671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70"/>
                  </a:lnTo>
                  <a:lnTo>
                    <a:pt x="31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7" name="Google Shape;907;p6"/>
            <p:cNvSpPr/>
            <p:nvPr/>
          </p:nvSpPr>
          <p:spPr>
            <a:xfrm>
              <a:off x="5164013" y="30186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319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8" name="Google Shape;908;p6"/>
            <p:cNvSpPr/>
            <p:nvPr/>
          </p:nvSpPr>
          <p:spPr>
            <a:xfrm>
              <a:off x="5179188" y="30218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9" name="Google Shape;909;p6"/>
            <p:cNvSpPr/>
            <p:nvPr/>
          </p:nvSpPr>
          <p:spPr>
            <a:xfrm>
              <a:off x="5190688" y="30249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0" name="Google Shape;910;p6"/>
            <p:cNvSpPr/>
            <p:nvPr/>
          </p:nvSpPr>
          <p:spPr>
            <a:xfrm>
              <a:off x="4514863" y="2959563"/>
              <a:ext cx="613600" cy="522600"/>
            </a:xfrm>
            <a:custGeom>
              <a:avLst/>
              <a:gdLst/>
              <a:ahLst/>
              <a:cxnLst/>
              <a:rect l="l" t="t" r="r" b="b"/>
              <a:pathLst>
                <a:path w="24544" h="20904" extrusionOk="0">
                  <a:moveTo>
                    <a:pt x="16237" y="4709"/>
                  </a:moveTo>
                  <a:lnTo>
                    <a:pt x="5629" y="15338"/>
                  </a:lnTo>
                  <a:lnTo>
                    <a:pt x="3746" y="7826"/>
                  </a:lnTo>
                  <a:lnTo>
                    <a:pt x="16237" y="4709"/>
                  </a:lnTo>
                  <a:close/>
                  <a:moveTo>
                    <a:pt x="24544" y="1"/>
                  </a:moveTo>
                  <a:lnTo>
                    <a:pt x="1" y="6153"/>
                  </a:lnTo>
                  <a:lnTo>
                    <a:pt x="3683" y="20904"/>
                  </a:lnTo>
                  <a:lnTo>
                    <a:pt x="24544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1" name="Google Shape;911;p6"/>
            <p:cNvSpPr/>
            <p:nvPr/>
          </p:nvSpPr>
          <p:spPr>
            <a:xfrm>
              <a:off x="4592288" y="2960088"/>
              <a:ext cx="536175" cy="522075"/>
            </a:xfrm>
            <a:custGeom>
              <a:avLst/>
              <a:gdLst/>
              <a:ahLst/>
              <a:cxnLst/>
              <a:rect l="l" t="t" r="r" b="b"/>
              <a:pathLst>
                <a:path w="21447" h="20883" extrusionOk="0">
                  <a:moveTo>
                    <a:pt x="21447" y="1"/>
                  </a:moveTo>
                  <a:lnTo>
                    <a:pt x="17534" y="963"/>
                  </a:lnTo>
                  <a:lnTo>
                    <a:pt x="0" y="18518"/>
                  </a:lnTo>
                  <a:lnTo>
                    <a:pt x="586" y="20883"/>
                  </a:lnTo>
                  <a:lnTo>
                    <a:pt x="21447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2" name="Google Shape;912;p6"/>
            <p:cNvSpPr/>
            <p:nvPr/>
          </p:nvSpPr>
          <p:spPr>
            <a:xfrm>
              <a:off x="4600138" y="2960088"/>
              <a:ext cx="528325" cy="522075"/>
            </a:xfrm>
            <a:custGeom>
              <a:avLst/>
              <a:gdLst/>
              <a:ahLst/>
              <a:cxnLst/>
              <a:rect l="l" t="t" r="r" b="b"/>
              <a:pathLst>
                <a:path w="21133" h="20883" extrusionOk="0">
                  <a:moveTo>
                    <a:pt x="21133" y="1"/>
                  </a:moveTo>
                  <a:lnTo>
                    <a:pt x="19375" y="440"/>
                  </a:lnTo>
                  <a:lnTo>
                    <a:pt x="0" y="19795"/>
                  </a:lnTo>
                  <a:lnTo>
                    <a:pt x="272" y="20883"/>
                  </a:lnTo>
                  <a:lnTo>
                    <a:pt x="21133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3" name="Google Shape;913;p6"/>
            <p:cNvSpPr/>
            <p:nvPr/>
          </p:nvSpPr>
          <p:spPr>
            <a:xfrm>
              <a:off x="4531088" y="3108663"/>
              <a:ext cx="8375" cy="24075"/>
            </a:xfrm>
            <a:custGeom>
              <a:avLst/>
              <a:gdLst/>
              <a:ahLst/>
              <a:cxnLst/>
              <a:rect l="l" t="t" r="r" b="b"/>
              <a:pathLst>
                <a:path w="335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4" name="Google Shape;914;p6"/>
            <p:cNvSpPr/>
            <p:nvPr/>
          </p:nvSpPr>
          <p:spPr>
            <a:xfrm>
              <a:off x="4541538" y="31060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5" name="Google Shape;915;p6"/>
            <p:cNvSpPr/>
            <p:nvPr/>
          </p:nvSpPr>
          <p:spPr>
            <a:xfrm>
              <a:off x="4551488" y="31034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6" name="Google Shape;916;p6"/>
            <p:cNvSpPr/>
            <p:nvPr/>
          </p:nvSpPr>
          <p:spPr>
            <a:xfrm>
              <a:off x="4561413" y="3100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7" name="Google Shape;917;p6"/>
            <p:cNvSpPr/>
            <p:nvPr/>
          </p:nvSpPr>
          <p:spPr>
            <a:xfrm>
              <a:off x="4571363" y="3098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8" name="Google Shape;918;p6"/>
            <p:cNvSpPr/>
            <p:nvPr/>
          </p:nvSpPr>
          <p:spPr>
            <a:xfrm>
              <a:off x="4581813" y="3095588"/>
              <a:ext cx="8925" cy="24075"/>
            </a:xfrm>
            <a:custGeom>
              <a:avLst/>
              <a:gdLst/>
              <a:ahLst/>
              <a:cxnLst/>
              <a:rect l="l" t="t" r="r" b="b"/>
              <a:pathLst>
                <a:path w="357" h="963" extrusionOk="0">
                  <a:moveTo>
                    <a:pt x="126" y="0"/>
                  </a:moveTo>
                  <a:lnTo>
                    <a:pt x="1" y="21"/>
                  </a:lnTo>
                  <a:lnTo>
                    <a:pt x="252" y="963"/>
                  </a:lnTo>
                  <a:lnTo>
                    <a:pt x="357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9" name="Google Shape;919;p6"/>
            <p:cNvSpPr/>
            <p:nvPr/>
          </p:nvSpPr>
          <p:spPr>
            <a:xfrm>
              <a:off x="4592813" y="3092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0" name="Google Shape;920;p6"/>
            <p:cNvSpPr/>
            <p:nvPr/>
          </p:nvSpPr>
          <p:spPr>
            <a:xfrm>
              <a:off x="4602738" y="309086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05" y="1"/>
                  </a:moveTo>
                  <a:lnTo>
                    <a:pt x="1" y="22"/>
                  </a:lnTo>
                  <a:lnTo>
                    <a:pt x="105" y="482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1" name="Google Shape;921;p6"/>
            <p:cNvSpPr/>
            <p:nvPr/>
          </p:nvSpPr>
          <p:spPr>
            <a:xfrm>
              <a:off x="4612688" y="3087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2" name="Google Shape;922;p6"/>
            <p:cNvSpPr/>
            <p:nvPr/>
          </p:nvSpPr>
          <p:spPr>
            <a:xfrm>
              <a:off x="4622088" y="3085638"/>
              <a:ext cx="6325" cy="12575"/>
            </a:xfrm>
            <a:custGeom>
              <a:avLst/>
              <a:gdLst/>
              <a:ahLst/>
              <a:cxnLst/>
              <a:rect l="l" t="t" r="r" b="b"/>
              <a:pathLst>
                <a:path w="253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3" name="Google Shape;923;p6"/>
            <p:cNvSpPr/>
            <p:nvPr/>
          </p:nvSpPr>
          <p:spPr>
            <a:xfrm>
              <a:off x="4633088" y="3083013"/>
              <a:ext cx="8925" cy="24625"/>
            </a:xfrm>
            <a:custGeom>
              <a:avLst/>
              <a:gdLst/>
              <a:ahLst/>
              <a:cxnLst/>
              <a:rect l="l" t="t" r="r" b="b"/>
              <a:pathLst>
                <a:path w="357" h="985" extrusionOk="0">
                  <a:moveTo>
                    <a:pt x="105" y="1"/>
                  </a:moveTo>
                  <a:lnTo>
                    <a:pt x="0" y="43"/>
                  </a:lnTo>
                  <a:lnTo>
                    <a:pt x="231" y="984"/>
                  </a:lnTo>
                  <a:lnTo>
                    <a:pt x="35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4" name="Google Shape;924;p6"/>
            <p:cNvSpPr/>
            <p:nvPr/>
          </p:nvSpPr>
          <p:spPr>
            <a:xfrm>
              <a:off x="4643538" y="3079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5" name="Google Shape;925;p6"/>
            <p:cNvSpPr/>
            <p:nvPr/>
          </p:nvSpPr>
          <p:spPr>
            <a:xfrm>
              <a:off x="4653488" y="3078313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6" name="Google Shape;926;p6"/>
            <p:cNvSpPr/>
            <p:nvPr/>
          </p:nvSpPr>
          <p:spPr>
            <a:xfrm>
              <a:off x="4663413" y="3075713"/>
              <a:ext cx="5800" cy="12050"/>
            </a:xfrm>
            <a:custGeom>
              <a:avLst/>
              <a:gdLst/>
              <a:ahLst/>
              <a:cxnLst/>
              <a:rect l="l" t="t" r="r" b="b"/>
              <a:pathLst>
                <a:path w="232" h="482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481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7" name="Google Shape;927;p6"/>
            <p:cNvSpPr/>
            <p:nvPr/>
          </p:nvSpPr>
          <p:spPr>
            <a:xfrm>
              <a:off x="4673363" y="307308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8" name="Google Shape;928;p6"/>
            <p:cNvSpPr/>
            <p:nvPr/>
          </p:nvSpPr>
          <p:spPr>
            <a:xfrm>
              <a:off x="4684338" y="3069938"/>
              <a:ext cx="8400" cy="24100"/>
            </a:xfrm>
            <a:custGeom>
              <a:avLst/>
              <a:gdLst/>
              <a:ahLst/>
              <a:cxnLst/>
              <a:rect l="l" t="t" r="r" b="b"/>
              <a:pathLst>
                <a:path w="336" h="964" extrusionOk="0">
                  <a:moveTo>
                    <a:pt x="105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3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9" name="Google Shape;929;p6"/>
            <p:cNvSpPr/>
            <p:nvPr/>
          </p:nvSpPr>
          <p:spPr>
            <a:xfrm>
              <a:off x="4694813" y="30673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0" name="Google Shape;930;p6"/>
            <p:cNvSpPr/>
            <p:nvPr/>
          </p:nvSpPr>
          <p:spPr>
            <a:xfrm>
              <a:off x="4704738" y="30652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1" name="Google Shape;931;p6"/>
            <p:cNvSpPr/>
            <p:nvPr/>
          </p:nvSpPr>
          <p:spPr>
            <a:xfrm>
              <a:off x="4714688" y="30626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2" name="Google Shape;932;p6"/>
            <p:cNvSpPr/>
            <p:nvPr/>
          </p:nvSpPr>
          <p:spPr>
            <a:xfrm>
              <a:off x="4724613" y="30600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06" y="0"/>
                  </a:moveTo>
                  <a:lnTo>
                    <a:pt x="1" y="21"/>
                  </a:lnTo>
                  <a:lnTo>
                    <a:pt x="106" y="502"/>
                  </a:lnTo>
                  <a:lnTo>
                    <a:pt x="231" y="461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3" name="Google Shape;933;p6"/>
            <p:cNvSpPr/>
            <p:nvPr/>
          </p:nvSpPr>
          <p:spPr>
            <a:xfrm>
              <a:off x="4735088" y="3057388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0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4" name="Google Shape;934;p6"/>
            <p:cNvSpPr/>
            <p:nvPr/>
          </p:nvSpPr>
          <p:spPr>
            <a:xfrm>
              <a:off x="4746063" y="30547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1" y="21"/>
                  </a:lnTo>
                  <a:lnTo>
                    <a:pt x="105" y="502"/>
                  </a:lnTo>
                  <a:lnTo>
                    <a:pt x="231" y="460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5" name="Google Shape;935;p6"/>
            <p:cNvSpPr/>
            <p:nvPr/>
          </p:nvSpPr>
          <p:spPr>
            <a:xfrm>
              <a:off x="4755488" y="3052688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6" name="Google Shape;936;p6"/>
            <p:cNvSpPr/>
            <p:nvPr/>
          </p:nvSpPr>
          <p:spPr>
            <a:xfrm>
              <a:off x="4765438" y="305006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43"/>
                  </a:lnTo>
                  <a:lnTo>
                    <a:pt x="126" y="503"/>
                  </a:lnTo>
                  <a:lnTo>
                    <a:pt x="25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7" name="Google Shape;937;p6"/>
            <p:cNvSpPr/>
            <p:nvPr/>
          </p:nvSpPr>
          <p:spPr>
            <a:xfrm>
              <a:off x="4775888" y="30469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1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8" name="Google Shape;938;p6"/>
            <p:cNvSpPr/>
            <p:nvPr/>
          </p:nvSpPr>
          <p:spPr>
            <a:xfrm>
              <a:off x="4786338" y="30443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7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7" y="942"/>
                  </a:lnTo>
                  <a:lnTo>
                    <a:pt x="127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9" name="Google Shape;939;p6"/>
            <p:cNvSpPr/>
            <p:nvPr/>
          </p:nvSpPr>
          <p:spPr>
            <a:xfrm>
              <a:off x="4796813" y="3041688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2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0" name="Google Shape;940;p6"/>
            <p:cNvSpPr/>
            <p:nvPr/>
          </p:nvSpPr>
          <p:spPr>
            <a:xfrm>
              <a:off x="4806738" y="30396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7" y="0"/>
                  </a:moveTo>
                  <a:lnTo>
                    <a:pt x="1" y="21"/>
                  </a:lnTo>
                  <a:lnTo>
                    <a:pt x="127" y="502"/>
                  </a:lnTo>
                  <a:lnTo>
                    <a:pt x="231" y="461"/>
                  </a:lnTo>
                  <a:lnTo>
                    <a:pt x="127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1" name="Google Shape;941;p6"/>
            <p:cNvSpPr/>
            <p:nvPr/>
          </p:nvSpPr>
          <p:spPr>
            <a:xfrm>
              <a:off x="4816688" y="3036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2" name="Google Shape;942;p6"/>
            <p:cNvSpPr/>
            <p:nvPr/>
          </p:nvSpPr>
          <p:spPr>
            <a:xfrm>
              <a:off x="4826638" y="30343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42"/>
                  </a:lnTo>
                  <a:lnTo>
                    <a:pt x="126" y="502"/>
                  </a:lnTo>
                  <a:lnTo>
                    <a:pt x="230" y="48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3" name="Google Shape;943;p6"/>
            <p:cNvSpPr/>
            <p:nvPr/>
          </p:nvSpPr>
          <p:spPr>
            <a:xfrm>
              <a:off x="4837613" y="30317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4" name="Google Shape;944;p6"/>
            <p:cNvSpPr/>
            <p:nvPr/>
          </p:nvSpPr>
          <p:spPr>
            <a:xfrm>
              <a:off x="4848063" y="30291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5" name="Google Shape;945;p6"/>
            <p:cNvSpPr/>
            <p:nvPr/>
          </p:nvSpPr>
          <p:spPr>
            <a:xfrm>
              <a:off x="4858013" y="30265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6" name="Google Shape;946;p6"/>
            <p:cNvSpPr/>
            <p:nvPr/>
          </p:nvSpPr>
          <p:spPr>
            <a:xfrm>
              <a:off x="4867963" y="30239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7" name="Google Shape;947;p6"/>
            <p:cNvSpPr/>
            <p:nvPr/>
          </p:nvSpPr>
          <p:spPr>
            <a:xfrm>
              <a:off x="4877888" y="30218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1" y="43"/>
                  </a:lnTo>
                  <a:lnTo>
                    <a:pt x="105" y="503"/>
                  </a:lnTo>
                  <a:lnTo>
                    <a:pt x="231" y="48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8" name="Google Shape;948;p6"/>
            <p:cNvSpPr/>
            <p:nvPr/>
          </p:nvSpPr>
          <p:spPr>
            <a:xfrm>
              <a:off x="4888363" y="3019213"/>
              <a:ext cx="8900" cy="24075"/>
            </a:xfrm>
            <a:custGeom>
              <a:avLst/>
              <a:gdLst/>
              <a:ahLst/>
              <a:cxnLst/>
              <a:rect l="l" t="t" r="r" b="b"/>
              <a:pathLst>
                <a:path w="356" h="963" extrusionOk="0">
                  <a:moveTo>
                    <a:pt x="126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56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9" name="Google Shape;949;p6"/>
            <p:cNvSpPr/>
            <p:nvPr/>
          </p:nvSpPr>
          <p:spPr>
            <a:xfrm>
              <a:off x="4899338" y="30165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0" name="Google Shape;950;p6"/>
            <p:cNvSpPr/>
            <p:nvPr/>
          </p:nvSpPr>
          <p:spPr>
            <a:xfrm>
              <a:off x="4909288" y="3013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1" name="Google Shape;951;p6"/>
            <p:cNvSpPr/>
            <p:nvPr/>
          </p:nvSpPr>
          <p:spPr>
            <a:xfrm>
              <a:off x="4918688" y="3011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2" name="Google Shape;952;p6"/>
            <p:cNvSpPr/>
            <p:nvPr/>
          </p:nvSpPr>
          <p:spPr>
            <a:xfrm>
              <a:off x="4928638" y="3009263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3" name="Google Shape;953;p6"/>
            <p:cNvSpPr/>
            <p:nvPr/>
          </p:nvSpPr>
          <p:spPr>
            <a:xfrm>
              <a:off x="4939613" y="30066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1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4" name="Google Shape;954;p6"/>
            <p:cNvSpPr/>
            <p:nvPr/>
          </p:nvSpPr>
          <p:spPr>
            <a:xfrm>
              <a:off x="4950088" y="300351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5" name="Google Shape;955;p6"/>
            <p:cNvSpPr/>
            <p:nvPr/>
          </p:nvSpPr>
          <p:spPr>
            <a:xfrm>
              <a:off x="4960013" y="300141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26" y="1"/>
                  </a:moveTo>
                  <a:lnTo>
                    <a:pt x="1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6" name="Google Shape;956;p6"/>
            <p:cNvSpPr/>
            <p:nvPr/>
          </p:nvSpPr>
          <p:spPr>
            <a:xfrm>
              <a:off x="4969963" y="2998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7" name="Google Shape;957;p6"/>
            <p:cNvSpPr/>
            <p:nvPr/>
          </p:nvSpPr>
          <p:spPr>
            <a:xfrm>
              <a:off x="4979888" y="2996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8" name="Google Shape;958;p6"/>
            <p:cNvSpPr/>
            <p:nvPr/>
          </p:nvSpPr>
          <p:spPr>
            <a:xfrm>
              <a:off x="4990888" y="2993063"/>
              <a:ext cx="8375" cy="24600"/>
            </a:xfrm>
            <a:custGeom>
              <a:avLst/>
              <a:gdLst/>
              <a:ahLst/>
              <a:cxnLst/>
              <a:rect l="l" t="t" r="r" b="b"/>
              <a:pathLst>
                <a:path w="335" h="984" extrusionOk="0">
                  <a:moveTo>
                    <a:pt x="105" y="0"/>
                  </a:moveTo>
                  <a:lnTo>
                    <a:pt x="0" y="42"/>
                  </a:lnTo>
                  <a:lnTo>
                    <a:pt x="230" y="98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9" name="Google Shape;959;p6"/>
            <p:cNvSpPr/>
            <p:nvPr/>
          </p:nvSpPr>
          <p:spPr>
            <a:xfrm>
              <a:off x="5001338" y="2990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0" name="Google Shape;960;p6"/>
            <p:cNvSpPr/>
            <p:nvPr/>
          </p:nvSpPr>
          <p:spPr>
            <a:xfrm>
              <a:off x="5011288" y="29883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1" name="Google Shape;961;p6"/>
            <p:cNvSpPr/>
            <p:nvPr/>
          </p:nvSpPr>
          <p:spPr>
            <a:xfrm>
              <a:off x="5021213" y="2985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2" name="Google Shape;962;p6"/>
            <p:cNvSpPr/>
            <p:nvPr/>
          </p:nvSpPr>
          <p:spPr>
            <a:xfrm>
              <a:off x="5031163" y="29836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3" name="Google Shape;963;p6"/>
            <p:cNvSpPr/>
            <p:nvPr/>
          </p:nvSpPr>
          <p:spPr>
            <a:xfrm>
              <a:off x="5041613" y="29810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4" name="Google Shape;964;p6"/>
            <p:cNvSpPr/>
            <p:nvPr/>
          </p:nvSpPr>
          <p:spPr>
            <a:xfrm>
              <a:off x="5052613" y="29778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5" name="Google Shape;965;p6"/>
            <p:cNvSpPr/>
            <p:nvPr/>
          </p:nvSpPr>
          <p:spPr>
            <a:xfrm>
              <a:off x="5062013" y="29757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6" name="Google Shape;966;p6"/>
            <p:cNvSpPr/>
            <p:nvPr/>
          </p:nvSpPr>
          <p:spPr>
            <a:xfrm>
              <a:off x="5071963" y="2973163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7" name="Google Shape;967;p6"/>
            <p:cNvSpPr/>
            <p:nvPr/>
          </p:nvSpPr>
          <p:spPr>
            <a:xfrm>
              <a:off x="5081888" y="29710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968" name="Google Shape;968;p6"/>
          <p:cNvGrpSpPr/>
          <p:nvPr/>
        </p:nvGrpSpPr>
        <p:grpSpPr>
          <a:xfrm>
            <a:off x="-522463" y="289908"/>
            <a:ext cx="1113865" cy="1407117"/>
            <a:chOff x="2884913" y="4249000"/>
            <a:chExt cx="431063" cy="544550"/>
          </a:xfrm>
        </p:grpSpPr>
        <p:sp>
          <p:nvSpPr>
            <p:cNvPr id="969" name="Google Shape;969;p6"/>
            <p:cNvSpPr/>
            <p:nvPr/>
          </p:nvSpPr>
          <p:spPr>
            <a:xfrm>
              <a:off x="2884925" y="4249000"/>
              <a:ext cx="371425" cy="498000"/>
            </a:xfrm>
            <a:custGeom>
              <a:avLst/>
              <a:gdLst/>
              <a:ahLst/>
              <a:cxnLst/>
              <a:rect l="l" t="t" r="r" b="b"/>
              <a:pathLst>
                <a:path w="14857" h="19920" extrusionOk="0">
                  <a:moveTo>
                    <a:pt x="0" y="0"/>
                  </a:moveTo>
                  <a:lnTo>
                    <a:pt x="0" y="19920"/>
                  </a:lnTo>
                  <a:lnTo>
                    <a:pt x="14856" y="19920"/>
                  </a:lnTo>
                  <a:lnTo>
                    <a:pt x="14856" y="0"/>
                  </a:ln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0" name="Google Shape;970;p6"/>
            <p:cNvSpPr/>
            <p:nvPr/>
          </p:nvSpPr>
          <p:spPr>
            <a:xfrm>
              <a:off x="2922575" y="4299725"/>
              <a:ext cx="145975" cy="9450"/>
            </a:xfrm>
            <a:custGeom>
              <a:avLst/>
              <a:gdLst/>
              <a:ahLst/>
              <a:cxnLst/>
              <a:rect l="l" t="t" r="r" b="b"/>
              <a:pathLst>
                <a:path w="5839" h="378" extrusionOk="0">
                  <a:moveTo>
                    <a:pt x="1" y="1"/>
                  </a:moveTo>
                  <a:lnTo>
                    <a:pt x="1" y="378"/>
                  </a:lnTo>
                  <a:lnTo>
                    <a:pt x="5838" y="378"/>
                  </a:lnTo>
                  <a:lnTo>
                    <a:pt x="5838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1" name="Google Shape;971;p6"/>
            <p:cNvSpPr/>
            <p:nvPr/>
          </p:nvSpPr>
          <p:spPr>
            <a:xfrm>
              <a:off x="2922575" y="4322750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2" name="Google Shape;972;p6"/>
            <p:cNvSpPr/>
            <p:nvPr/>
          </p:nvSpPr>
          <p:spPr>
            <a:xfrm>
              <a:off x="2922575" y="4343150"/>
              <a:ext cx="295575" cy="9975"/>
            </a:xfrm>
            <a:custGeom>
              <a:avLst/>
              <a:gdLst/>
              <a:ahLst/>
              <a:cxnLst/>
              <a:rect l="l" t="t" r="r" b="b"/>
              <a:pathLst>
                <a:path w="11823" h="399" extrusionOk="0">
                  <a:moveTo>
                    <a:pt x="1" y="1"/>
                  </a:moveTo>
                  <a:lnTo>
                    <a:pt x="1" y="398"/>
                  </a:lnTo>
                  <a:lnTo>
                    <a:pt x="11823" y="398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3" name="Google Shape;973;p6"/>
            <p:cNvSpPr/>
            <p:nvPr/>
          </p:nvSpPr>
          <p:spPr>
            <a:xfrm>
              <a:off x="2922575" y="4364075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4" name="Google Shape;974;p6"/>
            <p:cNvSpPr/>
            <p:nvPr/>
          </p:nvSpPr>
          <p:spPr>
            <a:xfrm>
              <a:off x="2922575" y="4385000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5" name="Google Shape;975;p6"/>
            <p:cNvSpPr/>
            <p:nvPr/>
          </p:nvSpPr>
          <p:spPr>
            <a:xfrm>
              <a:off x="2922575" y="4405925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6" name="Google Shape;976;p6"/>
            <p:cNvSpPr/>
            <p:nvPr/>
          </p:nvSpPr>
          <p:spPr>
            <a:xfrm>
              <a:off x="2922575" y="4426850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7" name="Google Shape;977;p6"/>
            <p:cNvSpPr/>
            <p:nvPr/>
          </p:nvSpPr>
          <p:spPr>
            <a:xfrm>
              <a:off x="2922575" y="4447775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8" name="Google Shape;978;p6"/>
            <p:cNvSpPr/>
            <p:nvPr/>
          </p:nvSpPr>
          <p:spPr>
            <a:xfrm>
              <a:off x="2922575" y="4468700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9" name="Google Shape;979;p6"/>
            <p:cNvSpPr/>
            <p:nvPr/>
          </p:nvSpPr>
          <p:spPr>
            <a:xfrm>
              <a:off x="2922575" y="4489625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0" name="Google Shape;980;p6"/>
            <p:cNvSpPr/>
            <p:nvPr/>
          </p:nvSpPr>
          <p:spPr>
            <a:xfrm>
              <a:off x="2922575" y="4510025"/>
              <a:ext cx="295575" cy="9950"/>
            </a:xfrm>
            <a:custGeom>
              <a:avLst/>
              <a:gdLst/>
              <a:ahLst/>
              <a:cxnLst/>
              <a:rect l="l" t="t" r="r" b="b"/>
              <a:pathLst>
                <a:path w="11823" h="398" extrusionOk="0">
                  <a:moveTo>
                    <a:pt x="1" y="0"/>
                  </a:moveTo>
                  <a:lnTo>
                    <a:pt x="1" y="398"/>
                  </a:lnTo>
                  <a:lnTo>
                    <a:pt x="11823" y="398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1" name="Google Shape;981;p6"/>
            <p:cNvSpPr/>
            <p:nvPr/>
          </p:nvSpPr>
          <p:spPr>
            <a:xfrm>
              <a:off x="2922575" y="4530950"/>
              <a:ext cx="295575" cy="9950"/>
            </a:xfrm>
            <a:custGeom>
              <a:avLst/>
              <a:gdLst/>
              <a:ahLst/>
              <a:cxnLst/>
              <a:rect l="l" t="t" r="r" b="b"/>
              <a:pathLst>
                <a:path w="11823" h="398" extrusionOk="0">
                  <a:moveTo>
                    <a:pt x="1" y="0"/>
                  </a:moveTo>
                  <a:lnTo>
                    <a:pt x="1" y="398"/>
                  </a:lnTo>
                  <a:lnTo>
                    <a:pt x="11823" y="398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2" name="Google Shape;982;p6"/>
            <p:cNvSpPr/>
            <p:nvPr/>
          </p:nvSpPr>
          <p:spPr>
            <a:xfrm>
              <a:off x="2922575" y="4551875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3" name="Google Shape;983;p6"/>
            <p:cNvSpPr/>
            <p:nvPr/>
          </p:nvSpPr>
          <p:spPr>
            <a:xfrm>
              <a:off x="2922575" y="4572800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4" name="Google Shape;984;p6"/>
            <p:cNvSpPr/>
            <p:nvPr/>
          </p:nvSpPr>
          <p:spPr>
            <a:xfrm>
              <a:off x="2922575" y="4593725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5" name="Google Shape;985;p6"/>
            <p:cNvSpPr/>
            <p:nvPr/>
          </p:nvSpPr>
          <p:spPr>
            <a:xfrm>
              <a:off x="2922575" y="4614650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6" name="Google Shape;986;p6"/>
            <p:cNvSpPr/>
            <p:nvPr/>
          </p:nvSpPr>
          <p:spPr>
            <a:xfrm>
              <a:off x="2922575" y="4635550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8"/>
                  </a:lnTo>
                  <a:lnTo>
                    <a:pt x="11823" y="378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7" name="Google Shape;987;p6"/>
            <p:cNvSpPr/>
            <p:nvPr/>
          </p:nvSpPr>
          <p:spPr>
            <a:xfrm>
              <a:off x="2922575" y="4656475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8"/>
                  </a:lnTo>
                  <a:lnTo>
                    <a:pt x="11823" y="378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8" name="Google Shape;988;p6"/>
            <p:cNvSpPr/>
            <p:nvPr/>
          </p:nvSpPr>
          <p:spPr>
            <a:xfrm>
              <a:off x="3258400" y="4337850"/>
              <a:ext cx="57575" cy="66600"/>
            </a:xfrm>
            <a:custGeom>
              <a:avLst/>
              <a:gdLst/>
              <a:ahLst/>
              <a:cxnLst/>
              <a:rect l="l" t="t" r="r" b="b"/>
              <a:pathLst>
                <a:path w="2303" h="2664" extrusionOk="0">
                  <a:moveTo>
                    <a:pt x="1087" y="0"/>
                  </a:moveTo>
                  <a:cubicBezTo>
                    <a:pt x="967" y="0"/>
                    <a:pt x="858" y="67"/>
                    <a:pt x="796" y="192"/>
                  </a:cubicBezTo>
                  <a:lnTo>
                    <a:pt x="63" y="1845"/>
                  </a:lnTo>
                  <a:cubicBezTo>
                    <a:pt x="1" y="1991"/>
                    <a:pt x="63" y="2179"/>
                    <a:pt x="210" y="2242"/>
                  </a:cubicBezTo>
                  <a:lnTo>
                    <a:pt x="1089" y="2640"/>
                  </a:lnTo>
                  <a:cubicBezTo>
                    <a:pt x="1126" y="2656"/>
                    <a:pt x="1166" y="2664"/>
                    <a:pt x="1206" y="2664"/>
                  </a:cubicBezTo>
                  <a:cubicBezTo>
                    <a:pt x="1323" y="2664"/>
                    <a:pt x="1440" y="2597"/>
                    <a:pt x="1486" y="2472"/>
                  </a:cubicBezTo>
                  <a:lnTo>
                    <a:pt x="2219" y="819"/>
                  </a:lnTo>
                  <a:cubicBezTo>
                    <a:pt x="2302" y="673"/>
                    <a:pt x="2219" y="485"/>
                    <a:pt x="2072" y="422"/>
                  </a:cubicBezTo>
                  <a:lnTo>
                    <a:pt x="1214" y="24"/>
                  </a:lnTo>
                  <a:cubicBezTo>
                    <a:pt x="1172" y="8"/>
                    <a:pt x="1129" y="0"/>
                    <a:pt x="1087" y="0"/>
                  </a:cubicBezTo>
                  <a:close/>
                </a:path>
              </a:pathLst>
            </a:custGeom>
            <a:solidFill>
              <a:srgbClr val="FF7B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9" name="Google Shape;989;p6"/>
            <p:cNvSpPr/>
            <p:nvPr/>
          </p:nvSpPr>
          <p:spPr>
            <a:xfrm>
              <a:off x="3260500" y="4357800"/>
              <a:ext cx="46575" cy="40300"/>
            </a:xfrm>
            <a:custGeom>
              <a:avLst/>
              <a:gdLst/>
              <a:ahLst/>
              <a:cxnLst/>
              <a:rect l="l" t="t" r="r" b="b"/>
              <a:pathLst>
                <a:path w="1863" h="1612" extrusionOk="0">
                  <a:moveTo>
                    <a:pt x="440" y="1"/>
                  </a:moveTo>
                  <a:lnTo>
                    <a:pt x="0" y="984"/>
                  </a:lnTo>
                  <a:lnTo>
                    <a:pt x="1444" y="1612"/>
                  </a:lnTo>
                  <a:lnTo>
                    <a:pt x="1863" y="649"/>
                  </a:lnTo>
                  <a:lnTo>
                    <a:pt x="440" y="1"/>
                  </a:lnTo>
                  <a:close/>
                </a:path>
              </a:pathLst>
            </a:custGeom>
            <a:solidFill>
              <a:srgbClr val="B2B2B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90" name="Google Shape;990;p6"/>
            <p:cNvSpPr/>
            <p:nvPr/>
          </p:nvSpPr>
          <p:spPr>
            <a:xfrm>
              <a:off x="3099375" y="4382900"/>
              <a:ext cx="172650" cy="366200"/>
            </a:xfrm>
            <a:custGeom>
              <a:avLst/>
              <a:gdLst/>
              <a:ahLst/>
              <a:cxnLst/>
              <a:rect l="l" t="t" r="r" b="b"/>
              <a:pathLst>
                <a:path w="6906" h="14648" extrusionOk="0">
                  <a:moveTo>
                    <a:pt x="6424" y="1"/>
                  </a:moveTo>
                  <a:lnTo>
                    <a:pt x="1" y="14438"/>
                  </a:lnTo>
                  <a:lnTo>
                    <a:pt x="461" y="14647"/>
                  </a:lnTo>
                  <a:lnTo>
                    <a:pt x="6906" y="210"/>
                  </a:lnTo>
                  <a:lnTo>
                    <a:pt x="6424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91" name="Google Shape;991;p6"/>
            <p:cNvSpPr/>
            <p:nvPr/>
          </p:nvSpPr>
          <p:spPr>
            <a:xfrm>
              <a:off x="3110900" y="4387625"/>
              <a:ext cx="173150" cy="366175"/>
            </a:xfrm>
            <a:custGeom>
              <a:avLst/>
              <a:gdLst/>
              <a:ahLst/>
              <a:cxnLst/>
              <a:rect l="l" t="t" r="r" b="b"/>
              <a:pathLst>
                <a:path w="6926" h="14647" extrusionOk="0">
                  <a:moveTo>
                    <a:pt x="6445" y="0"/>
                  </a:moveTo>
                  <a:lnTo>
                    <a:pt x="0" y="14437"/>
                  </a:lnTo>
                  <a:lnTo>
                    <a:pt x="482" y="14647"/>
                  </a:lnTo>
                  <a:lnTo>
                    <a:pt x="6926" y="209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92" name="Google Shape;992;p6"/>
            <p:cNvSpPr/>
            <p:nvPr/>
          </p:nvSpPr>
          <p:spPr>
            <a:xfrm>
              <a:off x="3122925" y="4393375"/>
              <a:ext cx="173175" cy="366175"/>
            </a:xfrm>
            <a:custGeom>
              <a:avLst/>
              <a:gdLst/>
              <a:ahLst/>
              <a:cxnLst/>
              <a:rect l="l" t="t" r="r" b="b"/>
              <a:pathLst>
                <a:path w="6927" h="14647" extrusionOk="0">
                  <a:moveTo>
                    <a:pt x="6445" y="0"/>
                  </a:moveTo>
                  <a:lnTo>
                    <a:pt x="1" y="14417"/>
                  </a:lnTo>
                  <a:lnTo>
                    <a:pt x="482" y="14647"/>
                  </a:lnTo>
                  <a:lnTo>
                    <a:pt x="6926" y="210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93" name="Google Shape;993;p6"/>
            <p:cNvSpPr/>
            <p:nvPr/>
          </p:nvSpPr>
          <p:spPr>
            <a:xfrm>
              <a:off x="3256325" y="4379575"/>
              <a:ext cx="43425" cy="22375"/>
            </a:xfrm>
            <a:custGeom>
              <a:avLst/>
              <a:gdLst/>
              <a:ahLst/>
              <a:cxnLst/>
              <a:rect l="l" t="t" r="r" b="b"/>
              <a:pathLst>
                <a:path w="1737" h="895" extrusionOk="0">
                  <a:moveTo>
                    <a:pt x="142" y="0"/>
                  </a:moveTo>
                  <a:cubicBezTo>
                    <a:pt x="97" y="0"/>
                    <a:pt x="58" y="24"/>
                    <a:pt x="42" y="71"/>
                  </a:cubicBezTo>
                  <a:cubicBezTo>
                    <a:pt x="0" y="134"/>
                    <a:pt x="42" y="218"/>
                    <a:pt x="105" y="238"/>
                  </a:cubicBezTo>
                  <a:lnTo>
                    <a:pt x="1548" y="887"/>
                  </a:lnTo>
                  <a:cubicBezTo>
                    <a:pt x="1564" y="892"/>
                    <a:pt x="1580" y="895"/>
                    <a:pt x="1595" y="895"/>
                  </a:cubicBezTo>
                  <a:cubicBezTo>
                    <a:pt x="1641" y="895"/>
                    <a:pt x="1684" y="871"/>
                    <a:pt x="1716" y="824"/>
                  </a:cubicBezTo>
                  <a:cubicBezTo>
                    <a:pt x="1737" y="762"/>
                    <a:pt x="1716" y="699"/>
                    <a:pt x="1653" y="657"/>
                  </a:cubicBezTo>
                  <a:lnTo>
                    <a:pt x="188" y="8"/>
                  </a:lnTo>
                  <a:cubicBezTo>
                    <a:pt x="173" y="3"/>
                    <a:pt x="157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94" name="Google Shape;994;p6"/>
            <p:cNvSpPr/>
            <p:nvPr/>
          </p:nvSpPr>
          <p:spPr>
            <a:xfrm>
              <a:off x="3267825" y="4354475"/>
              <a:ext cx="42925" cy="22600"/>
            </a:xfrm>
            <a:custGeom>
              <a:avLst/>
              <a:gdLst/>
              <a:ahLst/>
              <a:cxnLst/>
              <a:rect l="l" t="t" r="r" b="b"/>
              <a:pathLst>
                <a:path w="1717" h="904" extrusionOk="0">
                  <a:moveTo>
                    <a:pt x="142" y="0"/>
                  </a:moveTo>
                  <a:cubicBezTo>
                    <a:pt x="90" y="0"/>
                    <a:pt x="37" y="28"/>
                    <a:pt x="21" y="92"/>
                  </a:cubicBezTo>
                  <a:cubicBezTo>
                    <a:pt x="0" y="154"/>
                    <a:pt x="21" y="217"/>
                    <a:pt x="84" y="238"/>
                  </a:cubicBezTo>
                  <a:lnTo>
                    <a:pt x="1528" y="887"/>
                  </a:lnTo>
                  <a:cubicBezTo>
                    <a:pt x="1545" y="898"/>
                    <a:pt x="1564" y="904"/>
                    <a:pt x="1583" y="904"/>
                  </a:cubicBezTo>
                  <a:cubicBezTo>
                    <a:pt x="1632" y="904"/>
                    <a:pt x="1680" y="869"/>
                    <a:pt x="1695" y="824"/>
                  </a:cubicBezTo>
                  <a:cubicBezTo>
                    <a:pt x="1716" y="761"/>
                    <a:pt x="1695" y="698"/>
                    <a:pt x="1632" y="657"/>
                  </a:cubicBezTo>
                  <a:lnTo>
                    <a:pt x="189" y="8"/>
                  </a:lnTo>
                  <a:cubicBezTo>
                    <a:pt x="174" y="3"/>
                    <a:pt x="158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95" name="Google Shape;995;p6"/>
            <p:cNvSpPr/>
            <p:nvPr/>
          </p:nvSpPr>
          <p:spPr>
            <a:xfrm>
              <a:off x="3098350" y="4743325"/>
              <a:ext cx="36625" cy="50225"/>
            </a:xfrm>
            <a:custGeom>
              <a:avLst/>
              <a:gdLst/>
              <a:ahLst/>
              <a:cxnLst/>
              <a:rect l="l" t="t" r="r" b="b"/>
              <a:pathLst>
                <a:path w="1465" h="2009" extrusionOk="0">
                  <a:moveTo>
                    <a:pt x="21" y="0"/>
                  </a:moveTo>
                  <a:lnTo>
                    <a:pt x="0" y="2009"/>
                  </a:lnTo>
                  <a:lnTo>
                    <a:pt x="1465" y="649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EBD3B9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96" name="Google Shape;996;p6"/>
            <p:cNvSpPr/>
            <p:nvPr/>
          </p:nvSpPr>
          <p:spPr>
            <a:xfrm>
              <a:off x="3098350" y="4781500"/>
              <a:ext cx="8375" cy="12050"/>
            </a:xfrm>
            <a:custGeom>
              <a:avLst/>
              <a:gdLst/>
              <a:ahLst/>
              <a:cxnLst/>
              <a:rect l="l" t="t" r="r" b="b"/>
              <a:pathLst>
                <a:path w="335" h="482" extrusionOk="0">
                  <a:moveTo>
                    <a:pt x="0" y="1"/>
                  </a:moveTo>
                  <a:lnTo>
                    <a:pt x="0" y="482"/>
                  </a:lnTo>
                  <a:lnTo>
                    <a:pt x="335" y="147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97" name="Google Shape;997;p6"/>
            <p:cNvSpPr/>
            <p:nvPr/>
          </p:nvSpPr>
          <p:spPr>
            <a:xfrm>
              <a:off x="3289275" y="4343150"/>
              <a:ext cx="26700" cy="27750"/>
            </a:xfrm>
            <a:custGeom>
              <a:avLst/>
              <a:gdLst/>
              <a:ahLst/>
              <a:cxnLst/>
              <a:rect l="l" t="t" r="r" b="b"/>
              <a:pathLst>
                <a:path w="1068" h="1110" extrusionOk="0">
                  <a:moveTo>
                    <a:pt x="356" y="1"/>
                  </a:moveTo>
                  <a:lnTo>
                    <a:pt x="0" y="775"/>
                  </a:lnTo>
                  <a:lnTo>
                    <a:pt x="774" y="1110"/>
                  </a:lnTo>
                  <a:lnTo>
                    <a:pt x="984" y="607"/>
                  </a:lnTo>
                  <a:cubicBezTo>
                    <a:pt x="1067" y="461"/>
                    <a:pt x="984" y="273"/>
                    <a:pt x="837" y="210"/>
                  </a:cubicBezTo>
                  <a:lnTo>
                    <a:pt x="356" y="1"/>
                  </a:lnTo>
                  <a:close/>
                </a:path>
              </a:pathLst>
            </a:custGeom>
            <a:solidFill>
              <a:srgbClr val="FF7B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98" name="Google Shape;998;p6"/>
            <p:cNvSpPr/>
            <p:nvPr/>
          </p:nvSpPr>
          <p:spPr>
            <a:xfrm>
              <a:off x="3278275" y="4368250"/>
              <a:ext cx="27750" cy="27750"/>
            </a:xfrm>
            <a:custGeom>
              <a:avLst/>
              <a:gdLst/>
              <a:ahLst/>
              <a:cxnLst/>
              <a:rect l="l" t="t" r="r" b="b"/>
              <a:pathLst>
                <a:path w="1110" h="1110" extrusionOk="0">
                  <a:moveTo>
                    <a:pt x="336" y="1"/>
                  </a:moveTo>
                  <a:lnTo>
                    <a:pt x="1" y="775"/>
                  </a:lnTo>
                  <a:lnTo>
                    <a:pt x="775" y="1110"/>
                  </a:lnTo>
                  <a:lnTo>
                    <a:pt x="1110" y="336"/>
                  </a:lnTo>
                  <a:lnTo>
                    <a:pt x="336" y="1"/>
                  </a:lnTo>
                  <a:close/>
                </a:path>
              </a:pathLst>
            </a:custGeom>
            <a:solidFill>
              <a:srgbClr val="B2B2B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99" name="Google Shape;999;p6"/>
            <p:cNvSpPr/>
            <p:nvPr/>
          </p:nvSpPr>
          <p:spPr>
            <a:xfrm>
              <a:off x="3116125" y="4393375"/>
              <a:ext cx="166900" cy="360950"/>
            </a:xfrm>
            <a:custGeom>
              <a:avLst/>
              <a:gdLst/>
              <a:ahLst/>
              <a:cxnLst/>
              <a:rect l="l" t="t" r="r" b="b"/>
              <a:pathLst>
                <a:path w="6676" h="14438" extrusionOk="0">
                  <a:moveTo>
                    <a:pt x="6382" y="0"/>
                  </a:moveTo>
                  <a:lnTo>
                    <a:pt x="6299" y="189"/>
                  </a:lnTo>
                  <a:lnTo>
                    <a:pt x="0" y="14312"/>
                  </a:lnTo>
                  <a:lnTo>
                    <a:pt x="273" y="14438"/>
                  </a:lnTo>
                  <a:lnTo>
                    <a:pt x="6675" y="126"/>
                  </a:lnTo>
                  <a:lnTo>
                    <a:pt x="6382" y="0"/>
                  </a:ln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00" name="Google Shape;1000;p6"/>
            <p:cNvSpPr/>
            <p:nvPr/>
          </p:nvSpPr>
          <p:spPr>
            <a:xfrm>
              <a:off x="3122925" y="4396500"/>
              <a:ext cx="171600" cy="363050"/>
            </a:xfrm>
            <a:custGeom>
              <a:avLst/>
              <a:gdLst/>
              <a:ahLst/>
              <a:cxnLst/>
              <a:rect l="l" t="t" r="r" b="b"/>
              <a:pathLst>
                <a:path w="6864" h="14522" extrusionOk="0">
                  <a:moveTo>
                    <a:pt x="6403" y="1"/>
                  </a:moveTo>
                  <a:lnTo>
                    <a:pt x="1" y="14313"/>
                  </a:lnTo>
                  <a:lnTo>
                    <a:pt x="482" y="14522"/>
                  </a:lnTo>
                  <a:lnTo>
                    <a:pt x="6863" y="210"/>
                  </a:lnTo>
                  <a:lnTo>
                    <a:pt x="640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01" name="Google Shape;1001;p6"/>
            <p:cNvSpPr/>
            <p:nvPr/>
          </p:nvSpPr>
          <p:spPr>
            <a:xfrm>
              <a:off x="3275675" y="4387625"/>
              <a:ext cx="24700" cy="14400"/>
            </a:xfrm>
            <a:custGeom>
              <a:avLst/>
              <a:gdLst/>
              <a:ahLst/>
              <a:cxnLst/>
              <a:rect l="l" t="t" r="r" b="b"/>
              <a:pathLst>
                <a:path w="988" h="576" extrusionOk="0">
                  <a:moveTo>
                    <a:pt x="105" y="0"/>
                  </a:moveTo>
                  <a:lnTo>
                    <a:pt x="63" y="84"/>
                  </a:lnTo>
                  <a:lnTo>
                    <a:pt x="63" y="105"/>
                  </a:lnTo>
                  <a:lnTo>
                    <a:pt x="0" y="230"/>
                  </a:lnTo>
                  <a:lnTo>
                    <a:pt x="293" y="356"/>
                  </a:lnTo>
                  <a:lnTo>
                    <a:pt x="753" y="565"/>
                  </a:lnTo>
                  <a:cubicBezTo>
                    <a:pt x="773" y="573"/>
                    <a:pt x="792" y="576"/>
                    <a:pt x="809" y="576"/>
                  </a:cubicBezTo>
                  <a:cubicBezTo>
                    <a:pt x="937" y="576"/>
                    <a:pt x="987" y="390"/>
                    <a:pt x="858" y="335"/>
                  </a:cubicBezTo>
                  <a:lnTo>
                    <a:pt x="879" y="335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02" name="Google Shape;1002;p6"/>
            <p:cNvSpPr/>
            <p:nvPr/>
          </p:nvSpPr>
          <p:spPr>
            <a:xfrm>
              <a:off x="3287175" y="4362500"/>
              <a:ext cx="23575" cy="14575"/>
            </a:xfrm>
            <a:custGeom>
              <a:avLst/>
              <a:gdLst/>
              <a:ahLst/>
              <a:cxnLst/>
              <a:rect l="l" t="t" r="r" b="b"/>
              <a:pathLst>
                <a:path w="943" h="583" extrusionOk="0">
                  <a:moveTo>
                    <a:pt x="105" y="1"/>
                  </a:moveTo>
                  <a:lnTo>
                    <a:pt x="42" y="126"/>
                  </a:lnTo>
                  <a:lnTo>
                    <a:pt x="1" y="231"/>
                  </a:lnTo>
                  <a:lnTo>
                    <a:pt x="754" y="566"/>
                  </a:lnTo>
                  <a:cubicBezTo>
                    <a:pt x="771" y="577"/>
                    <a:pt x="790" y="583"/>
                    <a:pt x="809" y="583"/>
                  </a:cubicBezTo>
                  <a:cubicBezTo>
                    <a:pt x="858" y="583"/>
                    <a:pt x="906" y="548"/>
                    <a:pt x="921" y="503"/>
                  </a:cubicBezTo>
                  <a:cubicBezTo>
                    <a:pt x="942" y="440"/>
                    <a:pt x="921" y="377"/>
                    <a:pt x="858" y="336"/>
                  </a:cubicBezTo>
                  <a:lnTo>
                    <a:pt x="105" y="1"/>
                  </a:ln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03" name="Google Shape;1003;p6"/>
            <p:cNvSpPr/>
            <p:nvPr/>
          </p:nvSpPr>
          <p:spPr>
            <a:xfrm>
              <a:off x="3098350" y="4751175"/>
              <a:ext cx="36625" cy="42375"/>
            </a:xfrm>
            <a:custGeom>
              <a:avLst/>
              <a:gdLst/>
              <a:ahLst/>
              <a:cxnLst/>
              <a:rect l="l" t="t" r="r" b="b"/>
              <a:pathLst>
                <a:path w="1465" h="1695" extrusionOk="0">
                  <a:moveTo>
                    <a:pt x="711" y="0"/>
                  </a:moveTo>
                  <a:lnTo>
                    <a:pt x="0" y="1590"/>
                  </a:lnTo>
                  <a:lnTo>
                    <a:pt x="0" y="1695"/>
                  </a:lnTo>
                  <a:lnTo>
                    <a:pt x="1465" y="335"/>
                  </a:lnTo>
                  <a:lnTo>
                    <a:pt x="984" y="126"/>
                  </a:lnTo>
                  <a:lnTo>
                    <a:pt x="711" y="0"/>
                  </a:lnTo>
                  <a:close/>
                </a:path>
              </a:pathLst>
            </a:custGeom>
            <a:solidFill>
              <a:srgbClr val="EBD3B9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04" name="Google Shape;1004;p6"/>
            <p:cNvSpPr/>
            <p:nvPr/>
          </p:nvSpPr>
          <p:spPr>
            <a:xfrm>
              <a:off x="2884913" y="4249000"/>
              <a:ext cx="371425" cy="498000"/>
            </a:xfrm>
            <a:custGeom>
              <a:avLst/>
              <a:gdLst/>
              <a:ahLst/>
              <a:cxnLst/>
              <a:rect l="l" t="t" r="r" b="b"/>
              <a:pathLst>
                <a:path w="14857" h="19920" extrusionOk="0">
                  <a:moveTo>
                    <a:pt x="0" y="0"/>
                  </a:moveTo>
                  <a:lnTo>
                    <a:pt x="0" y="19920"/>
                  </a:lnTo>
                  <a:lnTo>
                    <a:pt x="14856" y="19920"/>
                  </a:lnTo>
                  <a:lnTo>
                    <a:pt x="14856" y="0"/>
                  </a:lnTo>
                  <a:close/>
                </a:path>
              </a:pathLst>
            </a:custGeom>
            <a:solidFill>
              <a:srgbClr val="F1F1F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05" name="Google Shape;1005;p6"/>
            <p:cNvSpPr/>
            <p:nvPr/>
          </p:nvSpPr>
          <p:spPr>
            <a:xfrm>
              <a:off x="2922563" y="4299725"/>
              <a:ext cx="145975" cy="9450"/>
            </a:xfrm>
            <a:custGeom>
              <a:avLst/>
              <a:gdLst/>
              <a:ahLst/>
              <a:cxnLst/>
              <a:rect l="l" t="t" r="r" b="b"/>
              <a:pathLst>
                <a:path w="5839" h="378" extrusionOk="0">
                  <a:moveTo>
                    <a:pt x="1" y="1"/>
                  </a:moveTo>
                  <a:lnTo>
                    <a:pt x="1" y="378"/>
                  </a:lnTo>
                  <a:lnTo>
                    <a:pt x="5838" y="378"/>
                  </a:lnTo>
                  <a:lnTo>
                    <a:pt x="5838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06" name="Google Shape;1006;p6"/>
            <p:cNvSpPr/>
            <p:nvPr/>
          </p:nvSpPr>
          <p:spPr>
            <a:xfrm>
              <a:off x="2922563" y="4322750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07" name="Google Shape;1007;p6"/>
            <p:cNvSpPr/>
            <p:nvPr/>
          </p:nvSpPr>
          <p:spPr>
            <a:xfrm>
              <a:off x="2922563" y="4343150"/>
              <a:ext cx="295575" cy="9975"/>
            </a:xfrm>
            <a:custGeom>
              <a:avLst/>
              <a:gdLst/>
              <a:ahLst/>
              <a:cxnLst/>
              <a:rect l="l" t="t" r="r" b="b"/>
              <a:pathLst>
                <a:path w="11823" h="399" extrusionOk="0">
                  <a:moveTo>
                    <a:pt x="1" y="1"/>
                  </a:moveTo>
                  <a:lnTo>
                    <a:pt x="1" y="398"/>
                  </a:lnTo>
                  <a:lnTo>
                    <a:pt x="11823" y="398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08" name="Google Shape;1008;p6"/>
            <p:cNvSpPr/>
            <p:nvPr/>
          </p:nvSpPr>
          <p:spPr>
            <a:xfrm>
              <a:off x="2922563" y="4364075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09" name="Google Shape;1009;p6"/>
            <p:cNvSpPr/>
            <p:nvPr/>
          </p:nvSpPr>
          <p:spPr>
            <a:xfrm>
              <a:off x="2922563" y="4385000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10" name="Google Shape;1010;p6"/>
            <p:cNvSpPr/>
            <p:nvPr/>
          </p:nvSpPr>
          <p:spPr>
            <a:xfrm>
              <a:off x="2922563" y="4405925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11" name="Google Shape;1011;p6"/>
            <p:cNvSpPr/>
            <p:nvPr/>
          </p:nvSpPr>
          <p:spPr>
            <a:xfrm>
              <a:off x="2922563" y="4426850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12" name="Google Shape;1012;p6"/>
            <p:cNvSpPr/>
            <p:nvPr/>
          </p:nvSpPr>
          <p:spPr>
            <a:xfrm>
              <a:off x="2922563" y="4447775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13" name="Google Shape;1013;p6"/>
            <p:cNvSpPr/>
            <p:nvPr/>
          </p:nvSpPr>
          <p:spPr>
            <a:xfrm>
              <a:off x="2922563" y="4468700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14" name="Google Shape;1014;p6"/>
            <p:cNvSpPr/>
            <p:nvPr/>
          </p:nvSpPr>
          <p:spPr>
            <a:xfrm>
              <a:off x="2922563" y="4489625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15" name="Google Shape;1015;p6"/>
            <p:cNvSpPr/>
            <p:nvPr/>
          </p:nvSpPr>
          <p:spPr>
            <a:xfrm>
              <a:off x="2922563" y="4510025"/>
              <a:ext cx="295575" cy="9950"/>
            </a:xfrm>
            <a:custGeom>
              <a:avLst/>
              <a:gdLst/>
              <a:ahLst/>
              <a:cxnLst/>
              <a:rect l="l" t="t" r="r" b="b"/>
              <a:pathLst>
                <a:path w="11823" h="398" extrusionOk="0">
                  <a:moveTo>
                    <a:pt x="1" y="0"/>
                  </a:moveTo>
                  <a:lnTo>
                    <a:pt x="1" y="398"/>
                  </a:lnTo>
                  <a:lnTo>
                    <a:pt x="11823" y="398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16" name="Google Shape;1016;p6"/>
            <p:cNvSpPr/>
            <p:nvPr/>
          </p:nvSpPr>
          <p:spPr>
            <a:xfrm>
              <a:off x="2922563" y="4530950"/>
              <a:ext cx="295575" cy="9950"/>
            </a:xfrm>
            <a:custGeom>
              <a:avLst/>
              <a:gdLst/>
              <a:ahLst/>
              <a:cxnLst/>
              <a:rect l="l" t="t" r="r" b="b"/>
              <a:pathLst>
                <a:path w="11823" h="398" extrusionOk="0">
                  <a:moveTo>
                    <a:pt x="1" y="0"/>
                  </a:moveTo>
                  <a:lnTo>
                    <a:pt x="1" y="398"/>
                  </a:lnTo>
                  <a:lnTo>
                    <a:pt x="11823" y="398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17" name="Google Shape;1017;p6"/>
            <p:cNvSpPr/>
            <p:nvPr/>
          </p:nvSpPr>
          <p:spPr>
            <a:xfrm>
              <a:off x="2922563" y="4551875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18" name="Google Shape;1018;p6"/>
            <p:cNvSpPr/>
            <p:nvPr/>
          </p:nvSpPr>
          <p:spPr>
            <a:xfrm>
              <a:off x="2922563" y="4572800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19" name="Google Shape;1019;p6"/>
            <p:cNvSpPr/>
            <p:nvPr/>
          </p:nvSpPr>
          <p:spPr>
            <a:xfrm>
              <a:off x="2922563" y="4593725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20" name="Google Shape;1020;p6"/>
            <p:cNvSpPr/>
            <p:nvPr/>
          </p:nvSpPr>
          <p:spPr>
            <a:xfrm>
              <a:off x="2922563" y="4614650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21" name="Google Shape;1021;p6"/>
            <p:cNvSpPr/>
            <p:nvPr/>
          </p:nvSpPr>
          <p:spPr>
            <a:xfrm>
              <a:off x="2922563" y="4635550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8"/>
                  </a:lnTo>
                  <a:lnTo>
                    <a:pt x="11823" y="378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22" name="Google Shape;1022;p6"/>
            <p:cNvSpPr/>
            <p:nvPr/>
          </p:nvSpPr>
          <p:spPr>
            <a:xfrm>
              <a:off x="2922563" y="4656475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8"/>
                  </a:lnTo>
                  <a:lnTo>
                    <a:pt x="11823" y="378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23" name="Google Shape;1023;p6"/>
            <p:cNvSpPr/>
            <p:nvPr/>
          </p:nvSpPr>
          <p:spPr>
            <a:xfrm>
              <a:off x="3258388" y="4337850"/>
              <a:ext cx="57575" cy="66600"/>
            </a:xfrm>
            <a:custGeom>
              <a:avLst/>
              <a:gdLst/>
              <a:ahLst/>
              <a:cxnLst/>
              <a:rect l="l" t="t" r="r" b="b"/>
              <a:pathLst>
                <a:path w="2303" h="2664" extrusionOk="0">
                  <a:moveTo>
                    <a:pt x="1087" y="0"/>
                  </a:moveTo>
                  <a:cubicBezTo>
                    <a:pt x="967" y="0"/>
                    <a:pt x="858" y="67"/>
                    <a:pt x="796" y="192"/>
                  </a:cubicBezTo>
                  <a:lnTo>
                    <a:pt x="63" y="1845"/>
                  </a:lnTo>
                  <a:cubicBezTo>
                    <a:pt x="1" y="1991"/>
                    <a:pt x="63" y="2179"/>
                    <a:pt x="210" y="2242"/>
                  </a:cubicBezTo>
                  <a:lnTo>
                    <a:pt x="1089" y="2640"/>
                  </a:lnTo>
                  <a:cubicBezTo>
                    <a:pt x="1126" y="2656"/>
                    <a:pt x="1166" y="2664"/>
                    <a:pt x="1206" y="2664"/>
                  </a:cubicBezTo>
                  <a:cubicBezTo>
                    <a:pt x="1323" y="2664"/>
                    <a:pt x="1440" y="2597"/>
                    <a:pt x="1486" y="2472"/>
                  </a:cubicBezTo>
                  <a:lnTo>
                    <a:pt x="2219" y="819"/>
                  </a:lnTo>
                  <a:cubicBezTo>
                    <a:pt x="2302" y="673"/>
                    <a:pt x="2219" y="485"/>
                    <a:pt x="2072" y="422"/>
                  </a:cubicBezTo>
                  <a:lnTo>
                    <a:pt x="1214" y="24"/>
                  </a:lnTo>
                  <a:cubicBezTo>
                    <a:pt x="1172" y="8"/>
                    <a:pt x="1129" y="0"/>
                    <a:pt x="108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24" name="Google Shape;1024;p6"/>
            <p:cNvSpPr/>
            <p:nvPr/>
          </p:nvSpPr>
          <p:spPr>
            <a:xfrm>
              <a:off x="3260488" y="4357800"/>
              <a:ext cx="46575" cy="40300"/>
            </a:xfrm>
            <a:custGeom>
              <a:avLst/>
              <a:gdLst/>
              <a:ahLst/>
              <a:cxnLst/>
              <a:rect l="l" t="t" r="r" b="b"/>
              <a:pathLst>
                <a:path w="1863" h="1612" extrusionOk="0">
                  <a:moveTo>
                    <a:pt x="440" y="1"/>
                  </a:moveTo>
                  <a:lnTo>
                    <a:pt x="0" y="984"/>
                  </a:lnTo>
                  <a:lnTo>
                    <a:pt x="1444" y="1612"/>
                  </a:lnTo>
                  <a:lnTo>
                    <a:pt x="1863" y="649"/>
                  </a:lnTo>
                  <a:lnTo>
                    <a:pt x="440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25" name="Google Shape;1025;p6"/>
            <p:cNvSpPr/>
            <p:nvPr/>
          </p:nvSpPr>
          <p:spPr>
            <a:xfrm>
              <a:off x="3099363" y="4382900"/>
              <a:ext cx="172650" cy="366200"/>
            </a:xfrm>
            <a:custGeom>
              <a:avLst/>
              <a:gdLst/>
              <a:ahLst/>
              <a:cxnLst/>
              <a:rect l="l" t="t" r="r" b="b"/>
              <a:pathLst>
                <a:path w="6906" h="14648" extrusionOk="0">
                  <a:moveTo>
                    <a:pt x="6424" y="1"/>
                  </a:moveTo>
                  <a:lnTo>
                    <a:pt x="1" y="14438"/>
                  </a:lnTo>
                  <a:lnTo>
                    <a:pt x="461" y="14647"/>
                  </a:lnTo>
                  <a:lnTo>
                    <a:pt x="6906" y="210"/>
                  </a:lnTo>
                  <a:lnTo>
                    <a:pt x="6424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26" name="Google Shape;1026;p6"/>
            <p:cNvSpPr/>
            <p:nvPr/>
          </p:nvSpPr>
          <p:spPr>
            <a:xfrm>
              <a:off x="3110888" y="4387625"/>
              <a:ext cx="173150" cy="366175"/>
            </a:xfrm>
            <a:custGeom>
              <a:avLst/>
              <a:gdLst/>
              <a:ahLst/>
              <a:cxnLst/>
              <a:rect l="l" t="t" r="r" b="b"/>
              <a:pathLst>
                <a:path w="6926" h="14647" extrusionOk="0">
                  <a:moveTo>
                    <a:pt x="6445" y="0"/>
                  </a:moveTo>
                  <a:lnTo>
                    <a:pt x="0" y="14437"/>
                  </a:lnTo>
                  <a:lnTo>
                    <a:pt x="482" y="14647"/>
                  </a:lnTo>
                  <a:lnTo>
                    <a:pt x="6926" y="209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27" name="Google Shape;1027;p6"/>
            <p:cNvSpPr/>
            <p:nvPr/>
          </p:nvSpPr>
          <p:spPr>
            <a:xfrm>
              <a:off x="3122913" y="4393375"/>
              <a:ext cx="173175" cy="366175"/>
            </a:xfrm>
            <a:custGeom>
              <a:avLst/>
              <a:gdLst/>
              <a:ahLst/>
              <a:cxnLst/>
              <a:rect l="l" t="t" r="r" b="b"/>
              <a:pathLst>
                <a:path w="6927" h="14647" extrusionOk="0">
                  <a:moveTo>
                    <a:pt x="6445" y="0"/>
                  </a:moveTo>
                  <a:lnTo>
                    <a:pt x="1" y="14417"/>
                  </a:lnTo>
                  <a:lnTo>
                    <a:pt x="482" y="14647"/>
                  </a:lnTo>
                  <a:lnTo>
                    <a:pt x="6926" y="210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28" name="Google Shape;1028;p6"/>
            <p:cNvSpPr/>
            <p:nvPr/>
          </p:nvSpPr>
          <p:spPr>
            <a:xfrm>
              <a:off x="3256313" y="4379575"/>
              <a:ext cx="43425" cy="22375"/>
            </a:xfrm>
            <a:custGeom>
              <a:avLst/>
              <a:gdLst/>
              <a:ahLst/>
              <a:cxnLst/>
              <a:rect l="l" t="t" r="r" b="b"/>
              <a:pathLst>
                <a:path w="1737" h="895" extrusionOk="0">
                  <a:moveTo>
                    <a:pt x="142" y="0"/>
                  </a:moveTo>
                  <a:cubicBezTo>
                    <a:pt x="97" y="0"/>
                    <a:pt x="58" y="24"/>
                    <a:pt x="42" y="71"/>
                  </a:cubicBezTo>
                  <a:cubicBezTo>
                    <a:pt x="0" y="134"/>
                    <a:pt x="42" y="218"/>
                    <a:pt x="105" y="238"/>
                  </a:cubicBezTo>
                  <a:lnTo>
                    <a:pt x="1548" y="887"/>
                  </a:lnTo>
                  <a:cubicBezTo>
                    <a:pt x="1564" y="892"/>
                    <a:pt x="1580" y="895"/>
                    <a:pt x="1595" y="895"/>
                  </a:cubicBezTo>
                  <a:cubicBezTo>
                    <a:pt x="1641" y="895"/>
                    <a:pt x="1684" y="871"/>
                    <a:pt x="1716" y="824"/>
                  </a:cubicBezTo>
                  <a:cubicBezTo>
                    <a:pt x="1737" y="762"/>
                    <a:pt x="1716" y="699"/>
                    <a:pt x="1653" y="657"/>
                  </a:cubicBezTo>
                  <a:lnTo>
                    <a:pt x="188" y="8"/>
                  </a:lnTo>
                  <a:cubicBezTo>
                    <a:pt x="173" y="3"/>
                    <a:pt x="157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29" name="Google Shape;1029;p6"/>
            <p:cNvSpPr/>
            <p:nvPr/>
          </p:nvSpPr>
          <p:spPr>
            <a:xfrm>
              <a:off x="3267813" y="4354475"/>
              <a:ext cx="42925" cy="22600"/>
            </a:xfrm>
            <a:custGeom>
              <a:avLst/>
              <a:gdLst/>
              <a:ahLst/>
              <a:cxnLst/>
              <a:rect l="l" t="t" r="r" b="b"/>
              <a:pathLst>
                <a:path w="1717" h="904" extrusionOk="0">
                  <a:moveTo>
                    <a:pt x="142" y="0"/>
                  </a:moveTo>
                  <a:cubicBezTo>
                    <a:pt x="90" y="0"/>
                    <a:pt x="37" y="28"/>
                    <a:pt x="21" y="92"/>
                  </a:cubicBezTo>
                  <a:cubicBezTo>
                    <a:pt x="0" y="154"/>
                    <a:pt x="21" y="217"/>
                    <a:pt x="84" y="238"/>
                  </a:cubicBezTo>
                  <a:lnTo>
                    <a:pt x="1528" y="887"/>
                  </a:lnTo>
                  <a:cubicBezTo>
                    <a:pt x="1545" y="898"/>
                    <a:pt x="1564" y="904"/>
                    <a:pt x="1583" y="904"/>
                  </a:cubicBezTo>
                  <a:cubicBezTo>
                    <a:pt x="1632" y="904"/>
                    <a:pt x="1680" y="869"/>
                    <a:pt x="1695" y="824"/>
                  </a:cubicBezTo>
                  <a:cubicBezTo>
                    <a:pt x="1716" y="761"/>
                    <a:pt x="1695" y="698"/>
                    <a:pt x="1632" y="657"/>
                  </a:cubicBezTo>
                  <a:lnTo>
                    <a:pt x="189" y="8"/>
                  </a:lnTo>
                  <a:cubicBezTo>
                    <a:pt x="174" y="3"/>
                    <a:pt x="158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30" name="Google Shape;1030;p6"/>
            <p:cNvSpPr/>
            <p:nvPr/>
          </p:nvSpPr>
          <p:spPr>
            <a:xfrm>
              <a:off x="3098338" y="4743325"/>
              <a:ext cx="36625" cy="50225"/>
            </a:xfrm>
            <a:custGeom>
              <a:avLst/>
              <a:gdLst/>
              <a:ahLst/>
              <a:cxnLst/>
              <a:rect l="l" t="t" r="r" b="b"/>
              <a:pathLst>
                <a:path w="1465" h="2009" extrusionOk="0">
                  <a:moveTo>
                    <a:pt x="21" y="0"/>
                  </a:moveTo>
                  <a:lnTo>
                    <a:pt x="0" y="2009"/>
                  </a:lnTo>
                  <a:lnTo>
                    <a:pt x="1465" y="649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EBD3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31" name="Google Shape;1031;p6"/>
            <p:cNvSpPr/>
            <p:nvPr/>
          </p:nvSpPr>
          <p:spPr>
            <a:xfrm>
              <a:off x="3289263" y="4343150"/>
              <a:ext cx="26700" cy="27750"/>
            </a:xfrm>
            <a:custGeom>
              <a:avLst/>
              <a:gdLst/>
              <a:ahLst/>
              <a:cxnLst/>
              <a:rect l="l" t="t" r="r" b="b"/>
              <a:pathLst>
                <a:path w="1068" h="1110" extrusionOk="0">
                  <a:moveTo>
                    <a:pt x="356" y="1"/>
                  </a:moveTo>
                  <a:lnTo>
                    <a:pt x="0" y="775"/>
                  </a:lnTo>
                  <a:lnTo>
                    <a:pt x="774" y="1110"/>
                  </a:lnTo>
                  <a:lnTo>
                    <a:pt x="984" y="607"/>
                  </a:lnTo>
                  <a:cubicBezTo>
                    <a:pt x="1067" y="461"/>
                    <a:pt x="984" y="273"/>
                    <a:pt x="837" y="210"/>
                  </a:cubicBezTo>
                  <a:lnTo>
                    <a:pt x="35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32" name="Google Shape;1032;p6"/>
            <p:cNvSpPr/>
            <p:nvPr/>
          </p:nvSpPr>
          <p:spPr>
            <a:xfrm>
              <a:off x="3278263" y="4368250"/>
              <a:ext cx="27750" cy="27750"/>
            </a:xfrm>
            <a:custGeom>
              <a:avLst/>
              <a:gdLst/>
              <a:ahLst/>
              <a:cxnLst/>
              <a:rect l="l" t="t" r="r" b="b"/>
              <a:pathLst>
                <a:path w="1110" h="1110" extrusionOk="0">
                  <a:moveTo>
                    <a:pt x="336" y="1"/>
                  </a:moveTo>
                  <a:lnTo>
                    <a:pt x="1" y="775"/>
                  </a:lnTo>
                  <a:lnTo>
                    <a:pt x="775" y="1110"/>
                  </a:lnTo>
                  <a:lnTo>
                    <a:pt x="1110" y="336"/>
                  </a:lnTo>
                  <a:lnTo>
                    <a:pt x="336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33" name="Google Shape;1033;p6"/>
            <p:cNvSpPr/>
            <p:nvPr/>
          </p:nvSpPr>
          <p:spPr>
            <a:xfrm>
              <a:off x="3116113" y="4393375"/>
              <a:ext cx="166900" cy="360950"/>
            </a:xfrm>
            <a:custGeom>
              <a:avLst/>
              <a:gdLst/>
              <a:ahLst/>
              <a:cxnLst/>
              <a:rect l="l" t="t" r="r" b="b"/>
              <a:pathLst>
                <a:path w="6676" h="14438" extrusionOk="0">
                  <a:moveTo>
                    <a:pt x="6382" y="0"/>
                  </a:moveTo>
                  <a:lnTo>
                    <a:pt x="6299" y="189"/>
                  </a:lnTo>
                  <a:lnTo>
                    <a:pt x="0" y="14312"/>
                  </a:lnTo>
                  <a:lnTo>
                    <a:pt x="273" y="14438"/>
                  </a:lnTo>
                  <a:lnTo>
                    <a:pt x="6675" y="126"/>
                  </a:lnTo>
                  <a:lnTo>
                    <a:pt x="6382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34" name="Google Shape;1034;p6"/>
            <p:cNvSpPr/>
            <p:nvPr/>
          </p:nvSpPr>
          <p:spPr>
            <a:xfrm>
              <a:off x="3122913" y="4396500"/>
              <a:ext cx="171600" cy="363050"/>
            </a:xfrm>
            <a:custGeom>
              <a:avLst/>
              <a:gdLst/>
              <a:ahLst/>
              <a:cxnLst/>
              <a:rect l="l" t="t" r="r" b="b"/>
              <a:pathLst>
                <a:path w="6864" h="14522" extrusionOk="0">
                  <a:moveTo>
                    <a:pt x="6403" y="1"/>
                  </a:moveTo>
                  <a:lnTo>
                    <a:pt x="1" y="14313"/>
                  </a:lnTo>
                  <a:lnTo>
                    <a:pt x="482" y="14522"/>
                  </a:lnTo>
                  <a:lnTo>
                    <a:pt x="6863" y="210"/>
                  </a:lnTo>
                  <a:lnTo>
                    <a:pt x="6403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35" name="Google Shape;1035;p6"/>
            <p:cNvSpPr/>
            <p:nvPr/>
          </p:nvSpPr>
          <p:spPr>
            <a:xfrm>
              <a:off x="3275663" y="4387625"/>
              <a:ext cx="24700" cy="14400"/>
            </a:xfrm>
            <a:custGeom>
              <a:avLst/>
              <a:gdLst/>
              <a:ahLst/>
              <a:cxnLst/>
              <a:rect l="l" t="t" r="r" b="b"/>
              <a:pathLst>
                <a:path w="988" h="576" extrusionOk="0">
                  <a:moveTo>
                    <a:pt x="105" y="0"/>
                  </a:moveTo>
                  <a:lnTo>
                    <a:pt x="63" y="84"/>
                  </a:lnTo>
                  <a:lnTo>
                    <a:pt x="63" y="105"/>
                  </a:lnTo>
                  <a:lnTo>
                    <a:pt x="0" y="230"/>
                  </a:lnTo>
                  <a:lnTo>
                    <a:pt x="293" y="356"/>
                  </a:lnTo>
                  <a:lnTo>
                    <a:pt x="753" y="565"/>
                  </a:lnTo>
                  <a:cubicBezTo>
                    <a:pt x="773" y="573"/>
                    <a:pt x="792" y="576"/>
                    <a:pt x="809" y="576"/>
                  </a:cubicBezTo>
                  <a:cubicBezTo>
                    <a:pt x="937" y="576"/>
                    <a:pt x="987" y="390"/>
                    <a:pt x="858" y="335"/>
                  </a:cubicBezTo>
                  <a:lnTo>
                    <a:pt x="879" y="335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36" name="Google Shape;1036;p6"/>
            <p:cNvSpPr/>
            <p:nvPr/>
          </p:nvSpPr>
          <p:spPr>
            <a:xfrm>
              <a:off x="3287163" y="4362500"/>
              <a:ext cx="23575" cy="14575"/>
            </a:xfrm>
            <a:custGeom>
              <a:avLst/>
              <a:gdLst/>
              <a:ahLst/>
              <a:cxnLst/>
              <a:rect l="l" t="t" r="r" b="b"/>
              <a:pathLst>
                <a:path w="943" h="583" extrusionOk="0">
                  <a:moveTo>
                    <a:pt x="105" y="1"/>
                  </a:moveTo>
                  <a:lnTo>
                    <a:pt x="42" y="126"/>
                  </a:lnTo>
                  <a:lnTo>
                    <a:pt x="1" y="231"/>
                  </a:lnTo>
                  <a:lnTo>
                    <a:pt x="754" y="566"/>
                  </a:lnTo>
                  <a:cubicBezTo>
                    <a:pt x="771" y="577"/>
                    <a:pt x="790" y="583"/>
                    <a:pt x="809" y="583"/>
                  </a:cubicBezTo>
                  <a:cubicBezTo>
                    <a:pt x="858" y="583"/>
                    <a:pt x="906" y="548"/>
                    <a:pt x="921" y="503"/>
                  </a:cubicBezTo>
                  <a:cubicBezTo>
                    <a:pt x="942" y="440"/>
                    <a:pt x="921" y="377"/>
                    <a:pt x="858" y="336"/>
                  </a:cubicBezTo>
                  <a:lnTo>
                    <a:pt x="105" y="1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37" name="Google Shape;1037;p6"/>
            <p:cNvSpPr/>
            <p:nvPr/>
          </p:nvSpPr>
          <p:spPr>
            <a:xfrm>
              <a:off x="3098338" y="4751175"/>
              <a:ext cx="36625" cy="42375"/>
            </a:xfrm>
            <a:custGeom>
              <a:avLst/>
              <a:gdLst/>
              <a:ahLst/>
              <a:cxnLst/>
              <a:rect l="l" t="t" r="r" b="b"/>
              <a:pathLst>
                <a:path w="1465" h="1695" extrusionOk="0">
                  <a:moveTo>
                    <a:pt x="711" y="0"/>
                  </a:moveTo>
                  <a:lnTo>
                    <a:pt x="0" y="1590"/>
                  </a:lnTo>
                  <a:lnTo>
                    <a:pt x="0" y="1695"/>
                  </a:lnTo>
                  <a:lnTo>
                    <a:pt x="1465" y="335"/>
                  </a:lnTo>
                  <a:lnTo>
                    <a:pt x="984" y="126"/>
                  </a:lnTo>
                  <a:lnTo>
                    <a:pt x="711" y="0"/>
                  </a:lnTo>
                  <a:close/>
                </a:path>
              </a:pathLst>
            </a:custGeom>
            <a:solidFill>
              <a:srgbClr val="EBD3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38" name="Google Shape;1038;p6"/>
            <p:cNvSpPr/>
            <p:nvPr/>
          </p:nvSpPr>
          <p:spPr>
            <a:xfrm>
              <a:off x="3098338" y="4781500"/>
              <a:ext cx="8375" cy="12050"/>
            </a:xfrm>
            <a:custGeom>
              <a:avLst/>
              <a:gdLst/>
              <a:ahLst/>
              <a:cxnLst/>
              <a:rect l="l" t="t" r="r" b="b"/>
              <a:pathLst>
                <a:path w="335" h="482" extrusionOk="0">
                  <a:moveTo>
                    <a:pt x="0" y="1"/>
                  </a:moveTo>
                  <a:lnTo>
                    <a:pt x="0" y="482"/>
                  </a:lnTo>
                  <a:lnTo>
                    <a:pt x="335" y="147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1039" name="Google Shape;1039;p6"/>
          <p:cNvGrpSpPr/>
          <p:nvPr/>
        </p:nvGrpSpPr>
        <p:grpSpPr>
          <a:xfrm rot="1287174">
            <a:off x="10036712" y="405851"/>
            <a:ext cx="1286224" cy="1175403"/>
            <a:chOff x="1427588" y="2103288"/>
            <a:chExt cx="747013" cy="682650"/>
          </a:xfrm>
        </p:grpSpPr>
        <p:grpSp>
          <p:nvGrpSpPr>
            <p:cNvPr id="1040" name="Google Shape;1040;p6"/>
            <p:cNvGrpSpPr/>
            <p:nvPr/>
          </p:nvGrpSpPr>
          <p:grpSpPr>
            <a:xfrm>
              <a:off x="1427600" y="2103288"/>
              <a:ext cx="747000" cy="682650"/>
              <a:chOff x="1427600" y="2103288"/>
              <a:chExt cx="747000" cy="682650"/>
            </a:xfrm>
          </p:grpSpPr>
          <p:sp>
            <p:nvSpPr>
              <p:cNvPr id="1041" name="Google Shape;1041;p6"/>
              <p:cNvSpPr/>
              <p:nvPr/>
            </p:nvSpPr>
            <p:spPr>
              <a:xfrm>
                <a:off x="1531175" y="2688613"/>
                <a:ext cx="92600" cy="97325"/>
              </a:xfrm>
              <a:custGeom>
                <a:avLst/>
                <a:gdLst/>
                <a:ahLst/>
                <a:cxnLst/>
                <a:rect l="l" t="t" r="r" b="b"/>
                <a:pathLst>
                  <a:path w="3704" h="3893" extrusionOk="0">
                    <a:moveTo>
                      <a:pt x="440" y="1"/>
                    </a:moveTo>
                    <a:cubicBezTo>
                      <a:pt x="189" y="1"/>
                      <a:pt x="0" y="210"/>
                      <a:pt x="0" y="440"/>
                    </a:cubicBezTo>
                    <a:lnTo>
                      <a:pt x="0" y="3432"/>
                    </a:lnTo>
                    <a:cubicBezTo>
                      <a:pt x="0" y="3683"/>
                      <a:pt x="189" y="3892"/>
                      <a:pt x="440" y="3892"/>
                    </a:cubicBezTo>
                    <a:lnTo>
                      <a:pt x="3243" y="3892"/>
                    </a:lnTo>
                    <a:cubicBezTo>
                      <a:pt x="3495" y="3892"/>
                      <a:pt x="3704" y="3683"/>
                      <a:pt x="3704" y="3432"/>
                    </a:cubicBezTo>
                    <a:lnTo>
                      <a:pt x="3704" y="440"/>
                    </a:lnTo>
                    <a:cubicBezTo>
                      <a:pt x="3704" y="210"/>
                      <a:pt x="3495" y="1"/>
                      <a:pt x="3243" y="1"/>
                    </a:cubicBezTo>
                    <a:close/>
                  </a:path>
                </a:pathLst>
              </a:custGeom>
              <a:solidFill>
                <a:srgbClr val="333333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042" name="Google Shape;1042;p6"/>
              <p:cNvSpPr/>
              <p:nvPr/>
            </p:nvSpPr>
            <p:spPr>
              <a:xfrm>
                <a:off x="1973175" y="2688613"/>
                <a:ext cx="93150" cy="97325"/>
              </a:xfrm>
              <a:custGeom>
                <a:avLst/>
                <a:gdLst/>
                <a:ahLst/>
                <a:cxnLst/>
                <a:rect l="l" t="t" r="r" b="b"/>
                <a:pathLst>
                  <a:path w="3726" h="3893" extrusionOk="0">
                    <a:moveTo>
                      <a:pt x="461" y="1"/>
                    </a:moveTo>
                    <a:cubicBezTo>
                      <a:pt x="210" y="1"/>
                      <a:pt x="1" y="210"/>
                      <a:pt x="1" y="440"/>
                    </a:cubicBezTo>
                    <a:lnTo>
                      <a:pt x="1" y="3432"/>
                    </a:lnTo>
                    <a:cubicBezTo>
                      <a:pt x="1" y="3683"/>
                      <a:pt x="210" y="3892"/>
                      <a:pt x="461" y="3892"/>
                    </a:cubicBezTo>
                    <a:lnTo>
                      <a:pt x="3265" y="3892"/>
                    </a:lnTo>
                    <a:cubicBezTo>
                      <a:pt x="3516" y="3892"/>
                      <a:pt x="3725" y="3683"/>
                      <a:pt x="3725" y="3432"/>
                    </a:cubicBezTo>
                    <a:lnTo>
                      <a:pt x="3725" y="440"/>
                    </a:lnTo>
                    <a:cubicBezTo>
                      <a:pt x="3725" y="210"/>
                      <a:pt x="3516" y="1"/>
                      <a:pt x="3265" y="1"/>
                    </a:cubicBezTo>
                    <a:close/>
                  </a:path>
                </a:pathLst>
              </a:custGeom>
              <a:solidFill>
                <a:srgbClr val="333333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043" name="Google Shape;1043;p6"/>
              <p:cNvSpPr/>
              <p:nvPr/>
            </p:nvSpPr>
            <p:spPr>
              <a:xfrm>
                <a:off x="1446950" y="2281138"/>
                <a:ext cx="708300" cy="16750"/>
              </a:xfrm>
              <a:custGeom>
                <a:avLst/>
                <a:gdLst/>
                <a:ahLst/>
                <a:cxnLst/>
                <a:rect l="l" t="t" r="r" b="b"/>
                <a:pathLst>
                  <a:path w="28332" h="670" extrusionOk="0">
                    <a:moveTo>
                      <a:pt x="1" y="0"/>
                    </a:moveTo>
                    <a:lnTo>
                      <a:pt x="1" y="670"/>
                    </a:lnTo>
                    <a:lnTo>
                      <a:pt x="28331" y="670"/>
                    </a:lnTo>
                    <a:lnTo>
                      <a:pt x="28331" y="0"/>
                    </a:lnTo>
                    <a:close/>
                  </a:path>
                </a:pathLst>
              </a:custGeom>
              <a:solidFill>
                <a:srgbClr val="808080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044" name="Google Shape;1044;p6"/>
              <p:cNvSpPr/>
              <p:nvPr/>
            </p:nvSpPr>
            <p:spPr>
              <a:xfrm>
                <a:off x="1482000" y="2103288"/>
                <a:ext cx="638725" cy="618600"/>
              </a:xfrm>
              <a:custGeom>
                <a:avLst/>
                <a:gdLst/>
                <a:ahLst/>
                <a:cxnLst/>
                <a:rect l="l" t="t" r="r" b="b"/>
                <a:pathLst>
                  <a:path w="25549" h="24744" extrusionOk="0">
                    <a:moveTo>
                      <a:pt x="8119" y="0"/>
                    </a:moveTo>
                    <a:cubicBezTo>
                      <a:pt x="3641" y="0"/>
                      <a:pt x="0" y="1339"/>
                      <a:pt x="0" y="5838"/>
                    </a:cubicBezTo>
                    <a:lnTo>
                      <a:pt x="0" y="22095"/>
                    </a:lnTo>
                    <a:cubicBezTo>
                      <a:pt x="0" y="24178"/>
                      <a:pt x="788" y="24735"/>
                      <a:pt x="2082" y="24735"/>
                    </a:cubicBezTo>
                    <a:cubicBezTo>
                      <a:pt x="3569" y="24735"/>
                      <a:pt x="5724" y="23999"/>
                      <a:pt x="8119" y="23999"/>
                    </a:cubicBezTo>
                    <a:lnTo>
                      <a:pt x="17409" y="23999"/>
                    </a:lnTo>
                    <a:cubicBezTo>
                      <a:pt x="19807" y="23999"/>
                      <a:pt x="21972" y="24744"/>
                      <a:pt x="23464" y="24744"/>
                    </a:cubicBezTo>
                    <a:cubicBezTo>
                      <a:pt x="24759" y="24744"/>
                      <a:pt x="25548" y="24184"/>
                      <a:pt x="25548" y="22095"/>
                    </a:cubicBezTo>
                    <a:lnTo>
                      <a:pt x="25548" y="5838"/>
                    </a:lnTo>
                    <a:cubicBezTo>
                      <a:pt x="25548" y="1339"/>
                      <a:pt x="21887" y="0"/>
                      <a:pt x="17409" y="0"/>
                    </a:cubicBezTo>
                    <a:close/>
                  </a:path>
                </a:pathLst>
              </a:custGeom>
              <a:solidFill>
                <a:srgbClr val="FBED21"/>
              </a:solidFill>
              <a:ln w="76200" cap="flat" cmpd="sng">
                <a:solidFill>
                  <a:schemeClr val="lt1"/>
                </a:solidFill>
                <a:prstDash val="solid"/>
                <a:miter lim="20923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045" name="Google Shape;1045;p6"/>
              <p:cNvSpPr/>
              <p:nvPr/>
            </p:nvSpPr>
            <p:spPr>
              <a:xfrm>
                <a:off x="1529075" y="2235613"/>
                <a:ext cx="266275" cy="171075"/>
              </a:xfrm>
              <a:custGeom>
                <a:avLst/>
                <a:gdLst/>
                <a:ahLst/>
                <a:cxnLst/>
                <a:rect l="l" t="t" r="r" b="b"/>
                <a:pathLst>
                  <a:path w="10651" h="6843" extrusionOk="0">
                    <a:moveTo>
                      <a:pt x="1" y="1"/>
                    </a:moveTo>
                    <a:lnTo>
                      <a:pt x="1" y="6843"/>
                    </a:lnTo>
                    <a:lnTo>
                      <a:pt x="10651" y="6843"/>
                    </a:lnTo>
                    <a:lnTo>
                      <a:pt x="10651" y="1"/>
                    </a:lnTo>
                    <a:close/>
                  </a:path>
                </a:pathLst>
              </a:custGeom>
              <a:solidFill>
                <a:srgbClr val="E5E5E5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046" name="Google Shape;1046;p6"/>
              <p:cNvSpPr/>
              <p:nvPr/>
            </p:nvSpPr>
            <p:spPr>
              <a:xfrm>
                <a:off x="1523325" y="2229863"/>
                <a:ext cx="277775" cy="182575"/>
              </a:xfrm>
              <a:custGeom>
                <a:avLst/>
                <a:gdLst/>
                <a:ahLst/>
                <a:cxnLst/>
                <a:rect l="l" t="t" r="r" b="b"/>
                <a:pathLst>
                  <a:path w="11111" h="7303" extrusionOk="0">
                    <a:moveTo>
                      <a:pt x="10651" y="461"/>
                    </a:moveTo>
                    <a:lnTo>
                      <a:pt x="10651" y="6843"/>
                    </a:lnTo>
                    <a:lnTo>
                      <a:pt x="461" y="6843"/>
                    </a:lnTo>
                    <a:lnTo>
                      <a:pt x="461" y="461"/>
                    </a:lnTo>
                    <a:close/>
                    <a:moveTo>
                      <a:pt x="0" y="1"/>
                    </a:moveTo>
                    <a:lnTo>
                      <a:pt x="0" y="7303"/>
                    </a:lnTo>
                    <a:lnTo>
                      <a:pt x="11111" y="7303"/>
                    </a:lnTo>
                    <a:lnTo>
                      <a:pt x="11111" y="1"/>
                    </a:lnTo>
                    <a:close/>
                  </a:path>
                </a:pathLst>
              </a:custGeom>
              <a:solidFill>
                <a:srgbClr val="808080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047" name="Google Shape;1047;p6"/>
              <p:cNvSpPr/>
              <p:nvPr/>
            </p:nvSpPr>
            <p:spPr>
              <a:xfrm>
                <a:off x="1806850" y="2235613"/>
                <a:ext cx="266275" cy="171075"/>
              </a:xfrm>
              <a:custGeom>
                <a:avLst/>
                <a:gdLst/>
                <a:ahLst/>
                <a:cxnLst/>
                <a:rect l="l" t="t" r="r" b="b"/>
                <a:pathLst>
                  <a:path w="10651" h="6843" extrusionOk="0">
                    <a:moveTo>
                      <a:pt x="0" y="1"/>
                    </a:moveTo>
                    <a:lnTo>
                      <a:pt x="0" y="6843"/>
                    </a:lnTo>
                    <a:lnTo>
                      <a:pt x="10650" y="6843"/>
                    </a:lnTo>
                    <a:lnTo>
                      <a:pt x="10650" y="1"/>
                    </a:lnTo>
                    <a:close/>
                  </a:path>
                </a:pathLst>
              </a:custGeom>
              <a:solidFill>
                <a:srgbClr val="E5E5E5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048" name="Google Shape;1048;p6"/>
              <p:cNvSpPr/>
              <p:nvPr/>
            </p:nvSpPr>
            <p:spPr>
              <a:xfrm>
                <a:off x="1801075" y="2229863"/>
                <a:ext cx="277800" cy="182575"/>
              </a:xfrm>
              <a:custGeom>
                <a:avLst/>
                <a:gdLst/>
                <a:ahLst/>
                <a:cxnLst/>
                <a:rect l="l" t="t" r="r" b="b"/>
                <a:pathLst>
                  <a:path w="11112" h="7303" extrusionOk="0">
                    <a:moveTo>
                      <a:pt x="10651" y="461"/>
                    </a:moveTo>
                    <a:lnTo>
                      <a:pt x="10651" y="6843"/>
                    </a:lnTo>
                    <a:lnTo>
                      <a:pt x="461" y="6843"/>
                    </a:lnTo>
                    <a:lnTo>
                      <a:pt x="461" y="461"/>
                    </a:lnTo>
                    <a:close/>
                    <a:moveTo>
                      <a:pt x="1" y="1"/>
                    </a:moveTo>
                    <a:lnTo>
                      <a:pt x="1" y="7303"/>
                    </a:lnTo>
                    <a:lnTo>
                      <a:pt x="11111" y="7303"/>
                    </a:lnTo>
                    <a:lnTo>
                      <a:pt x="11111" y="1"/>
                    </a:lnTo>
                    <a:close/>
                  </a:path>
                </a:pathLst>
              </a:custGeom>
              <a:solidFill>
                <a:srgbClr val="808080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049" name="Google Shape;1049;p6"/>
              <p:cNvSpPr/>
              <p:nvPr/>
            </p:nvSpPr>
            <p:spPr>
              <a:xfrm>
                <a:off x="1529075" y="2235613"/>
                <a:ext cx="266275" cy="171075"/>
              </a:xfrm>
              <a:custGeom>
                <a:avLst/>
                <a:gdLst/>
                <a:ahLst/>
                <a:cxnLst/>
                <a:rect l="l" t="t" r="r" b="b"/>
                <a:pathLst>
                  <a:path w="10651" h="6843" extrusionOk="0">
                    <a:moveTo>
                      <a:pt x="1" y="1"/>
                    </a:moveTo>
                    <a:lnTo>
                      <a:pt x="1" y="6843"/>
                    </a:lnTo>
                    <a:lnTo>
                      <a:pt x="10651" y="6843"/>
                    </a:lnTo>
                    <a:lnTo>
                      <a:pt x="10651" y="1"/>
                    </a:lnTo>
                    <a:close/>
                  </a:path>
                </a:pathLst>
              </a:custGeom>
              <a:solidFill>
                <a:srgbClr val="085CA0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050" name="Google Shape;1050;p6"/>
              <p:cNvSpPr/>
              <p:nvPr/>
            </p:nvSpPr>
            <p:spPr>
              <a:xfrm>
                <a:off x="1523325" y="2229863"/>
                <a:ext cx="277775" cy="182575"/>
              </a:xfrm>
              <a:custGeom>
                <a:avLst/>
                <a:gdLst/>
                <a:ahLst/>
                <a:cxnLst/>
                <a:rect l="l" t="t" r="r" b="b"/>
                <a:pathLst>
                  <a:path w="11111" h="7303" extrusionOk="0">
                    <a:moveTo>
                      <a:pt x="10651" y="461"/>
                    </a:moveTo>
                    <a:lnTo>
                      <a:pt x="10651" y="6843"/>
                    </a:lnTo>
                    <a:lnTo>
                      <a:pt x="461" y="6843"/>
                    </a:lnTo>
                    <a:lnTo>
                      <a:pt x="461" y="461"/>
                    </a:lnTo>
                    <a:close/>
                    <a:moveTo>
                      <a:pt x="0" y="1"/>
                    </a:moveTo>
                    <a:lnTo>
                      <a:pt x="0" y="7303"/>
                    </a:lnTo>
                    <a:lnTo>
                      <a:pt x="11111" y="7303"/>
                    </a:lnTo>
                    <a:lnTo>
                      <a:pt x="11111" y="1"/>
                    </a:lnTo>
                    <a:close/>
                  </a:path>
                </a:pathLst>
              </a:custGeom>
              <a:solidFill>
                <a:srgbClr val="085CA0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051" name="Google Shape;1051;p6"/>
              <p:cNvSpPr/>
              <p:nvPr/>
            </p:nvSpPr>
            <p:spPr>
              <a:xfrm>
                <a:off x="1806850" y="2235613"/>
                <a:ext cx="266275" cy="171075"/>
              </a:xfrm>
              <a:custGeom>
                <a:avLst/>
                <a:gdLst/>
                <a:ahLst/>
                <a:cxnLst/>
                <a:rect l="l" t="t" r="r" b="b"/>
                <a:pathLst>
                  <a:path w="10651" h="6843" extrusionOk="0">
                    <a:moveTo>
                      <a:pt x="0" y="1"/>
                    </a:moveTo>
                    <a:lnTo>
                      <a:pt x="0" y="6843"/>
                    </a:lnTo>
                    <a:lnTo>
                      <a:pt x="10650" y="6843"/>
                    </a:lnTo>
                    <a:lnTo>
                      <a:pt x="10650" y="1"/>
                    </a:lnTo>
                    <a:close/>
                  </a:path>
                </a:pathLst>
              </a:custGeom>
              <a:solidFill>
                <a:srgbClr val="085CA0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052" name="Google Shape;1052;p6"/>
              <p:cNvSpPr/>
              <p:nvPr/>
            </p:nvSpPr>
            <p:spPr>
              <a:xfrm>
                <a:off x="1801075" y="2229863"/>
                <a:ext cx="277800" cy="182575"/>
              </a:xfrm>
              <a:custGeom>
                <a:avLst/>
                <a:gdLst/>
                <a:ahLst/>
                <a:cxnLst/>
                <a:rect l="l" t="t" r="r" b="b"/>
                <a:pathLst>
                  <a:path w="11112" h="7303" extrusionOk="0">
                    <a:moveTo>
                      <a:pt x="10651" y="461"/>
                    </a:moveTo>
                    <a:lnTo>
                      <a:pt x="10651" y="6843"/>
                    </a:lnTo>
                    <a:lnTo>
                      <a:pt x="461" y="6843"/>
                    </a:lnTo>
                    <a:lnTo>
                      <a:pt x="461" y="461"/>
                    </a:lnTo>
                    <a:close/>
                    <a:moveTo>
                      <a:pt x="1" y="1"/>
                    </a:moveTo>
                    <a:lnTo>
                      <a:pt x="1" y="7303"/>
                    </a:lnTo>
                    <a:lnTo>
                      <a:pt x="11111" y="7303"/>
                    </a:lnTo>
                    <a:lnTo>
                      <a:pt x="11111" y="1"/>
                    </a:lnTo>
                    <a:close/>
                  </a:path>
                </a:pathLst>
              </a:custGeom>
              <a:solidFill>
                <a:srgbClr val="085CA0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053" name="Google Shape;1053;p6"/>
              <p:cNvSpPr/>
              <p:nvPr/>
            </p:nvSpPr>
            <p:spPr>
              <a:xfrm>
                <a:off x="1531700" y="2435438"/>
                <a:ext cx="538800" cy="256350"/>
              </a:xfrm>
              <a:custGeom>
                <a:avLst/>
                <a:gdLst/>
                <a:ahLst/>
                <a:cxnLst/>
                <a:rect l="l" t="t" r="r" b="b"/>
                <a:pathLst>
                  <a:path w="21552" h="10254" extrusionOk="0">
                    <a:moveTo>
                      <a:pt x="230" y="1"/>
                    </a:moveTo>
                    <a:cubicBezTo>
                      <a:pt x="105" y="1"/>
                      <a:pt x="0" y="105"/>
                      <a:pt x="0" y="231"/>
                    </a:cubicBezTo>
                    <a:lnTo>
                      <a:pt x="0" y="10023"/>
                    </a:lnTo>
                    <a:cubicBezTo>
                      <a:pt x="0" y="10148"/>
                      <a:pt x="105" y="10253"/>
                      <a:pt x="230" y="10253"/>
                    </a:cubicBezTo>
                    <a:lnTo>
                      <a:pt x="21321" y="10253"/>
                    </a:lnTo>
                    <a:cubicBezTo>
                      <a:pt x="21447" y="10253"/>
                      <a:pt x="21552" y="10148"/>
                      <a:pt x="21552" y="10023"/>
                    </a:cubicBezTo>
                    <a:lnTo>
                      <a:pt x="21552" y="231"/>
                    </a:lnTo>
                    <a:cubicBezTo>
                      <a:pt x="21552" y="105"/>
                      <a:pt x="21447" y="1"/>
                      <a:pt x="21321" y="1"/>
                    </a:cubicBezTo>
                    <a:close/>
                  </a:path>
                </a:pathLst>
              </a:custGeom>
              <a:solidFill>
                <a:srgbClr val="FBED21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054" name="Google Shape;1054;p6"/>
              <p:cNvSpPr/>
              <p:nvPr/>
            </p:nvSpPr>
            <p:spPr>
              <a:xfrm>
                <a:off x="1525950" y="2429688"/>
                <a:ext cx="550300" cy="267850"/>
              </a:xfrm>
              <a:custGeom>
                <a:avLst/>
                <a:gdLst/>
                <a:ahLst/>
                <a:cxnLst/>
                <a:rect l="l" t="t" r="r" b="b"/>
                <a:pathLst>
                  <a:path w="22012" h="10714" extrusionOk="0">
                    <a:moveTo>
                      <a:pt x="21572" y="461"/>
                    </a:moveTo>
                    <a:lnTo>
                      <a:pt x="21572" y="10253"/>
                    </a:lnTo>
                    <a:lnTo>
                      <a:pt x="460" y="10253"/>
                    </a:lnTo>
                    <a:lnTo>
                      <a:pt x="460" y="461"/>
                    </a:lnTo>
                    <a:close/>
                    <a:moveTo>
                      <a:pt x="460" y="0"/>
                    </a:moveTo>
                    <a:cubicBezTo>
                      <a:pt x="209" y="0"/>
                      <a:pt x="0" y="210"/>
                      <a:pt x="0" y="461"/>
                    </a:cubicBezTo>
                    <a:lnTo>
                      <a:pt x="0" y="10253"/>
                    </a:lnTo>
                    <a:cubicBezTo>
                      <a:pt x="0" y="10504"/>
                      <a:pt x="209" y="10713"/>
                      <a:pt x="460" y="10713"/>
                    </a:cubicBezTo>
                    <a:lnTo>
                      <a:pt x="21572" y="10713"/>
                    </a:lnTo>
                    <a:cubicBezTo>
                      <a:pt x="21802" y="10713"/>
                      <a:pt x="22012" y="10504"/>
                      <a:pt x="22012" y="10253"/>
                    </a:cubicBezTo>
                    <a:lnTo>
                      <a:pt x="22012" y="461"/>
                    </a:lnTo>
                    <a:cubicBezTo>
                      <a:pt x="22012" y="210"/>
                      <a:pt x="21802" y="0"/>
                      <a:pt x="21572" y="0"/>
                    </a:cubicBezTo>
                    <a:close/>
                  </a:path>
                </a:pathLst>
              </a:custGeom>
              <a:solidFill>
                <a:srgbClr val="FADB3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055" name="Google Shape;1055;p6"/>
              <p:cNvSpPr/>
              <p:nvPr/>
            </p:nvSpPr>
            <p:spPr>
              <a:xfrm>
                <a:off x="1461075" y="2650438"/>
                <a:ext cx="680575" cy="76375"/>
              </a:xfrm>
              <a:custGeom>
                <a:avLst/>
                <a:gdLst/>
                <a:ahLst/>
                <a:cxnLst/>
                <a:rect l="l" t="t" r="r" b="b"/>
                <a:pathLst>
                  <a:path w="27223" h="3055" extrusionOk="0">
                    <a:moveTo>
                      <a:pt x="440" y="0"/>
                    </a:moveTo>
                    <a:cubicBezTo>
                      <a:pt x="189" y="0"/>
                      <a:pt x="1" y="209"/>
                      <a:pt x="1" y="460"/>
                    </a:cubicBezTo>
                    <a:lnTo>
                      <a:pt x="1" y="2595"/>
                    </a:lnTo>
                    <a:cubicBezTo>
                      <a:pt x="1" y="2846"/>
                      <a:pt x="189" y="3055"/>
                      <a:pt x="440" y="3055"/>
                    </a:cubicBezTo>
                    <a:lnTo>
                      <a:pt x="26762" y="3055"/>
                    </a:lnTo>
                    <a:cubicBezTo>
                      <a:pt x="27013" y="3055"/>
                      <a:pt x="27222" y="2846"/>
                      <a:pt x="27222" y="2595"/>
                    </a:cubicBezTo>
                    <a:lnTo>
                      <a:pt x="27222" y="460"/>
                    </a:lnTo>
                    <a:cubicBezTo>
                      <a:pt x="27222" y="209"/>
                      <a:pt x="27013" y="0"/>
                      <a:pt x="26762" y="0"/>
                    </a:cubicBezTo>
                    <a:close/>
                  </a:path>
                </a:pathLst>
              </a:custGeom>
              <a:solidFill>
                <a:srgbClr val="989898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056" name="Google Shape;1056;p6"/>
              <p:cNvSpPr/>
              <p:nvPr/>
            </p:nvSpPr>
            <p:spPr>
              <a:xfrm>
                <a:off x="1427600" y="2269088"/>
                <a:ext cx="42925" cy="107800"/>
              </a:xfrm>
              <a:custGeom>
                <a:avLst/>
                <a:gdLst/>
                <a:ahLst/>
                <a:cxnLst/>
                <a:rect l="l" t="t" r="r" b="b"/>
                <a:pathLst>
                  <a:path w="1717" h="4312" extrusionOk="0">
                    <a:moveTo>
                      <a:pt x="858" y="1"/>
                    </a:moveTo>
                    <a:cubicBezTo>
                      <a:pt x="398" y="1"/>
                      <a:pt x="0" y="377"/>
                      <a:pt x="0" y="859"/>
                    </a:cubicBezTo>
                    <a:lnTo>
                      <a:pt x="0" y="3474"/>
                    </a:lnTo>
                    <a:cubicBezTo>
                      <a:pt x="0" y="3934"/>
                      <a:pt x="398" y="4311"/>
                      <a:pt x="858" y="4311"/>
                    </a:cubicBezTo>
                    <a:cubicBezTo>
                      <a:pt x="1340" y="4311"/>
                      <a:pt x="1716" y="3934"/>
                      <a:pt x="1716" y="3474"/>
                    </a:cubicBezTo>
                    <a:lnTo>
                      <a:pt x="1716" y="859"/>
                    </a:lnTo>
                    <a:cubicBezTo>
                      <a:pt x="1716" y="377"/>
                      <a:pt x="1340" y="1"/>
                      <a:pt x="858" y="1"/>
                    </a:cubicBezTo>
                    <a:close/>
                  </a:path>
                </a:pathLst>
              </a:custGeom>
              <a:solidFill>
                <a:srgbClr val="4D4D4D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057" name="Google Shape;1057;p6"/>
              <p:cNvSpPr/>
              <p:nvPr/>
            </p:nvSpPr>
            <p:spPr>
              <a:xfrm>
                <a:off x="2131675" y="2269088"/>
                <a:ext cx="42925" cy="107800"/>
              </a:xfrm>
              <a:custGeom>
                <a:avLst/>
                <a:gdLst/>
                <a:ahLst/>
                <a:cxnLst/>
                <a:rect l="l" t="t" r="r" b="b"/>
                <a:pathLst>
                  <a:path w="1717" h="4312" extrusionOk="0">
                    <a:moveTo>
                      <a:pt x="858" y="1"/>
                    </a:moveTo>
                    <a:cubicBezTo>
                      <a:pt x="377" y="1"/>
                      <a:pt x="1" y="377"/>
                      <a:pt x="1" y="859"/>
                    </a:cubicBezTo>
                    <a:lnTo>
                      <a:pt x="1" y="3474"/>
                    </a:lnTo>
                    <a:cubicBezTo>
                      <a:pt x="1" y="3923"/>
                      <a:pt x="358" y="4312"/>
                      <a:pt x="822" y="4312"/>
                    </a:cubicBezTo>
                    <a:cubicBezTo>
                      <a:pt x="834" y="4312"/>
                      <a:pt x="846" y="4312"/>
                      <a:pt x="858" y="4311"/>
                    </a:cubicBezTo>
                    <a:cubicBezTo>
                      <a:pt x="870" y="4312"/>
                      <a:pt x="882" y="4312"/>
                      <a:pt x="893" y="4312"/>
                    </a:cubicBezTo>
                    <a:cubicBezTo>
                      <a:pt x="1339" y="4312"/>
                      <a:pt x="1716" y="3923"/>
                      <a:pt x="1716" y="3474"/>
                    </a:cubicBezTo>
                    <a:lnTo>
                      <a:pt x="1716" y="859"/>
                    </a:lnTo>
                    <a:cubicBezTo>
                      <a:pt x="1716" y="377"/>
                      <a:pt x="1319" y="1"/>
                      <a:pt x="858" y="1"/>
                    </a:cubicBezTo>
                    <a:close/>
                  </a:path>
                </a:pathLst>
              </a:custGeom>
              <a:solidFill>
                <a:srgbClr val="4D4D4D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058" name="Google Shape;1058;p6"/>
              <p:cNvSpPr/>
              <p:nvPr/>
            </p:nvSpPr>
            <p:spPr>
              <a:xfrm>
                <a:off x="1549475" y="2503438"/>
                <a:ext cx="92625" cy="49200"/>
              </a:xfrm>
              <a:custGeom>
                <a:avLst/>
                <a:gdLst/>
                <a:ahLst/>
                <a:cxnLst/>
                <a:rect l="l" t="t" r="r" b="b"/>
                <a:pathLst>
                  <a:path w="3705" h="1968" extrusionOk="0">
                    <a:moveTo>
                      <a:pt x="440" y="1"/>
                    </a:moveTo>
                    <a:cubicBezTo>
                      <a:pt x="210" y="1"/>
                      <a:pt x="1" y="210"/>
                      <a:pt x="1" y="461"/>
                    </a:cubicBezTo>
                    <a:lnTo>
                      <a:pt x="1" y="1528"/>
                    </a:lnTo>
                    <a:cubicBezTo>
                      <a:pt x="1" y="1758"/>
                      <a:pt x="210" y="1967"/>
                      <a:pt x="440" y="1967"/>
                    </a:cubicBezTo>
                    <a:lnTo>
                      <a:pt x="3265" y="1967"/>
                    </a:lnTo>
                    <a:cubicBezTo>
                      <a:pt x="3516" y="1967"/>
                      <a:pt x="3704" y="1758"/>
                      <a:pt x="3704" y="1528"/>
                    </a:cubicBezTo>
                    <a:lnTo>
                      <a:pt x="3704" y="461"/>
                    </a:lnTo>
                    <a:cubicBezTo>
                      <a:pt x="3704" y="210"/>
                      <a:pt x="3516" y="1"/>
                      <a:pt x="3265" y="1"/>
                    </a:cubicBezTo>
                    <a:close/>
                  </a:path>
                </a:pathLst>
              </a:custGeom>
              <a:solidFill>
                <a:srgbClr val="E5E5E5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059" name="Google Shape;1059;p6"/>
              <p:cNvSpPr/>
              <p:nvPr/>
            </p:nvSpPr>
            <p:spPr>
              <a:xfrm>
                <a:off x="1962200" y="2503438"/>
                <a:ext cx="93125" cy="49200"/>
              </a:xfrm>
              <a:custGeom>
                <a:avLst/>
                <a:gdLst/>
                <a:ahLst/>
                <a:cxnLst/>
                <a:rect l="l" t="t" r="r" b="b"/>
                <a:pathLst>
                  <a:path w="3725" h="1968" extrusionOk="0">
                    <a:moveTo>
                      <a:pt x="461" y="1"/>
                    </a:moveTo>
                    <a:cubicBezTo>
                      <a:pt x="210" y="1"/>
                      <a:pt x="0" y="210"/>
                      <a:pt x="0" y="461"/>
                    </a:cubicBezTo>
                    <a:lnTo>
                      <a:pt x="0" y="1528"/>
                    </a:lnTo>
                    <a:cubicBezTo>
                      <a:pt x="0" y="1758"/>
                      <a:pt x="210" y="1967"/>
                      <a:pt x="461" y="1967"/>
                    </a:cubicBezTo>
                    <a:lnTo>
                      <a:pt x="3264" y="1967"/>
                    </a:lnTo>
                    <a:cubicBezTo>
                      <a:pt x="3516" y="1967"/>
                      <a:pt x="3725" y="1758"/>
                      <a:pt x="3725" y="1528"/>
                    </a:cubicBezTo>
                    <a:lnTo>
                      <a:pt x="3725" y="461"/>
                    </a:lnTo>
                    <a:cubicBezTo>
                      <a:pt x="3725" y="210"/>
                      <a:pt x="3516" y="1"/>
                      <a:pt x="3264" y="1"/>
                    </a:cubicBezTo>
                    <a:close/>
                  </a:path>
                </a:pathLst>
              </a:custGeom>
              <a:solidFill>
                <a:srgbClr val="E5E5E5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060" name="Google Shape;1060;p6"/>
              <p:cNvSpPr/>
              <p:nvPr/>
            </p:nvSpPr>
            <p:spPr>
              <a:xfrm>
                <a:off x="1676075" y="2503438"/>
                <a:ext cx="248475" cy="17800"/>
              </a:xfrm>
              <a:custGeom>
                <a:avLst/>
                <a:gdLst/>
                <a:ahLst/>
                <a:cxnLst/>
                <a:rect l="l" t="t" r="r" b="b"/>
                <a:pathLst>
                  <a:path w="9939" h="712" extrusionOk="0">
                    <a:moveTo>
                      <a:pt x="0" y="1"/>
                    </a:moveTo>
                    <a:lnTo>
                      <a:pt x="0" y="712"/>
                    </a:lnTo>
                    <a:lnTo>
                      <a:pt x="9939" y="712"/>
                    </a:lnTo>
                    <a:lnTo>
                      <a:pt x="9939" y="1"/>
                    </a:lnTo>
                    <a:close/>
                  </a:path>
                </a:pathLst>
              </a:custGeom>
              <a:solidFill>
                <a:srgbClr val="F6921E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061" name="Google Shape;1061;p6"/>
              <p:cNvSpPr/>
              <p:nvPr/>
            </p:nvSpPr>
            <p:spPr>
              <a:xfrm>
                <a:off x="1676075" y="2537438"/>
                <a:ext cx="248475" cy="17825"/>
              </a:xfrm>
              <a:custGeom>
                <a:avLst/>
                <a:gdLst/>
                <a:ahLst/>
                <a:cxnLst/>
                <a:rect l="l" t="t" r="r" b="b"/>
                <a:pathLst>
                  <a:path w="9939" h="713" extrusionOk="0">
                    <a:moveTo>
                      <a:pt x="0" y="1"/>
                    </a:moveTo>
                    <a:lnTo>
                      <a:pt x="0" y="712"/>
                    </a:lnTo>
                    <a:lnTo>
                      <a:pt x="9939" y="712"/>
                    </a:lnTo>
                    <a:lnTo>
                      <a:pt x="9939" y="1"/>
                    </a:lnTo>
                    <a:close/>
                  </a:path>
                </a:pathLst>
              </a:custGeom>
              <a:solidFill>
                <a:srgbClr val="F6921E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062" name="Google Shape;1062;p6"/>
              <p:cNvSpPr/>
              <p:nvPr/>
            </p:nvSpPr>
            <p:spPr>
              <a:xfrm>
                <a:off x="1676075" y="2571963"/>
                <a:ext cx="248475" cy="17300"/>
              </a:xfrm>
              <a:custGeom>
                <a:avLst/>
                <a:gdLst/>
                <a:ahLst/>
                <a:cxnLst/>
                <a:rect l="l" t="t" r="r" b="b"/>
                <a:pathLst>
                  <a:path w="9939" h="692" extrusionOk="0">
                    <a:moveTo>
                      <a:pt x="0" y="1"/>
                    </a:moveTo>
                    <a:lnTo>
                      <a:pt x="0" y="691"/>
                    </a:lnTo>
                    <a:lnTo>
                      <a:pt x="9939" y="691"/>
                    </a:lnTo>
                    <a:lnTo>
                      <a:pt x="9939" y="1"/>
                    </a:lnTo>
                    <a:close/>
                  </a:path>
                </a:pathLst>
              </a:custGeom>
              <a:solidFill>
                <a:srgbClr val="F6921E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063" name="Google Shape;1063;p6"/>
              <p:cNvSpPr/>
              <p:nvPr/>
            </p:nvSpPr>
            <p:spPr>
              <a:xfrm>
                <a:off x="1676075" y="2605963"/>
                <a:ext cx="248475" cy="17800"/>
              </a:xfrm>
              <a:custGeom>
                <a:avLst/>
                <a:gdLst/>
                <a:ahLst/>
                <a:cxnLst/>
                <a:rect l="l" t="t" r="r" b="b"/>
                <a:pathLst>
                  <a:path w="9939" h="712" extrusionOk="0">
                    <a:moveTo>
                      <a:pt x="0" y="1"/>
                    </a:moveTo>
                    <a:lnTo>
                      <a:pt x="0" y="712"/>
                    </a:lnTo>
                    <a:lnTo>
                      <a:pt x="9939" y="712"/>
                    </a:lnTo>
                    <a:lnTo>
                      <a:pt x="9939" y="1"/>
                    </a:lnTo>
                    <a:close/>
                  </a:path>
                </a:pathLst>
              </a:custGeom>
              <a:solidFill>
                <a:srgbClr val="F6921E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064" name="Google Shape;1064;p6"/>
              <p:cNvSpPr/>
              <p:nvPr/>
            </p:nvSpPr>
            <p:spPr>
              <a:xfrm>
                <a:off x="1590275" y="2151388"/>
                <a:ext cx="421650" cy="68550"/>
              </a:xfrm>
              <a:custGeom>
                <a:avLst/>
                <a:gdLst/>
                <a:ahLst/>
                <a:cxnLst/>
                <a:rect l="l" t="t" r="r" b="b"/>
                <a:pathLst>
                  <a:path w="16866" h="2742" extrusionOk="0">
                    <a:moveTo>
                      <a:pt x="440" y="1"/>
                    </a:moveTo>
                    <a:cubicBezTo>
                      <a:pt x="189" y="1"/>
                      <a:pt x="1" y="210"/>
                      <a:pt x="1" y="461"/>
                    </a:cubicBezTo>
                    <a:lnTo>
                      <a:pt x="1" y="2282"/>
                    </a:lnTo>
                    <a:cubicBezTo>
                      <a:pt x="1" y="2533"/>
                      <a:pt x="189" y="2742"/>
                      <a:pt x="440" y="2742"/>
                    </a:cubicBezTo>
                    <a:lnTo>
                      <a:pt x="16426" y="2742"/>
                    </a:lnTo>
                    <a:cubicBezTo>
                      <a:pt x="16677" y="2742"/>
                      <a:pt x="16865" y="2533"/>
                      <a:pt x="16865" y="2282"/>
                    </a:cubicBezTo>
                    <a:lnTo>
                      <a:pt x="16865" y="461"/>
                    </a:lnTo>
                    <a:cubicBezTo>
                      <a:pt x="16865" y="210"/>
                      <a:pt x="16677" y="1"/>
                      <a:pt x="16426" y="1"/>
                    </a:cubicBezTo>
                    <a:close/>
                  </a:path>
                </a:pathLst>
              </a:custGeom>
              <a:solidFill>
                <a:srgbClr val="BA8783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065" name="Google Shape;1065;p6"/>
              <p:cNvSpPr/>
              <p:nvPr/>
            </p:nvSpPr>
            <p:spPr>
              <a:xfrm>
                <a:off x="1952775" y="2160813"/>
                <a:ext cx="55475" cy="47125"/>
              </a:xfrm>
              <a:custGeom>
                <a:avLst/>
                <a:gdLst/>
                <a:ahLst/>
                <a:cxnLst/>
                <a:rect l="l" t="t" r="r" b="b"/>
                <a:pathLst>
                  <a:path w="2219" h="1885" extrusionOk="0">
                    <a:moveTo>
                      <a:pt x="942" y="1"/>
                    </a:moveTo>
                    <a:cubicBezTo>
                      <a:pt x="419" y="1"/>
                      <a:pt x="1" y="419"/>
                      <a:pt x="1" y="942"/>
                    </a:cubicBezTo>
                    <a:cubicBezTo>
                      <a:pt x="1" y="1510"/>
                      <a:pt x="472" y="1885"/>
                      <a:pt x="958" y="1885"/>
                    </a:cubicBezTo>
                    <a:cubicBezTo>
                      <a:pt x="1189" y="1885"/>
                      <a:pt x="1423" y="1800"/>
                      <a:pt x="1612" y="1612"/>
                    </a:cubicBezTo>
                    <a:cubicBezTo>
                      <a:pt x="2219" y="1005"/>
                      <a:pt x="1800" y="1"/>
                      <a:pt x="942" y="1"/>
                    </a:cubicBezTo>
                    <a:close/>
                  </a:path>
                </a:pathLst>
              </a:custGeom>
              <a:solidFill>
                <a:srgbClr val="FADB3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066" name="Google Shape;1066;p6"/>
              <p:cNvSpPr/>
              <p:nvPr/>
            </p:nvSpPr>
            <p:spPr>
              <a:xfrm>
                <a:off x="1899425" y="2160813"/>
                <a:ext cx="54950" cy="47125"/>
              </a:xfrm>
              <a:custGeom>
                <a:avLst/>
                <a:gdLst/>
                <a:ahLst/>
                <a:cxnLst/>
                <a:rect l="l" t="t" r="r" b="b"/>
                <a:pathLst>
                  <a:path w="2198" h="1885" extrusionOk="0">
                    <a:moveTo>
                      <a:pt x="942" y="1"/>
                    </a:moveTo>
                    <a:cubicBezTo>
                      <a:pt x="419" y="1"/>
                      <a:pt x="1" y="419"/>
                      <a:pt x="1" y="942"/>
                    </a:cubicBezTo>
                    <a:cubicBezTo>
                      <a:pt x="1" y="1510"/>
                      <a:pt x="462" y="1885"/>
                      <a:pt x="949" y="1885"/>
                    </a:cubicBezTo>
                    <a:cubicBezTo>
                      <a:pt x="1180" y="1885"/>
                      <a:pt x="1416" y="1800"/>
                      <a:pt x="1612" y="1612"/>
                    </a:cubicBezTo>
                    <a:cubicBezTo>
                      <a:pt x="2198" y="1005"/>
                      <a:pt x="1779" y="1"/>
                      <a:pt x="942" y="1"/>
                    </a:cubicBezTo>
                    <a:close/>
                  </a:path>
                </a:pathLst>
              </a:custGeom>
              <a:solidFill>
                <a:srgbClr val="C0272D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067" name="Google Shape;1067;p6"/>
              <p:cNvSpPr/>
              <p:nvPr/>
            </p:nvSpPr>
            <p:spPr>
              <a:xfrm>
                <a:off x="1593950" y="2160813"/>
                <a:ext cx="55475" cy="47125"/>
              </a:xfrm>
              <a:custGeom>
                <a:avLst/>
                <a:gdLst/>
                <a:ahLst/>
                <a:cxnLst/>
                <a:rect l="l" t="t" r="r" b="b"/>
                <a:pathLst>
                  <a:path w="2219" h="1885" extrusionOk="0">
                    <a:moveTo>
                      <a:pt x="1276" y="1"/>
                    </a:moveTo>
                    <a:cubicBezTo>
                      <a:pt x="419" y="1"/>
                      <a:pt x="0" y="1005"/>
                      <a:pt x="607" y="1612"/>
                    </a:cubicBezTo>
                    <a:cubicBezTo>
                      <a:pt x="796" y="1800"/>
                      <a:pt x="1030" y="1885"/>
                      <a:pt x="1260" y="1885"/>
                    </a:cubicBezTo>
                    <a:cubicBezTo>
                      <a:pt x="1747" y="1885"/>
                      <a:pt x="2218" y="1510"/>
                      <a:pt x="2218" y="942"/>
                    </a:cubicBezTo>
                    <a:cubicBezTo>
                      <a:pt x="2218" y="419"/>
                      <a:pt x="1800" y="1"/>
                      <a:pt x="1276" y="1"/>
                    </a:cubicBezTo>
                    <a:close/>
                  </a:path>
                </a:pathLst>
              </a:custGeom>
              <a:solidFill>
                <a:srgbClr val="FADB3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068" name="Google Shape;1068;p6"/>
              <p:cNvSpPr/>
              <p:nvPr/>
            </p:nvSpPr>
            <p:spPr>
              <a:xfrm>
                <a:off x="1647300" y="2160788"/>
                <a:ext cx="55475" cy="47400"/>
              </a:xfrm>
              <a:custGeom>
                <a:avLst/>
                <a:gdLst/>
                <a:ahLst/>
                <a:cxnLst/>
                <a:rect l="l" t="t" r="r" b="b"/>
                <a:pathLst>
                  <a:path w="2219" h="1896" extrusionOk="0">
                    <a:moveTo>
                      <a:pt x="1313" y="1"/>
                    </a:moveTo>
                    <a:cubicBezTo>
                      <a:pt x="1301" y="1"/>
                      <a:pt x="1289" y="1"/>
                      <a:pt x="1277" y="2"/>
                    </a:cubicBezTo>
                    <a:cubicBezTo>
                      <a:pt x="440" y="2"/>
                      <a:pt x="0" y="1006"/>
                      <a:pt x="607" y="1613"/>
                    </a:cubicBezTo>
                    <a:cubicBezTo>
                      <a:pt x="803" y="1808"/>
                      <a:pt x="1039" y="1895"/>
                      <a:pt x="1271" y="1895"/>
                    </a:cubicBezTo>
                    <a:cubicBezTo>
                      <a:pt x="1757" y="1895"/>
                      <a:pt x="2218" y="1510"/>
                      <a:pt x="2218" y="943"/>
                    </a:cubicBezTo>
                    <a:cubicBezTo>
                      <a:pt x="2218" y="432"/>
                      <a:pt x="1819" y="1"/>
                      <a:pt x="1313" y="1"/>
                    </a:cubicBezTo>
                    <a:close/>
                  </a:path>
                </a:pathLst>
              </a:custGeom>
              <a:solidFill>
                <a:srgbClr val="C0272D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069" name="Google Shape;1069;p6"/>
              <p:cNvSpPr/>
              <p:nvPr/>
            </p:nvSpPr>
            <p:spPr>
              <a:xfrm>
                <a:off x="1718425" y="2160813"/>
                <a:ext cx="165325" cy="47100"/>
              </a:xfrm>
              <a:custGeom>
                <a:avLst/>
                <a:gdLst/>
                <a:ahLst/>
                <a:cxnLst/>
                <a:rect l="l" t="t" r="r" b="b"/>
                <a:pathLst>
                  <a:path w="6613" h="1884" extrusionOk="0">
                    <a:moveTo>
                      <a:pt x="1" y="1"/>
                    </a:moveTo>
                    <a:lnTo>
                      <a:pt x="1" y="1884"/>
                    </a:lnTo>
                    <a:lnTo>
                      <a:pt x="6613" y="1884"/>
                    </a:lnTo>
                    <a:lnTo>
                      <a:pt x="6613" y="1"/>
                    </a:lnTo>
                    <a:close/>
                  </a:path>
                </a:pathLst>
              </a:custGeom>
              <a:solidFill>
                <a:srgbClr val="7A4128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</p:grpSp>
        <p:sp>
          <p:nvSpPr>
            <p:cNvPr id="1070" name="Google Shape;1070;p6"/>
            <p:cNvSpPr/>
            <p:nvPr/>
          </p:nvSpPr>
          <p:spPr>
            <a:xfrm>
              <a:off x="1531163" y="2688613"/>
              <a:ext cx="92600" cy="97325"/>
            </a:xfrm>
            <a:custGeom>
              <a:avLst/>
              <a:gdLst/>
              <a:ahLst/>
              <a:cxnLst/>
              <a:rect l="l" t="t" r="r" b="b"/>
              <a:pathLst>
                <a:path w="3704" h="3893" extrusionOk="0">
                  <a:moveTo>
                    <a:pt x="440" y="1"/>
                  </a:moveTo>
                  <a:cubicBezTo>
                    <a:pt x="189" y="1"/>
                    <a:pt x="0" y="210"/>
                    <a:pt x="0" y="440"/>
                  </a:cubicBezTo>
                  <a:lnTo>
                    <a:pt x="0" y="3432"/>
                  </a:lnTo>
                  <a:cubicBezTo>
                    <a:pt x="0" y="3683"/>
                    <a:pt x="189" y="3892"/>
                    <a:pt x="440" y="3892"/>
                  </a:cubicBezTo>
                  <a:lnTo>
                    <a:pt x="3243" y="3892"/>
                  </a:lnTo>
                  <a:cubicBezTo>
                    <a:pt x="3495" y="3892"/>
                    <a:pt x="3704" y="3683"/>
                    <a:pt x="3704" y="3432"/>
                  </a:cubicBezTo>
                  <a:lnTo>
                    <a:pt x="3704" y="440"/>
                  </a:lnTo>
                  <a:cubicBezTo>
                    <a:pt x="3704" y="210"/>
                    <a:pt x="3495" y="1"/>
                    <a:pt x="324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71" name="Google Shape;1071;p6"/>
            <p:cNvSpPr/>
            <p:nvPr/>
          </p:nvSpPr>
          <p:spPr>
            <a:xfrm>
              <a:off x="1973163" y="2688613"/>
              <a:ext cx="93150" cy="97325"/>
            </a:xfrm>
            <a:custGeom>
              <a:avLst/>
              <a:gdLst/>
              <a:ahLst/>
              <a:cxnLst/>
              <a:rect l="l" t="t" r="r" b="b"/>
              <a:pathLst>
                <a:path w="3726" h="3893" extrusionOk="0">
                  <a:moveTo>
                    <a:pt x="461" y="1"/>
                  </a:moveTo>
                  <a:cubicBezTo>
                    <a:pt x="210" y="1"/>
                    <a:pt x="1" y="210"/>
                    <a:pt x="1" y="440"/>
                  </a:cubicBezTo>
                  <a:lnTo>
                    <a:pt x="1" y="3432"/>
                  </a:lnTo>
                  <a:cubicBezTo>
                    <a:pt x="1" y="3683"/>
                    <a:pt x="210" y="3892"/>
                    <a:pt x="461" y="3892"/>
                  </a:cubicBezTo>
                  <a:lnTo>
                    <a:pt x="3265" y="3892"/>
                  </a:lnTo>
                  <a:cubicBezTo>
                    <a:pt x="3516" y="3892"/>
                    <a:pt x="3725" y="3683"/>
                    <a:pt x="3725" y="3432"/>
                  </a:cubicBezTo>
                  <a:lnTo>
                    <a:pt x="3725" y="440"/>
                  </a:lnTo>
                  <a:cubicBezTo>
                    <a:pt x="3725" y="210"/>
                    <a:pt x="3516" y="1"/>
                    <a:pt x="326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72" name="Google Shape;1072;p6"/>
            <p:cNvSpPr/>
            <p:nvPr/>
          </p:nvSpPr>
          <p:spPr>
            <a:xfrm>
              <a:off x="1446938" y="2281138"/>
              <a:ext cx="708300" cy="16750"/>
            </a:xfrm>
            <a:custGeom>
              <a:avLst/>
              <a:gdLst/>
              <a:ahLst/>
              <a:cxnLst/>
              <a:rect l="l" t="t" r="r" b="b"/>
              <a:pathLst>
                <a:path w="28332" h="670" extrusionOk="0">
                  <a:moveTo>
                    <a:pt x="1" y="0"/>
                  </a:moveTo>
                  <a:lnTo>
                    <a:pt x="1" y="670"/>
                  </a:lnTo>
                  <a:lnTo>
                    <a:pt x="28331" y="670"/>
                  </a:lnTo>
                  <a:lnTo>
                    <a:pt x="28331" y="0"/>
                  </a:ln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73" name="Google Shape;1073;p6"/>
            <p:cNvSpPr/>
            <p:nvPr/>
          </p:nvSpPr>
          <p:spPr>
            <a:xfrm>
              <a:off x="1481997" y="2103290"/>
              <a:ext cx="638725" cy="618600"/>
            </a:xfrm>
            <a:custGeom>
              <a:avLst/>
              <a:gdLst/>
              <a:ahLst/>
              <a:cxnLst/>
              <a:rect l="l" t="t" r="r" b="b"/>
              <a:pathLst>
                <a:path w="25549" h="24744" extrusionOk="0">
                  <a:moveTo>
                    <a:pt x="8119" y="0"/>
                  </a:moveTo>
                  <a:cubicBezTo>
                    <a:pt x="3641" y="0"/>
                    <a:pt x="0" y="1339"/>
                    <a:pt x="0" y="5838"/>
                  </a:cubicBezTo>
                  <a:lnTo>
                    <a:pt x="0" y="22095"/>
                  </a:lnTo>
                  <a:cubicBezTo>
                    <a:pt x="0" y="24178"/>
                    <a:pt x="788" y="24735"/>
                    <a:pt x="2082" y="24735"/>
                  </a:cubicBezTo>
                  <a:cubicBezTo>
                    <a:pt x="3569" y="24735"/>
                    <a:pt x="5724" y="23999"/>
                    <a:pt x="8119" y="23999"/>
                  </a:cubicBezTo>
                  <a:lnTo>
                    <a:pt x="17409" y="23999"/>
                  </a:lnTo>
                  <a:cubicBezTo>
                    <a:pt x="19807" y="23999"/>
                    <a:pt x="21972" y="24744"/>
                    <a:pt x="23464" y="24744"/>
                  </a:cubicBezTo>
                  <a:cubicBezTo>
                    <a:pt x="24759" y="24744"/>
                    <a:pt x="25548" y="24184"/>
                    <a:pt x="25548" y="22095"/>
                  </a:cubicBezTo>
                  <a:lnTo>
                    <a:pt x="25548" y="5838"/>
                  </a:lnTo>
                  <a:cubicBezTo>
                    <a:pt x="25548" y="1339"/>
                    <a:pt x="21887" y="0"/>
                    <a:pt x="17409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74" name="Google Shape;1074;p6"/>
            <p:cNvSpPr/>
            <p:nvPr/>
          </p:nvSpPr>
          <p:spPr>
            <a:xfrm>
              <a:off x="1529063" y="2235613"/>
              <a:ext cx="266275" cy="171075"/>
            </a:xfrm>
            <a:custGeom>
              <a:avLst/>
              <a:gdLst/>
              <a:ahLst/>
              <a:cxnLst/>
              <a:rect l="l" t="t" r="r" b="b"/>
              <a:pathLst>
                <a:path w="10651" h="6843" extrusionOk="0">
                  <a:moveTo>
                    <a:pt x="1" y="1"/>
                  </a:moveTo>
                  <a:lnTo>
                    <a:pt x="1" y="6843"/>
                  </a:lnTo>
                  <a:lnTo>
                    <a:pt x="10651" y="6843"/>
                  </a:lnTo>
                  <a:lnTo>
                    <a:pt x="10651" y="1"/>
                  </a:lnTo>
                  <a:close/>
                </a:path>
              </a:pathLst>
            </a:custGeom>
            <a:solidFill>
              <a:srgbClr val="E5E5E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75" name="Google Shape;1075;p6"/>
            <p:cNvSpPr/>
            <p:nvPr/>
          </p:nvSpPr>
          <p:spPr>
            <a:xfrm>
              <a:off x="1523313" y="2229863"/>
              <a:ext cx="277775" cy="182575"/>
            </a:xfrm>
            <a:custGeom>
              <a:avLst/>
              <a:gdLst/>
              <a:ahLst/>
              <a:cxnLst/>
              <a:rect l="l" t="t" r="r" b="b"/>
              <a:pathLst>
                <a:path w="11111" h="7303" extrusionOk="0">
                  <a:moveTo>
                    <a:pt x="10651" y="461"/>
                  </a:moveTo>
                  <a:lnTo>
                    <a:pt x="10651" y="6843"/>
                  </a:lnTo>
                  <a:lnTo>
                    <a:pt x="461" y="6843"/>
                  </a:lnTo>
                  <a:lnTo>
                    <a:pt x="461" y="461"/>
                  </a:lnTo>
                  <a:close/>
                  <a:moveTo>
                    <a:pt x="0" y="1"/>
                  </a:moveTo>
                  <a:lnTo>
                    <a:pt x="0" y="7303"/>
                  </a:lnTo>
                  <a:lnTo>
                    <a:pt x="11111" y="7303"/>
                  </a:lnTo>
                  <a:lnTo>
                    <a:pt x="11111" y="1"/>
                  </a:ln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76" name="Google Shape;1076;p6"/>
            <p:cNvSpPr/>
            <p:nvPr/>
          </p:nvSpPr>
          <p:spPr>
            <a:xfrm>
              <a:off x="1806838" y="2235613"/>
              <a:ext cx="266275" cy="171075"/>
            </a:xfrm>
            <a:custGeom>
              <a:avLst/>
              <a:gdLst/>
              <a:ahLst/>
              <a:cxnLst/>
              <a:rect l="l" t="t" r="r" b="b"/>
              <a:pathLst>
                <a:path w="10651" h="6843" extrusionOk="0">
                  <a:moveTo>
                    <a:pt x="0" y="1"/>
                  </a:moveTo>
                  <a:lnTo>
                    <a:pt x="0" y="6843"/>
                  </a:lnTo>
                  <a:lnTo>
                    <a:pt x="10650" y="6843"/>
                  </a:lnTo>
                  <a:lnTo>
                    <a:pt x="10650" y="1"/>
                  </a:lnTo>
                  <a:close/>
                </a:path>
              </a:pathLst>
            </a:custGeom>
            <a:solidFill>
              <a:srgbClr val="E5E5E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77" name="Google Shape;1077;p6"/>
            <p:cNvSpPr/>
            <p:nvPr/>
          </p:nvSpPr>
          <p:spPr>
            <a:xfrm>
              <a:off x="1801063" y="2229863"/>
              <a:ext cx="277800" cy="182575"/>
            </a:xfrm>
            <a:custGeom>
              <a:avLst/>
              <a:gdLst/>
              <a:ahLst/>
              <a:cxnLst/>
              <a:rect l="l" t="t" r="r" b="b"/>
              <a:pathLst>
                <a:path w="11112" h="7303" extrusionOk="0">
                  <a:moveTo>
                    <a:pt x="10651" y="461"/>
                  </a:moveTo>
                  <a:lnTo>
                    <a:pt x="10651" y="6843"/>
                  </a:lnTo>
                  <a:lnTo>
                    <a:pt x="461" y="6843"/>
                  </a:lnTo>
                  <a:lnTo>
                    <a:pt x="461" y="461"/>
                  </a:lnTo>
                  <a:close/>
                  <a:moveTo>
                    <a:pt x="1" y="1"/>
                  </a:moveTo>
                  <a:lnTo>
                    <a:pt x="1" y="7303"/>
                  </a:lnTo>
                  <a:lnTo>
                    <a:pt x="11111" y="7303"/>
                  </a:lnTo>
                  <a:lnTo>
                    <a:pt x="11111" y="1"/>
                  </a:ln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78" name="Google Shape;1078;p6"/>
            <p:cNvSpPr/>
            <p:nvPr/>
          </p:nvSpPr>
          <p:spPr>
            <a:xfrm>
              <a:off x="1529063" y="2235613"/>
              <a:ext cx="266275" cy="171075"/>
            </a:xfrm>
            <a:custGeom>
              <a:avLst/>
              <a:gdLst/>
              <a:ahLst/>
              <a:cxnLst/>
              <a:rect l="l" t="t" r="r" b="b"/>
              <a:pathLst>
                <a:path w="10651" h="6843" extrusionOk="0">
                  <a:moveTo>
                    <a:pt x="1" y="1"/>
                  </a:moveTo>
                  <a:lnTo>
                    <a:pt x="1" y="6843"/>
                  </a:lnTo>
                  <a:lnTo>
                    <a:pt x="10651" y="6843"/>
                  </a:lnTo>
                  <a:lnTo>
                    <a:pt x="10651" y="1"/>
                  </a:lnTo>
                  <a:close/>
                </a:path>
              </a:pathLst>
            </a:custGeom>
            <a:solidFill>
              <a:srgbClr val="085C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79" name="Google Shape;1079;p6"/>
            <p:cNvSpPr/>
            <p:nvPr/>
          </p:nvSpPr>
          <p:spPr>
            <a:xfrm>
              <a:off x="1523313" y="2229863"/>
              <a:ext cx="277775" cy="182575"/>
            </a:xfrm>
            <a:custGeom>
              <a:avLst/>
              <a:gdLst/>
              <a:ahLst/>
              <a:cxnLst/>
              <a:rect l="l" t="t" r="r" b="b"/>
              <a:pathLst>
                <a:path w="11111" h="7303" extrusionOk="0">
                  <a:moveTo>
                    <a:pt x="10651" y="461"/>
                  </a:moveTo>
                  <a:lnTo>
                    <a:pt x="10651" y="6843"/>
                  </a:lnTo>
                  <a:lnTo>
                    <a:pt x="461" y="6843"/>
                  </a:lnTo>
                  <a:lnTo>
                    <a:pt x="461" y="461"/>
                  </a:lnTo>
                  <a:close/>
                  <a:moveTo>
                    <a:pt x="0" y="1"/>
                  </a:moveTo>
                  <a:lnTo>
                    <a:pt x="0" y="7303"/>
                  </a:lnTo>
                  <a:lnTo>
                    <a:pt x="11111" y="7303"/>
                  </a:lnTo>
                  <a:lnTo>
                    <a:pt x="11111" y="1"/>
                  </a:lnTo>
                  <a:close/>
                </a:path>
              </a:pathLst>
            </a:custGeom>
            <a:solidFill>
              <a:srgbClr val="085C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80" name="Google Shape;1080;p6"/>
            <p:cNvSpPr/>
            <p:nvPr/>
          </p:nvSpPr>
          <p:spPr>
            <a:xfrm>
              <a:off x="1806838" y="2235613"/>
              <a:ext cx="266275" cy="171075"/>
            </a:xfrm>
            <a:custGeom>
              <a:avLst/>
              <a:gdLst/>
              <a:ahLst/>
              <a:cxnLst/>
              <a:rect l="l" t="t" r="r" b="b"/>
              <a:pathLst>
                <a:path w="10651" h="6843" extrusionOk="0">
                  <a:moveTo>
                    <a:pt x="0" y="1"/>
                  </a:moveTo>
                  <a:lnTo>
                    <a:pt x="0" y="6843"/>
                  </a:lnTo>
                  <a:lnTo>
                    <a:pt x="10650" y="6843"/>
                  </a:lnTo>
                  <a:lnTo>
                    <a:pt x="10650" y="1"/>
                  </a:lnTo>
                  <a:close/>
                </a:path>
              </a:pathLst>
            </a:custGeom>
            <a:solidFill>
              <a:srgbClr val="085C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81" name="Google Shape;1081;p6"/>
            <p:cNvSpPr/>
            <p:nvPr/>
          </p:nvSpPr>
          <p:spPr>
            <a:xfrm>
              <a:off x="1801063" y="2229863"/>
              <a:ext cx="277800" cy="182575"/>
            </a:xfrm>
            <a:custGeom>
              <a:avLst/>
              <a:gdLst/>
              <a:ahLst/>
              <a:cxnLst/>
              <a:rect l="l" t="t" r="r" b="b"/>
              <a:pathLst>
                <a:path w="11112" h="7303" extrusionOk="0">
                  <a:moveTo>
                    <a:pt x="10651" y="461"/>
                  </a:moveTo>
                  <a:lnTo>
                    <a:pt x="10651" y="6843"/>
                  </a:lnTo>
                  <a:lnTo>
                    <a:pt x="461" y="6843"/>
                  </a:lnTo>
                  <a:lnTo>
                    <a:pt x="461" y="461"/>
                  </a:lnTo>
                  <a:close/>
                  <a:moveTo>
                    <a:pt x="1" y="1"/>
                  </a:moveTo>
                  <a:lnTo>
                    <a:pt x="1" y="7303"/>
                  </a:lnTo>
                  <a:lnTo>
                    <a:pt x="11111" y="7303"/>
                  </a:lnTo>
                  <a:lnTo>
                    <a:pt x="11111" y="1"/>
                  </a:lnTo>
                  <a:close/>
                </a:path>
              </a:pathLst>
            </a:custGeom>
            <a:solidFill>
              <a:srgbClr val="085C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82" name="Google Shape;1082;p6"/>
            <p:cNvSpPr/>
            <p:nvPr/>
          </p:nvSpPr>
          <p:spPr>
            <a:xfrm>
              <a:off x="1531688" y="2435438"/>
              <a:ext cx="538800" cy="256350"/>
            </a:xfrm>
            <a:custGeom>
              <a:avLst/>
              <a:gdLst/>
              <a:ahLst/>
              <a:cxnLst/>
              <a:rect l="l" t="t" r="r" b="b"/>
              <a:pathLst>
                <a:path w="21552" h="10254" extrusionOk="0">
                  <a:moveTo>
                    <a:pt x="230" y="1"/>
                  </a:moveTo>
                  <a:cubicBezTo>
                    <a:pt x="105" y="1"/>
                    <a:pt x="0" y="105"/>
                    <a:pt x="0" y="231"/>
                  </a:cubicBezTo>
                  <a:lnTo>
                    <a:pt x="0" y="10023"/>
                  </a:lnTo>
                  <a:cubicBezTo>
                    <a:pt x="0" y="10148"/>
                    <a:pt x="105" y="10253"/>
                    <a:pt x="230" y="10253"/>
                  </a:cubicBezTo>
                  <a:lnTo>
                    <a:pt x="21321" y="10253"/>
                  </a:lnTo>
                  <a:cubicBezTo>
                    <a:pt x="21447" y="10253"/>
                    <a:pt x="21552" y="10148"/>
                    <a:pt x="21552" y="10023"/>
                  </a:cubicBezTo>
                  <a:lnTo>
                    <a:pt x="21552" y="231"/>
                  </a:lnTo>
                  <a:cubicBezTo>
                    <a:pt x="21552" y="105"/>
                    <a:pt x="21447" y="1"/>
                    <a:pt x="2132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83" name="Google Shape;1083;p6"/>
            <p:cNvSpPr/>
            <p:nvPr/>
          </p:nvSpPr>
          <p:spPr>
            <a:xfrm>
              <a:off x="1525938" y="2429688"/>
              <a:ext cx="550300" cy="267850"/>
            </a:xfrm>
            <a:custGeom>
              <a:avLst/>
              <a:gdLst/>
              <a:ahLst/>
              <a:cxnLst/>
              <a:rect l="l" t="t" r="r" b="b"/>
              <a:pathLst>
                <a:path w="22012" h="10714" extrusionOk="0">
                  <a:moveTo>
                    <a:pt x="21572" y="461"/>
                  </a:moveTo>
                  <a:lnTo>
                    <a:pt x="21572" y="10253"/>
                  </a:lnTo>
                  <a:lnTo>
                    <a:pt x="460" y="10253"/>
                  </a:lnTo>
                  <a:lnTo>
                    <a:pt x="460" y="461"/>
                  </a:lnTo>
                  <a:close/>
                  <a:moveTo>
                    <a:pt x="460" y="0"/>
                  </a:moveTo>
                  <a:cubicBezTo>
                    <a:pt x="209" y="0"/>
                    <a:pt x="0" y="210"/>
                    <a:pt x="0" y="461"/>
                  </a:cubicBezTo>
                  <a:lnTo>
                    <a:pt x="0" y="10253"/>
                  </a:lnTo>
                  <a:cubicBezTo>
                    <a:pt x="0" y="10504"/>
                    <a:pt x="209" y="10713"/>
                    <a:pt x="460" y="10713"/>
                  </a:cubicBezTo>
                  <a:lnTo>
                    <a:pt x="21572" y="10713"/>
                  </a:lnTo>
                  <a:cubicBezTo>
                    <a:pt x="21802" y="10713"/>
                    <a:pt x="22012" y="10504"/>
                    <a:pt x="22012" y="10253"/>
                  </a:cubicBezTo>
                  <a:lnTo>
                    <a:pt x="22012" y="461"/>
                  </a:lnTo>
                  <a:cubicBezTo>
                    <a:pt x="22012" y="210"/>
                    <a:pt x="21802" y="0"/>
                    <a:pt x="21572" y="0"/>
                  </a:cubicBezTo>
                  <a:close/>
                </a:path>
              </a:pathLst>
            </a:custGeom>
            <a:solidFill>
              <a:srgbClr val="FFC1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84" name="Google Shape;1084;p6"/>
            <p:cNvSpPr/>
            <p:nvPr/>
          </p:nvSpPr>
          <p:spPr>
            <a:xfrm>
              <a:off x="1461063" y="2650438"/>
              <a:ext cx="680575" cy="76375"/>
            </a:xfrm>
            <a:custGeom>
              <a:avLst/>
              <a:gdLst/>
              <a:ahLst/>
              <a:cxnLst/>
              <a:rect l="l" t="t" r="r" b="b"/>
              <a:pathLst>
                <a:path w="27223" h="3055" extrusionOk="0">
                  <a:moveTo>
                    <a:pt x="440" y="0"/>
                  </a:moveTo>
                  <a:cubicBezTo>
                    <a:pt x="189" y="0"/>
                    <a:pt x="1" y="209"/>
                    <a:pt x="1" y="460"/>
                  </a:cubicBezTo>
                  <a:lnTo>
                    <a:pt x="1" y="2595"/>
                  </a:lnTo>
                  <a:cubicBezTo>
                    <a:pt x="1" y="2846"/>
                    <a:pt x="189" y="3055"/>
                    <a:pt x="440" y="3055"/>
                  </a:cubicBezTo>
                  <a:lnTo>
                    <a:pt x="26762" y="3055"/>
                  </a:lnTo>
                  <a:cubicBezTo>
                    <a:pt x="27013" y="3055"/>
                    <a:pt x="27222" y="2846"/>
                    <a:pt x="27222" y="2595"/>
                  </a:cubicBezTo>
                  <a:lnTo>
                    <a:pt x="27222" y="460"/>
                  </a:lnTo>
                  <a:cubicBezTo>
                    <a:pt x="27222" y="209"/>
                    <a:pt x="27013" y="0"/>
                    <a:pt x="2676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85" name="Google Shape;1085;p6"/>
            <p:cNvSpPr/>
            <p:nvPr/>
          </p:nvSpPr>
          <p:spPr>
            <a:xfrm>
              <a:off x="1427588" y="2269088"/>
              <a:ext cx="42925" cy="107800"/>
            </a:xfrm>
            <a:custGeom>
              <a:avLst/>
              <a:gdLst/>
              <a:ahLst/>
              <a:cxnLst/>
              <a:rect l="l" t="t" r="r" b="b"/>
              <a:pathLst>
                <a:path w="1717" h="4312" extrusionOk="0">
                  <a:moveTo>
                    <a:pt x="858" y="1"/>
                  </a:moveTo>
                  <a:cubicBezTo>
                    <a:pt x="398" y="1"/>
                    <a:pt x="0" y="377"/>
                    <a:pt x="0" y="859"/>
                  </a:cubicBezTo>
                  <a:lnTo>
                    <a:pt x="0" y="3474"/>
                  </a:lnTo>
                  <a:cubicBezTo>
                    <a:pt x="0" y="3934"/>
                    <a:pt x="398" y="4311"/>
                    <a:pt x="858" y="4311"/>
                  </a:cubicBezTo>
                  <a:cubicBezTo>
                    <a:pt x="1340" y="4311"/>
                    <a:pt x="1716" y="3934"/>
                    <a:pt x="1716" y="3474"/>
                  </a:cubicBezTo>
                  <a:lnTo>
                    <a:pt x="1716" y="859"/>
                  </a:lnTo>
                  <a:cubicBezTo>
                    <a:pt x="1716" y="377"/>
                    <a:pt x="1340" y="1"/>
                    <a:pt x="85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86" name="Google Shape;1086;p6"/>
            <p:cNvSpPr/>
            <p:nvPr/>
          </p:nvSpPr>
          <p:spPr>
            <a:xfrm>
              <a:off x="2131663" y="2269088"/>
              <a:ext cx="42925" cy="107800"/>
            </a:xfrm>
            <a:custGeom>
              <a:avLst/>
              <a:gdLst/>
              <a:ahLst/>
              <a:cxnLst/>
              <a:rect l="l" t="t" r="r" b="b"/>
              <a:pathLst>
                <a:path w="1717" h="4312" extrusionOk="0">
                  <a:moveTo>
                    <a:pt x="858" y="1"/>
                  </a:moveTo>
                  <a:cubicBezTo>
                    <a:pt x="377" y="1"/>
                    <a:pt x="1" y="377"/>
                    <a:pt x="1" y="859"/>
                  </a:cubicBezTo>
                  <a:lnTo>
                    <a:pt x="1" y="3474"/>
                  </a:lnTo>
                  <a:cubicBezTo>
                    <a:pt x="1" y="3923"/>
                    <a:pt x="358" y="4312"/>
                    <a:pt x="822" y="4312"/>
                  </a:cubicBezTo>
                  <a:cubicBezTo>
                    <a:pt x="834" y="4312"/>
                    <a:pt x="846" y="4312"/>
                    <a:pt x="858" y="4311"/>
                  </a:cubicBezTo>
                  <a:cubicBezTo>
                    <a:pt x="870" y="4312"/>
                    <a:pt x="882" y="4312"/>
                    <a:pt x="893" y="4312"/>
                  </a:cubicBezTo>
                  <a:cubicBezTo>
                    <a:pt x="1339" y="4312"/>
                    <a:pt x="1716" y="3923"/>
                    <a:pt x="1716" y="3474"/>
                  </a:cubicBezTo>
                  <a:lnTo>
                    <a:pt x="1716" y="859"/>
                  </a:lnTo>
                  <a:cubicBezTo>
                    <a:pt x="1716" y="377"/>
                    <a:pt x="1319" y="1"/>
                    <a:pt x="85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87" name="Google Shape;1087;p6"/>
            <p:cNvSpPr/>
            <p:nvPr/>
          </p:nvSpPr>
          <p:spPr>
            <a:xfrm>
              <a:off x="1549463" y="2503438"/>
              <a:ext cx="92625" cy="49200"/>
            </a:xfrm>
            <a:custGeom>
              <a:avLst/>
              <a:gdLst/>
              <a:ahLst/>
              <a:cxnLst/>
              <a:rect l="l" t="t" r="r" b="b"/>
              <a:pathLst>
                <a:path w="3705" h="1968" extrusionOk="0">
                  <a:moveTo>
                    <a:pt x="440" y="1"/>
                  </a:moveTo>
                  <a:cubicBezTo>
                    <a:pt x="210" y="1"/>
                    <a:pt x="1" y="210"/>
                    <a:pt x="1" y="461"/>
                  </a:cubicBezTo>
                  <a:lnTo>
                    <a:pt x="1" y="1528"/>
                  </a:lnTo>
                  <a:cubicBezTo>
                    <a:pt x="1" y="1758"/>
                    <a:pt x="210" y="1967"/>
                    <a:pt x="440" y="1967"/>
                  </a:cubicBezTo>
                  <a:lnTo>
                    <a:pt x="3265" y="1967"/>
                  </a:lnTo>
                  <a:cubicBezTo>
                    <a:pt x="3516" y="1967"/>
                    <a:pt x="3704" y="1758"/>
                    <a:pt x="3704" y="1528"/>
                  </a:cubicBezTo>
                  <a:lnTo>
                    <a:pt x="3704" y="461"/>
                  </a:lnTo>
                  <a:cubicBezTo>
                    <a:pt x="3704" y="210"/>
                    <a:pt x="3516" y="1"/>
                    <a:pt x="326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88" name="Google Shape;1088;p6"/>
            <p:cNvSpPr/>
            <p:nvPr/>
          </p:nvSpPr>
          <p:spPr>
            <a:xfrm>
              <a:off x="1962188" y="2503438"/>
              <a:ext cx="93125" cy="49200"/>
            </a:xfrm>
            <a:custGeom>
              <a:avLst/>
              <a:gdLst/>
              <a:ahLst/>
              <a:cxnLst/>
              <a:rect l="l" t="t" r="r" b="b"/>
              <a:pathLst>
                <a:path w="3725" h="1968" extrusionOk="0">
                  <a:moveTo>
                    <a:pt x="461" y="1"/>
                  </a:moveTo>
                  <a:cubicBezTo>
                    <a:pt x="210" y="1"/>
                    <a:pt x="0" y="210"/>
                    <a:pt x="0" y="461"/>
                  </a:cubicBezTo>
                  <a:lnTo>
                    <a:pt x="0" y="1528"/>
                  </a:lnTo>
                  <a:cubicBezTo>
                    <a:pt x="0" y="1758"/>
                    <a:pt x="210" y="1967"/>
                    <a:pt x="461" y="1967"/>
                  </a:cubicBezTo>
                  <a:lnTo>
                    <a:pt x="3264" y="1967"/>
                  </a:lnTo>
                  <a:cubicBezTo>
                    <a:pt x="3516" y="1967"/>
                    <a:pt x="3725" y="1758"/>
                    <a:pt x="3725" y="1528"/>
                  </a:cubicBezTo>
                  <a:lnTo>
                    <a:pt x="3725" y="461"/>
                  </a:lnTo>
                  <a:cubicBezTo>
                    <a:pt x="3725" y="210"/>
                    <a:pt x="3516" y="1"/>
                    <a:pt x="326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89" name="Google Shape;1089;p6"/>
            <p:cNvSpPr/>
            <p:nvPr/>
          </p:nvSpPr>
          <p:spPr>
            <a:xfrm>
              <a:off x="1676063" y="2503438"/>
              <a:ext cx="248475" cy="17800"/>
            </a:xfrm>
            <a:custGeom>
              <a:avLst/>
              <a:gdLst/>
              <a:ahLst/>
              <a:cxnLst/>
              <a:rect l="l" t="t" r="r" b="b"/>
              <a:pathLst>
                <a:path w="9939" h="712" extrusionOk="0">
                  <a:moveTo>
                    <a:pt x="0" y="1"/>
                  </a:moveTo>
                  <a:lnTo>
                    <a:pt x="0" y="712"/>
                  </a:lnTo>
                  <a:lnTo>
                    <a:pt x="9939" y="712"/>
                  </a:lnTo>
                  <a:lnTo>
                    <a:pt x="9939" y="1"/>
                  </a:lnTo>
                  <a:close/>
                </a:path>
              </a:pathLst>
            </a:custGeom>
            <a:solidFill>
              <a:srgbClr val="F6921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90" name="Google Shape;1090;p6"/>
            <p:cNvSpPr/>
            <p:nvPr/>
          </p:nvSpPr>
          <p:spPr>
            <a:xfrm>
              <a:off x="1676063" y="2537438"/>
              <a:ext cx="248475" cy="17825"/>
            </a:xfrm>
            <a:custGeom>
              <a:avLst/>
              <a:gdLst/>
              <a:ahLst/>
              <a:cxnLst/>
              <a:rect l="l" t="t" r="r" b="b"/>
              <a:pathLst>
                <a:path w="9939" h="713" extrusionOk="0">
                  <a:moveTo>
                    <a:pt x="0" y="1"/>
                  </a:moveTo>
                  <a:lnTo>
                    <a:pt x="0" y="712"/>
                  </a:lnTo>
                  <a:lnTo>
                    <a:pt x="9939" y="712"/>
                  </a:lnTo>
                  <a:lnTo>
                    <a:pt x="9939" y="1"/>
                  </a:lnTo>
                  <a:close/>
                </a:path>
              </a:pathLst>
            </a:custGeom>
            <a:solidFill>
              <a:srgbClr val="F6921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91" name="Google Shape;1091;p6"/>
            <p:cNvSpPr/>
            <p:nvPr/>
          </p:nvSpPr>
          <p:spPr>
            <a:xfrm>
              <a:off x="1676063" y="2571963"/>
              <a:ext cx="248475" cy="17300"/>
            </a:xfrm>
            <a:custGeom>
              <a:avLst/>
              <a:gdLst/>
              <a:ahLst/>
              <a:cxnLst/>
              <a:rect l="l" t="t" r="r" b="b"/>
              <a:pathLst>
                <a:path w="9939" h="692" extrusionOk="0">
                  <a:moveTo>
                    <a:pt x="0" y="1"/>
                  </a:moveTo>
                  <a:lnTo>
                    <a:pt x="0" y="691"/>
                  </a:lnTo>
                  <a:lnTo>
                    <a:pt x="9939" y="691"/>
                  </a:lnTo>
                  <a:lnTo>
                    <a:pt x="9939" y="1"/>
                  </a:lnTo>
                  <a:close/>
                </a:path>
              </a:pathLst>
            </a:custGeom>
            <a:solidFill>
              <a:srgbClr val="F6921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92" name="Google Shape;1092;p6"/>
            <p:cNvSpPr/>
            <p:nvPr/>
          </p:nvSpPr>
          <p:spPr>
            <a:xfrm>
              <a:off x="1676063" y="2605963"/>
              <a:ext cx="248475" cy="17800"/>
            </a:xfrm>
            <a:custGeom>
              <a:avLst/>
              <a:gdLst/>
              <a:ahLst/>
              <a:cxnLst/>
              <a:rect l="l" t="t" r="r" b="b"/>
              <a:pathLst>
                <a:path w="9939" h="712" extrusionOk="0">
                  <a:moveTo>
                    <a:pt x="0" y="1"/>
                  </a:moveTo>
                  <a:lnTo>
                    <a:pt x="0" y="712"/>
                  </a:lnTo>
                  <a:lnTo>
                    <a:pt x="9939" y="712"/>
                  </a:lnTo>
                  <a:lnTo>
                    <a:pt x="9939" y="1"/>
                  </a:lnTo>
                  <a:close/>
                </a:path>
              </a:pathLst>
            </a:custGeom>
            <a:solidFill>
              <a:srgbClr val="F6921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93" name="Google Shape;1093;p6"/>
            <p:cNvSpPr/>
            <p:nvPr/>
          </p:nvSpPr>
          <p:spPr>
            <a:xfrm>
              <a:off x="1590263" y="2151388"/>
              <a:ext cx="421650" cy="68550"/>
            </a:xfrm>
            <a:custGeom>
              <a:avLst/>
              <a:gdLst/>
              <a:ahLst/>
              <a:cxnLst/>
              <a:rect l="l" t="t" r="r" b="b"/>
              <a:pathLst>
                <a:path w="16866" h="2742" extrusionOk="0">
                  <a:moveTo>
                    <a:pt x="440" y="1"/>
                  </a:moveTo>
                  <a:cubicBezTo>
                    <a:pt x="189" y="1"/>
                    <a:pt x="1" y="210"/>
                    <a:pt x="1" y="461"/>
                  </a:cubicBezTo>
                  <a:lnTo>
                    <a:pt x="1" y="2282"/>
                  </a:lnTo>
                  <a:cubicBezTo>
                    <a:pt x="1" y="2533"/>
                    <a:pt x="189" y="2742"/>
                    <a:pt x="440" y="2742"/>
                  </a:cubicBezTo>
                  <a:lnTo>
                    <a:pt x="16426" y="2742"/>
                  </a:lnTo>
                  <a:cubicBezTo>
                    <a:pt x="16677" y="2742"/>
                    <a:pt x="16865" y="2533"/>
                    <a:pt x="16865" y="2282"/>
                  </a:cubicBezTo>
                  <a:lnTo>
                    <a:pt x="16865" y="461"/>
                  </a:lnTo>
                  <a:cubicBezTo>
                    <a:pt x="16865" y="210"/>
                    <a:pt x="16677" y="1"/>
                    <a:pt x="16426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94" name="Google Shape;1094;p6"/>
            <p:cNvSpPr/>
            <p:nvPr/>
          </p:nvSpPr>
          <p:spPr>
            <a:xfrm>
              <a:off x="1952763" y="2160813"/>
              <a:ext cx="55475" cy="47125"/>
            </a:xfrm>
            <a:custGeom>
              <a:avLst/>
              <a:gdLst/>
              <a:ahLst/>
              <a:cxnLst/>
              <a:rect l="l" t="t" r="r" b="b"/>
              <a:pathLst>
                <a:path w="2219" h="1885" extrusionOk="0">
                  <a:moveTo>
                    <a:pt x="942" y="1"/>
                  </a:moveTo>
                  <a:cubicBezTo>
                    <a:pt x="419" y="1"/>
                    <a:pt x="1" y="419"/>
                    <a:pt x="1" y="942"/>
                  </a:cubicBezTo>
                  <a:cubicBezTo>
                    <a:pt x="1" y="1510"/>
                    <a:pt x="472" y="1885"/>
                    <a:pt x="958" y="1885"/>
                  </a:cubicBezTo>
                  <a:cubicBezTo>
                    <a:pt x="1189" y="1885"/>
                    <a:pt x="1423" y="1800"/>
                    <a:pt x="1612" y="1612"/>
                  </a:cubicBezTo>
                  <a:cubicBezTo>
                    <a:pt x="2219" y="1005"/>
                    <a:pt x="1800" y="1"/>
                    <a:pt x="942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95" name="Google Shape;1095;p6"/>
            <p:cNvSpPr/>
            <p:nvPr/>
          </p:nvSpPr>
          <p:spPr>
            <a:xfrm>
              <a:off x="1899413" y="2160813"/>
              <a:ext cx="54950" cy="47125"/>
            </a:xfrm>
            <a:custGeom>
              <a:avLst/>
              <a:gdLst/>
              <a:ahLst/>
              <a:cxnLst/>
              <a:rect l="l" t="t" r="r" b="b"/>
              <a:pathLst>
                <a:path w="2198" h="1885" extrusionOk="0">
                  <a:moveTo>
                    <a:pt x="942" y="1"/>
                  </a:moveTo>
                  <a:cubicBezTo>
                    <a:pt x="419" y="1"/>
                    <a:pt x="1" y="419"/>
                    <a:pt x="1" y="942"/>
                  </a:cubicBezTo>
                  <a:cubicBezTo>
                    <a:pt x="1" y="1510"/>
                    <a:pt x="462" y="1885"/>
                    <a:pt x="949" y="1885"/>
                  </a:cubicBezTo>
                  <a:cubicBezTo>
                    <a:pt x="1180" y="1885"/>
                    <a:pt x="1416" y="1800"/>
                    <a:pt x="1612" y="1612"/>
                  </a:cubicBezTo>
                  <a:cubicBezTo>
                    <a:pt x="2198" y="1005"/>
                    <a:pt x="1779" y="1"/>
                    <a:pt x="94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96" name="Google Shape;1096;p6"/>
            <p:cNvSpPr/>
            <p:nvPr/>
          </p:nvSpPr>
          <p:spPr>
            <a:xfrm>
              <a:off x="1593938" y="2160813"/>
              <a:ext cx="55475" cy="47125"/>
            </a:xfrm>
            <a:custGeom>
              <a:avLst/>
              <a:gdLst/>
              <a:ahLst/>
              <a:cxnLst/>
              <a:rect l="l" t="t" r="r" b="b"/>
              <a:pathLst>
                <a:path w="2219" h="1885" extrusionOk="0">
                  <a:moveTo>
                    <a:pt x="1276" y="1"/>
                  </a:moveTo>
                  <a:cubicBezTo>
                    <a:pt x="419" y="1"/>
                    <a:pt x="0" y="1005"/>
                    <a:pt x="607" y="1612"/>
                  </a:cubicBezTo>
                  <a:cubicBezTo>
                    <a:pt x="796" y="1800"/>
                    <a:pt x="1030" y="1885"/>
                    <a:pt x="1260" y="1885"/>
                  </a:cubicBezTo>
                  <a:cubicBezTo>
                    <a:pt x="1747" y="1885"/>
                    <a:pt x="2218" y="1510"/>
                    <a:pt x="2218" y="942"/>
                  </a:cubicBezTo>
                  <a:cubicBezTo>
                    <a:pt x="2218" y="419"/>
                    <a:pt x="1800" y="1"/>
                    <a:pt x="1276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97" name="Google Shape;1097;p6"/>
            <p:cNvSpPr/>
            <p:nvPr/>
          </p:nvSpPr>
          <p:spPr>
            <a:xfrm>
              <a:off x="1647288" y="2160788"/>
              <a:ext cx="55475" cy="47400"/>
            </a:xfrm>
            <a:custGeom>
              <a:avLst/>
              <a:gdLst/>
              <a:ahLst/>
              <a:cxnLst/>
              <a:rect l="l" t="t" r="r" b="b"/>
              <a:pathLst>
                <a:path w="2219" h="1896" extrusionOk="0">
                  <a:moveTo>
                    <a:pt x="1313" y="1"/>
                  </a:moveTo>
                  <a:cubicBezTo>
                    <a:pt x="1301" y="1"/>
                    <a:pt x="1289" y="1"/>
                    <a:pt x="1277" y="2"/>
                  </a:cubicBezTo>
                  <a:cubicBezTo>
                    <a:pt x="440" y="2"/>
                    <a:pt x="0" y="1006"/>
                    <a:pt x="607" y="1613"/>
                  </a:cubicBezTo>
                  <a:cubicBezTo>
                    <a:pt x="803" y="1808"/>
                    <a:pt x="1039" y="1895"/>
                    <a:pt x="1271" y="1895"/>
                  </a:cubicBezTo>
                  <a:cubicBezTo>
                    <a:pt x="1757" y="1895"/>
                    <a:pt x="2218" y="1510"/>
                    <a:pt x="2218" y="943"/>
                  </a:cubicBezTo>
                  <a:cubicBezTo>
                    <a:pt x="2218" y="432"/>
                    <a:pt x="1819" y="1"/>
                    <a:pt x="131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98" name="Google Shape;1098;p6"/>
            <p:cNvSpPr/>
            <p:nvPr/>
          </p:nvSpPr>
          <p:spPr>
            <a:xfrm>
              <a:off x="1718413" y="2160813"/>
              <a:ext cx="165325" cy="47100"/>
            </a:xfrm>
            <a:custGeom>
              <a:avLst/>
              <a:gdLst/>
              <a:ahLst/>
              <a:cxnLst/>
              <a:rect l="l" t="t" r="r" b="b"/>
              <a:pathLst>
                <a:path w="6613" h="1884" extrusionOk="0">
                  <a:moveTo>
                    <a:pt x="1" y="1"/>
                  </a:moveTo>
                  <a:lnTo>
                    <a:pt x="1" y="1884"/>
                  </a:lnTo>
                  <a:lnTo>
                    <a:pt x="6613" y="1884"/>
                  </a:lnTo>
                  <a:lnTo>
                    <a:pt x="6613" y="1"/>
                  </a:lnTo>
                  <a:close/>
                </a:path>
              </a:pathLst>
            </a:custGeom>
            <a:solidFill>
              <a:srgbClr val="7A412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</p:spTree>
    <p:extLst>
      <p:ext uri="{BB962C8B-B14F-4D97-AF65-F5344CB8AC3E}">
        <p14:creationId xmlns:p14="http://schemas.microsoft.com/office/powerpoint/2010/main" val="3489820498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 preserve="1">
  <p:cSld name="1_One column text">
    <p:spTree>
      <p:nvGrpSpPr>
        <p:cNvPr id="1" name="Shape 10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00" name="Google Shape;1100;p7"/>
          <p:cNvGrpSpPr/>
          <p:nvPr/>
        </p:nvGrpSpPr>
        <p:grpSpPr>
          <a:xfrm>
            <a:off x="-99499" y="-67416"/>
            <a:ext cx="12189900" cy="6978400"/>
            <a:chOff x="-119900" y="-50550"/>
            <a:chExt cx="9142425" cy="5233800"/>
          </a:xfrm>
        </p:grpSpPr>
        <p:sp>
          <p:nvSpPr>
            <p:cNvPr id="1101" name="Google Shape;1101;p7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02" name="Google Shape;1102;p7"/>
            <p:cNvSpPr/>
            <p:nvPr/>
          </p:nvSpPr>
          <p:spPr>
            <a:xfrm rot="5400000">
              <a:off x="8278075" y="3908300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3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1103" name="Google Shape;1103;p7"/>
          <p:cNvGrpSpPr/>
          <p:nvPr/>
        </p:nvGrpSpPr>
        <p:grpSpPr>
          <a:xfrm>
            <a:off x="-419800" y="-67416"/>
            <a:ext cx="12189867" cy="6978400"/>
            <a:chOff x="-119900" y="-50550"/>
            <a:chExt cx="9142400" cy="5233800"/>
          </a:xfrm>
        </p:grpSpPr>
        <p:sp>
          <p:nvSpPr>
            <p:cNvPr id="1104" name="Google Shape;1104;p7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lt2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05" name="Google Shape;1105;p7"/>
            <p:cNvSpPr/>
            <p:nvPr/>
          </p:nvSpPr>
          <p:spPr>
            <a:xfrm rot="5400000">
              <a:off x="8278050" y="2687875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lt2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1106" name="Google Shape;1106;p7"/>
          <p:cNvGrpSpPr/>
          <p:nvPr/>
        </p:nvGrpSpPr>
        <p:grpSpPr>
          <a:xfrm>
            <a:off x="-737499" y="-67416"/>
            <a:ext cx="12191500" cy="6978400"/>
            <a:chOff x="-119900" y="-50550"/>
            <a:chExt cx="9143625" cy="5233800"/>
          </a:xfrm>
        </p:grpSpPr>
        <p:sp>
          <p:nvSpPr>
            <p:cNvPr id="1107" name="Google Shape;1107;p7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>
              <a:outerShdw blurRad="28575" dist="28575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08" name="Google Shape;1108;p7"/>
            <p:cNvSpPr/>
            <p:nvPr/>
          </p:nvSpPr>
          <p:spPr>
            <a:xfrm rot="5400000">
              <a:off x="8279275" y="1471125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1"/>
            </a:solidFill>
            <a:ln>
              <a:noFill/>
            </a:ln>
            <a:effectLst>
              <a:outerShdw blurRad="28575" dist="28575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1109" name="Google Shape;1109;p7"/>
          <p:cNvSpPr txBox="1">
            <a:spLocks noGrp="1"/>
          </p:cNvSpPr>
          <p:nvPr>
            <p:ph type="body" idx="1"/>
          </p:nvPr>
        </p:nvSpPr>
        <p:spPr>
          <a:xfrm>
            <a:off x="5562184" y="1926100"/>
            <a:ext cx="4178000" cy="3668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lvl="0" indent="-372524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"/>
              <a:buFont typeface="Open Sans"/>
              <a:buChar char="●"/>
              <a:defRPr>
                <a:solidFill>
                  <a:schemeClr val="lt1"/>
                </a:solidFill>
              </a:defRPr>
            </a:lvl1pPr>
            <a:lvl2pPr marL="1219170" lvl="1" indent="-37252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"/>
              <a:buFont typeface="Open Sans"/>
              <a:buChar char="○"/>
              <a:defRPr sz="1600">
                <a:solidFill>
                  <a:schemeClr val="lt1"/>
                </a:solidFill>
              </a:defRPr>
            </a:lvl2pPr>
            <a:lvl3pPr marL="1828754" lvl="2" indent="-37252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"/>
              <a:buFont typeface="Open Sans"/>
              <a:buChar char="■"/>
              <a:defRPr sz="1600">
                <a:solidFill>
                  <a:schemeClr val="lt1"/>
                </a:solidFill>
              </a:defRPr>
            </a:lvl3pPr>
            <a:lvl4pPr marL="2438339" lvl="3" indent="-37252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"/>
              <a:buFont typeface="Open Sans"/>
              <a:buChar char="●"/>
              <a:defRPr sz="1600">
                <a:solidFill>
                  <a:schemeClr val="lt1"/>
                </a:solidFill>
              </a:defRPr>
            </a:lvl4pPr>
            <a:lvl5pPr marL="3047924" lvl="4" indent="-42332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Open Sans"/>
              <a:buChar char="○"/>
              <a:defRPr sz="1600">
                <a:solidFill>
                  <a:schemeClr val="lt1"/>
                </a:solidFill>
              </a:defRPr>
            </a:lvl5pPr>
            <a:lvl6pPr marL="3657509" lvl="5" indent="-42332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Open Sans"/>
              <a:buChar char="■"/>
              <a:defRPr sz="1600">
                <a:solidFill>
                  <a:schemeClr val="lt1"/>
                </a:solidFill>
              </a:defRPr>
            </a:lvl6pPr>
            <a:lvl7pPr marL="4267093" lvl="6" indent="-36405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Open Sans"/>
              <a:buChar char="●"/>
              <a:defRPr sz="1600">
                <a:solidFill>
                  <a:schemeClr val="lt1"/>
                </a:solidFill>
              </a:defRPr>
            </a:lvl7pPr>
            <a:lvl8pPr marL="4876678" lvl="7" indent="-36405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Open Sans"/>
              <a:buChar char="○"/>
              <a:defRPr sz="1600">
                <a:solidFill>
                  <a:schemeClr val="lt1"/>
                </a:solidFill>
              </a:defRPr>
            </a:lvl8pPr>
            <a:lvl9pPr marL="5486263" lvl="8" indent="-35559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"/>
              <a:buFont typeface="Open Sans"/>
              <a:buChar char="■"/>
              <a:defRPr sz="16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110" name="Google Shape;1110;p7"/>
          <p:cNvSpPr txBox="1">
            <a:spLocks noGrp="1"/>
          </p:cNvSpPr>
          <p:nvPr>
            <p:ph type="title"/>
          </p:nvPr>
        </p:nvSpPr>
        <p:spPr>
          <a:xfrm>
            <a:off x="641900" y="387100"/>
            <a:ext cx="7966800" cy="681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2600"/>
              <a:buNone/>
              <a:defRPr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9pPr>
          </a:lstStyle>
          <a:p>
            <a:endParaRPr/>
          </a:p>
        </p:txBody>
      </p:sp>
      <p:grpSp>
        <p:nvGrpSpPr>
          <p:cNvPr id="1111" name="Google Shape;1111;p7"/>
          <p:cNvGrpSpPr/>
          <p:nvPr/>
        </p:nvGrpSpPr>
        <p:grpSpPr>
          <a:xfrm rot="357110">
            <a:off x="8731301" y="455370"/>
            <a:ext cx="1367220" cy="975545"/>
            <a:chOff x="2422513" y="2930813"/>
            <a:chExt cx="1480888" cy="1056650"/>
          </a:xfrm>
        </p:grpSpPr>
        <p:sp>
          <p:nvSpPr>
            <p:cNvPr id="1112" name="Google Shape;1112;p7"/>
            <p:cNvSpPr/>
            <p:nvPr/>
          </p:nvSpPr>
          <p:spPr>
            <a:xfrm>
              <a:off x="2422525" y="3000388"/>
              <a:ext cx="1480875" cy="987075"/>
            </a:xfrm>
            <a:custGeom>
              <a:avLst/>
              <a:gdLst/>
              <a:ahLst/>
              <a:cxnLst/>
              <a:rect l="l" t="t" r="r" b="b"/>
              <a:pathLst>
                <a:path w="59235" h="39483" extrusionOk="0">
                  <a:moveTo>
                    <a:pt x="607" y="0"/>
                  </a:moveTo>
                  <a:cubicBezTo>
                    <a:pt x="272" y="0"/>
                    <a:pt x="0" y="272"/>
                    <a:pt x="0" y="607"/>
                  </a:cubicBezTo>
                  <a:lnTo>
                    <a:pt x="0" y="38876"/>
                  </a:lnTo>
                  <a:cubicBezTo>
                    <a:pt x="0" y="39211"/>
                    <a:pt x="272" y="39483"/>
                    <a:pt x="607" y="39483"/>
                  </a:cubicBezTo>
                  <a:lnTo>
                    <a:pt x="58628" y="39483"/>
                  </a:lnTo>
                  <a:cubicBezTo>
                    <a:pt x="58963" y="39483"/>
                    <a:pt x="59235" y="39211"/>
                    <a:pt x="59235" y="38876"/>
                  </a:cubicBezTo>
                  <a:lnTo>
                    <a:pt x="59235" y="607"/>
                  </a:lnTo>
                  <a:cubicBezTo>
                    <a:pt x="59235" y="272"/>
                    <a:pt x="58963" y="0"/>
                    <a:pt x="58628" y="0"/>
                  </a:cubicBezTo>
                  <a:close/>
                </a:path>
              </a:pathLst>
            </a:custGeom>
            <a:solidFill>
              <a:srgbClr val="2A4F6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13" name="Google Shape;1113;p7"/>
            <p:cNvSpPr/>
            <p:nvPr/>
          </p:nvSpPr>
          <p:spPr>
            <a:xfrm>
              <a:off x="2422525" y="2964813"/>
              <a:ext cx="1480875" cy="987100"/>
            </a:xfrm>
            <a:custGeom>
              <a:avLst/>
              <a:gdLst/>
              <a:ahLst/>
              <a:cxnLst/>
              <a:rect l="l" t="t" r="r" b="b"/>
              <a:pathLst>
                <a:path w="59235" h="39484" extrusionOk="0">
                  <a:moveTo>
                    <a:pt x="607" y="0"/>
                  </a:moveTo>
                  <a:cubicBezTo>
                    <a:pt x="272" y="0"/>
                    <a:pt x="0" y="272"/>
                    <a:pt x="0" y="607"/>
                  </a:cubicBezTo>
                  <a:lnTo>
                    <a:pt x="0" y="38876"/>
                  </a:lnTo>
                  <a:cubicBezTo>
                    <a:pt x="0" y="39232"/>
                    <a:pt x="272" y="39483"/>
                    <a:pt x="607" y="39483"/>
                  </a:cubicBezTo>
                  <a:lnTo>
                    <a:pt x="58628" y="39483"/>
                  </a:lnTo>
                  <a:cubicBezTo>
                    <a:pt x="58963" y="39483"/>
                    <a:pt x="59235" y="39232"/>
                    <a:pt x="59235" y="38876"/>
                  </a:cubicBezTo>
                  <a:lnTo>
                    <a:pt x="59235" y="607"/>
                  </a:lnTo>
                  <a:cubicBezTo>
                    <a:pt x="59235" y="272"/>
                    <a:pt x="58963" y="0"/>
                    <a:pt x="58628" y="0"/>
                  </a:cubicBezTo>
                  <a:close/>
                </a:path>
              </a:pathLst>
            </a:custGeom>
            <a:solidFill>
              <a:srgbClr val="709DB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14" name="Google Shape;1114;p7"/>
            <p:cNvSpPr/>
            <p:nvPr/>
          </p:nvSpPr>
          <p:spPr>
            <a:xfrm>
              <a:off x="2516675" y="2930813"/>
              <a:ext cx="646550" cy="968775"/>
            </a:xfrm>
            <a:custGeom>
              <a:avLst/>
              <a:gdLst/>
              <a:ahLst/>
              <a:cxnLst/>
              <a:rect l="l" t="t" r="r" b="b"/>
              <a:pathLst>
                <a:path w="25862" h="38751" extrusionOk="0">
                  <a:moveTo>
                    <a:pt x="0" y="0"/>
                  </a:moveTo>
                  <a:lnTo>
                    <a:pt x="0" y="37600"/>
                  </a:lnTo>
                  <a:lnTo>
                    <a:pt x="24460" y="37558"/>
                  </a:lnTo>
                  <a:lnTo>
                    <a:pt x="25862" y="38751"/>
                  </a:lnTo>
                  <a:lnTo>
                    <a:pt x="25862" y="1402"/>
                  </a:lnTo>
                  <a:lnTo>
                    <a:pt x="24460" y="0"/>
                  </a:lnTo>
                  <a:close/>
                </a:path>
              </a:pathLst>
            </a:custGeom>
            <a:solidFill>
              <a:srgbClr val="FFFEE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15" name="Google Shape;1115;p7"/>
            <p:cNvSpPr/>
            <p:nvPr/>
          </p:nvSpPr>
          <p:spPr>
            <a:xfrm>
              <a:off x="3128175" y="2930813"/>
              <a:ext cx="35050" cy="968775"/>
            </a:xfrm>
            <a:custGeom>
              <a:avLst/>
              <a:gdLst/>
              <a:ahLst/>
              <a:cxnLst/>
              <a:rect l="l" t="t" r="r" b="b"/>
              <a:pathLst>
                <a:path w="1402" h="38751" extrusionOk="0">
                  <a:moveTo>
                    <a:pt x="0" y="0"/>
                  </a:moveTo>
                  <a:lnTo>
                    <a:pt x="0" y="37558"/>
                  </a:lnTo>
                  <a:lnTo>
                    <a:pt x="1402" y="38751"/>
                  </a:lnTo>
                  <a:lnTo>
                    <a:pt x="1402" y="14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0D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16" name="Google Shape;1116;p7"/>
            <p:cNvSpPr/>
            <p:nvPr/>
          </p:nvSpPr>
          <p:spPr>
            <a:xfrm>
              <a:off x="2490525" y="3869763"/>
              <a:ext cx="672700" cy="29825"/>
            </a:xfrm>
            <a:custGeom>
              <a:avLst/>
              <a:gdLst/>
              <a:ahLst/>
              <a:cxnLst/>
              <a:rect l="l" t="t" r="r" b="b"/>
              <a:pathLst>
                <a:path w="26908" h="1193" extrusionOk="0">
                  <a:moveTo>
                    <a:pt x="25506" y="0"/>
                  </a:moveTo>
                  <a:lnTo>
                    <a:pt x="1046" y="42"/>
                  </a:lnTo>
                  <a:lnTo>
                    <a:pt x="0" y="1193"/>
                  </a:lnTo>
                  <a:lnTo>
                    <a:pt x="26908" y="1193"/>
                  </a:lnTo>
                  <a:lnTo>
                    <a:pt x="25506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17" name="Google Shape;1117;p7"/>
            <p:cNvSpPr/>
            <p:nvPr/>
          </p:nvSpPr>
          <p:spPr>
            <a:xfrm>
              <a:off x="2490525" y="2930813"/>
              <a:ext cx="26175" cy="968775"/>
            </a:xfrm>
            <a:custGeom>
              <a:avLst/>
              <a:gdLst/>
              <a:ahLst/>
              <a:cxnLst/>
              <a:rect l="l" t="t" r="r" b="b"/>
              <a:pathLst>
                <a:path w="1047" h="38751" extrusionOk="0">
                  <a:moveTo>
                    <a:pt x="1046" y="0"/>
                  </a:moveTo>
                  <a:lnTo>
                    <a:pt x="0" y="2030"/>
                  </a:lnTo>
                  <a:lnTo>
                    <a:pt x="0" y="38751"/>
                  </a:lnTo>
                  <a:lnTo>
                    <a:pt x="1046" y="37600"/>
                  </a:lnTo>
                  <a:lnTo>
                    <a:pt x="1046" y="0"/>
                  </a:lnTo>
                  <a:close/>
                </a:path>
              </a:pathLst>
            </a:custGeom>
            <a:solidFill>
              <a:srgbClr val="FFD6B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18" name="Google Shape;1118;p7"/>
            <p:cNvSpPr/>
            <p:nvPr/>
          </p:nvSpPr>
          <p:spPr>
            <a:xfrm>
              <a:off x="3163200" y="2930813"/>
              <a:ext cx="646575" cy="968775"/>
            </a:xfrm>
            <a:custGeom>
              <a:avLst/>
              <a:gdLst/>
              <a:ahLst/>
              <a:cxnLst/>
              <a:rect l="l" t="t" r="r" b="b"/>
              <a:pathLst>
                <a:path w="25863" h="38751" extrusionOk="0">
                  <a:moveTo>
                    <a:pt x="1403" y="0"/>
                  </a:moveTo>
                  <a:lnTo>
                    <a:pt x="1" y="1402"/>
                  </a:lnTo>
                  <a:lnTo>
                    <a:pt x="1" y="38751"/>
                  </a:lnTo>
                  <a:lnTo>
                    <a:pt x="1403" y="37558"/>
                  </a:lnTo>
                  <a:lnTo>
                    <a:pt x="25863" y="37600"/>
                  </a:lnTo>
                  <a:lnTo>
                    <a:pt x="25863" y="0"/>
                  </a:lnTo>
                  <a:close/>
                </a:path>
              </a:pathLst>
            </a:custGeom>
            <a:solidFill>
              <a:srgbClr val="FFFEE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19" name="Google Shape;1119;p7"/>
            <p:cNvSpPr/>
            <p:nvPr/>
          </p:nvSpPr>
          <p:spPr>
            <a:xfrm>
              <a:off x="3163200" y="2930813"/>
              <a:ext cx="35075" cy="968775"/>
            </a:xfrm>
            <a:custGeom>
              <a:avLst/>
              <a:gdLst/>
              <a:ahLst/>
              <a:cxnLst/>
              <a:rect l="l" t="t" r="r" b="b"/>
              <a:pathLst>
                <a:path w="1403" h="38751" extrusionOk="0">
                  <a:moveTo>
                    <a:pt x="1403" y="0"/>
                  </a:moveTo>
                  <a:lnTo>
                    <a:pt x="1" y="1402"/>
                  </a:lnTo>
                  <a:lnTo>
                    <a:pt x="1" y="38751"/>
                  </a:lnTo>
                  <a:lnTo>
                    <a:pt x="1403" y="37558"/>
                  </a:lnTo>
                  <a:lnTo>
                    <a:pt x="1403" y="0"/>
                  </a:lnTo>
                  <a:close/>
                </a:path>
              </a:pathLst>
            </a:custGeom>
            <a:solidFill>
              <a:srgbClr val="FFF0D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20" name="Google Shape;1120;p7"/>
            <p:cNvSpPr/>
            <p:nvPr/>
          </p:nvSpPr>
          <p:spPr>
            <a:xfrm>
              <a:off x="3163200" y="3869763"/>
              <a:ext cx="672725" cy="29825"/>
            </a:xfrm>
            <a:custGeom>
              <a:avLst/>
              <a:gdLst/>
              <a:ahLst/>
              <a:cxnLst/>
              <a:rect l="l" t="t" r="r" b="b"/>
              <a:pathLst>
                <a:path w="26909" h="1193" extrusionOk="0">
                  <a:moveTo>
                    <a:pt x="1403" y="0"/>
                  </a:moveTo>
                  <a:lnTo>
                    <a:pt x="1" y="1193"/>
                  </a:lnTo>
                  <a:lnTo>
                    <a:pt x="26909" y="1193"/>
                  </a:lnTo>
                  <a:lnTo>
                    <a:pt x="25863" y="42"/>
                  </a:lnTo>
                  <a:lnTo>
                    <a:pt x="1403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21" name="Google Shape;1121;p7"/>
            <p:cNvSpPr/>
            <p:nvPr/>
          </p:nvSpPr>
          <p:spPr>
            <a:xfrm>
              <a:off x="3809750" y="2930813"/>
              <a:ext cx="26175" cy="968775"/>
            </a:xfrm>
            <a:custGeom>
              <a:avLst/>
              <a:gdLst/>
              <a:ahLst/>
              <a:cxnLst/>
              <a:rect l="l" t="t" r="r" b="b"/>
              <a:pathLst>
                <a:path w="1047" h="38751" extrusionOk="0">
                  <a:moveTo>
                    <a:pt x="1" y="0"/>
                  </a:moveTo>
                  <a:lnTo>
                    <a:pt x="1" y="37600"/>
                  </a:lnTo>
                  <a:lnTo>
                    <a:pt x="1047" y="38751"/>
                  </a:lnTo>
                  <a:lnTo>
                    <a:pt x="1047" y="203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FFD6B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22" name="Google Shape;1122;p7"/>
            <p:cNvSpPr/>
            <p:nvPr/>
          </p:nvSpPr>
          <p:spPr>
            <a:xfrm>
              <a:off x="3291375" y="2999863"/>
              <a:ext cx="453550" cy="8375"/>
            </a:xfrm>
            <a:custGeom>
              <a:avLst/>
              <a:gdLst/>
              <a:ahLst/>
              <a:cxnLst/>
              <a:rect l="l" t="t" r="r" b="b"/>
              <a:pathLst>
                <a:path w="18142" h="335" extrusionOk="0">
                  <a:moveTo>
                    <a:pt x="0" y="0"/>
                  </a:moveTo>
                  <a:lnTo>
                    <a:pt x="0" y="335"/>
                  </a:lnTo>
                  <a:lnTo>
                    <a:pt x="18141" y="335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23" name="Google Shape;1123;p7"/>
            <p:cNvSpPr/>
            <p:nvPr/>
          </p:nvSpPr>
          <p:spPr>
            <a:xfrm>
              <a:off x="3291375" y="3033338"/>
              <a:ext cx="453550" cy="8900"/>
            </a:xfrm>
            <a:custGeom>
              <a:avLst/>
              <a:gdLst/>
              <a:ahLst/>
              <a:cxnLst/>
              <a:rect l="l" t="t" r="r" b="b"/>
              <a:pathLst>
                <a:path w="18142" h="356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24" name="Google Shape;1124;p7"/>
            <p:cNvSpPr/>
            <p:nvPr/>
          </p:nvSpPr>
          <p:spPr>
            <a:xfrm>
              <a:off x="3291375" y="3067338"/>
              <a:ext cx="453550" cy="8900"/>
            </a:xfrm>
            <a:custGeom>
              <a:avLst/>
              <a:gdLst/>
              <a:ahLst/>
              <a:cxnLst/>
              <a:rect l="l" t="t" r="r" b="b"/>
              <a:pathLst>
                <a:path w="18142" h="356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25" name="Google Shape;1125;p7"/>
            <p:cNvSpPr/>
            <p:nvPr/>
          </p:nvSpPr>
          <p:spPr>
            <a:xfrm>
              <a:off x="3291375" y="310081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26" name="Google Shape;1126;p7"/>
            <p:cNvSpPr/>
            <p:nvPr/>
          </p:nvSpPr>
          <p:spPr>
            <a:xfrm>
              <a:off x="3291375" y="313481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27" name="Google Shape;1127;p7"/>
            <p:cNvSpPr/>
            <p:nvPr/>
          </p:nvSpPr>
          <p:spPr>
            <a:xfrm>
              <a:off x="3291375" y="3168288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28" name="Google Shape;1128;p7"/>
            <p:cNvSpPr/>
            <p:nvPr/>
          </p:nvSpPr>
          <p:spPr>
            <a:xfrm>
              <a:off x="3291375" y="3202288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29" name="Google Shape;1129;p7"/>
            <p:cNvSpPr/>
            <p:nvPr/>
          </p:nvSpPr>
          <p:spPr>
            <a:xfrm>
              <a:off x="3291375" y="323576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30" name="Google Shape;1130;p7"/>
            <p:cNvSpPr/>
            <p:nvPr/>
          </p:nvSpPr>
          <p:spPr>
            <a:xfrm>
              <a:off x="3291375" y="326976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31" name="Google Shape;1131;p7"/>
            <p:cNvSpPr/>
            <p:nvPr/>
          </p:nvSpPr>
          <p:spPr>
            <a:xfrm>
              <a:off x="3291375" y="3303238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32" name="Google Shape;1132;p7"/>
            <p:cNvSpPr/>
            <p:nvPr/>
          </p:nvSpPr>
          <p:spPr>
            <a:xfrm>
              <a:off x="3291375" y="3337238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7"/>
                  </a:lnTo>
                  <a:lnTo>
                    <a:pt x="18141" y="357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33" name="Google Shape;1133;p7"/>
            <p:cNvSpPr/>
            <p:nvPr/>
          </p:nvSpPr>
          <p:spPr>
            <a:xfrm>
              <a:off x="3291375" y="337071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7"/>
                  </a:lnTo>
                  <a:lnTo>
                    <a:pt x="18141" y="357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34" name="Google Shape;1134;p7"/>
            <p:cNvSpPr/>
            <p:nvPr/>
          </p:nvSpPr>
          <p:spPr>
            <a:xfrm>
              <a:off x="3291375" y="340471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7"/>
                  </a:lnTo>
                  <a:lnTo>
                    <a:pt x="18141" y="357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35" name="Google Shape;1135;p7"/>
            <p:cNvSpPr/>
            <p:nvPr/>
          </p:nvSpPr>
          <p:spPr>
            <a:xfrm>
              <a:off x="3291375" y="3438713"/>
              <a:ext cx="453550" cy="8400"/>
            </a:xfrm>
            <a:custGeom>
              <a:avLst/>
              <a:gdLst/>
              <a:ahLst/>
              <a:cxnLst/>
              <a:rect l="l" t="t" r="r" b="b"/>
              <a:pathLst>
                <a:path w="18142" h="336" extrusionOk="0">
                  <a:moveTo>
                    <a:pt x="0" y="1"/>
                  </a:moveTo>
                  <a:lnTo>
                    <a:pt x="0" y="336"/>
                  </a:lnTo>
                  <a:lnTo>
                    <a:pt x="18141" y="33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36" name="Google Shape;1136;p7"/>
            <p:cNvSpPr/>
            <p:nvPr/>
          </p:nvSpPr>
          <p:spPr>
            <a:xfrm>
              <a:off x="3291375" y="3472213"/>
              <a:ext cx="453550" cy="8900"/>
            </a:xfrm>
            <a:custGeom>
              <a:avLst/>
              <a:gdLst/>
              <a:ahLst/>
              <a:cxnLst/>
              <a:rect l="l" t="t" r="r" b="b"/>
              <a:pathLst>
                <a:path w="18142" h="356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37" name="Google Shape;1137;p7"/>
            <p:cNvSpPr/>
            <p:nvPr/>
          </p:nvSpPr>
          <p:spPr>
            <a:xfrm>
              <a:off x="3291375" y="3506213"/>
              <a:ext cx="453550" cy="8375"/>
            </a:xfrm>
            <a:custGeom>
              <a:avLst/>
              <a:gdLst/>
              <a:ahLst/>
              <a:cxnLst/>
              <a:rect l="l" t="t" r="r" b="b"/>
              <a:pathLst>
                <a:path w="18142" h="335" extrusionOk="0">
                  <a:moveTo>
                    <a:pt x="0" y="0"/>
                  </a:moveTo>
                  <a:lnTo>
                    <a:pt x="0" y="335"/>
                  </a:lnTo>
                  <a:lnTo>
                    <a:pt x="18141" y="335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38" name="Google Shape;1138;p7"/>
            <p:cNvSpPr/>
            <p:nvPr/>
          </p:nvSpPr>
          <p:spPr>
            <a:xfrm>
              <a:off x="3291375" y="3539688"/>
              <a:ext cx="453550" cy="8900"/>
            </a:xfrm>
            <a:custGeom>
              <a:avLst/>
              <a:gdLst/>
              <a:ahLst/>
              <a:cxnLst/>
              <a:rect l="l" t="t" r="r" b="b"/>
              <a:pathLst>
                <a:path w="18142" h="356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39" name="Google Shape;1139;p7"/>
            <p:cNvSpPr/>
            <p:nvPr/>
          </p:nvSpPr>
          <p:spPr>
            <a:xfrm>
              <a:off x="3291375" y="3573688"/>
              <a:ext cx="453550" cy="8400"/>
            </a:xfrm>
            <a:custGeom>
              <a:avLst/>
              <a:gdLst/>
              <a:ahLst/>
              <a:cxnLst/>
              <a:rect l="l" t="t" r="r" b="b"/>
              <a:pathLst>
                <a:path w="18142" h="336" extrusionOk="0">
                  <a:moveTo>
                    <a:pt x="0" y="0"/>
                  </a:moveTo>
                  <a:lnTo>
                    <a:pt x="0" y="335"/>
                  </a:lnTo>
                  <a:lnTo>
                    <a:pt x="18141" y="335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40" name="Google Shape;1140;p7"/>
            <p:cNvSpPr/>
            <p:nvPr/>
          </p:nvSpPr>
          <p:spPr>
            <a:xfrm>
              <a:off x="3291375" y="360716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41" name="Google Shape;1141;p7"/>
            <p:cNvSpPr/>
            <p:nvPr/>
          </p:nvSpPr>
          <p:spPr>
            <a:xfrm>
              <a:off x="3291375" y="364116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42" name="Google Shape;1142;p7"/>
            <p:cNvSpPr/>
            <p:nvPr/>
          </p:nvSpPr>
          <p:spPr>
            <a:xfrm>
              <a:off x="3291375" y="3674638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43" name="Google Shape;1143;p7"/>
            <p:cNvSpPr/>
            <p:nvPr/>
          </p:nvSpPr>
          <p:spPr>
            <a:xfrm>
              <a:off x="3291375" y="3708638"/>
              <a:ext cx="453550" cy="8400"/>
            </a:xfrm>
            <a:custGeom>
              <a:avLst/>
              <a:gdLst/>
              <a:ahLst/>
              <a:cxnLst/>
              <a:rect l="l" t="t" r="r" b="b"/>
              <a:pathLst>
                <a:path w="18142" h="336" extrusionOk="0">
                  <a:moveTo>
                    <a:pt x="0" y="1"/>
                  </a:moveTo>
                  <a:lnTo>
                    <a:pt x="0" y="335"/>
                  </a:lnTo>
                  <a:lnTo>
                    <a:pt x="18141" y="335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44" name="Google Shape;1144;p7"/>
            <p:cNvSpPr/>
            <p:nvPr/>
          </p:nvSpPr>
          <p:spPr>
            <a:xfrm>
              <a:off x="3291375" y="374211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45" name="Google Shape;1145;p7"/>
            <p:cNvSpPr/>
            <p:nvPr/>
          </p:nvSpPr>
          <p:spPr>
            <a:xfrm>
              <a:off x="3291375" y="377611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46" name="Google Shape;1146;p7"/>
            <p:cNvSpPr/>
            <p:nvPr/>
          </p:nvSpPr>
          <p:spPr>
            <a:xfrm>
              <a:off x="2581000" y="2999863"/>
              <a:ext cx="454075" cy="8375"/>
            </a:xfrm>
            <a:custGeom>
              <a:avLst/>
              <a:gdLst/>
              <a:ahLst/>
              <a:cxnLst/>
              <a:rect l="l" t="t" r="r" b="b"/>
              <a:pathLst>
                <a:path w="18163" h="335" extrusionOk="0">
                  <a:moveTo>
                    <a:pt x="1" y="0"/>
                  </a:moveTo>
                  <a:lnTo>
                    <a:pt x="1" y="335"/>
                  </a:lnTo>
                  <a:lnTo>
                    <a:pt x="18163" y="335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47" name="Google Shape;1147;p7"/>
            <p:cNvSpPr/>
            <p:nvPr/>
          </p:nvSpPr>
          <p:spPr>
            <a:xfrm>
              <a:off x="2581000" y="3033338"/>
              <a:ext cx="454075" cy="8900"/>
            </a:xfrm>
            <a:custGeom>
              <a:avLst/>
              <a:gdLst/>
              <a:ahLst/>
              <a:cxnLst/>
              <a:rect l="l" t="t" r="r" b="b"/>
              <a:pathLst>
                <a:path w="18163" h="356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48" name="Google Shape;1148;p7"/>
            <p:cNvSpPr/>
            <p:nvPr/>
          </p:nvSpPr>
          <p:spPr>
            <a:xfrm>
              <a:off x="2581000" y="3067338"/>
              <a:ext cx="454075" cy="8900"/>
            </a:xfrm>
            <a:custGeom>
              <a:avLst/>
              <a:gdLst/>
              <a:ahLst/>
              <a:cxnLst/>
              <a:rect l="l" t="t" r="r" b="b"/>
              <a:pathLst>
                <a:path w="18163" h="356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49" name="Google Shape;1149;p7"/>
            <p:cNvSpPr/>
            <p:nvPr/>
          </p:nvSpPr>
          <p:spPr>
            <a:xfrm>
              <a:off x="2581000" y="310081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50" name="Google Shape;1150;p7"/>
            <p:cNvSpPr/>
            <p:nvPr/>
          </p:nvSpPr>
          <p:spPr>
            <a:xfrm>
              <a:off x="2581000" y="313481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51" name="Google Shape;1151;p7"/>
            <p:cNvSpPr/>
            <p:nvPr/>
          </p:nvSpPr>
          <p:spPr>
            <a:xfrm>
              <a:off x="2581000" y="3168288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52" name="Google Shape;1152;p7"/>
            <p:cNvSpPr/>
            <p:nvPr/>
          </p:nvSpPr>
          <p:spPr>
            <a:xfrm>
              <a:off x="2581000" y="3202288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53" name="Google Shape;1153;p7"/>
            <p:cNvSpPr/>
            <p:nvPr/>
          </p:nvSpPr>
          <p:spPr>
            <a:xfrm>
              <a:off x="2581000" y="323576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54" name="Google Shape;1154;p7"/>
            <p:cNvSpPr/>
            <p:nvPr/>
          </p:nvSpPr>
          <p:spPr>
            <a:xfrm>
              <a:off x="2581000" y="326976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55" name="Google Shape;1155;p7"/>
            <p:cNvSpPr/>
            <p:nvPr/>
          </p:nvSpPr>
          <p:spPr>
            <a:xfrm>
              <a:off x="2581000" y="3303238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56" name="Google Shape;1156;p7"/>
            <p:cNvSpPr/>
            <p:nvPr/>
          </p:nvSpPr>
          <p:spPr>
            <a:xfrm>
              <a:off x="2581000" y="3337238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7"/>
                  </a:lnTo>
                  <a:lnTo>
                    <a:pt x="18163" y="357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57" name="Google Shape;1157;p7"/>
            <p:cNvSpPr/>
            <p:nvPr/>
          </p:nvSpPr>
          <p:spPr>
            <a:xfrm>
              <a:off x="2581000" y="337071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7"/>
                  </a:lnTo>
                  <a:lnTo>
                    <a:pt x="18163" y="357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58" name="Google Shape;1158;p7"/>
            <p:cNvSpPr/>
            <p:nvPr/>
          </p:nvSpPr>
          <p:spPr>
            <a:xfrm>
              <a:off x="2581000" y="340471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7"/>
                  </a:lnTo>
                  <a:lnTo>
                    <a:pt x="18163" y="357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59" name="Google Shape;1159;p7"/>
            <p:cNvSpPr/>
            <p:nvPr/>
          </p:nvSpPr>
          <p:spPr>
            <a:xfrm>
              <a:off x="2581000" y="3438713"/>
              <a:ext cx="454075" cy="8400"/>
            </a:xfrm>
            <a:custGeom>
              <a:avLst/>
              <a:gdLst/>
              <a:ahLst/>
              <a:cxnLst/>
              <a:rect l="l" t="t" r="r" b="b"/>
              <a:pathLst>
                <a:path w="18163" h="336" extrusionOk="0">
                  <a:moveTo>
                    <a:pt x="1" y="1"/>
                  </a:moveTo>
                  <a:lnTo>
                    <a:pt x="1" y="336"/>
                  </a:lnTo>
                  <a:lnTo>
                    <a:pt x="18163" y="33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60" name="Google Shape;1160;p7"/>
            <p:cNvSpPr/>
            <p:nvPr/>
          </p:nvSpPr>
          <p:spPr>
            <a:xfrm>
              <a:off x="2581000" y="3472213"/>
              <a:ext cx="454075" cy="8900"/>
            </a:xfrm>
            <a:custGeom>
              <a:avLst/>
              <a:gdLst/>
              <a:ahLst/>
              <a:cxnLst/>
              <a:rect l="l" t="t" r="r" b="b"/>
              <a:pathLst>
                <a:path w="18163" h="356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61" name="Google Shape;1161;p7"/>
            <p:cNvSpPr/>
            <p:nvPr/>
          </p:nvSpPr>
          <p:spPr>
            <a:xfrm>
              <a:off x="2581000" y="3506213"/>
              <a:ext cx="454075" cy="8375"/>
            </a:xfrm>
            <a:custGeom>
              <a:avLst/>
              <a:gdLst/>
              <a:ahLst/>
              <a:cxnLst/>
              <a:rect l="l" t="t" r="r" b="b"/>
              <a:pathLst>
                <a:path w="18163" h="335" extrusionOk="0">
                  <a:moveTo>
                    <a:pt x="1" y="0"/>
                  </a:moveTo>
                  <a:lnTo>
                    <a:pt x="1" y="335"/>
                  </a:lnTo>
                  <a:lnTo>
                    <a:pt x="18163" y="335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62" name="Google Shape;1162;p7"/>
            <p:cNvSpPr/>
            <p:nvPr/>
          </p:nvSpPr>
          <p:spPr>
            <a:xfrm>
              <a:off x="2581000" y="3539688"/>
              <a:ext cx="454075" cy="8900"/>
            </a:xfrm>
            <a:custGeom>
              <a:avLst/>
              <a:gdLst/>
              <a:ahLst/>
              <a:cxnLst/>
              <a:rect l="l" t="t" r="r" b="b"/>
              <a:pathLst>
                <a:path w="18163" h="356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63" name="Google Shape;1163;p7"/>
            <p:cNvSpPr/>
            <p:nvPr/>
          </p:nvSpPr>
          <p:spPr>
            <a:xfrm>
              <a:off x="2581000" y="3573688"/>
              <a:ext cx="454075" cy="8400"/>
            </a:xfrm>
            <a:custGeom>
              <a:avLst/>
              <a:gdLst/>
              <a:ahLst/>
              <a:cxnLst/>
              <a:rect l="l" t="t" r="r" b="b"/>
              <a:pathLst>
                <a:path w="18163" h="336" extrusionOk="0">
                  <a:moveTo>
                    <a:pt x="1" y="0"/>
                  </a:moveTo>
                  <a:lnTo>
                    <a:pt x="1" y="335"/>
                  </a:lnTo>
                  <a:lnTo>
                    <a:pt x="18163" y="335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64" name="Google Shape;1164;p7"/>
            <p:cNvSpPr/>
            <p:nvPr/>
          </p:nvSpPr>
          <p:spPr>
            <a:xfrm>
              <a:off x="2581000" y="360716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65" name="Google Shape;1165;p7"/>
            <p:cNvSpPr/>
            <p:nvPr/>
          </p:nvSpPr>
          <p:spPr>
            <a:xfrm>
              <a:off x="2581000" y="364116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66" name="Google Shape;1166;p7"/>
            <p:cNvSpPr/>
            <p:nvPr/>
          </p:nvSpPr>
          <p:spPr>
            <a:xfrm>
              <a:off x="2581000" y="3674638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67" name="Google Shape;1167;p7"/>
            <p:cNvSpPr/>
            <p:nvPr/>
          </p:nvSpPr>
          <p:spPr>
            <a:xfrm>
              <a:off x="2581000" y="3708638"/>
              <a:ext cx="454075" cy="8400"/>
            </a:xfrm>
            <a:custGeom>
              <a:avLst/>
              <a:gdLst/>
              <a:ahLst/>
              <a:cxnLst/>
              <a:rect l="l" t="t" r="r" b="b"/>
              <a:pathLst>
                <a:path w="18163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8163" y="335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68" name="Google Shape;1168;p7"/>
            <p:cNvSpPr/>
            <p:nvPr/>
          </p:nvSpPr>
          <p:spPr>
            <a:xfrm>
              <a:off x="2581000" y="374211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69" name="Google Shape;1169;p7"/>
            <p:cNvSpPr/>
            <p:nvPr/>
          </p:nvSpPr>
          <p:spPr>
            <a:xfrm>
              <a:off x="2581000" y="377611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70" name="Google Shape;1170;p7"/>
            <p:cNvSpPr/>
            <p:nvPr/>
          </p:nvSpPr>
          <p:spPr>
            <a:xfrm>
              <a:off x="2422513" y="3000388"/>
              <a:ext cx="1480875" cy="987075"/>
            </a:xfrm>
            <a:custGeom>
              <a:avLst/>
              <a:gdLst/>
              <a:ahLst/>
              <a:cxnLst/>
              <a:rect l="l" t="t" r="r" b="b"/>
              <a:pathLst>
                <a:path w="59235" h="39483" extrusionOk="0">
                  <a:moveTo>
                    <a:pt x="607" y="0"/>
                  </a:moveTo>
                  <a:cubicBezTo>
                    <a:pt x="272" y="0"/>
                    <a:pt x="0" y="272"/>
                    <a:pt x="0" y="607"/>
                  </a:cubicBezTo>
                  <a:lnTo>
                    <a:pt x="0" y="38876"/>
                  </a:lnTo>
                  <a:cubicBezTo>
                    <a:pt x="0" y="39211"/>
                    <a:pt x="272" y="39483"/>
                    <a:pt x="607" y="39483"/>
                  </a:cubicBezTo>
                  <a:lnTo>
                    <a:pt x="58628" y="39483"/>
                  </a:lnTo>
                  <a:cubicBezTo>
                    <a:pt x="58963" y="39483"/>
                    <a:pt x="59235" y="39211"/>
                    <a:pt x="59235" y="38876"/>
                  </a:cubicBezTo>
                  <a:lnTo>
                    <a:pt x="59235" y="607"/>
                  </a:lnTo>
                  <a:cubicBezTo>
                    <a:pt x="59235" y="272"/>
                    <a:pt x="58963" y="0"/>
                    <a:pt x="58628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71" name="Google Shape;1171;p7"/>
            <p:cNvSpPr/>
            <p:nvPr/>
          </p:nvSpPr>
          <p:spPr>
            <a:xfrm>
              <a:off x="2422513" y="2964813"/>
              <a:ext cx="1480875" cy="987100"/>
            </a:xfrm>
            <a:custGeom>
              <a:avLst/>
              <a:gdLst/>
              <a:ahLst/>
              <a:cxnLst/>
              <a:rect l="l" t="t" r="r" b="b"/>
              <a:pathLst>
                <a:path w="59235" h="39484" extrusionOk="0">
                  <a:moveTo>
                    <a:pt x="607" y="0"/>
                  </a:moveTo>
                  <a:cubicBezTo>
                    <a:pt x="272" y="0"/>
                    <a:pt x="0" y="272"/>
                    <a:pt x="0" y="607"/>
                  </a:cubicBezTo>
                  <a:lnTo>
                    <a:pt x="0" y="38876"/>
                  </a:lnTo>
                  <a:cubicBezTo>
                    <a:pt x="0" y="39232"/>
                    <a:pt x="272" y="39483"/>
                    <a:pt x="607" y="39483"/>
                  </a:cubicBezTo>
                  <a:lnTo>
                    <a:pt x="58628" y="39483"/>
                  </a:lnTo>
                  <a:cubicBezTo>
                    <a:pt x="58963" y="39483"/>
                    <a:pt x="59235" y="39232"/>
                    <a:pt x="59235" y="38876"/>
                  </a:cubicBezTo>
                  <a:lnTo>
                    <a:pt x="59235" y="607"/>
                  </a:lnTo>
                  <a:cubicBezTo>
                    <a:pt x="59235" y="272"/>
                    <a:pt x="58963" y="0"/>
                    <a:pt x="58628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72" name="Google Shape;1172;p7"/>
            <p:cNvSpPr/>
            <p:nvPr/>
          </p:nvSpPr>
          <p:spPr>
            <a:xfrm>
              <a:off x="2516663" y="2930813"/>
              <a:ext cx="646550" cy="968775"/>
            </a:xfrm>
            <a:custGeom>
              <a:avLst/>
              <a:gdLst/>
              <a:ahLst/>
              <a:cxnLst/>
              <a:rect l="l" t="t" r="r" b="b"/>
              <a:pathLst>
                <a:path w="25862" h="38751" extrusionOk="0">
                  <a:moveTo>
                    <a:pt x="0" y="0"/>
                  </a:moveTo>
                  <a:lnTo>
                    <a:pt x="0" y="37600"/>
                  </a:lnTo>
                  <a:lnTo>
                    <a:pt x="24460" y="37558"/>
                  </a:lnTo>
                  <a:lnTo>
                    <a:pt x="25862" y="38751"/>
                  </a:lnTo>
                  <a:lnTo>
                    <a:pt x="25862" y="1402"/>
                  </a:lnTo>
                  <a:lnTo>
                    <a:pt x="24460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73" name="Google Shape;1173;p7"/>
            <p:cNvSpPr/>
            <p:nvPr/>
          </p:nvSpPr>
          <p:spPr>
            <a:xfrm>
              <a:off x="3128163" y="2930813"/>
              <a:ext cx="35050" cy="968775"/>
            </a:xfrm>
            <a:custGeom>
              <a:avLst/>
              <a:gdLst/>
              <a:ahLst/>
              <a:cxnLst/>
              <a:rect l="l" t="t" r="r" b="b"/>
              <a:pathLst>
                <a:path w="1402" h="38751" extrusionOk="0">
                  <a:moveTo>
                    <a:pt x="0" y="0"/>
                  </a:moveTo>
                  <a:lnTo>
                    <a:pt x="0" y="37558"/>
                  </a:lnTo>
                  <a:lnTo>
                    <a:pt x="1402" y="38751"/>
                  </a:lnTo>
                  <a:lnTo>
                    <a:pt x="1402" y="14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74" name="Google Shape;1174;p7"/>
            <p:cNvSpPr/>
            <p:nvPr/>
          </p:nvSpPr>
          <p:spPr>
            <a:xfrm>
              <a:off x="2490513" y="3869763"/>
              <a:ext cx="672700" cy="29825"/>
            </a:xfrm>
            <a:custGeom>
              <a:avLst/>
              <a:gdLst/>
              <a:ahLst/>
              <a:cxnLst/>
              <a:rect l="l" t="t" r="r" b="b"/>
              <a:pathLst>
                <a:path w="26908" h="1193" extrusionOk="0">
                  <a:moveTo>
                    <a:pt x="25506" y="0"/>
                  </a:moveTo>
                  <a:lnTo>
                    <a:pt x="1046" y="42"/>
                  </a:lnTo>
                  <a:lnTo>
                    <a:pt x="0" y="1193"/>
                  </a:lnTo>
                  <a:lnTo>
                    <a:pt x="26908" y="1193"/>
                  </a:lnTo>
                  <a:lnTo>
                    <a:pt x="25506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75" name="Google Shape;1175;p7"/>
            <p:cNvSpPr/>
            <p:nvPr/>
          </p:nvSpPr>
          <p:spPr>
            <a:xfrm>
              <a:off x="2490513" y="2930813"/>
              <a:ext cx="26175" cy="968775"/>
            </a:xfrm>
            <a:custGeom>
              <a:avLst/>
              <a:gdLst/>
              <a:ahLst/>
              <a:cxnLst/>
              <a:rect l="l" t="t" r="r" b="b"/>
              <a:pathLst>
                <a:path w="1047" h="38751" extrusionOk="0">
                  <a:moveTo>
                    <a:pt x="1046" y="0"/>
                  </a:moveTo>
                  <a:lnTo>
                    <a:pt x="0" y="2030"/>
                  </a:lnTo>
                  <a:lnTo>
                    <a:pt x="0" y="38751"/>
                  </a:lnTo>
                  <a:lnTo>
                    <a:pt x="1046" y="37600"/>
                  </a:lnTo>
                  <a:lnTo>
                    <a:pt x="1046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76" name="Google Shape;1176;p7"/>
            <p:cNvSpPr/>
            <p:nvPr/>
          </p:nvSpPr>
          <p:spPr>
            <a:xfrm>
              <a:off x="3163188" y="2930813"/>
              <a:ext cx="646575" cy="968775"/>
            </a:xfrm>
            <a:custGeom>
              <a:avLst/>
              <a:gdLst/>
              <a:ahLst/>
              <a:cxnLst/>
              <a:rect l="l" t="t" r="r" b="b"/>
              <a:pathLst>
                <a:path w="25863" h="38751" extrusionOk="0">
                  <a:moveTo>
                    <a:pt x="1403" y="0"/>
                  </a:moveTo>
                  <a:lnTo>
                    <a:pt x="1" y="1402"/>
                  </a:lnTo>
                  <a:lnTo>
                    <a:pt x="1" y="38751"/>
                  </a:lnTo>
                  <a:lnTo>
                    <a:pt x="1403" y="37558"/>
                  </a:lnTo>
                  <a:lnTo>
                    <a:pt x="25863" y="37600"/>
                  </a:lnTo>
                  <a:lnTo>
                    <a:pt x="25863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77" name="Google Shape;1177;p7"/>
            <p:cNvSpPr/>
            <p:nvPr/>
          </p:nvSpPr>
          <p:spPr>
            <a:xfrm>
              <a:off x="3163188" y="2930813"/>
              <a:ext cx="35075" cy="968775"/>
            </a:xfrm>
            <a:custGeom>
              <a:avLst/>
              <a:gdLst/>
              <a:ahLst/>
              <a:cxnLst/>
              <a:rect l="l" t="t" r="r" b="b"/>
              <a:pathLst>
                <a:path w="1403" h="38751" extrusionOk="0">
                  <a:moveTo>
                    <a:pt x="1403" y="0"/>
                  </a:moveTo>
                  <a:lnTo>
                    <a:pt x="1" y="1402"/>
                  </a:lnTo>
                  <a:lnTo>
                    <a:pt x="1" y="38751"/>
                  </a:lnTo>
                  <a:lnTo>
                    <a:pt x="1403" y="37558"/>
                  </a:lnTo>
                  <a:lnTo>
                    <a:pt x="1403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78" name="Google Shape;1178;p7"/>
            <p:cNvSpPr/>
            <p:nvPr/>
          </p:nvSpPr>
          <p:spPr>
            <a:xfrm>
              <a:off x="3163188" y="3869763"/>
              <a:ext cx="672725" cy="29825"/>
            </a:xfrm>
            <a:custGeom>
              <a:avLst/>
              <a:gdLst/>
              <a:ahLst/>
              <a:cxnLst/>
              <a:rect l="l" t="t" r="r" b="b"/>
              <a:pathLst>
                <a:path w="26909" h="1193" extrusionOk="0">
                  <a:moveTo>
                    <a:pt x="1403" y="0"/>
                  </a:moveTo>
                  <a:lnTo>
                    <a:pt x="1" y="1193"/>
                  </a:lnTo>
                  <a:lnTo>
                    <a:pt x="26909" y="1193"/>
                  </a:lnTo>
                  <a:lnTo>
                    <a:pt x="25863" y="42"/>
                  </a:lnTo>
                  <a:lnTo>
                    <a:pt x="1403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79" name="Google Shape;1179;p7"/>
            <p:cNvSpPr/>
            <p:nvPr/>
          </p:nvSpPr>
          <p:spPr>
            <a:xfrm>
              <a:off x="3809738" y="2930813"/>
              <a:ext cx="26175" cy="968775"/>
            </a:xfrm>
            <a:custGeom>
              <a:avLst/>
              <a:gdLst/>
              <a:ahLst/>
              <a:cxnLst/>
              <a:rect l="l" t="t" r="r" b="b"/>
              <a:pathLst>
                <a:path w="1047" h="38751" extrusionOk="0">
                  <a:moveTo>
                    <a:pt x="1" y="0"/>
                  </a:moveTo>
                  <a:lnTo>
                    <a:pt x="1" y="37600"/>
                  </a:lnTo>
                  <a:lnTo>
                    <a:pt x="1047" y="38751"/>
                  </a:lnTo>
                  <a:lnTo>
                    <a:pt x="1047" y="203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80" name="Google Shape;1180;p7"/>
            <p:cNvSpPr/>
            <p:nvPr/>
          </p:nvSpPr>
          <p:spPr>
            <a:xfrm>
              <a:off x="3291363" y="2999863"/>
              <a:ext cx="453550" cy="8375"/>
            </a:xfrm>
            <a:custGeom>
              <a:avLst/>
              <a:gdLst/>
              <a:ahLst/>
              <a:cxnLst/>
              <a:rect l="l" t="t" r="r" b="b"/>
              <a:pathLst>
                <a:path w="18142" h="335" extrusionOk="0">
                  <a:moveTo>
                    <a:pt x="0" y="0"/>
                  </a:moveTo>
                  <a:lnTo>
                    <a:pt x="0" y="335"/>
                  </a:lnTo>
                  <a:lnTo>
                    <a:pt x="18141" y="335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1181" name="Google Shape;1181;p7"/>
            <p:cNvSpPr/>
            <p:nvPr/>
          </p:nvSpPr>
          <p:spPr>
            <a:xfrm>
              <a:off x="3291363" y="3033338"/>
              <a:ext cx="453550" cy="8900"/>
            </a:xfrm>
            <a:custGeom>
              <a:avLst/>
              <a:gdLst/>
              <a:ahLst/>
              <a:cxnLst/>
              <a:rect l="l" t="t" r="r" b="b"/>
              <a:pathLst>
                <a:path w="18142" h="356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1182" name="Google Shape;1182;p7"/>
            <p:cNvSpPr/>
            <p:nvPr/>
          </p:nvSpPr>
          <p:spPr>
            <a:xfrm>
              <a:off x="3291363" y="3067338"/>
              <a:ext cx="453550" cy="8900"/>
            </a:xfrm>
            <a:custGeom>
              <a:avLst/>
              <a:gdLst/>
              <a:ahLst/>
              <a:cxnLst/>
              <a:rect l="l" t="t" r="r" b="b"/>
              <a:pathLst>
                <a:path w="18142" h="356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1183" name="Google Shape;1183;p7"/>
            <p:cNvSpPr/>
            <p:nvPr/>
          </p:nvSpPr>
          <p:spPr>
            <a:xfrm>
              <a:off x="3291363" y="310081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1184" name="Google Shape;1184;p7"/>
            <p:cNvSpPr/>
            <p:nvPr/>
          </p:nvSpPr>
          <p:spPr>
            <a:xfrm>
              <a:off x="3291363" y="313481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1185" name="Google Shape;1185;p7"/>
            <p:cNvSpPr/>
            <p:nvPr/>
          </p:nvSpPr>
          <p:spPr>
            <a:xfrm>
              <a:off x="3291363" y="3168288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1186" name="Google Shape;1186;p7"/>
            <p:cNvSpPr/>
            <p:nvPr/>
          </p:nvSpPr>
          <p:spPr>
            <a:xfrm>
              <a:off x="3291363" y="3202288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1187" name="Google Shape;1187;p7"/>
            <p:cNvSpPr/>
            <p:nvPr/>
          </p:nvSpPr>
          <p:spPr>
            <a:xfrm>
              <a:off x="3291363" y="323576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1188" name="Google Shape;1188;p7"/>
            <p:cNvSpPr/>
            <p:nvPr/>
          </p:nvSpPr>
          <p:spPr>
            <a:xfrm>
              <a:off x="3291363" y="326976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1189" name="Google Shape;1189;p7"/>
            <p:cNvSpPr/>
            <p:nvPr/>
          </p:nvSpPr>
          <p:spPr>
            <a:xfrm>
              <a:off x="3291363" y="3303238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1190" name="Google Shape;1190;p7"/>
            <p:cNvSpPr/>
            <p:nvPr/>
          </p:nvSpPr>
          <p:spPr>
            <a:xfrm>
              <a:off x="3291363" y="3337238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7"/>
                  </a:lnTo>
                  <a:lnTo>
                    <a:pt x="18141" y="357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1191" name="Google Shape;1191;p7"/>
            <p:cNvSpPr/>
            <p:nvPr/>
          </p:nvSpPr>
          <p:spPr>
            <a:xfrm>
              <a:off x="3291363" y="337071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7"/>
                  </a:lnTo>
                  <a:lnTo>
                    <a:pt x="18141" y="357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1192" name="Google Shape;1192;p7"/>
            <p:cNvSpPr/>
            <p:nvPr/>
          </p:nvSpPr>
          <p:spPr>
            <a:xfrm>
              <a:off x="3291363" y="340471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7"/>
                  </a:lnTo>
                  <a:lnTo>
                    <a:pt x="18141" y="357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1193" name="Google Shape;1193;p7"/>
            <p:cNvSpPr/>
            <p:nvPr/>
          </p:nvSpPr>
          <p:spPr>
            <a:xfrm>
              <a:off x="3291363" y="3438713"/>
              <a:ext cx="453550" cy="8400"/>
            </a:xfrm>
            <a:custGeom>
              <a:avLst/>
              <a:gdLst/>
              <a:ahLst/>
              <a:cxnLst/>
              <a:rect l="l" t="t" r="r" b="b"/>
              <a:pathLst>
                <a:path w="18142" h="336" extrusionOk="0">
                  <a:moveTo>
                    <a:pt x="0" y="1"/>
                  </a:moveTo>
                  <a:lnTo>
                    <a:pt x="0" y="336"/>
                  </a:lnTo>
                  <a:lnTo>
                    <a:pt x="18141" y="33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1194" name="Google Shape;1194;p7"/>
            <p:cNvSpPr/>
            <p:nvPr/>
          </p:nvSpPr>
          <p:spPr>
            <a:xfrm>
              <a:off x="3291363" y="3472213"/>
              <a:ext cx="453550" cy="8900"/>
            </a:xfrm>
            <a:custGeom>
              <a:avLst/>
              <a:gdLst/>
              <a:ahLst/>
              <a:cxnLst/>
              <a:rect l="l" t="t" r="r" b="b"/>
              <a:pathLst>
                <a:path w="18142" h="356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1195" name="Google Shape;1195;p7"/>
            <p:cNvSpPr/>
            <p:nvPr/>
          </p:nvSpPr>
          <p:spPr>
            <a:xfrm>
              <a:off x="3291363" y="3506213"/>
              <a:ext cx="453550" cy="8375"/>
            </a:xfrm>
            <a:custGeom>
              <a:avLst/>
              <a:gdLst/>
              <a:ahLst/>
              <a:cxnLst/>
              <a:rect l="l" t="t" r="r" b="b"/>
              <a:pathLst>
                <a:path w="18142" h="335" extrusionOk="0">
                  <a:moveTo>
                    <a:pt x="0" y="0"/>
                  </a:moveTo>
                  <a:lnTo>
                    <a:pt x="0" y="335"/>
                  </a:lnTo>
                  <a:lnTo>
                    <a:pt x="18141" y="335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1196" name="Google Shape;1196;p7"/>
            <p:cNvSpPr/>
            <p:nvPr/>
          </p:nvSpPr>
          <p:spPr>
            <a:xfrm>
              <a:off x="3291363" y="3539688"/>
              <a:ext cx="453550" cy="8900"/>
            </a:xfrm>
            <a:custGeom>
              <a:avLst/>
              <a:gdLst/>
              <a:ahLst/>
              <a:cxnLst/>
              <a:rect l="l" t="t" r="r" b="b"/>
              <a:pathLst>
                <a:path w="18142" h="356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1197" name="Google Shape;1197;p7"/>
            <p:cNvSpPr/>
            <p:nvPr/>
          </p:nvSpPr>
          <p:spPr>
            <a:xfrm>
              <a:off x="3291363" y="3573688"/>
              <a:ext cx="453550" cy="8400"/>
            </a:xfrm>
            <a:custGeom>
              <a:avLst/>
              <a:gdLst/>
              <a:ahLst/>
              <a:cxnLst/>
              <a:rect l="l" t="t" r="r" b="b"/>
              <a:pathLst>
                <a:path w="18142" h="336" extrusionOk="0">
                  <a:moveTo>
                    <a:pt x="0" y="0"/>
                  </a:moveTo>
                  <a:lnTo>
                    <a:pt x="0" y="335"/>
                  </a:lnTo>
                  <a:lnTo>
                    <a:pt x="18141" y="335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1198" name="Google Shape;1198;p7"/>
            <p:cNvSpPr/>
            <p:nvPr/>
          </p:nvSpPr>
          <p:spPr>
            <a:xfrm>
              <a:off x="3291363" y="360716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1199" name="Google Shape;1199;p7"/>
            <p:cNvSpPr/>
            <p:nvPr/>
          </p:nvSpPr>
          <p:spPr>
            <a:xfrm>
              <a:off x="3291363" y="364116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1200" name="Google Shape;1200;p7"/>
            <p:cNvSpPr/>
            <p:nvPr/>
          </p:nvSpPr>
          <p:spPr>
            <a:xfrm>
              <a:off x="3291363" y="3674638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1201" name="Google Shape;1201;p7"/>
            <p:cNvSpPr/>
            <p:nvPr/>
          </p:nvSpPr>
          <p:spPr>
            <a:xfrm>
              <a:off x="3291363" y="3708638"/>
              <a:ext cx="453550" cy="8400"/>
            </a:xfrm>
            <a:custGeom>
              <a:avLst/>
              <a:gdLst/>
              <a:ahLst/>
              <a:cxnLst/>
              <a:rect l="l" t="t" r="r" b="b"/>
              <a:pathLst>
                <a:path w="18142" h="336" extrusionOk="0">
                  <a:moveTo>
                    <a:pt x="0" y="1"/>
                  </a:moveTo>
                  <a:lnTo>
                    <a:pt x="0" y="335"/>
                  </a:lnTo>
                  <a:lnTo>
                    <a:pt x="18141" y="335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1202" name="Google Shape;1202;p7"/>
            <p:cNvSpPr/>
            <p:nvPr/>
          </p:nvSpPr>
          <p:spPr>
            <a:xfrm>
              <a:off x="3291363" y="374211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1203" name="Google Shape;1203;p7"/>
            <p:cNvSpPr/>
            <p:nvPr/>
          </p:nvSpPr>
          <p:spPr>
            <a:xfrm>
              <a:off x="3291363" y="377611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1204" name="Google Shape;1204;p7"/>
            <p:cNvSpPr/>
            <p:nvPr/>
          </p:nvSpPr>
          <p:spPr>
            <a:xfrm>
              <a:off x="2580988" y="2999863"/>
              <a:ext cx="454075" cy="8375"/>
            </a:xfrm>
            <a:custGeom>
              <a:avLst/>
              <a:gdLst/>
              <a:ahLst/>
              <a:cxnLst/>
              <a:rect l="l" t="t" r="r" b="b"/>
              <a:pathLst>
                <a:path w="18163" h="335" extrusionOk="0">
                  <a:moveTo>
                    <a:pt x="1" y="0"/>
                  </a:moveTo>
                  <a:lnTo>
                    <a:pt x="1" y="335"/>
                  </a:lnTo>
                  <a:lnTo>
                    <a:pt x="18163" y="335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05" name="Google Shape;1205;p7"/>
            <p:cNvSpPr/>
            <p:nvPr/>
          </p:nvSpPr>
          <p:spPr>
            <a:xfrm>
              <a:off x="2580988" y="3033338"/>
              <a:ext cx="454075" cy="8900"/>
            </a:xfrm>
            <a:custGeom>
              <a:avLst/>
              <a:gdLst/>
              <a:ahLst/>
              <a:cxnLst/>
              <a:rect l="l" t="t" r="r" b="b"/>
              <a:pathLst>
                <a:path w="18163" h="356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06" name="Google Shape;1206;p7"/>
            <p:cNvSpPr/>
            <p:nvPr/>
          </p:nvSpPr>
          <p:spPr>
            <a:xfrm>
              <a:off x="2580988" y="3067338"/>
              <a:ext cx="454075" cy="8900"/>
            </a:xfrm>
            <a:custGeom>
              <a:avLst/>
              <a:gdLst/>
              <a:ahLst/>
              <a:cxnLst/>
              <a:rect l="l" t="t" r="r" b="b"/>
              <a:pathLst>
                <a:path w="18163" h="356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07" name="Google Shape;1207;p7"/>
            <p:cNvSpPr/>
            <p:nvPr/>
          </p:nvSpPr>
          <p:spPr>
            <a:xfrm>
              <a:off x="2580988" y="310081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08" name="Google Shape;1208;p7"/>
            <p:cNvSpPr/>
            <p:nvPr/>
          </p:nvSpPr>
          <p:spPr>
            <a:xfrm>
              <a:off x="2580988" y="313481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09" name="Google Shape;1209;p7"/>
            <p:cNvSpPr/>
            <p:nvPr/>
          </p:nvSpPr>
          <p:spPr>
            <a:xfrm>
              <a:off x="2580988" y="3168288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10" name="Google Shape;1210;p7"/>
            <p:cNvSpPr/>
            <p:nvPr/>
          </p:nvSpPr>
          <p:spPr>
            <a:xfrm>
              <a:off x="2580988" y="3202288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11" name="Google Shape;1211;p7"/>
            <p:cNvSpPr/>
            <p:nvPr/>
          </p:nvSpPr>
          <p:spPr>
            <a:xfrm>
              <a:off x="2580988" y="323576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12" name="Google Shape;1212;p7"/>
            <p:cNvSpPr/>
            <p:nvPr/>
          </p:nvSpPr>
          <p:spPr>
            <a:xfrm>
              <a:off x="2580988" y="326976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13" name="Google Shape;1213;p7"/>
            <p:cNvSpPr/>
            <p:nvPr/>
          </p:nvSpPr>
          <p:spPr>
            <a:xfrm>
              <a:off x="2580988" y="3303238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14" name="Google Shape;1214;p7"/>
            <p:cNvSpPr/>
            <p:nvPr/>
          </p:nvSpPr>
          <p:spPr>
            <a:xfrm>
              <a:off x="2580988" y="3337238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7"/>
                  </a:lnTo>
                  <a:lnTo>
                    <a:pt x="18163" y="357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15" name="Google Shape;1215;p7"/>
            <p:cNvSpPr/>
            <p:nvPr/>
          </p:nvSpPr>
          <p:spPr>
            <a:xfrm>
              <a:off x="2580988" y="337071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7"/>
                  </a:lnTo>
                  <a:lnTo>
                    <a:pt x="18163" y="357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16" name="Google Shape;1216;p7"/>
            <p:cNvSpPr/>
            <p:nvPr/>
          </p:nvSpPr>
          <p:spPr>
            <a:xfrm>
              <a:off x="2580988" y="340471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7"/>
                  </a:lnTo>
                  <a:lnTo>
                    <a:pt x="18163" y="357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17" name="Google Shape;1217;p7"/>
            <p:cNvSpPr/>
            <p:nvPr/>
          </p:nvSpPr>
          <p:spPr>
            <a:xfrm>
              <a:off x="2580988" y="3438713"/>
              <a:ext cx="454075" cy="8400"/>
            </a:xfrm>
            <a:custGeom>
              <a:avLst/>
              <a:gdLst/>
              <a:ahLst/>
              <a:cxnLst/>
              <a:rect l="l" t="t" r="r" b="b"/>
              <a:pathLst>
                <a:path w="18163" h="336" extrusionOk="0">
                  <a:moveTo>
                    <a:pt x="1" y="1"/>
                  </a:moveTo>
                  <a:lnTo>
                    <a:pt x="1" y="336"/>
                  </a:lnTo>
                  <a:lnTo>
                    <a:pt x="18163" y="33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18" name="Google Shape;1218;p7"/>
            <p:cNvSpPr/>
            <p:nvPr/>
          </p:nvSpPr>
          <p:spPr>
            <a:xfrm>
              <a:off x="2580988" y="3472213"/>
              <a:ext cx="454075" cy="8900"/>
            </a:xfrm>
            <a:custGeom>
              <a:avLst/>
              <a:gdLst/>
              <a:ahLst/>
              <a:cxnLst/>
              <a:rect l="l" t="t" r="r" b="b"/>
              <a:pathLst>
                <a:path w="18163" h="356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19" name="Google Shape;1219;p7"/>
            <p:cNvSpPr/>
            <p:nvPr/>
          </p:nvSpPr>
          <p:spPr>
            <a:xfrm>
              <a:off x="2580988" y="3506213"/>
              <a:ext cx="454075" cy="8375"/>
            </a:xfrm>
            <a:custGeom>
              <a:avLst/>
              <a:gdLst/>
              <a:ahLst/>
              <a:cxnLst/>
              <a:rect l="l" t="t" r="r" b="b"/>
              <a:pathLst>
                <a:path w="18163" h="335" extrusionOk="0">
                  <a:moveTo>
                    <a:pt x="1" y="0"/>
                  </a:moveTo>
                  <a:lnTo>
                    <a:pt x="1" y="335"/>
                  </a:lnTo>
                  <a:lnTo>
                    <a:pt x="18163" y="335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20" name="Google Shape;1220;p7"/>
            <p:cNvSpPr/>
            <p:nvPr/>
          </p:nvSpPr>
          <p:spPr>
            <a:xfrm>
              <a:off x="2580988" y="3539688"/>
              <a:ext cx="454075" cy="8900"/>
            </a:xfrm>
            <a:custGeom>
              <a:avLst/>
              <a:gdLst/>
              <a:ahLst/>
              <a:cxnLst/>
              <a:rect l="l" t="t" r="r" b="b"/>
              <a:pathLst>
                <a:path w="18163" h="356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21" name="Google Shape;1221;p7"/>
            <p:cNvSpPr/>
            <p:nvPr/>
          </p:nvSpPr>
          <p:spPr>
            <a:xfrm>
              <a:off x="2580988" y="3573688"/>
              <a:ext cx="454075" cy="8400"/>
            </a:xfrm>
            <a:custGeom>
              <a:avLst/>
              <a:gdLst/>
              <a:ahLst/>
              <a:cxnLst/>
              <a:rect l="l" t="t" r="r" b="b"/>
              <a:pathLst>
                <a:path w="18163" h="336" extrusionOk="0">
                  <a:moveTo>
                    <a:pt x="1" y="0"/>
                  </a:moveTo>
                  <a:lnTo>
                    <a:pt x="1" y="335"/>
                  </a:lnTo>
                  <a:lnTo>
                    <a:pt x="18163" y="335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22" name="Google Shape;1222;p7"/>
            <p:cNvSpPr/>
            <p:nvPr/>
          </p:nvSpPr>
          <p:spPr>
            <a:xfrm>
              <a:off x="2580988" y="360716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23" name="Google Shape;1223;p7"/>
            <p:cNvSpPr/>
            <p:nvPr/>
          </p:nvSpPr>
          <p:spPr>
            <a:xfrm>
              <a:off x="2580988" y="364116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24" name="Google Shape;1224;p7"/>
            <p:cNvSpPr/>
            <p:nvPr/>
          </p:nvSpPr>
          <p:spPr>
            <a:xfrm>
              <a:off x="2580988" y="3674638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25" name="Google Shape;1225;p7"/>
            <p:cNvSpPr/>
            <p:nvPr/>
          </p:nvSpPr>
          <p:spPr>
            <a:xfrm>
              <a:off x="2580988" y="3708638"/>
              <a:ext cx="454075" cy="8400"/>
            </a:xfrm>
            <a:custGeom>
              <a:avLst/>
              <a:gdLst/>
              <a:ahLst/>
              <a:cxnLst/>
              <a:rect l="l" t="t" r="r" b="b"/>
              <a:pathLst>
                <a:path w="18163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8163" y="335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26" name="Google Shape;1226;p7"/>
            <p:cNvSpPr/>
            <p:nvPr/>
          </p:nvSpPr>
          <p:spPr>
            <a:xfrm>
              <a:off x="2580988" y="374211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27" name="Google Shape;1227;p7"/>
            <p:cNvSpPr/>
            <p:nvPr/>
          </p:nvSpPr>
          <p:spPr>
            <a:xfrm>
              <a:off x="2580988" y="377611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1228" name="Google Shape;1228;p7"/>
          <p:cNvGrpSpPr/>
          <p:nvPr/>
        </p:nvGrpSpPr>
        <p:grpSpPr>
          <a:xfrm rot="-602052">
            <a:off x="239445" y="6248935"/>
            <a:ext cx="1197967" cy="335107"/>
            <a:chOff x="3254738" y="2386788"/>
            <a:chExt cx="695763" cy="194625"/>
          </a:xfrm>
        </p:grpSpPr>
        <p:sp>
          <p:nvSpPr>
            <p:cNvPr id="1229" name="Google Shape;1229;p7"/>
            <p:cNvSpPr/>
            <p:nvPr/>
          </p:nvSpPr>
          <p:spPr>
            <a:xfrm>
              <a:off x="3254750" y="2409813"/>
              <a:ext cx="695750" cy="23025"/>
            </a:xfrm>
            <a:custGeom>
              <a:avLst/>
              <a:gdLst/>
              <a:ahLst/>
              <a:cxnLst/>
              <a:rect l="l" t="t" r="r" b="b"/>
              <a:pathLst>
                <a:path w="27830" h="921" extrusionOk="0">
                  <a:moveTo>
                    <a:pt x="607" y="0"/>
                  </a:moveTo>
                  <a:cubicBezTo>
                    <a:pt x="1" y="0"/>
                    <a:pt x="1" y="921"/>
                    <a:pt x="607" y="921"/>
                  </a:cubicBezTo>
                  <a:lnTo>
                    <a:pt x="27222" y="921"/>
                  </a:lnTo>
                  <a:cubicBezTo>
                    <a:pt x="27829" y="921"/>
                    <a:pt x="27829" y="0"/>
                    <a:pt x="27222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30" name="Google Shape;1230;p7"/>
            <p:cNvSpPr/>
            <p:nvPr/>
          </p:nvSpPr>
          <p:spPr>
            <a:xfrm>
              <a:off x="3289800" y="2386788"/>
              <a:ext cx="290875" cy="194625"/>
            </a:xfrm>
            <a:custGeom>
              <a:avLst/>
              <a:gdLst/>
              <a:ahLst/>
              <a:cxnLst/>
              <a:rect l="l" t="t" r="r" b="b"/>
              <a:pathLst>
                <a:path w="11635" h="7785" extrusionOk="0">
                  <a:moveTo>
                    <a:pt x="1591" y="1"/>
                  </a:moveTo>
                  <a:cubicBezTo>
                    <a:pt x="712" y="1"/>
                    <a:pt x="0" y="691"/>
                    <a:pt x="0" y="1570"/>
                  </a:cubicBezTo>
                  <a:lnTo>
                    <a:pt x="0" y="6215"/>
                  </a:lnTo>
                  <a:cubicBezTo>
                    <a:pt x="0" y="7094"/>
                    <a:pt x="712" y="7784"/>
                    <a:pt x="1591" y="7784"/>
                  </a:cubicBezTo>
                  <a:lnTo>
                    <a:pt x="10044" y="7784"/>
                  </a:lnTo>
                  <a:cubicBezTo>
                    <a:pt x="10923" y="7784"/>
                    <a:pt x="11634" y="7094"/>
                    <a:pt x="11634" y="6215"/>
                  </a:cubicBezTo>
                  <a:lnTo>
                    <a:pt x="11634" y="1570"/>
                  </a:lnTo>
                  <a:cubicBezTo>
                    <a:pt x="11634" y="691"/>
                    <a:pt x="10923" y="1"/>
                    <a:pt x="10044" y="1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31" name="Google Shape;1231;p7"/>
            <p:cNvSpPr/>
            <p:nvPr/>
          </p:nvSpPr>
          <p:spPr>
            <a:xfrm>
              <a:off x="3307050" y="2403538"/>
              <a:ext cx="256350" cy="161125"/>
            </a:xfrm>
            <a:custGeom>
              <a:avLst/>
              <a:gdLst/>
              <a:ahLst/>
              <a:cxnLst/>
              <a:rect l="l" t="t" r="r" b="b"/>
              <a:pathLst>
                <a:path w="10254" h="6445" extrusionOk="0">
                  <a:moveTo>
                    <a:pt x="901" y="0"/>
                  </a:moveTo>
                  <a:cubicBezTo>
                    <a:pt x="399" y="0"/>
                    <a:pt x="1" y="398"/>
                    <a:pt x="1" y="900"/>
                  </a:cubicBezTo>
                  <a:lnTo>
                    <a:pt x="1" y="5545"/>
                  </a:lnTo>
                  <a:cubicBezTo>
                    <a:pt x="1" y="6047"/>
                    <a:pt x="399" y="6445"/>
                    <a:pt x="901" y="6445"/>
                  </a:cubicBezTo>
                  <a:lnTo>
                    <a:pt x="9354" y="6445"/>
                  </a:lnTo>
                  <a:cubicBezTo>
                    <a:pt x="9856" y="6445"/>
                    <a:pt x="10254" y="6047"/>
                    <a:pt x="10254" y="5545"/>
                  </a:cubicBezTo>
                  <a:lnTo>
                    <a:pt x="10254" y="900"/>
                  </a:lnTo>
                  <a:cubicBezTo>
                    <a:pt x="10254" y="398"/>
                    <a:pt x="9856" y="0"/>
                    <a:pt x="9354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32" name="Google Shape;1232;p7"/>
            <p:cNvSpPr/>
            <p:nvPr/>
          </p:nvSpPr>
          <p:spPr>
            <a:xfrm>
              <a:off x="3290850" y="2403013"/>
              <a:ext cx="179975" cy="160600"/>
            </a:xfrm>
            <a:custGeom>
              <a:avLst/>
              <a:gdLst/>
              <a:ahLst/>
              <a:cxnLst/>
              <a:rect l="l" t="t" r="r" b="b"/>
              <a:pathLst>
                <a:path w="7199" h="6424" extrusionOk="0">
                  <a:moveTo>
                    <a:pt x="5671" y="0"/>
                  </a:moveTo>
                  <a:lnTo>
                    <a:pt x="0" y="5671"/>
                  </a:lnTo>
                  <a:lnTo>
                    <a:pt x="754" y="6424"/>
                  </a:lnTo>
                  <a:lnTo>
                    <a:pt x="7198" y="0"/>
                  </a:lnTo>
                  <a:close/>
                </a:path>
              </a:pathLst>
            </a:custGeom>
            <a:solidFill>
              <a:srgbClr val="FFFFF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33" name="Google Shape;1233;p7"/>
            <p:cNvSpPr/>
            <p:nvPr/>
          </p:nvSpPr>
          <p:spPr>
            <a:xfrm>
              <a:off x="3377675" y="2403013"/>
              <a:ext cx="199325" cy="161125"/>
            </a:xfrm>
            <a:custGeom>
              <a:avLst/>
              <a:gdLst/>
              <a:ahLst/>
              <a:cxnLst/>
              <a:rect l="l" t="t" r="r" b="b"/>
              <a:pathLst>
                <a:path w="7973" h="6445" extrusionOk="0">
                  <a:moveTo>
                    <a:pt x="6445" y="0"/>
                  </a:moveTo>
                  <a:lnTo>
                    <a:pt x="1" y="6445"/>
                  </a:lnTo>
                  <a:lnTo>
                    <a:pt x="1528" y="6445"/>
                  </a:lnTo>
                  <a:lnTo>
                    <a:pt x="7973" y="0"/>
                  </a:lnTo>
                  <a:close/>
                </a:path>
              </a:pathLst>
            </a:custGeom>
            <a:solidFill>
              <a:srgbClr val="FFFFF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34" name="Google Shape;1234;p7"/>
            <p:cNvSpPr/>
            <p:nvPr/>
          </p:nvSpPr>
          <p:spPr>
            <a:xfrm>
              <a:off x="3625100" y="2386788"/>
              <a:ext cx="290875" cy="194625"/>
            </a:xfrm>
            <a:custGeom>
              <a:avLst/>
              <a:gdLst/>
              <a:ahLst/>
              <a:cxnLst/>
              <a:rect l="l" t="t" r="r" b="b"/>
              <a:pathLst>
                <a:path w="11635" h="7785" extrusionOk="0">
                  <a:moveTo>
                    <a:pt x="1591" y="1"/>
                  </a:moveTo>
                  <a:cubicBezTo>
                    <a:pt x="712" y="1"/>
                    <a:pt x="1" y="691"/>
                    <a:pt x="1" y="1570"/>
                  </a:cubicBezTo>
                  <a:lnTo>
                    <a:pt x="1" y="6215"/>
                  </a:lnTo>
                  <a:cubicBezTo>
                    <a:pt x="1" y="7094"/>
                    <a:pt x="712" y="7784"/>
                    <a:pt x="1591" y="7784"/>
                  </a:cubicBezTo>
                  <a:lnTo>
                    <a:pt x="10044" y="7784"/>
                  </a:lnTo>
                  <a:cubicBezTo>
                    <a:pt x="10923" y="7784"/>
                    <a:pt x="11634" y="7094"/>
                    <a:pt x="11634" y="6215"/>
                  </a:cubicBezTo>
                  <a:lnTo>
                    <a:pt x="11634" y="1570"/>
                  </a:lnTo>
                  <a:cubicBezTo>
                    <a:pt x="11634" y="691"/>
                    <a:pt x="10923" y="1"/>
                    <a:pt x="10044" y="1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35" name="Google Shape;1235;p7"/>
            <p:cNvSpPr/>
            <p:nvPr/>
          </p:nvSpPr>
          <p:spPr>
            <a:xfrm>
              <a:off x="3641850" y="2403538"/>
              <a:ext cx="256850" cy="161125"/>
            </a:xfrm>
            <a:custGeom>
              <a:avLst/>
              <a:gdLst/>
              <a:ahLst/>
              <a:cxnLst/>
              <a:rect l="l" t="t" r="r" b="b"/>
              <a:pathLst>
                <a:path w="10274" h="6445" extrusionOk="0">
                  <a:moveTo>
                    <a:pt x="900" y="0"/>
                  </a:moveTo>
                  <a:cubicBezTo>
                    <a:pt x="398" y="0"/>
                    <a:pt x="0" y="398"/>
                    <a:pt x="0" y="900"/>
                  </a:cubicBezTo>
                  <a:lnTo>
                    <a:pt x="0" y="5545"/>
                  </a:lnTo>
                  <a:cubicBezTo>
                    <a:pt x="0" y="6047"/>
                    <a:pt x="398" y="6445"/>
                    <a:pt x="900" y="6445"/>
                  </a:cubicBezTo>
                  <a:lnTo>
                    <a:pt x="9374" y="6445"/>
                  </a:lnTo>
                  <a:cubicBezTo>
                    <a:pt x="9876" y="6445"/>
                    <a:pt x="10274" y="6047"/>
                    <a:pt x="10274" y="5545"/>
                  </a:cubicBezTo>
                  <a:lnTo>
                    <a:pt x="10274" y="900"/>
                  </a:lnTo>
                  <a:cubicBezTo>
                    <a:pt x="10274" y="398"/>
                    <a:pt x="9876" y="0"/>
                    <a:pt x="9374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36" name="Google Shape;1236;p7"/>
            <p:cNvSpPr/>
            <p:nvPr/>
          </p:nvSpPr>
          <p:spPr>
            <a:xfrm>
              <a:off x="3628775" y="2403013"/>
              <a:ext cx="179950" cy="160600"/>
            </a:xfrm>
            <a:custGeom>
              <a:avLst/>
              <a:gdLst/>
              <a:ahLst/>
              <a:cxnLst/>
              <a:rect l="l" t="t" r="r" b="b"/>
              <a:pathLst>
                <a:path w="7198" h="6424" extrusionOk="0">
                  <a:moveTo>
                    <a:pt x="5670" y="0"/>
                  </a:moveTo>
                  <a:lnTo>
                    <a:pt x="0" y="5671"/>
                  </a:lnTo>
                  <a:lnTo>
                    <a:pt x="774" y="6424"/>
                  </a:lnTo>
                  <a:lnTo>
                    <a:pt x="7198" y="0"/>
                  </a:lnTo>
                  <a:close/>
                </a:path>
              </a:pathLst>
            </a:custGeom>
            <a:solidFill>
              <a:srgbClr val="FFFFF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37" name="Google Shape;1237;p7"/>
            <p:cNvSpPr/>
            <p:nvPr/>
          </p:nvSpPr>
          <p:spPr>
            <a:xfrm>
              <a:off x="3715600" y="2403013"/>
              <a:ext cx="199325" cy="161125"/>
            </a:xfrm>
            <a:custGeom>
              <a:avLst/>
              <a:gdLst/>
              <a:ahLst/>
              <a:cxnLst/>
              <a:rect l="l" t="t" r="r" b="b"/>
              <a:pathLst>
                <a:path w="7973" h="6445" extrusionOk="0">
                  <a:moveTo>
                    <a:pt x="6445" y="0"/>
                  </a:moveTo>
                  <a:lnTo>
                    <a:pt x="0" y="6445"/>
                  </a:lnTo>
                  <a:lnTo>
                    <a:pt x="1528" y="6445"/>
                  </a:lnTo>
                  <a:lnTo>
                    <a:pt x="7972" y="0"/>
                  </a:lnTo>
                  <a:close/>
                </a:path>
              </a:pathLst>
            </a:custGeom>
            <a:solidFill>
              <a:srgbClr val="FFFFF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38" name="Google Shape;1238;p7"/>
            <p:cNvSpPr/>
            <p:nvPr/>
          </p:nvSpPr>
          <p:spPr>
            <a:xfrm>
              <a:off x="3254738" y="2409813"/>
              <a:ext cx="695750" cy="23025"/>
            </a:xfrm>
            <a:custGeom>
              <a:avLst/>
              <a:gdLst/>
              <a:ahLst/>
              <a:cxnLst/>
              <a:rect l="l" t="t" r="r" b="b"/>
              <a:pathLst>
                <a:path w="27830" h="921" extrusionOk="0">
                  <a:moveTo>
                    <a:pt x="607" y="0"/>
                  </a:moveTo>
                  <a:cubicBezTo>
                    <a:pt x="1" y="0"/>
                    <a:pt x="1" y="921"/>
                    <a:pt x="607" y="921"/>
                  </a:cubicBezTo>
                  <a:lnTo>
                    <a:pt x="27222" y="921"/>
                  </a:lnTo>
                  <a:cubicBezTo>
                    <a:pt x="27829" y="921"/>
                    <a:pt x="27829" y="0"/>
                    <a:pt x="27222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39" name="Google Shape;1239;p7"/>
            <p:cNvSpPr/>
            <p:nvPr/>
          </p:nvSpPr>
          <p:spPr>
            <a:xfrm>
              <a:off x="3289788" y="2386788"/>
              <a:ext cx="290875" cy="194625"/>
            </a:xfrm>
            <a:custGeom>
              <a:avLst/>
              <a:gdLst/>
              <a:ahLst/>
              <a:cxnLst/>
              <a:rect l="l" t="t" r="r" b="b"/>
              <a:pathLst>
                <a:path w="11635" h="7785" extrusionOk="0">
                  <a:moveTo>
                    <a:pt x="1591" y="1"/>
                  </a:moveTo>
                  <a:cubicBezTo>
                    <a:pt x="712" y="1"/>
                    <a:pt x="0" y="691"/>
                    <a:pt x="0" y="1570"/>
                  </a:cubicBezTo>
                  <a:lnTo>
                    <a:pt x="0" y="6215"/>
                  </a:lnTo>
                  <a:cubicBezTo>
                    <a:pt x="0" y="7094"/>
                    <a:pt x="712" y="7784"/>
                    <a:pt x="1591" y="7784"/>
                  </a:cubicBezTo>
                  <a:lnTo>
                    <a:pt x="10044" y="7784"/>
                  </a:lnTo>
                  <a:cubicBezTo>
                    <a:pt x="10923" y="7784"/>
                    <a:pt x="11634" y="7094"/>
                    <a:pt x="11634" y="6215"/>
                  </a:cubicBezTo>
                  <a:lnTo>
                    <a:pt x="11634" y="1570"/>
                  </a:lnTo>
                  <a:cubicBezTo>
                    <a:pt x="11634" y="691"/>
                    <a:pt x="10923" y="1"/>
                    <a:pt x="10044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40" name="Google Shape;1240;p7"/>
            <p:cNvSpPr/>
            <p:nvPr/>
          </p:nvSpPr>
          <p:spPr>
            <a:xfrm>
              <a:off x="3307038" y="2403538"/>
              <a:ext cx="256350" cy="161125"/>
            </a:xfrm>
            <a:custGeom>
              <a:avLst/>
              <a:gdLst/>
              <a:ahLst/>
              <a:cxnLst/>
              <a:rect l="l" t="t" r="r" b="b"/>
              <a:pathLst>
                <a:path w="10254" h="6445" extrusionOk="0">
                  <a:moveTo>
                    <a:pt x="901" y="0"/>
                  </a:moveTo>
                  <a:cubicBezTo>
                    <a:pt x="399" y="0"/>
                    <a:pt x="1" y="398"/>
                    <a:pt x="1" y="900"/>
                  </a:cubicBezTo>
                  <a:lnTo>
                    <a:pt x="1" y="5545"/>
                  </a:lnTo>
                  <a:cubicBezTo>
                    <a:pt x="1" y="6047"/>
                    <a:pt x="399" y="6445"/>
                    <a:pt x="901" y="6445"/>
                  </a:cubicBezTo>
                  <a:lnTo>
                    <a:pt x="9354" y="6445"/>
                  </a:lnTo>
                  <a:cubicBezTo>
                    <a:pt x="9856" y="6445"/>
                    <a:pt x="10254" y="6047"/>
                    <a:pt x="10254" y="5545"/>
                  </a:cubicBezTo>
                  <a:lnTo>
                    <a:pt x="10254" y="900"/>
                  </a:lnTo>
                  <a:cubicBezTo>
                    <a:pt x="10254" y="398"/>
                    <a:pt x="9856" y="0"/>
                    <a:pt x="9354" y="0"/>
                  </a:cubicBezTo>
                  <a:close/>
                </a:path>
              </a:pathLst>
            </a:custGeom>
            <a:solidFill>
              <a:srgbClr val="F1F1F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41" name="Google Shape;1241;p7"/>
            <p:cNvSpPr/>
            <p:nvPr/>
          </p:nvSpPr>
          <p:spPr>
            <a:xfrm>
              <a:off x="3625088" y="2386788"/>
              <a:ext cx="290875" cy="194625"/>
            </a:xfrm>
            <a:custGeom>
              <a:avLst/>
              <a:gdLst/>
              <a:ahLst/>
              <a:cxnLst/>
              <a:rect l="l" t="t" r="r" b="b"/>
              <a:pathLst>
                <a:path w="11635" h="7785" extrusionOk="0">
                  <a:moveTo>
                    <a:pt x="1591" y="1"/>
                  </a:moveTo>
                  <a:cubicBezTo>
                    <a:pt x="712" y="1"/>
                    <a:pt x="1" y="691"/>
                    <a:pt x="1" y="1570"/>
                  </a:cubicBezTo>
                  <a:lnTo>
                    <a:pt x="1" y="6215"/>
                  </a:lnTo>
                  <a:cubicBezTo>
                    <a:pt x="1" y="7094"/>
                    <a:pt x="712" y="7784"/>
                    <a:pt x="1591" y="7784"/>
                  </a:cubicBezTo>
                  <a:lnTo>
                    <a:pt x="10044" y="7784"/>
                  </a:lnTo>
                  <a:cubicBezTo>
                    <a:pt x="10923" y="7784"/>
                    <a:pt x="11634" y="7094"/>
                    <a:pt x="11634" y="6215"/>
                  </a:cubicBezTo>
                  <a:lnTo>
                    <a:pt x="11634" y="1570"/>
                  </a:lnTo>
                  <a:cubicBezTo>
                    <a:pt x="11634" y="691"/>
                    <a:pt x="10923" y="1"/>
                    <a:pt x="10044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42" name="Google Shape;1242;p7"/>
            <p:cNvSpPr/>
            <p:nvPr/>
          </p:nvSpPr>
          <p:spPr>
            <a:xfrm>
              <a:off x="3641838" y="2403538"/>
              <a:ext cx="256850" cy="161125"/>
            </a:xfrm>
            <a:custGeom>
              <a:avLst/>
              <a:gdLst/>
              <a:ahLst/>
              <a:cxnLst/>
              <a:rect l="l" t="t" r="r" b="b"/>
              <a:pathLst>
                <a:path w="10274" h="6445" extrusionOk="0">
                  <a:moveTo>
                    <a:pt x="900" y="0"/>
                  </a:moveTo>
                  <a:cubicBezTo>
                    <a:pt x="398" y="0"/>
                    <a:pt x="0" y="398"/>
                    <a:pt x="0" y="900"/>
                  </a:cubicBezTo>
                  <a:lnTo>
                    <a:pt x="0" y="5545"/>
                  </a:lnTo>
                  <a:cubicBezTo>
                    <a:pt x="0" y="6047"/>
                    <a:pt x="398" y="6445"/>
                    <a:pt x="900" y="6445"/>
                  </a:cubicBezTo>
                  <a:lnTo>
                    <a:pt x="9374" y="6445"/>
                  </a:lnTo>
                  <a:cubicBezTo>
                    <a:pt x="9876" y="6445"/>
                    <a:pt x="10274" y="6047"/>
                    <a:pt x="10274" y="5545"/>
                  </a:cubicBezTo>
                  <a:lnTo>
                    <a:pt x="10274" y="900"/>
                  </a:lnTo>
                  <a:cubicBezTo>
                    <a:pt x="10274" y="398"/>
                    <a:pt x="9876" y="0"/>
                    <a:pt x="9374" y="0"/>
                  </a:cubicBezTo>
                  <a:close/>
                </a:path>
              </a:pathLst>
            </a:custGeom>
            <a:solidFill>
              <a:srgbClr val="F1F1F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1243" name="Google Shape;1243;p7"/>
          <p:cNvGrpSpPr/>
          <p:nvPr/>
        </p:nvGrpSpPr>
        <p:grpSpPr>
          <a:xfrm rot="920958">
            <a:off x="9324625" y="5675685"/>
            <a:ext cx="903344" cy="1265348"/>
            <a:chOff x="1441713" y="3841513"/>
            <a:chExt cx="524688" cy="734950"/>
          </a:xfrm>
        </p:grpSpPr>
        <p:sp>
          <p:nvSpPr>
            <p:cNvPr id="1244" name="Google Shape;1244;p7"/>
            <p:cNvSpPr/>
            <p:nvPr/>
          </p:nvSpPr>
          <p:spPr>
            <a:xfrm>
              <a:off x="1614875" y="4448813"/>
              <a:ext cx="178400" cy="55475"/>
            </a:xfrm>
            <a:custGeom>
              <a:avLst/>
              <a:gdLst/>
              <a:ahLst/>
              <a:cxnLst/>
              <a:rect l="l" t="t" r="r" b="b"/>
              <a:pathLst>
                <a:path w="7136" h="2219" extrusionOk="0">
                  <a:moveTo>
                    <a:pt x="419" y="0"/>
                  </a:moveTo>
                  <a:cubicBezTo>
                    <a:pt x="188" y="0"/>
                    <a:pt x="0" y="189"/>
                    <a:pt x="0" y="419"/>
                  </a:cubicBezTo>
                  <a:lnTo>
                    <a:pt x="0" y="1800"/>
                  </a:lnTo>
                  <a:cubicBezTo>
                    <a:pt x="0" y="2030"/>
                    <a:pt x="188" y="2218"/>
                    <a:pt x="419" y="2218"/>
                  </a:cubicBezTo>
                  <a:lnTo>
                    <a:pt x="6717" y="2218"/>
                  </a:lnTo>
                  <a:cubicBezTo>
                    <a:pt x="6926" y="2218"/>
                    <a:pt x="7114" y="2030"/>
                    <a:pt x="7135" y="1800"/>
                  </a:cubicBezTo>
                  <a:lnTo>
                    <a:pt x="7135" y="419"/>
                  </a:lnTo>
                  <a:cubicBezTo>
                    <a:pt x="7135" y="189"/>
                    <a:pt x="6947" y="0"/>
                    <a:pt x="6717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45" name="Google Shape;1245;p7"/>
            <p:cNvSpPr/>
            <p:nvPr/>
          </p:nvSpPr>
          <p:spPr>
            <a:xfrm>
              <a:off x="1631600" y="4363038"/>
              <a:ext cx="144400" cy="213425"/>
            </a:xfrm>
            <a:custGeom>
              <a:avLst/>
              <a:gdLst/>
              <a:ahLst/>
              <a:cxnLst/>
              <a:rect l="l" t="t" r="r" b="b"/>
              <a:pathLst>
                <a:path w="5776" h="8537" extrusionOk="0">
                  <a:moveTo>
                    <a:pt x="2532" y="0"/>
                  </a:moveTo>
                  <a:cubicBezTo>
                    <a:pt x="1131" y="0"/>
                    <a:pt x="1" y="1109"/>
                    <a:pt x="1" y="2511"/>
                  </a:cubicBezTo>
                  <a:lnTo>
                    <a:pt x="1" y="6026"/>
                  </a:lnTo>
                  <a:cubicBezTo>
                    <a:pt x="1" y="7407"/>
                    <a:pt x="1131" y="8537"/>
                    <a:pt x="2532" y="8537"/>
                  </a:cubicBezTo>
                  <a:lnTo>
                    <a:pt x="3265" y="8537"/>
                  </a:lnTo>
                  <a:cubicBezTo>
                    <a:pt x="4646" y="8537"/>
                    <a:pt x="5776" y="7407"/>
                    <a:pt x="5776" y="6026"/>
                  </a:cubicBezTo>
                  <a:lnTo>
                    <a:pt x="5776" y="2511"/>
                  </a:lnTo>
                  <a:cubicBezTo>
                    <a:pt x="5776" y="1109"/>
                    <a:pt x="4646" y="0"/>
                    <a:pt x="3265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46" name="Google Shape;1246;p7"/>
            <p:cNvSpPr/>
            <p:nvPr/>
          </p:nvSpPr>
          <p:spPr>
            <a:xfrm>
              <a:off x="1704325" y="4448813"/>
              <a:ext cx="88950" cy="55475"/>
            </a:xfrm>
            <a:custGeom>
              <a:avLst/>
              <a:gdLst/>
              <a:ahLst/>
              <a:cxnLst/>
              <a:rect l="l" t="t" r="r" b="b"/>
              <a:pathLst>
                <a:path w="3558" h="2219" extrusionOk="0">
                  <a:moveTo>
                    <a:pt x="0" y="0"/>
                  </a:moveTo>
                  <a:lnTo>
                    <a:pt x="0" y="2218"/>
                  </a:lnTo>
                  <a:lnTo>
                    <a:pt x="3139" y="2218"/>
                  </a:lnTo>
                  <a:cubicBezTo>
                    <a:pt x="3369" y="2218"/>
                    <a:pt x="3557" y="2030"/>
                    <a:pt x="3557" y="1800"/>
                  </a:cubicBezTo>
                  <a:lnTo>
                    <a:pt x="3557" y="419"/>
                  </a:lnTo>
                  <a:cubicBezTo>
                    <a:pt x="3536" y="189"/>
                    <a:pt x="3369" y="0"/>
                    <a:pt x="3139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47" name="Google Shape;1247;p7"/>
            <p:cNvSpPr/>
            <p:nvPr/>
          </p:nvSpPr>
          <p:spPr>
            <a:xfrm>
              <a:off x="1704325" y="4363038"/>
              <a:ext cx="71675" cy="213425"/>
            </a:xfrm>
            <a:custGeom>
              <a:avLst/>
              <a:gdLst/>
              <a:ahLst/>
              <a:cxnLst/>
              <a:rect l="l" t="t" r="r" b="b"/>
              <a:pathLst>
                <a:path w="2867" h="8537" extrusionOk="0">
                  <a:moveTo>
                    <a:pt x="0" y="0"/>
                  </a:moveTo>
                  <a:lnTo>
                    <a:pt x="0" y="8537"/>
                  </a:lnTo>
                  <a:lnTo>
                    <a:pt x="356" y="8537"/>
                  </a:lnTo>
                  <a:cubicBezTo>
                    <a:pt x="1737" y="8537"/>
                    <a:pt x="2867" y="7407"/>
                    <a:pt x="2867" y="6026"/>
                  </a:cubicBezTo>
                  <a:lnTo>
                    <a:pt x="2867" y="2511"/>
                  </a:lnTo>
                  <a:cubicBezTo>
                    <a:pt x="2867" y="1130"/>
                    <a:pt x="1737" y="0"/>
                    <a:pt x="356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48" name="Google Shape;1248;p7"/>
            <p:cNvSpPr/>
            <p:nvPr/>
          </p:nvSpPr>
          <p:spPr>
            <a:xfrm>
              <a:off x="1441725" y="3841513"/>
              <a:ext cx="524675" cy="607325"/>
            </a:xfrm>
            <a:custGeom>
              <a:avLst/>
              <a:gdLst/>
              <a:ahLst/>
              <a:cxnLst/>
              <a:rect l="l" t="t" r="r" b="b"/>
              <a:pathLst>
                <a:path w="20987" h="24293" extrusionOk="0">
                  <a:moveTo>
                    <a:pt x="10504" y="0"/>
                  </a:moveTo>
                  <a:cubicBezTo>
                    <a:pt x="4143" y="0"/>
                    <a:pt x="0" y="6675"/>
                    <a:pt x="2846" y="12366"/>
                  </a:cubicBezTo>
                  <a:lnTo>
                    <a:pt x="2909" y="12450"/>
                  </a:lnTo>
                  <a:cubicBezTo>
                    <a:pt x="3055" y="12785"/>
                    <a:pt x="3244" y="13098"/>
                    <a:pt x="3453" y="13391"/>
                  </a:cubicBezTo>
                  <a:cubicBezTo>
                    <a:pt x="6947" y="19438"/>
                    <a:pt x="6759" y="21677"/>
                    <a:pt x="6759" y="22786"/>
                  </a:cubicBezTo>
                  <a:cubicBezTo>
                    <a:pt x="6759" y="23435"/>
                    <a:pt x="7156" y="24041"/>
                    <a:pt x="7784" y="24292"/>
                  </a:cubicBezTo>
                  <a:lnTo>
                    <a:pt x="13245" y="24292"/>
                  </a:lnTo>
                  <a:cubicBezTo>
                    <a:pt x="13852" y="24041"/>
                    <a:pt x="14249" y="23435"/>
                    <a:pt x="14249" y="22786"/>
                  </a:cubicBezTo>
                  <a:cubicBezTo>
                    <a:pt x="14249" y="21677"/>
                    <a:pt x="14061" y="19438"/>
                    <a:pt x="17555" y="13391"/>
                  </a:cubicBezTo>
                  <a:cubicBezTo>
                    <a:pt x="17765" y="13098"/>
                    <a:pt x="17932" y="12764"/>
                    <a:pt x="18099" y="12450"/>
                  </a:cubicBezTo>
                  <a:cubicBezTo>
                    <a:pt x="18120" y="12429"/>
                    <a:pt x="18120" y="12387"/>
                    <a:pt x="18141" y="12366"/>
                  </a:cubicBezTo>
                  <a:cubicBezTo>
                    <a:pt x="20987" y="6675"/>
                    <a:pt x="16844" y="0"/>
                    <a:pt x="10504" y="0"/>
                  </a:cubicBez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49" name="Google Shape;1249;p7"/>
            <p:cNvSpPr/>
            <p:nvPr/>
          </p:nvSpPr>
          <p:spPr>
            <a:xfrm>
              <a:off x="1703800" y="3842038"/>
              <a:ext cx="213950" cy="606800"/>
            </a:xfrm>
            <a:custGeom>
              <a:avLst/>
              <a:gdLst/>
              <a:ahLst/>
              <a:cxnLst/>
              <a:rect l="l" t="t" r="r" b="b"/>
              <a:pathLst>
                <a:path w="8558" h="24272" extrusionOk="0">
                  <a:moveTo>
                    <a:pt x="0" y="0"/>
                  </a:moveTo>
                  <a:lnTo>
                    <a:pt x="0" y="24271"/>
                  </a:lnTo>
                  <a:lnTo>
                    <a:pt x="2741" y="24271"/>
                  </a:lnTo>
                  <a:cubicBezTo>
                    <a:pt x="3348" y="24020"/>
                    <a:pt x="3766" y="23414"/>
                    <a:pt x="3745" y="22765"/>
                  </a:cubicBezTo>
                  <a:cubicBezTo>
                    <a:pt x="3745" y="21656"/>
                    <a:pt x="3557" y="19417"/>
                    <a:pt x="7051" y="13370"/>
                  </a:cubicBezTo>
                  <a:cubicBezTo>
                    <a:pt x="7261" y="13077"/>
                    <a:pt x="7449" y="12743"/>
                    <a:pt x="7616" y="12429"/>
                  </a:cubicBezTo>
                  <a:cubicBezTo>
                    <a:pt x="7637" y="12408"/>
                    <a:pt x="7637" y="12366"/>
                    <a:pt x="7658" y="12345"/>
                  </a:cubicBezTo>
                  <a:cubicBezTo>
                    <a:pt x="8244" y="11173"/>
                    <a:pt x="8558" y="9855"/>
                    <a:pt x="8558" y="8537"/>
                  </a:cubicBezTo>
                  <a:cubicBezTo>
                    <a:pt x="8558" y="3829"/>
                    <a:pt x="4729" y="0"/>
                    <a:pt x="0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50" name="Google Shape;1250;p7"/>
            <p:cNvSpPr/>
            <p:nvPr/>
          </p:nvSpPr>
          <p:spPr>
            <a:xfrm>
              <a:off x="1614863" y="4448813"/>
              <a:ext cx="178400" cy="55475"/>
            </a:xfrm>
            <a:custGeom>
              <a:avLst/>
              <a:gdLst/>
              <a:ahLst/>
              <a:cxnLst/>
              <a:rect l="l" t="t" r="r" b="b"/>
              <a:pathLst>
                <a:path w="7136" h="2219" extrusionOk="0">
                  <a:moveTo>
                    <a:pt x="419" y="0"/>
                  </a:moveTo>
                  <a:cubicBezTo>
                    <a:pt x="188" y="0"/>
                    <a:pt x="0" y="189"/>
                    <a:pt x="0" y="419"/>
                  </a:cubicBezTo>
                  <a:lnTo>
                    <a:pt x="0" y="1800"/>
                  </a:lnTo>
                  <a:cubicBezTo>
                    <a:pt x="0" y="2030"/>
                    <a:pt x="188" y="2218"/>
                    <a:pt x="419" y="2218"/>
                  </a:cubicBezTo>
                  <a:lnTo>
                    <a:pt x="6717" y="2218"/>
                  </a:lnTo>
                  <a:cubicBezTo>
                    <a:pt x="6926" y="2218"/>
                    <a:pt x="7114" y="2030"/>
                    <a:pt x="7135" y="1800"/>
                  </a:cubicBezTo>
                  <a:lnTo>
                    <a:pt x="7135" y="419"/>
                  </a:lnTo>
                  <a:cubicBezTo>
                    <a:pt x="7135" y="189"/>
                    <a:pt x="6947" y="0"/>
                    <a:pt x="671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51" name="Google Shape;1251;p7"/>
            <p:cNvSpPr/>
            <p:nvPr/>
          </p:nvSpPr>
          <p:spPr>
            <a:xfrm>
              <a:off x="1631588" y="4363038"/>
              <a:ext cx="144400" cy="213425"/>
            </a:xfrm>
            <a:custGeom>
              <a:avLst/>
              <a:gdLst/>
              <a:ahLst/>
              <a:cxnLst/>
              <a:rect l="l" t="t" r="r" b="b"/>
              <a:pathLst>
                <a:path w="5776" h="8537" extrusionOk="0">
                  <a:moveTo>
                    <a:pt x="2532" y="0"/>
                  </a:moveTo>
                  <a:cubicBezTo>
                    <a:pt x="1131" y="0"/>
                    <a:pt x="1" y="1109"/>
                    <a:pt x="1" y="2511"/>
                  </a:cubicBezTo>
                  <a:lnTo>
                    <a:pt x="1" y="6026"/>
                  </a:lnTo>
                  <a:cubicBezTo>
                    <a:pt x="1" y="7407"/>
                    <a:pt x="1131" y="8537"/>
                    <a:pt x="2532" y="8537"/>
                  </a:cubicBezTo>
                  <a:lnTo>
                    <a:pt x="3265" y="8537"/>
                  </a:lnTo>
                  <a:cubicBezTo>
                    <a:pt x="4646" y="8537"/>
                    <a:pt x="5776" y="7407"/>
                    <a:pt x="5776" y="6026"/>
                  </a:cubicBezTo>
                  <a:lnTo>
                    <a:pt x="5776" y="2511"/>
                  </a:lnTo>
                  <a:cubicBezTo>
                    <a:pt x="5776" y="1109"/>
                    <a:pt x="4646" y="0"/>
                    <a:pt x="326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52" name="Google Shape;1252;p7"/>
            <p:cNvSpPr/>
            <p:nvPr/>
          </p:nvSpPr>
          <p:spPr>
            <a:xfrm>
              <a:off x="1704313" y="4448813"/>
              <a:ext cx="88950" cy="55475"/>
            </a:xfrm>
            <a:custGeom>
              <a:avLst/>
              <a:gdLst/>
              <a:ahLst/>
              <a:cxnLst/>
              <a:rect l="l" t="t" r="r" b="b"/>
              <a:pathLst>
                <a:path w="3558" h="2219" extrusionOk="0">
                  <a:moveTo>
                    <a:pt x="0" y="0"/>
                  </a:moveTo>
                  <a:lnTo>
                    <a:pt x="0" y="2218"/>
                  </a:lnTo>
                  <a:lnTo>
                    <a:pt x="3139" y="2218"/>
                  </a:lnTo>
                  <a:cubicBezTo>
                    <a:pt x="3369" y="2218"/>
                    <a:pt x="3557" y="2030"/>
                    <a:pt x="3557" y="1800"/>
                  </a:cubicBezTo>
                  <a:lnTo>
                    <a:pt x="3557" y="419"/>
                  </a:lnTo>
                  <a:cubicBezTo>
                    <a:pt x="3536" y="189"/>
                    <a:pt x="3369" y="0"/>
                    <a:pt x="313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53" name="Google Shape;1253;p7"/>
            <p:cNvSpPr/>
            <p:nvPr/>
          </p:nvSpPr>
          <p:spPr>
            <a:xfrm>
              <a:off x="1704313" y="4363038"/>
              <a:ext cx="71675" cy="213425"/>
            </a:xfrm>
            <a:custGeom>
              <a:avLst/>
              <a:gdLst/>
              <a:ahLst/>
              <a:cxnLst/>
              <a:rect l="l" t="t" r="r" b="b"/>
              <a:pathLst>
                <a:path w="2867" h="8537" extrusionOk="0">
                  <a:moveTo>
                    <a:pt x="0" y="0"/>
                  </a:moveTo>
                  <a:lnTo>
                    <a:pt x="0" y="8537"/>
                  </a:lnTo>
                  <a:lnTo>
                    <a:pt x="356" y="8537"/>
                  </a:lnTo>
                  <a:cubicBezTo>
                    <a:pt x="1737" y="8537"/>
                    <a:pt x="2867" y="7407"/>
                    <a:pt x="2867" y="6026"/>
                  </a:cubicBezTo>
                  <a:lnTo>
                    <a:pt x="2867" y="2511"/>
                  </a:lnTo>
                  <a:cubicBezTo>
                    <a:pt x="2867" y="1130"/>
                    <a:pt x="1737" y="0"/>
                    <a:pt x="35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54" name="Google Shape;1254;p7"/>
            <p:cNvSpPr/>
            <p:nvPr/>
          </p:nvSpPr>
          <p:spPr>
            <a:xfrm>
              <a:off x="1441713" y="3841513"/>
              <a:ext cx="524675" cy="607325"/>
            </a:xfrm>
            <a:custGeom>
              <a:avLst/>
              <a:gdLst/>
              <a:ahLst/>
              <a:cxnLst/>
              <a:rect l="l" t="t" r="r" b="b"/>
              <a:pathLst>
                <a:path w="20987" h="24293" extrusionOk="0">
                  <a:moveTo>
                    <a:pt x="10504" y="0"/>
                  </a:moveTo>
                  <a:cubicBezTo>
                    <a:pt x="4143" y="0"/>
                    <a:pt x="0" y="6675"/>
                    <a:pt x="2846" y="12366"/>
                  </a:cubicBezTo>
                  <a:lnTo>
                    <a:pt x="2909" y="12450"/>
                  </a:lnTo>
                  <a:cubicBezTo>
                    <a:pt x="3055" y="12785"/>
                    <a:pt x="3244" y="13098"/>
                    <a:pt x="3453" y="13391"/>
                  </a:cubicBezTo>
                  <a:cubicBezTo>
                    <a:pt x="6947" y="19438"/>
                    <a:pt x="6759" y="21677"/>
                    <a:pt x="6759" y="22786"/>
                  </a:cubicBezTo>
                  <a:cubicBezTo>
                    <a:pt x="6759" y="23435"/>
                    <a:pt x="7156" y="24041"/>
                    <a:pt x="7784" y="24292"/>
                  </a:cubicBezTo>
                  <a:lnTo>
                    <a:pt x="13245" y="24292"/>
                  </a:lnTo>
                  <a:cubicBezTo>
                    <a:pt x="13852" y="24041"/>
                    <a:pt x="14249" y="23435"/>
                    <a:pt x="14249" y="22786"/>
                  </a:cubicBezTo>
                  <a:cubicBezTo>
                    <a:pt x="14249" y="21677"/>
                    <a:pt x="14061" y="19438"/>
                    <a:pt x="17555" y="13391"/>
                  </a:cubicBezTo>
                  <a:cubicBezTo>
                    <a:pt x="17765" y="13098"/>
                    <a:pt x="17932" y="12764"/>
                    <a:pt x="18099" y="12450"/>
                  </a:cubicBezTo>
                  <a:cubicBezTo>
                    <a:pt x="18120" y="12429"/>
                    <a:pt x="18120" y="12387"/>
                    <a:pt x="18141" y="12366"/>
                  </a:cubicBezTo>
                  <a:cubicBezTo>
                    <a:pt x="20987" y="6675"/>
                    <a:pt x="16844" y="0"/>
                    <a:pt x="1050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55" name="Google Shape;1255;p7"/>
            <p:cNvSpPr/>
            <p:nvPr/>
          </p:nvSpPr>
          <p:spPr>
            <a:xfrm>
              <a:off x="1703788" y="3842038"/>
              <a:ext cx="213950" cy="606800"/>
            </a:xfrm>
            <a:custGeom>
              <a:avLst/>
              <a:gdLst/>
              <a:ahLst/>
              <a:cxnLst/>
              <a:rect l="l" t="t" r="r" b="b"/>
              <a:pathLst>
                <a:path w="8558" h="24272" extrusionOk="0">
                  <a:moveTo>
                    <a:pt x="0" y="0"/>
                  </a:moveTo>
                  <a:lnTo>
                    <a:pt x="0" y="24271"/>
                  </a:lnTo>
                  <a:lnTo>
                    <a:pt x="2741" y="24271"/>
                  </a:lnTo>
                  <a:cubicBezTo>
                    <a:pt x="3348" y="24020"/>
                    <a:pt x="3766" y="23414"/>
                    <a:pt x="3745" y="22765"/>
                  </a:cubicBezTo>
                  <a:cubicBezTo>
                    <a:pt x="3745" y="21656"/>
                    <a:pt x="3557" y="19417"/>
                    <a:pt x="7051" y="13370"/>
                  </a:cubicBezTo>
                  <a:cubicBezTo>
                    <a:pt x="7261" y="13077"/>
                    <a:pt x="7449" y="12743"/>
                    <a:pt x="7616" y="12429"/>
                  </a:cubicBezTo>
                  <a:cubicBezTo>
                    <a:pt x="7637" y="12408"/>
                    <a:pt x="7637" y="12366"/>
                    <a:pt x="7658" y="12345"/>
                  </a:cubicBezTo>
                  <a:cubicBezTo>
                    <a:pt x="8244" y="11173"/>
                    <a:pt x="8558" y="9855"/>
                    <a:pt x="8558" y="8537"/>
                  </a:cubicBezTo>
                  <a:cubicBezTo>
                    <a:pt x="8558" y="3829"/>
                    <a:pt x="4729" y="0"/>
                    <a:pt x="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1256" name="Google Shape;1256;p7"/>
          <p:cNvGrpSpPr/>
          <p:nvPr/>
        </p:nvGrpSpPr>
        <p:grpSpPr>
          <a:xfrm>
            <a:off x="-226993" y="1909907"/>
            <a:ext cx="763783" cy="1120375"/>
            <a:chOff x="1713713" y="4972438"/>
            <a:chExt cx="443613" cy="650725"/>
          </a:xfrm>
        </p:grpSpPr>
        <p:sp>
          <p:nvSpPr>
            <p:cNvPr id="1257" name="Google Shape;1257;p7"/>
            <p:cNvSpPr/>
            <p:nvPr/>
          </p:nvSpPr>
          <p:spPr>
            <a:xfrm>
              <a:off x="1922975" y="5313488"/>
              <a:ext cx="127125" cy="99925"/>
            </a:xfrm>
            <a:custGeom>
              <a:avLst/>
              <a:gdLst/>
              <a:ahLst/>
              <a:cxnLst/>
              <a:rect l="l" t="t" r="r" b="b"/>
              <a:pathLst>
                <a:path w="5085" h="3997" extrusionOk="0">
                  <a:moveTo>
                    <a:pt x="942" y="0"/>
                  </a:moveTo>
                  <a:lnTo>
                    <a:pt x="0" y="1674"/>
                  </a:lnTo>
                  <a:lnTo>
                    <a:pt x="4164" y="3997"/>
                  </a:lnTo>
                  <a:lnTo>
                    <a:pt x="4101" y="2867"/>
                  </a:lnTo>
                  <a:lnTo>
                    <a:pt x="5085" y="2323"/>
                  </a:lnTo>
                  <a:lnTo>
                    <a:pt x="942" y="0"/>
                  </a:ln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58" name="Google Shape;1258;p7"/>
            <p:cNvSpPr/>
            <p:nvPr/>
          </p:nvSpPr>
          <p:spPr>
            <a:xfrm>
              <a:off x="1924000" y="5319238"/>
              <a:ext cx="65425" cy="125050"/>
            </a:xfrm>
            <a:custGeom>
              <a:avLst/>
              <a:gdLst/>
              <a:ahLst/>
              <a:cxnLst/>
              <a:rect l="l" t="t" r="r" b="b"/>
              <a:pathLst>
                <a:path w="2617" h="5002" extrusionOk="0">
                  <a:moveTo>
                    <a:pt x="1905" y="0"/>
                  </a:moveTo>
                  <a:lnTo>
                    <a:pt x="1" y="293"/>
                  </a:lnTo>
                  <a:lnTo>
                    <a:pt x="712" y="5001"/>
                  </a:lnTo>
                  <a:lnTo>
                    <a:pt x="1570" y="4269"/>
                  </a:lnTo>
                  <a:lnTo>
                    <a:pt x="2616" y="4708"/>
                  </a:lnTo>
                  <a:lnTo>
                    <a:pt x="2616" y="4708"/>
                  </a:lnTo>
                  <a:lnTo>
                    <a:pt x="1905" y="0"/>
                  </a:ln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59" name="Google Shape;1259;p7"/>
            <p:cNvSpPr/>
            <p:nvPr/>
          </p:nvSpPr>
          <p:spPr>
            <a:xfrm>
              <a:off x="1713725" y="4972438"/>
              <a:ext cx="443600" cy="650725"/>
            </a:xfrm>
            <a:custGeom>
              <a:avLst/>
              <a:gdLst/>
              <a:ahLst/>
              <a:cxnLst/>
              <a:rect l="l" t="t" r="r" b="b"/>
              <a:pathLst>
                <a:path w="17744" h="26029" extrusionOk="0">
                  <a:moveTo>
                    <a:pt x="13015" y="0"/>
                  </a:moveTo>
                  <a:lnTo>
                    <a:pt x="1" y="23393"/>
                  </a:lnTo>
                  <a:cubicBezTo>
                    <a:pt x="670" y="25757"/>
                    <a:pt x="4750" y="26029"/>
                    <a:pt x="4750" y="26029"/>
                  </a:cubicBezTo>
                  <a:lnTo>
                    <a:pt x="17744" y="2636"/>
                  </a:lnTo>
                  <a:cubicBezTo>
                    <a:pt x="17200" y="837"/>
                    <a:pt x="13015" y="0"/>
                    <a:pt x="13015" y="0"/>
                  </a:cubicBezTo>
                  <a:close/>
                </a:path>
              </a:pathLst>
            </a:custGeom>
            <a:solidFill>
              <a:srgbClr val="FFF0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60" name="Google Shape;1260;p7"/>
            <p:cNvSpPr/>
            <p:nvPr/>
          </p:nvSpPr>
          <p:spPr>
            <a:xfrm>
              <a:off x="1772850" y="4997538"/>
              <a:ext cx="384475" cy="625625"/>
            </a:xfrm>
            <a:custGeom>
              <a:avLst/>
              <a:gdLst/>
              <a:ahLst/>
              <a:cxnLst/>
              <a:rect l="l" t="t" r="r" b="b"/>
              <a:pathLst>
                <a:path w="15379" h="25025" extrusionOk="0">
                  <a:moveTo>
                    <a:pt x="13621" y="0"/>
                  </a:moveTo>
                  <a:lnTo>
                    <a:pt x="0" y="24502"/>
                  </a:lnTo>
                  <a:cubicBezTo>
                    <a:pt x="774" y="24774"/>
                    <a:pt x="1569" y="24941"/>
                    <a:pt x="2385" y="25025"/>
                  </a:cubicBezTo>
                  <a:lnTo>
                    <a:pt x="15379" y="1632"/>
                  </a:lnTo>
                  <a:cubicBezTo>
                    <a:pt x="15170" y="963"/>
                    <a:pt x="14458" y="419"/>
                    <a:pt x="13621" y="0"/>
                  </a:cubicBezTo>
                  <a:close/>
                </a:path>
              </a:pathLst>
            </a:custGeom>
            <a:solidFill>
              <a:srgbClr val="FFF0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61" name="Google Shape;1261;p7"/>
            <p:cNvSpPr/>
            <p:nvPr/>
          </p:nvSpPr>
          <p:spPr>
            <a:xfrm>
              <a:off x="1813650" y="5021588"/>
              <a:ext cx="343675" cy="601575"/>
            </a:xfrm>
            <a:custGeom>
              <a:avLst/>
              <a:gdLst/>
              <a:ahLst/>
              <a:cxnLst/>
              <a:rect l="l" t="t" r="r" b="b"/>
              <a:pathLst>
                <a:path w="13747" h="24063" extrusionOk="0">
                  <a:moveTo>
                    <a:pt x="13349" y="1"/>
                  </a:moveTo>
                  <a:lnTo>
                    <a:pt x="0" y="23958"/>
                  </a:lnTo>
                  <a:cubicBezTo>
                    <a:pt x="439" y="24042"/>
                    <a:pt x="732" y="24063"/>
                    <a:pt x="732" y="24063"/>
                  </a:cubicBezTo>
                  <a:lnTo>
                    <a:pt x="13747" y="670"/>
                  </a:lnTo>
                  <a:cubicBezTo>
                    <a:pt x="13663" y="419"/>
                    <a:pt x="13517" y="189"/>
                    <a:pt x="13349" y="1"/>
                  </a:cubicBezTo>
                  <a:close/>
                </a:path>
              </a:pathLst>
            </a:custGeom>
            <a:solidFill>
              <a:srgbClr val="FFF0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62" name="Google Shape;1262;p7"/>
            <p:cNvSpPr/>
            <p:nvPr/>
          </p:nvSpPr>
          <p:spPr>
            <a:xfrm>
              <a:off x="1857050" y="5254513"/>
              <a:ext cx="148600" cy="111300"/>
            </a:xfrm>
            <a:custGeom>
              <a:avLst/>
              <a:gdLst/>
              <a:ahLst/>
              <a:cxnLst/>
              <a:rect l="l" t="t" r="r" b="b"/>
              <a:pathLst>
                <a:path w="5944" h="4452" extrusionOk="0">
                  <a:moveTo>
                    <a:pt x="1" y="1814"/>
                  </a:moveTo>
                  <a:cubicBezTo>
                    <a:pt x="1" y="1815"/>
                    <a:pt x="1" y="1815"/>
                    <a:pt x="1" y="1815"/>
                  </a:cubicBezTo>
                  <a:lnTo>
                    <a:pt x="1" y="1814"/>
                  </a:lnTo>
                  <a:close/>
                  <a:moveTo>
                    <a:pt x="1220" y="1"/>
                  </a:moveTo>
                  <a:cubicBezTo>
                    <a:pt x="1006" y="1"/>
                    <a:pt x="963" y="79"/>
                    <a:pt x="963" y="79"/>
                  </a:cubicBezTo>
                  <a:lnTo>
                    <a:pt x="1" y="1814"/>
                  </a:lnTo>
                  <a:lnTo>
                    <a:pt x="1" y="1814"/>
                  </a:lnTo>
                  <a:cubicBezTo>
                    <a:pt x="6" y="1807"/>
                    <a:pt x="52" y="1737"/>
                    <a:pt x="251" y="1737"/>
                  </a:cubicBezTo>
                  <a:cubicBezTo>
                    <a:pt x="554" y="1737"/>
                    <a:pt x="1212" y="1897"/>
                    <a:pt x="2616" y="2673"/>
                  </a:cubicBezTo>
                  <a:cubicBezTo>
                    <a:pt x="4981" y="3991"/>
                    <a:pt x="4729" y="4452"/>
                    <a:pt x="4729" y="4452"/>
                  </a:cubicBezTo>
                  <a:lnTo>
                    <a:pt x="5692" y="2715"/>
                  </a:lnTo>
                  <a:cubicBezTo>
                    <a:pt x="5692" y="2715"/>
                    <a:pt x="5943" y="2255"/>
                    <a:pt x="3579" y="936"/>
                  </a:cubicBezTo>
                  <a:cubicBezTo>
                    <a:pt x="2187" y="160"/>
                    <a:pt x="1527" y="1"/>
                    <a:pt x="1220" y="1"/>
                  </a:cubicBez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63" name="Google Shape;1263;p7"/>
            <p:cNvSpPr/>
            <p:nvPr/>
          </p:nvSpPr>
          <p:spPr>
            <a:xfrm>
              <a:off x="1922963" y="5313488"/>
              <a:ext cx="127125" cy="99925"/>
            </a:xfrm>
            <a:custGeom>
              <a:avLst/>
              <a:gdLst/>
              <a:ahLst/>
              <a:cxnLst/>
              <a:rect l="l" t="t" r="r" b="b"/>
              <a:pathLst>
                <a:path w="5085" h="3997" extrusionOk="0">
                  <a:moveTo>
                    <a:pt x="942" y="0"/>
                  </a:moveTo>
                  <a:lnTo>
                    <a:pt x="0" y="1674"/>
                  </a:lnTo>
                  <a:lnTo>
                    <a:pt x="4164" y="3997"/>
                  </a:lnTo>
                  <a:lnTo>
                    <a:pt x="4101" y="2867"/>
                  </a:lnTo>
                  <a:lnTo>
                    <a:pt x="5085" y="2323"/>
                  </a:lnTo>
                  <a:lnTo>
                    <a:pt x="942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64" name="Google Shape;1264;p7"/>
            <p:cNvSpPr/>
            <p:nvPr/>
          </p:nvSpPr>
          <p:spPr>
            <a:xfrm>
              <a:off x="1923988" y="5319238"/>
              <a:ext cx="65425" cy="125050"/>
            </a:xfrm>
            <a:custGeom>
              <a:avLst/>
              <a:gdLst/>
              <a:ahLst/>
              <a:cxnLst/>
              <a:rect l="l" t="t" r="r" b="b"/>
              <a:pathLst>
                <a:path w="2617" h="5002" extrusionOk="0">
                  <a:moveTo>
                    <a:pt x="1905" y="0"/>
                  </a:moveTo>
                  <a:lnTo>
                    <a:pt x="1" y="293"/>
                  </a:lnTo>
                  <a:lnTo>
                    <a:pt x="712" y="5001"/>
                  </a:lnTo>
                  <a:lnTo>
                    <a:pt x="1570" y="4269"/>
                  </a:lnTo>
                  <a:lnTo>
                    <a:pt x="2616" y="4708"/>
                  </a:lnTo>
                  <a:lnTo>
                    <a:pt x="2616" y="4708"/>
                  </a:lnTo>
                  <a:lnTo>
                    <a:pt x="1905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65" name="Google Shape;1265;p7"/>
            <p:cNvSpPr/>
            <p:nvPr/>
          </p:nvSpPr>
          <p:spPr>
            <a:xfrm>
              <a:off x="1713713" y="4972438"/>
              <a:ext cx="443600" cy="650725"/>
            </a:xfrm>
            <a:custGeom>
              <a:avLst/>
              <a:gdLst/>
              <a:ahLst/>
              <a:cxnLst/>
              <a:rect l="l" t="t" r="r" b="b"/>
              <a:pathLst>
                <a:path w="17744" h="26029" extrusionOk="0">
                  <a:moveTo>
                    <a:pt x="13015" y="0"/>
                  </a:moveTo>
                  <a:lnTo>
                    <a:pt x="1" y="23393"/>
                  </a:lnTo>
                  <a:cubicBezTo>
                    <a:pt x="670" y="25757"/>
                    <a:pt x="4750" y="26029"/>
                    <a:pt x="4750" y="26029"/>
                  </a:cubicBezTo>
                  <a:lnTo>
                    <a:pt x="17744" y="2636"/>
                  </a:lnTo>
                  <a:cubicBezTo>
                    <a:pt x="17200" y="837"/>
                    <a:pt x="13015" y="0"/>
                    <a:pt x="13015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66" name="Google Shape;1266;p7"/>
            <p:cNvSpPr/>
            <p:nvPr/>
          </p:nvSpPr>
          <p:spPr>
            <a:xfrm>
              <a:off x="1772838" y="4997538"/>
              <a:ext cx="384475" cy="625625"/>
            </a:xfrm>
            <a:custGeom>
              <a:avLst/>
              <a:gdLst/>
              <a:ahLst/>
              <a:cxnLst/>
              <a:rect l="l" t="t" r="r" b="b"/>
              <a:pathLst>
                <a:path w="15379" h="25025" extrusionOk="0">
                  <a:moveTo>
                    <a:pt x="13621" y="0"/>
                  </a:moveTo>
                  <a:lnTo>
                    <a:pt x="0" y="24502"/>
                  </a:lnTo>
                  <a:cubicBezTo>
                    <a:pt x="774" y="24774"/>
                    <a:pt x="1569" y="24941"/>
                    <a:pt x="2385" y="25025"/>
                  </a:cubicBezTo>
                  <a:lnTo>
                    <a:pt x="15379" y="1632"/>
                  </a:lnTo>
                  <a:cubicBezTo>
                    <a:pt x="15170" y="963"/>
                    <a:pt x="14458" y="419"/>
                    <a:pt x="1362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67" name="Google Shape;1267;p7"/>
            <p:cNvSpPr/>
            <p:nvPr/>
          </p:nvSpPr>
          <p:spPr>
            <a:xfrm>
              <a:off x="1813638" y="5021588"/>
              <a:ext cx="343675" cy="601575"/>
            </a:xfrm>
            <a:custGeom>
              <a:avLst/>
              <a:gdLst/>
              <a:ahLst/>
              <a:cxnLst/>
              <a:rect l="l" t="t" r="r" b="b"/>
              <a:pathLst>
                <a:path w="13747" h="24063" extrusionOk="0">
                  <a:moveTo>
                    <a:pt x="13349" y="1"/>
                  </a:moveTo>
                  <a:lnTo>
                    <a:pt x="0" y="23958"/>
                  </a:lnTo>
                  <a:cubicBezTo>
                    <a:pt x="439" y="24042"/>
                    <a:pt x="732" y="24063"/>
                    <a:pt x="732" y="24063"/>
                  </a:cubicBezTo>
                  <a:lnTo>
                    <a:pt x="13747" y="670"/>
                  </a:lnTo>
                  <a:cubicBezTo>
                    <a:pt x="13663" y="419"/>
                    <a:pt x="13517" y="189"/>
                    <a:pt x="13349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68" name="Google Shape;1268;p7"/>
            <p:cNvSpPr/>
            <p:nvPr/>
          </p:nvSpPr>
          <p:spPr>
            <a:xfrm>
              <a:off x="1857038" y="5254513"/>
              <a:ext cx="148600" cy="111300"/>
            </a:xfrm>
            <a:custGeom>
              <a:avLst/>
              <a:gdLst/>
              <a:ahLst/>
              <a:cxnLst/>
              <a:rect l="l" t="t" r="r" b="b"/>
              <a:pathLst>
                <a:path w="5944" h="4452" extrusionOk="0">
                  <a:moveTo>
                    <a:pt x="1" y="1814"/>
                  </a:moveTo>
                  <a:cubicBezTo>
                    <a:pt x="1" y="1815"/>
                    <a:pt x="1" y="1815"/>
                    <a:pt x="1" y="1815"/>
                  </a:cubicBezTo>
                  <a:lnTo>
                    <a:pt x="1" y="1814"/>
                  </a:lnTo>
                  <a:close/>
                  <a:moveTo>
                    <a:pt x="1220" y="1"/>
                  </a:moveTo>
                  <a:cubicBezTo>
                    <a:pt x="1006" y="1"/>
                    <a:pt x="963" y="79"/>
                    <a:pt x="963" y="79"/>
                  </a:cubicBezTo>
                  <a:lnTo>
                    <a:pt x="1" y="1814"/>
                  </a:lnTo>
                  <a:lnTo>
                    <a:pt x="1" y="1814"/>
                  </a:lnTo>
                  <a:cubicBezTo>
                    <a:pt x="6" y="1807"/>
                    <a:pt x="52" y="1737"/>
                    <a:pt x="251" y="1737"/>
                  </a:cubicBezTo>
                  <a:cubicBezTo>
                    <a:pt x="554" y="1737"/>
                    <a:pt x="1212" y="1897"/>
                    <a:pt x="2616" y="2673"/>
                  </a:cubicBezTo>
                  <a:cubicBezTo>
                    <a:pt x="4981" y="3991"/>
                    <a:pt x="4729" y="4452"/>
                    <a:pt x="4729" y="4452"/>
                  </a:cubicBezTo>
                  <a:lnTo>
                    <a:pt x="5692" y="2715"/>
                  </a:lnTo>
                  <a:cubicBezTo>
                    <a:pt x="5692" y="2715"/>
                    <a:pt x="5943" y="2255"/>
                    <a:pt x="3579" y="936"/>
                  </a:cubicBezTo>
                  <a:cubicBezTo>
                    <a:pt x="2187" y="160"/>
                    <a:pt x="1527" y="1"/>
                    <a:pt x="122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</p:spTree>
    <p:extLst>
      <p:ext uri="{BB962C8B-B14F-4D97-AF65-F5344CB8AC3E}">
        <p14:creationId xmlns:p14="http://schemas.microsoft.com/office/powerpoint/2010/main" val="2871385549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 preserve="1">
  <p:cSld name="1_Main point">
    <p:spTree>
      <p:nvGrpSpPr>
        <p:cNvPr id="1" name="Shape 12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70" name="Google Shape;1270;p8"/>
          <p:cNvGrpSpPr/>
          <p:nvPr/>
        </p:nvGrpSpPr>
        <p:grpSpPr>
          <a:xfrm>
            <a:off x="-99499" y="-67416"/>
            <a:ext cx="12189900" cy="6978400"/>
            <a:chOff x="-119900" y="-50550"/>
            <a:chExt cx="9142425" cy="5233800"/>
          </a:xfrm>
        </p:grpSpPr>
        <p:sp>
          <p:nvSpPr>
            <p:cNvPr id="1271" name="Google Shape;1271;p8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lt1"/>
                </a:solidFill>
              </a:endParaRPr>
            </a:p>
          </p:txBody>
        </p:sp>
        <p:sp>
          <p:nvSpPr>
            <p:cNvPr id="1272" name="Google Shape;1272;p8"/>
            <p:cNvSpPr/>
            <p:nvPr/>
          </p:nvSpPr>
          <p:spPr>
            <a:xfrm rot="5400000">
              <a:off x="8278075" y="3908300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3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lt1"/>
                </a:solidFill>
              </a:endParaRPr>
            </a:p>
          </p:txBody>
        </p:sp>
      </p:grpSp>
      <p:grpSp>
        <p:nvGrpSpPr>
          <p:cNvPr id="1273" name="Google Shape;1273;p8"/>
          <p:cNvGrpSpPr/>
          <p:nvPr/>
        </p:nvGrpSpPr>
        <p:grpSpPr>
          <a:xfrm>
            <a:off x="-419800" y="-67416"/>
            <a:ext cx="12189867" cy="6978400"/>
            <a:chOff x="-119900" y="-50550"/>
            <a:chExt cx="9142400" cy="5233800"/>
          </a:xfrm>
        </p:grpSpPr>
        <p:sp>
          <p:nvSpPr>
            <p:cNvPr id="1274" name="Google Shape;1274;p8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lt2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lt1"/>
                </a:solidFill>
              </a:endParaRPr>
            </a:p>
          </p:txBody>
        </p:sp>
        <p:sp>
          <p:nvSpPr>
            <p:cNvPr id="1275" name="Google Shape;1275;p8"/>
            <p:cNvSpPr/>
            <p:nvPr/>
          </p:nvSpPr>
          <p:spPr>
            <a:xfrm rot="5400000">
              <a:off x="8278050" y="2687875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lt2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lt1"/>
                </a:solidFill>
              </a:endParaRPr>
            </a:p>
          </p:txBody>
        </p:sp>
      </p:grpSp>
      <p:grpSp>
        <p:nvGrpSpPr>
          <p:cNvPr id="1276" name="Google Shape;1276;p8"/>
          <p:cNvGrpSpPr/>
          <p:nvPr/>
        </p:nvGrpSpPr>
        <p:grpSpPr>
          <a:xfrm>
            <a:off x="1409513" y="5171790"/>
            <a:ext cx="858348" cy="897109"/>
            <a:chOff x="3586913" y="4050713"/>
            <a:chExt cx="498538" cy="521050"/>
          </a:xfrm>
        </p:grpSpPr>
        <p:sp>
          <p:nvSpPr>
            <p:cNvPr id="1277" name="Google Shape;1277;p8"/>
            <p:cNvSpPr/>
            <p:nvPr/>
          </p:nvSpPr>
          <p:spPr>
            <a:xfrm>
              <a:off x="3624050" y="4313338"/>
              <a:ext cx="424775" cy="120325"/>
            </a:xfrm>
            <a:custGeom>
              <a:avLst/>
              <a:gdLst/>
              <a:ahLst/>
              <a:cxnLst/>
              <a:rect l="l" t="t" r="r" b="b"/>
              <a:pathLst>
                <a:path w="16991" h="4813" extrusionOk="0">
                  <a:moveTo>
                    <a:pt x="1068" y="0"/>
                  </a:moveTo>
                  <a:cubicBezTo>
                    <a:pt x="482" y="0"/>
                    <a:pt x="1" y="482"/>
                    <a:pt x="1" y="1067"/>
                  </a:cubicBezTo>
                  <a:lnTo>
                    <a:pt x="1" y="3746"/>
                  </a:lnTo>
                  <a:cubicBezTo>
                    <a:pt x="1" y="4331"/>
                    <a:pt x="482" y="4813"/>
                    <a:pt x="1068" y="4813"/>
                  </a:cubicBezTo>
                  <a:lnTo>
                    <a:pt x="16216" y="4813"/>
                  </a:lnTo>
                  <a:cubicBezTo>
                    <a:pt x="16342" y="4813"/>
                    <a:pt x="16468" y="4792"/>
                    <a:pt x="16991" y="4750"/>
                  </a:cubicBezTo>
                  <a:lnTo>
                    <a:pt x="16991" y="63"/>
                  </a:lnTo>
                  <a:cubicBezTo>
                    <a:pt x="16468" y="21"/>
                    <a:pt x="16342" y="0"/>
                    <a:pt x="16196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78" name="Google Shape;1278;p8"/>
            <p:cNvSpPr/>
            <p:nvPr/>
          </p:nvSpPr>
          <p:spPr>
            <a:xfrm>
              <a:off x="3616200" y="4304963"/>
              <a:ext cx="439425" cy="133925"/>
            </a:xfrm>
            <a:custGeom>
              <a:avLst/>
              <a:gdLst/>
              <a:ahLst/>
              <a:cxnLst/>
              <a:rect l="l" t="t" r="r" b="b"/>
              <a:pathLst>
                <a:path w="17577" h="5357" extrusionOk="0">
                  <a:moveTo>
                    <a:pt x="1068" y="1"/>
                  </a:moveTo>
                  <a:cubicBezTo>
                    <a:pt x="482" y="1"/>
                    <a:pt x="1" y="482"/>
                    <a:pt x="1" y="1068"/>
                  </a:cubicBezTo>
                  <a:lnTo>
                    <a:pt x="1" y="4290"/>
                  </a:lnTo>
                  <a:cubicBezTo>
                    <a:pt x="1" y="4876"/>
                    <a:pt x="482" y="5357"/>
                    <a:pt x="1068" y="5357"/>
                  </a:cubicBezTo>
                  <a:lnTo>
                    <a:pt x="17577" y="5357"/>
                  </a:lnTo>
                  <a:lnTo>
                    <a:pt x="17577" y="4876"/>
                  </a:lnTo>
                  <a:lnTo>
                    <a:pt x="1612" y="4876"/>
                  </a:lnTo>
                  <a:cubicBezTo>
                    <a:pt x="1005" y="4876"/>
                    <a:pt x="545" y="4394"/>
                    <a:pt x="545" y="3809"/>
                  </a:cubicBezTo>
                  <a:lnTo>
                    <a:pt x="545" y="1549"/>
                  </a:lnTo>
                  <a:cubicBezTo>
                    <a:pt x="545" y="963"/>
                    <a:pt x="1005" y="482"/>
                    <a:pt x="1612" y="482"/>
                  </a:cubicBezTo>
                  <a:lnTo>
                    <a:pt x="17577" y="482"/>
                  </a:lnTo>
                  <a:lnTo>
                    <a:pt x="17577" y="1"/>
                  </a:ln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79" name="Google Shape;1279;p8"/>
            <p:cNvSpPr/>
            <p:nvPr/>
          </p:nvSpPr>
          <p:spPr>
            <a:xfrm>
              <a:off x="3593725" y="4446713"/>
              <a:ext cx="483875" cy="120350"/>
            </a:xfrm>
            <a:custGeom>
              <a:avLst/>
              <a:gdLst/>
              <a:ahLst/>
              <a:cxnLst/>
              <a:rect l="l" t="t" r="r" b="b"/>
              <a:pathLst>
                <a:path w="19355" h="4814" extrusionOk="0">
                  <a:moveTo>
                    <a:pt x="795" y="1"/>
                  </a:moveTo>
                  <a:cubicBezTo>
                    <a:pt x="649" y="1"/>
                    <a:pt x="523" y="43"/>
                    <a:pt x="0" y="84"/>
                  </a:cubicBezTo>
                  <a:lnTo>
                    <a:pt x="0" y="4750"/>
                  </a:lnTo>
                  <a:cubicBezTo>
                    <a:pt x="523" y="4792"/>
                    <a:pt x="649" y="4813"/>
                    <a:pt x="774" y="4813"/>
                  </a:cubicBezTo>
                  <a:lnTo>
                    <a:pt x="18287" y="4813"/>
                  </a:lnTo>
                  <a:cubicBezTo>
                    <a:pt x="18873" y="4813"/>
                    <a:pt x="19354" y="4332"/>
                    <a:pt x="19354" y="3746"/>
                  </a:cubicBezTo>
                  <a:lnTo>
                    <a:pt x="19354" y="1068"/>
                  </a:lnTo>
                  <a:cubicBezTo>
                    <a:pt x="19354" y="482"/>
                    <a:pt x="18873" y="1"/>
                    <a:pt x="18287" y="1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80" name="Google Shape;1280;p8"/>
            <p:cNvSpPr/>
            <p:nvPr/>
          </p:nvSpPr>
          <p:spPr>
            <a:xfrm>
              <a:off x="3586925" y="4438863"/>
              <a:ext cx="498525" cy="132900"/>
            </a:xfrm>
            <a:custGeom>
              <a:avLst/>
              <a:gdLst/>
              <a:ahLst/>
              <a:cxnLst/>
              <a:rect l="l" t="t" r="r" b="b"/>
              <a:pathLst>
                <a:path w="19941" h="5316" extrusionOk="0">
                  <a:moveTo>
                    <a:pt x="0" y="1"/>
                  </a:moveTo>
                  <a:lnTo>
                    <a:pt x="0" y="461"/>
                  </a:lnTo>
                  <a:lnTo>
                    <a:pt x="18329" y="461"/>
                  </a:lnTo>
                  <a:cubicBezTo>
                    <a:pt x="18915" y="461"/>
                    <a:pt x="19396" y="943"/>
                    <a:pt x="19396" y="1528"/>
                  </a:cubicBezTo>
                  <a:lnTo>
                    <a:pt x="19396" y="3809"/>
                  </a:lnTo>
                  <a:cubicBezTo>
                    <a:pt x="19396" y="4395"/>
                    <a:pt x="18915" y="4855"/>
                    <a:pt x="18329" y="4855"/>
                  </a:cubicBezTo>
                  <a:lnTo>
                    <a:pt x="0" y="4855"/>
                  </a:lnTo>
                  <a:lnTo>
                    <a:pt x="0" y="5316"/>
                  </a:lnTo>
                  <a:lnTo>
                    <a:pt x="18873" y="5316"/>
                  </a:lnTo>
                  <a:cubicBezTo>
                    <a:pt x="19459" y="5316"/>
                    <a:pt x="19940" y="4855"/>
                    <a:pt x="19940" y="4269"/>
                  </a:cubicBezTo>
                  <a:lnTo>
                    <a:pt x="19940" y="1047"/>
                  </a:lnTo>
                  <a:cubicBezTo>
                    <a:pt x="19940" y="461"/>
                    <a:pt x="19459" y="1"/>
                    <a:pt x="18873" y="1"/>
                  </a:cubicBezTo>
                  <a:close/>
                </a:path>
              </a:pathLst>
            </a:custGeom>
            <a:solidFill>
              <a:srgbClr val="39B44A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81" name="Google Shape;1281;p8"/>
            <p:cNvSpPr/>
            <p:nvPr/>
          </p:nvSpPr>
          <p:spPr>
            <a:xfrm>
              <a:off x="3762150" y="4050713"/>
              <a:ext cx="73775" cy="51325"/>
            </a:xfrm>
            <a:custGeom>
              <a:avLst/>
              <a:gdLst/>
              <a:ahLst/>
              <a:cxnLst/>
              <a:rect l="l" t="t" r="r" b="b"/>
              <a:pathLst>
                <a:path w="2951" h="2053" extrusionOk="0">
                  <a:moveTo>
                    <a:pt x="128" y="0"/>
                  </a:moveTo>
                  <a:cubicBezTo>
                    <a:pt x="86" y="0"/>
                    <a:pt x="44" y="1"/>
                    <a:pt x="1" y="2"/>
                  </a:cubicBezTo>
                  <a:cubicBezTo>
                    <a:pt x="1" y="2"/>
                    <a:pt x="879" y="1968"/>
                    <a:pt x="2951" y="2052"/>
                  </a:cubicBezTo>
                  <a:cubicBezTo>
                    <a:pt x="2951" y="2052"/>
                    <a:pt x="2951" y="0"/>
                    <a:pt x="128" y="0"/>
                  </a:cubicBezTo>
                  <a:close/>
                </a:path>
              </a:pathLst>
            </a:custGeom>
            <a:solidFill>
              <a:srgbClr val="8BC53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82" name="Google Shape;1282;p8"/>
            <p:cNvSpPr/>
            <p:nvPr/>
          </p:nvSpPr>
          <p:spPr>
            <a:xfrm>
              <a:off x="3831725" y="4053363"/>
              <a:ext cx="28275" cy="81100"/>
            </a:xfrm>
            <a:custGeom>
              <a:avLst/>
              <a:gdLst/>
              <a:ahLst/>
              <a:cxnLst/>
              <a:rect l="l" t="t" r="r" b="b"/>
              <a:pathLst>
                <a:path w="1131" h="3244" extrusionOk="0">
                  <a:moveTo>
                    <a:pt x="1109" y="0"/>
                  </a:moveTo>
                  <a:cubicBezTo>
                    <a:pt x="1067" y="21"/>
                    <a:pt x="1005" y="42"/>
                    <a:pt x="963" y="63"/>
                  </a:cubicBezTo>
                  <a:cubicBezTo>
                    <a:pt x="900" y="84"/>
                    <a:pt x="837" y="105"/>
                    <a:pt x="795" y="147"/>
                  </a:cubicBezTo>
                  <a:cubicBezTo>
                    <a:pt x="733" y="189"/>
                    <a:pt x="670" y="230"/>
                    <a:pt x="586" y="293"/>
                  </a:cubicBezTo>
                  <a:cubicBezTo>
                    <a:pt x="544" y="356"/>
                    <a:pt x="482" y="440"/>
                    <a:pt x="398" y="523"/>
                  </a:cubicBezTo>
                  <a:cubicBezTo>
                    <a:pt x="356" y="607"/>
                    <a:pt x="293" y="712"/>
                    <a:pt x="251" y="795"/>
                  </a:cubicBezTo>
                  <a:cubicBezTo>
                    <a:pt x="210" y="900"/>
                    <a:pt x="189" y="1005"/>
                    <a:pt x="147" y="1130"/>
                  </a:cubicBezTo>
                  <a:cubicBezTo>
                    <a:pt x="126" y="1235"/>
                    <a:pt x="84" y="1339"/>
                    <a:pt x="84" y="1465"/>
                  </a:cubicBezTo>
                  <a:cubicBezTo>
                    <a:pt x="0" y="2051"/>
                    <a:pt x="21" y="2658"/>
                    <a:pt x="126" y="3243"/>
                  </a:cubicBezTo>
                  <a:lnTo>
                    <a:pt x="147" y="3243"/>
                  </a:lnTo>
                  <a:cubicBezTo>
                    <a:pt x="147" y="3243"/>
                    <a:pt x="147" y="3013"/>
                    <a:pt x="168" y="2678"/>
                  </a:cubicBezTo>
                  <a:cubicBezTo>
                    <a:pt x="189" y="2532"/>
                    <a:pt x="210" y="2344"/>
                    <a:pt x="231" y="2134"/>
                  </a:cubicBezTo>
                  <a:cubicBezTo>
                    <a:pt x="272" y="1925"/>
                    <a:pt x="314" y="1716"/>
                    <a:pt x="377" y="1507"/>
                  </a:cubicBezTo>
                  <a:cubicBezTo>
                    <a:pt x="398" y="1402"/>
                    <a:pt x="440" y="1298"/>
                    <a:pt x="461" y="1214"/>
                  </a:cubicBezTo>
                  <a:cubicBezTo>
                    <a:pt x="503" y="1130"/>
                    <a:pt x="544" y="1046"/>
                    <a:pt x="586" y="963"/>
                  </a:cubicBezTo>
                  <a:cubicBezTo>
                    <a:pt x="628" y="858"/>
                    <a:pt x="670" y="774"/>
                    <a:pt x="712" y="691"/>
                  </a:cubicBezTo>
                  <a:cubicBezTo>
                    <a:pt x="754" y="628"/>
                    <a:pt x="775" y="544"/>
                    <a:pt x="816" y="481"/>
                  </a:cubicBezTo>
                  <a:lnTo>
                    <a:pt x="942" y="293"/>
                  </a:lnTo>
                  <a:cubicBezTo>
                    <a:pt x="963" y="251"/>
                    <a:pt x="1005" y="209"/>
                    <a:pt x="1026" y="168"/>
                  </a:cubicBezTo>
                  <a:cubicBezTo>
                    <a:pt x="1088" y="84"/>
                    <a:pt x="1130" y="42"/>
                    <a:pt x="1130" y="42"/>
                  </a:cubicBezTo>
                  <a:lnTo>
                    <a:pt x="1109" y="0"/>
                  </a:lnTo>
                  <a:close/>
                </a:path>
              </a:pathLst>
            </a:custGeom>
            <a:solidFill>
              <a:srgbClr val="A57C5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83" name="Google Shape;1283;p8"/>
            <p:cNvSpPr/>
            <p:nvPr/>
          </p:nvSpPr>
          <p:spPr>
            <a:xfrm>
              <a:off x="3706700" y="4094763"/>
              <a:ext cx="258950" cy="210475"/>
            </a:xfrm>
            <a:custGeom>
              <a:avLst/>
              <a:gdLst/>
              <a:ahLst/>
              <a:cxnLst/>
              <a:rect l="l" t="t" r="r" b="b"/>
              <a:pathLst>
                <a:path w="10358" h="8419" extrusionOk="0">
                  <a:moveTo>
                    <a:pt x="3320" y="1"/>
                  </a:moveTo>
                  <a:cubicBezTo>
                    <a:pt x="2754" y="1"/>
                    <a:pt x="2145" y="134"/>
                    <a:pt x="1612" y="583"/>
                  </a:cubicBezTo>
                  <a:cubicBezTo>
                    <a:pt x="314" y="1671"/>
                    <a:pt x="1" y="4224"/>
                    <a:pt x="775" y="5647"/>
                  </a:cubicBezTo>
                  <a:cubicBezTo>
                    <a:pt x="1393" y="6736"/>
                    <a:pt x="2225" y="8418"/>
                    <a:pt x="3714" y="8418"/>
                  </a:cubicBezTo>
                  <a:cubicBezTo>
                    <a:pt x="4141" y="8418"/>
                    <a:pt x="4623" y="8280"/>
                    <a:pt x="5169" y="7948"/>
                  </a:cubicBezTo>
                  <a:cubicBezTo>
                    <a:pt x="5717" y="8278"/>
                    <a:pt x="6199" y="8416"/>
                    <a:pt x="6626" y="8416"/>
                  </a:cubicBezTo>
                  <a:cubicBezTo>
                    <a:pt x="8123" y="8416"/>
                    <a:pt x="8944" y="6721"/>
                    <a:pt x="9563" y="5647"/>
                  </a:cubicBezTo>
                  <a:cubicBezTo>
                    <a:pt x="10358" y="4245"/>
                    <a:pt x="10044" y="1671"/>
                    <a:pt x="8726" y="583"/>
                  </a:cubicBezTo>
                  <a:cubicBezTo>
                    <a:pt x="8201" y="134"/>
                    <a:pt x="7597" y="1"/>
                    <a:pt x="7033" y="1"/>
                  </a:cubicBezTo>
                  <a:cubicBezTo>
                    <a:pt x="6202" y="1"/>
                    <a:pt x="5455" y="290"/>
                    <a:pt x="5169" y="290"/>
                  </a:cubicBezTo>
                  <a:cubicBezTo>
                    <a:pt x="4895" y="290"/>
                    <a:pt x="4153" y="1"/>
                    <a:pt x="3320" y="1"/>
                  </a:cubicBez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84" name="Google Shape;1284;p8"/>
            <p:cNvSpPr/>
            <p:nvPr/>
          </p:nvSpPr>
          <p:spPr>
            <a:xfrm>
              <a:off x="3624038" y="4313338"/>
              <a:ext cx="424775" cy="120325"/>
            </a:xfrm>
            <a:custGeom>
              <a:avLst/>
              <a:gdLst/>
              <a:ahLst/>
              <a:cxnLst/>
              <a:rect l="l" t="t" r="r" b="b"/>
              <a:pathLst>
                <a:path w="16991" h="4813" extrusionOk="0">
                  <a:moveTo>
                    <a:pt x="1068" y="0"/>
                  </a:moveTo>
                  <a:cubicBezTo>
                    <a:pt x="482" y="0"/>
                    <a:pt x="1" y="482"/>
                    <a:pt x="1" y="1067"/>
                  </a:cubicBezTo>
                  <a:lnTo>
                    <a:pt x="1" y="3746"/>
                  </a:lnTo>
                  <a:cubicBezTo>
                    <a:pt x="1" y="4331"/>
                    <a:pt x="482" y="4813"/>
                    <a:pt x="1068" y="4813"/>
                  </a:cubicBezTo>
                  <a:lnTo>
                    <a:pt x="16216" y="4813"/>
                  </a:lnTo>
                  <a:cubicBezTo>
                    <a:pt x="16342" y="4813"/>
                    <a:pt x="16468" y="4792"/>
                    <a:pt x="16991" y="4750"/>
                  </a:cubicBezTo>
                  <a:lnTo>
                    <a:pt x="16991" y="63"/>
                  </a:lnTo>
                  <a:cubicBezTo>
                    <a:pt x="16468" y="21"/>
                    <a:pt x="16342" y="0"/>
                    <a:pt x="16196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85" name="Google Shape;1285;p8"/>
            <p:cNvSpPr/>
            <p:nvPr/>
          </p:nvSpPr>
          <p:spPr>
            <a:xfrm>
              <a:off x="3616188" y="4304963"/>
              <a:ext cx="439425" cy="133925"/>
            </a:xfrm>
            <a:custGeom>
              <a:avLst/>
              <a:gdLst/>
              <a:ahLst/>
              <a:cxnLst/>
              <a:rect l="l" t="t" r="r" b="b"/>
              <a:pathLst>
                <a:path w="17577" h="5357" extrusionOk="0">
                  <a:moveTo>
                    <a:pt x="1068" y="1"/>
                  </a:moveTo>
                  <a:cubicBezTo>
                    <a:pt x="482" y="1"/>
                    <a:pt x="1" y="482"/>
                    <a:pt x="1" y="1068"/>
                  </a:cubicBezTo>
                  <a:lnTo>
                    <a:pt x="1" y="4290"/>
                  </a:lnTo>
                  <a:cubicBezTo>
                    <a:pt x="1" y="4876"/>
                    <a:pt x="482" y="5357"/>
                    <a:pt x="1068" y="5357"/>
                  </a:cubicBezTo>
                  <a:lnTo>
                    <a:pt x="17577" y="5357"/>
                  </a:lnTo>
                  <a:lnTo>
                    <a:pt x="17577" y="4876"/>
                  </a:lnTo>
                  <a:lnTo>
                    <a:pt x="1612" y="4876"/>
                  </a:lnTo>
                  <a:cubicBezTo>
                    <a:pt x="1005" y="4876"/>
                    <a:pt x="545" y="4394"/>
                    <a:pt x="545" y="3809"/>
                  </a:cubicBezTo>
                  <a:lnTo>
                    <a:pt x="545" y="1549"/>
                  </a:lnTo>
                  <a:cubicBezTo>
                    <a:pt x="545" y="963"/>
                    <a:pt x="1005" y="482"/>
                    <a:pt x="1612" y="482"/>
                  </a:cubicBezTo>
                  <a:lnTo>
                    <a:pt x="17577" y="482"/>
                  </a:lnTo>
                  <a:lnTo>
                    <a:pt x="17577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86" name="Google Shape;1286;p8"/>
            <p:cNvSpPr/>
            <p:nvPr/>
          </p:nvSpPr>
          <p:spPr>
            <a:xfrm>
              <a:off x="3593713" y="4446713"/>
              <a:ext cx="483875" cy="120350"/>
            </a:xfrm>
            <a:custGeom>
              <a:avLst/>
              <a:gdLst/>
              <a:ahLst/>
              <a:cxnLst/>
              <a:rect l="l" t="t" r="r" b="b"/>
              <a:pathLst>
                <a:path w="19355" h="4814" extrusionOk="0">
                  <a:moveTo>
                    <a:pt x="795" y="1"/>
                  </a:moveTo>
                  <a:cubicBezTo>
                    <a:pt x="649" y="1"/>
                    <a:pt x="523" y="43"/>
                    <a:pt x="0" y="84"/>
                  </a:cubicBezTo>
                  <a:lnTo>
                    <a:pt x="0" y="4750"/>
                  </a:lnTo>
                  <a:cubicBezTo>
                    <a:pt x="523" y="4792"/>
                    <a:pt x="649" y="4813"/>
                    <a:pt x="774" y="4813"/>
                  </a:cubicBezTo>
                  <a:lnTo>
                    <a:pt x="18287" y="4813"/>
                  </a:lnTo>
                  <a:cubicBezTo>
                    <a:pt x="18873" y="4813"/>
                    <a:pt x="19354" y="4332"/>
                    <a:pt x="19354" y="3746"/>
                  </a:cubicBezTo>
                  <a:lnTo>
                    <a:pt x="19354" y="1068"/>
                  </a:lnTo>
                  <a:cubicBezTo>
                    <a:pt x="19354" y="482"/>
                    <a:pt x="18873" y="1"/>
                    <a:pt x="18287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87" name="Google Shape;1287;p8"/>
            <p:cNvSpPr/>
            <p:nvPr/>
          </p:nvSpPr>
          <p:spPr>
            <a:xfrm>
              <a:off x="3586913" y="4438863"/>
              <a:ext cx="498525" cy="132900"/>
            </a:xfrm>
            <a:custGeom>
              <a:avLst/>
              <a:gdLst/>
              <a:ahLst/>
              <a:cxnLst/>
              <a:rect l="l" t="t" r="r" b="b"/>
              <a:pathLst>
                <a:path w="19941" h="5316" extrusionOk="0">
                  <a:moveTo>
                    <a:pt x="0" y="1"/>
                  </a:moveTo>
                  <a:lnTo>
                    <a:pt x="0" y="461"/>
                  </a:lnTo>
                  <a:lnTo>
                    <a:pt x="18329" y="461"/>
                  </a:lnTo>
                  <a:cubicBezTo>
                    <a:pt x="18915" y="461"/>
                    <a:pt x="19396" y="943"/>
                    <a:pt x="19396" y="1528"/>
                  </a:cubicBezTo>
                  <a:lnTo>
                    <a:pt x="19396" y="3809"/>
                  </a:lnTo>
                  <a:cubicBezTo>
                    <a:pt x="19396" y="4395"/>
                    <a:pt x="18915" y="4855"/>
                    <a:pt x="18329" y="4855"/>
                  </a:cubicBezTo>
                  <a:lnTo>
                    <a:pt x="0" y="4855"/>
                  </a:lnTo>
                  <a:lnTo>
                    <a:pt x="0" y="5316"/>
                  </a:lnTo>
                  <a:lnTo>
                    <a:pt x="18873" y="5316"/>
                  </a:lnTo>
                  <a:cubicBezTo>
                    <a:pt x="19459" y="5316"/>
                    <a:pt x="19940" y="4855"/>
                    <a:pt x="19940" y="4269"/>
                  </a:cubicBezTo>
                  <a:lnTo>
                    <a:pt x="19940" y="1047"/>
                  </a:lnTo>
                  <a:cubicBezTo>
                    <a:pt x="19940" y="461"/>
                    <a:pt x="19459" y="1"/>
                    <a:pt x="18873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88" name="Google Shape;1288;p8"/>
            <p:cNvSpPr/>
            <p:nvPr/>
          </p:nvSpPr>
          <p:spPr>
            <a:xfrm>
              <a:off x="3762138" y="4050713"/>
              <a:ext cx="73775" cy="51325"/>
            </a:xfrm>
            <a:custGeom>
              <a:avLst/>
              <a:gdLst/>
              <a:ahLst/>
              <a:cxnLst/>
              <a:rect l="l" t="t" r="r" b="b"/>
              <a:pathLst>
                <a:path w="2951" h="2053" extrusionOk="0">
                  <a:moveTo>
                    <a:pt x="128" y="0"/>
                  </a:moveTo>
                  <a:cubicBezTo>
                    <a:pt x="86" y="0"/>
                    <a:pt x="44" y="1"/>
                    <a:pt x="1" y="2"/>
                  </a:cubicBezTo>
                  <a:cubicBezTo>
                    <a:pt x="1" y="2"/>
                    <a:pt x="879" y="1968"/>
                    <a:pt x="2951" y="2052"/>
                  </a:cubicBezTo>
                  <a:cubicBezTo>
                    <a:pt x="2951" y="2052"/>
                    <a:pt x="2951" y="0"/>
                    <a:pt x="128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89" name="Google Shape;1289;p8"/>
            <p:cNvSpPr/>
            <p:nvPr/>
          </p:nvSpPr>
          <p:spPr>
            <a:xfrm>
              <a:off x="3831713" y="4053363"/>
              <a:ext cx="28275" cy="81100"/>
            </a:xfrm>
            <a:custGeom>
              <a:avLst/>
              <a:gdLst/>
              <a:ahLst/>
              <a:cxnLst/>
              <a:rect l="l" t="t" r="r" b="b"/>
              <a:pathLst>
                <a:path w="1131" h="3244" extrusionOk="0">
                  <a:moveTo>
                    <a:pt x="1109" y="0"/>
                  </a:moveTo>
                  <a:cubicBezTo>
                    <a:pt x="1067" y="21"/>
                    <a:pt x="1005" y="42"/>
                    <a:pt x="963" y="63"/>
                  </a:cubicBezTo>
                  <a:cubicBezTo>
                    <a:pt x="900" y="84"/>
                    <a:pt x="837" y="105"/>
                    <a:pt x="795" y="147"/>
                  </a:cubicBezTo>
                  <a:cubicBezTo>
                    <a:pt x="733" y="189"/>
                    <a:pt x="670" y="230"/>
                    <a:pt x="586" y="293"/>
                  </a:cubicBezTo>
                  <a:cubicBezTo>
                    <a:pt x="544" y="356"/>
                    <a:pt x="482" y="440"/>
                    <a:pt x="398" y="523"/>
                  </a:cubicBezTo>
                  <a:cubicBezTo>
                    <a:pt x="356" y="607"/>
                    <a:pt x="293" y="712"/>
                    <a:pt x="251" y="795"/>
                  </a:cubicBezTo>
                  <a:cubicBezTo>
                    <a:pt x="210" y="900"/>
                    <a:pt x="189" y="1005"/>
                    <a:pt x="147" y="1130"/>
                  </a:cubicBezTo>
                  <a:cubicBezTo>
                    <a:pt x="126" y="1235"/>
                    <a:pt x="84" y="1339"/>
                    <a:pt x="84" y="1465"/>
                  </a:cubicBezTo>
                  <a:cubicBezTo>
                    <a:pt x="0" y="2051"/>
                    <a:pt x="21" y="2658"/>
                    <a:pt x="126" y="3243"/>
                  </a:cubicBezTo>
                  <a:lnTo>
                    <a:pt x="147" y="3243"/>
                  </a:lnTo>
                  <a:cubicBezTo>
                    <a:pt x="147" y="3243"/>
                    <a:pt x="147" y="3013"/>
                    <a:pt x="168" y="2678"/>
                  </a:cubicBezTo>
                  <a:cubicBezTo>
                    <a:pt x="189" y="2532"/>
                    <a:pt x="210" y="2344"/>
                    <a:pt x="231" y="2134"/>
                  </a:cubicBezTo>
                  <a:cubicBezTo>
                    <a:pt x="272" y="1925"/>
                    <a:pt x="314" y="1716"/>
                    <a:pt x="377" y="1507"/>
                  </a:cubicBezTo>
                  <a:cubicBezTo>
                    <a:pt x="398" y="1402"/>
                    <a:pt x="440" y="1298"/>
                    <a:pt x="461" y="1214"/>
                  </a:cubicBezTo>
                  <a:cubicBezTo>
                    <a:pt x="503" y="1130"/>
                    <a:pt x="544" y="1046"/>
                    <a:pt x="586" y="963"/>
                  </a:cubicBezTo>
                  <a:cubicBezTo>
                    <a:pt x="628" y="858"/>
                    <a:pt x="670" y="774"/>
                    <a:pt x="712" y="691"/>
                  </a:cubicBezTo>
                  <a:cubicBezTo>
                    <a:pt x="754" y="628"/>
                    <a:pt x="775" y="544"/>
                    <a:pt x="816" y="481"/>
                  </a:cubicBezTo>
                  <a:lnTo>
                    <a:pt x="942" y="293"/>
                  </a:lnTo>
                  <a:cubicBezTo>
                    <a:pt x="963" y="251"/>
                    <a:pt x="1005" y="209"/>
                    <a:pt x="1026" y="168"/>
                  </a:cubicBezTo>
                  <a:cubicBezTo>
                    <a:pt x="1088" y="84"/>
                    <a:pt x="1130" y="42"/>
                    <a:pt x="1130" y="42"/>
                  </a:cubicBezTo>
                  <a:lnTo>
                    <a:pt x="1109" y="0"/>
                  </a:lnTo>
                  <a:close/>
                </a:path>
              </a:pathLst>
            </a:custGeom>
            <a:solidFill>
              <a:srgbClr val="A5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90" name="Google Shape;1290;p8"/>
            <p:cNvSpPr/>
            <p:nvPr/>
          </p:nvSpPr>
          <p:spPr>
            <a:xfrm>
              <a:off x="3706688" y="4094763"/>
              <a:ext cx="258950" cy="210475"/>
            </a:xfrm>
            <a:custGeom>
              <a:avLst/>
              <a:gdLst/>
              <a:ahLst/>
              <a:cxnLst/>
              <a:rect l="l" t="t" r="r" b="b"/>
              <a:pathLst>
                <a:path w="10358" h="8419" extrusionOk="0">
                  <a:moveTo>
                    <a:pt x="3320" y="1"/>
                  </a:moveTo>
                  <a:cubicBezTo>
                    <a:pt x="2754" y="1"/>
                    <a:pt x="2145" y="134"/>
                    <a:pt x="1612" y="583"/>
                  </a:cubicBezTo>
                  <a:cubicBezTo>
                    <a:pt x="314" y="1671"/>
                    <a:pt x="1" y="4224"/>
                    <a:pt x="775" y="5647"/>
                  </a:cubicBezTo>
                  <a:cubicBezTo>
                    <a:pt x="1393" y="6736"/>
                    <a:pt x="2225" y="8418"/>
                    <a:pt x="3714" y="8418"/>
                  </a:cubicBezTo>
                  <a:cubicBezTo>
                    <a:pt x="4141" y="8418"/>
                    <a:pt x="4623" y="8280"/>
                    <a:pt x="5169" y="7948"/>
                  </a:cubicBezTo>
                  <a:cubicBezTo>
                    <a:pt x="5717" y="8278"/>
                    <a:pt x="6199" y="8416"/>
                    <a:pt x="6626" y="8416"/>
                  </a:cubicBezTo>
                  <a:cubicBezTo>
                    <a:pt x="8123" y="8416"/>
                    <a:pt x="8944" y="6721"/>
                    <a:pt x="9563" y="5647"/>
                  </a:cubicBezTo>
                  <a:cubicBezTo>
                    <a:pt x="10358" y="4245"/>
                    <a:pt x="10044" y="1671"/>
                    <a:pt x="8726" y="583"/>
                  </a:cubicBezTo>
                  <a:cubicBezTo>
                    <a:pt x="8201" y="134"/>
                    <a:pt x="7597" y="1"/>
                    <a:pt x="7033" y="1"/>
                  </a:cubicBezTo>
                  <a:cubicBezTo>
                    <a:pt x="6202" y="1"/>
                    <a:pt x="5455" y="290"/>
                    <a:pt x="5169" y="290"/>
                  </a:cubicBezTo>
                  <a:cubicBezTo>
                    <a:pt x="4895" y="290"/>
                    <a:pt x="4153" y="1"/>
                    <a:pt x="332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1291" name="Google Shape;1291;p8"/>
          <p:cNvGrpSpPr/>
          <p:nvPr/>
        </p:nvGrpSpPr>
        <p:grpSpPr>
          <a:xfrm>
            <a:off x="5158131" y="337903"/>
            <a:ext cx="1034008" cy="1106041"/>
            <a:chOff x="1992513" y="1111488"/>
            <a:chExt cx="600563" cy="642400"/>
          </a:xfrm>
        </p:grpSpPr>
        <p:grpSp>
          <p:nvGrpSpPr>
            <p:cNvPr id="1292" name="Google Shape;1292;p8"/>
            <p:cNvGrpSpPr/>
            <p:nvPr/>
          </p:nvGrpSpPr>
          <p:grpSpPr>
            <a:xfrm>
              <a:off x="1992525" y="1111488"/>
              <a:ext cx="600550" cy="642400"/>
              <a:chOff x="1992525" y="1111488"/>
              <a:chExt cx="600550" cy="642400"/>
            </a:xfrm>
          </p:grpSpPr>
          <p:sp>
            <p:nvSpPr>
              <p:cNvPr id="1293" name="Google Shape;1293;p8"/>
              <p:cNvSpPr/>
              <p:nvPr/>
            </p:nvSpPr>
            <p:spPr>
              <a:xfrm>
                <a:off x="2142150" y="1503813"/>
                <a:ext cx="300800" cy="215025"/>
              </a:xfrm>
              <a:custGeom>
                <a:avLst/>
                <a:gdLst/>
                <a:ahLst/>
                <a:cxnLst/>
                <a:rect l="l" t="t" r="r" b="b"/>
                <a:pathLst>
                  <a:path w="12032" h="8601" extrusionOk="0">
                    <a:moveTo>
                      <a:pt x="4059" y="1"/>
                    </a:moveTo>
                    <a:lnTo>
                      <a:pt x="4059" y="3265"/>
                    </a:lnTo>
                    <a:cubicBezTo>
                      <a:pt x="4059" y="7198"/>
                      <a:pt x="0" y="7240"/>
                      <a:pt x="0" y="7240"/>
                    </a:cubicBezTo>
                    <a:lnTo>
                      <a:pt x="6026" y="8600"/>
                    </a:lnTo>
                    <a:lnTo>
                      <a:pt x="12031" y="7240"/>
                    </a:lnTo>
                    <a:lnTo>
                      <a:pt x="12031" y="7240"/>
                    </a:lnTo>
                    <a:cubicBezTo>
                      <a:pt x="12031" y="7240"/>
                      <a:pt x="12024" y="7240"/>
                      <a:pt x="12011" y="7240"/>
                    </a:cubicBezTo>
                    <a:cubicBezTo>
                      <a:pt x="11703" y="7240"/>
                      <a:pt x="7993" y="7163"/>
                      <a:pt x="7993" y="3453"/>
                    </a:cubicBezTo>
                    <a:lnTo>
                      <a:pt x="7993" y="1"/>
                    </a:lnTo>
                    <a:close/>
                  </a:path>
                </a:pathLst>
              </a:custGeom>
              <a:solidFill>
                <a:srgbClr val="FAAF3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294" name="Google Shape;1294;p8"/>
              <p:cNvSpPr/>
              <p:nvPr/>
            </p:nvSpPr>
            <p:spPr>
              <a:xfrm>
                <a:off x="2121225" y="1684813"/>
                <a:ext cx="343175" cy="68550"/>
              </a:xfrm>
              <a:custGeom>
                <a:avLst/>
                <a:gdLst/>
                <a:ahLst/>
                <a:cxnLst/>
                <a:rect l="l" t="t" r="r" b="b"/>
                <a:pathLst>
                  <a:path w="13727" h="2742" extrusionOk="0">
                    <a:moveTo>
                      <a:pt x="0" y="0"/>
                    </a:moveTo>
                    <a:lnTo>
                      <a:pt x="0" y="2741"/>
                    </a:lnTo>
                    <a:lnTo>
                      <a:pt x="13726" y="2741"/>
                    </a:lnTo>
                    <a:lnTo>
                      <a:pt x="13726" y="0"/>
                    </a:lnTo>
                    <a:close/>
                  </a:path>
                </a:pathLst>
              </a:custGeom>
              <a:solidFill>
                <a:srgbClr val="F6921E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295" name="Google Shape;1295;p8"/>
              <p:cNvSpPr/>
              <p:nvPr/>
            </p:nvSpPr>
            <p:spPr>
              <a:xfrm>
                <a:off x="1992525" y="1171788"/>
                <a:ext cx="151200" cy="306950"/>
              </a:xfrm>
              <a:custGeom>
                <a:avLst/>
                <a:gdLst/>
                <a:ahLst/>
                <a:cxnLst/>
                <a:rect l="l" t="t" r="r" b="b"/>
                <a:pathLst>
                  <a:path w="6048" h="12278" extrusionOk="0">
                    <a:moveTo>
                      <a:pt x="2897" y="1"/>
                    </a:moveTo>
                    <a:cubicBezTo>
                      <a:pt x="2719" y="1"/>
                      <a:pt x="2541" y="19"/>
                      <a:pt x="2365" y="58"/>
                    </a:cubicBezTo>
                    <a:cubicBezTo>
                      <a:pt x="1654" y="225"/>
                      <a:pt x="1089" y="706"/>
                      <a:pt x="817" y="1376"/>
                    </a:cubicBezTo>
                    <a:cubicBezTo>
                      <a:pt x="1" y="3071"/>
                      <a:pt x="189" y="6795"/>
                      <a:pt x="1717" y="9411"/>
                    </a:cubicBezTo>
                    <a:cubicBezTo>
                      <a:pt x="2721" y="11147"/>
                      <a:pt x="4186" y="12152"/>
                      <a:pt x="5943" y="12277"/>
                    </a:cubicBezTo>
                    <a:lnTo>
                      <a:pt x="6048" y="11022"/>
                    </a:lnTo>
                    <a:cubicBezTo>
                      <a:pt x="4709" y="10917"/>
                      <a:pt x="3621" y="10164"/>
                      <a:pt x="2805" y="8762"/>
                    </a:cubicBezTo>
                    <a:cubicBezTo>
                      <a:pt x="1445" y="6419"/>
                      <a:pt x="1382" y="3134"/>
                      <a:pt x="1968" y="1920"/>
                    </a:cubicBezTo>
                    <a:cubicBezTo>
                      <a:pt x="2072" y="1606"/>
                      <a:pt x="2323" y="1355"/>
                      <a:pt x="2658" y="1271"/>
                    </a:cubicBezTo>
                    <a:cubicBezTo>
                      <a:pt x="2738" y="1253"/>
                      <a:pt x="2822" y="1245"/>
                      <a:pt x="2908" y="1245"/>
                    </a:cubicBezTo>
                    <a:cubicBezTo>
                      <a:pt x="3734" y="1245"/>
                      <a:pt x="4830" y="1992"/>
                      <a:pt x="5190" y="2276"/>
                    </a:cubicBezTo>
                    <a:lnTo>
                      <a:pt x="5985" y="1292"/>
                    </a:lnTo>
                    <a:cubicBezTo>
                      <a:pt x="5780" y="1143"/>
                      <a:pt x="4334" y="1"/>
                      <a:pt x="2897" y="1"/>
                    </a:cubicBezTo>
                    <a:close/>
                  </a:path>
                </a:pathLst>
              </a:custGeom>
              <a:solidFill>
                <a:srgbClr val="FBED21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296" name="Google Shape;1296;p8"/>
              <p:cNvSpPr/>
              <p:nvPr/>
            </p:nvSpPr>
            <p:spPr>
              <a:xfrm>
                <a:off x="2441875" y="1171663"/>
                <a:ext cx="150675" cy="307075"/>
              </a:xfrm>
              <a:custGeom>
                <a:avLst/>
                <a:gdLst/>
                <a:ahLst/>
                <a:cxnLst/>
                <a:rect l="l" t="t" r="r" b="b"/>
                <a:pathLst>
                  <a:path w="6027" h="12283" extrusionOk="0">
                    <a:moveTo>
                      <a:pt x="3130" y="0"/>
                    </a:moveTo>
                    <a:cubicBezTo>
                      <a:pt x="1697" y="0"/>
                      <a:pt x="248" y="1149"/>
                      <a:pt x="63" y="1297"/>
                    </a:cubicBezTo>
                    <a:lnTo>
                      <a:pt x="858" y="2281"/>
                    </a:lnTo>
                    <a:cubicBezTo>
                      <a:pt x="1217" y="1978"/>
                      <a:pt x="2310" y="1250"/>
                      <a:pt x="3150" y="1250"/>
                    </a:cubicBezTo>
                    <a:cubicBezTo>
                      <a:pt x="3240" y="1250"/>
                      <a:pt x="3328" y="1258"/>
                      <a:pt x="3411" y="1276"/>
                    </a:cubicBezTo>
                    <a:cubicBezTo>
                      <a:pt x="3725" y="1360"/>
                      <a:pt x="3997" y="1611"/>
                      <a:pt x="4101" y="1904"/>
                    </a:cubicBezTo>
                    <a:cubicBezTo>
                      <a:pt x="4666" y="3139"/>
                      <a:pt x="4624" y="6424"/>
                      <a:pt x="3243" y="8767"/>
                    </a:cubicBezTo>
                    <a:cubicBezTo>
                      <a:pt x="2427" y="10169"/>
                      <a:pt x="1339" y="10922"/>
                      <a:pt x="0" y="11027"/>
                    </a:cubicBezTo>
                    <a:lnTo>
                      <a:pt x="105" y="12282"/>
                    </a:lnTo>
                    <a:cubicBezTo>
                      <a:pt x="1863" y="12157"/>
                      <a:pt x="3327" y="11173"/>
                      <a:pt x="4332" y="9395"/>
                    </a:cubicBezTo>
                    <a:cubicBezTo>
                      <a:pt x="5859" y="6800"/>
                      <a:pt x="6026" y="3076"/>
                      <a:pt x="5231" y="1381"/>
                    </a:cubicBezTo>
                    <a:cubicBezTo>
                      <a:pt x="4959" y="711"/>
                      <a:pt x="4394" y="230"/>
                      <a:pt x="3683" y="63"/>
                    </a:cubicBezTo>
                    <a:cubicBezTo>
                      <a:pt x="3501" y="20"/>
                      <a:pt x="3315" y="0"/>
                      <a:pt x="3130" y="0"/>
                    </a:cubicBezTo>
                    <a:close/>
                  </a:path>
                </a:pathLst>
              </a:custGeom>
              <a:solidFill>
                <a:srgbClr val="FBED21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297" name="Google Shape;1297;p8"/>
              <p:cNvSpPr/>
              <p:nvPr/>
            </p:nvSpPr>
            <p:spPr>
              <a:xfrm>
                <a:off x="2086175" y="1128763"/>
                <a:ext cx="413250" cy="466625"/>
              </a:xfrm>
              <a:custGeom>
                <a:avLst/>
                <a:gdLst/>
                <a:ahLst/>
                <a:cxnLst/>
                <a:rect l="l" t="t" r="r" b="b"/>
                <a:pathLst>
                  <a:path w="16530" h="18665" extrusionOk="0">
                    <a:moveTo>
                      <a:pt x="0" y="0"/>
                    </a:moveTo>
                    <a:cubicBezTo>
                      <a:pt x="0" y="0"/>
                      <a:pt x="2260" y="4122"/>
                      <a:pt x="1486" y="8642"/>
                    </a:cubicBezTo>
                    <a:cubicBezTo>
                      <a:pt x="712" y="13140"/>
                      <a:pt x="2114" y="18664"/>
                      <a:pt x="8286" y="18664"/>
                    </a:cubicBezTo>
                    <a:cubicBezTo>
                      <a:pt x="14438" y="18664"/>
                      <a:pt x="15839" y="13161"/>
                      <a:pt x="15065" y="8642"/>
                    </a:cubicBezTo>
                    <a:cubicBezTo>
                      <a:pt x="14291" y="4101"/>
                      <a:pt x="16530" y="0"/>
                      <a:pt x="16530" y="0"/>
                    </a:cubicBezTo>
                    <a:close/>
                  </a:path>
                </a:pathLst>
              </a:custGeom>
              <a:solidFill>
                <a:srgbClr val="FBED21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298" name="Google Shape;1298;p8"/>
              <p:cNvSpPr/>
              <p:nvPr/>
            </p:nvSpPr>
            <p:spPr>
              <a:xfrm>
                <a:off x="2074150" y="1111488"/>
                <a:ext cx="437325" cy="35075"/>
              </a:xfrm>
              <a:custGeom>
                <a:avLst/>
                <a:gdLst/>
                <a:ahLst/>
                <a:cxnLst/>
                <a:rect l="l" t="t" r="r" b="b"/>
                <a:pathLst>
                  <a:path w="17493" h="1403" extrusionOk="0">
                    <a:moveTo>
                      <a:pt x="0" y="1"/>
                    </a:moveTo>
                    <a:lnTo>
                      <a:pt x="0" y="1403"/>
                    </a:lnTo>
                    <a:lnTo>
                      <a:pt x="17492" y="1403"/>
                    </a:lnTo>
                    <a:lnTo>
                      <a:pt x="17492" y="1"/>
                    </a:lnTo>
                    <a:close/>
                  </a:path>
                </a:pathLst>
              </a:custGeom>
              <a:solidFill>
                <a:srgbClr val="F6921E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299" name="Google Shape;1299;p8"/>
              <p:cNvSpPr/>
              <p:nvPr/>
            </p:nvSpPr>
            <p:spPr>
              <a:xfrm>
                <a:off x="2291225" y="1589613"/>
                <a:ext cx="151200" cy="95225"/>
              </a:xfrm>
              <a:custGeom>
                <a:avLst/>
                <a:gdLst/>
                <a:ahLst/>
                <a:cxnLst/>
                <a:rect l="l" t="t" r="r" b="b"/>
                <a:pathLst>
                  <a:path w="6048" h="3809" extrusionOk="0">
                    <a:moveTo>
                      <a:pt x="2030" y="0"/>
                    </a:moveTo>
                    <a:cubicBezTo>
                      <a:pt x="1381" y="167"/>
                      <a:pt x="733" y="230"/>
                      <a:pt x="63" y="230"/>
                    </a:cubicBezTo>
                    <a:lnTo>
                      <a:pt x="0" y="230"/>
                    </a:lnTo>
                    <a:lnTo>
                      <a:pt x="0" y="3808"/>
                    </a:lnTo>
                    <a:lnTo>
                      <a:pt x="6047" y="3808"/>
                    </a:lnTo>
                    <a:cubicBezTo>
                      <a:pt x="5587" y="3808"/>
                      <a:pt x="2030" y="3641"/>
                      <a:pt x="2030" y="0"/>
                    </a:cubicBezTo>
                    <a:close/>
                  </a:path>
                </a:pathLst>
              </a:custGeom>
              <a:solidFill>
                <a:srgbClr val="FAAF3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300" name="Google Shape;1300;p8"/>
              <p:cNvSpPr/>
              <p:nvPr/>
            </p:nvSpPr>
            <p:spPr>
              <a:xfrm>
                <a:off x="2291225" y="1684813"/>
                <a:ext cx="173175" cy="69075"/>
              </a:xfrm>
              <a:custGeom>
                <a:avLst/>
                <a:gdLst/>
                <a:ahLst/>
                <a:cxnLst/>
                <a:rect l="l" t="t" r="r" b="b"/>
                <a:pathLst>
                  <a:path w="6927" h="2763" extrusionOk="0">
                    <a:moveTo>
                      <a:pt x="0" y="0"/>
                    </a:moveTo>
                    <a:lnTo>
                      <a:pt x="0" y="1360"/>
                    </a:lnTo>
                    <a:lnTo>
                      <a:pt x="0" y="2762"/>
                    </a:lnTo>
                    <a:lnTo>
                      <a:pt x="6926" y="2762"/>
                    </a:lnTo>
                    <a:lnTo>
                      <a:pt x="6926" y="0"/>
                    </a:lnTo>
                    <a:close/>
                  </a:path>
                </a:pathLst>
              </a:custGeom>
              <a:solidFill>
                <a:srgbClr val="F6921E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301" name="Google Shape;1301;p8"/>
              <p:cNvSpPr/>
              <p:nvPr/>
            </p:nvSpPr>
            <p:spPr>
              <a:xfrm>
                <a:off x="2291225" y="1146538"/>
                <a:ext cx="301850" cy="448850"/>
              </a:xfrm>
              <a:custGeom>
                <a:avLst/>
                <a:gdLst/>
                <a:ahLst/>
                <a:cxnLst/>
                <a:rect l="l" t="t" r="r" b="b"/>
                <a:pathLst>
                  <a:path w="12074" h="17954" extrusionOk="0">
                    <a:moveTo>
                      <a:pt x="9209" y="2257"/>
                    </a:moveTo>
                    <a:cubicBezTo>
                      <a:pt x="9295" y="2257"/>
                      <a:pt x="9378" y="2265"/>
                      <a:pt x="9458" y="2281"/>
                    </a:cubicBezTo>
                    <a:cubicBezTo>
                      <a:pt x="9772" y="2365"/>
                      <a:pt x="10023" y="2616"/>
                      <a:pt x="10148" y="2930"/>
                    </a:cubicBezTo>
                    <a:cubicBezTo>
                      <a:pt x="10713" y="4144"/>
                      <a:pt x="10671" y="7408"/>
                      <a:pt x="9290" y="9772"/>
                    </a:cubicBezTo>
                    <a:cubicBezTo>
                      <a:pt x="8663" y="10839"/>
                      <a:pt x="7868" y="11551"/>
                      <a:pt x="6926" y="11843"/>
                    </a:cubicBezTo>
                    <a:cubicBezTo>
                      <a:pt x="7114" y="10546"/>
                      <a:pt x="7093" y="9228"/>
                      <a:pt x="6863" y="7931"/>
                    </a:cubicBezTo>
                    <a:cubicBezTo>
                      <a:pt x="6612" y="6361"/>
                      <a:pt x="6654" y="4771"/>
                      <a:pt x="6989" y="3223"/>
                    </a:cubicBezTo>
                    <a:cubicBezTo>
                      <a:pt x="7404" y="2902"/>
                      <a:pt x="8416" y="2257"/>
                      <a:pt x="9209" y="2257"/>
                    </a:cubicBezTo>
                    <a:close/>
                    <a:moveTo>
                      <a:pt x="0" y="1"/>
                    </a:moveTo>
                    <a:lnTo>
                      <a:pt x="0" y="17953"/>
                    </a:lnTo>
                    <a:lnTo>
                      <a:pt x="63" y="17953"/>
                    </a:lnTo>
                    <a:cubicBezTo>
                      <a:pt x="733" y="17953"/>
                      <a:pt x="1381" y="17890"/>
                      <a:pt x="2030" y="17744"/>
                    </a:cubicBezTo>
                    <a:cubicBezTo>
                      <a:pt x="4562" y="17137"/>
                      <a:pt x="5984" y="15380"/>
                      <a:pt x="6633" y="13224"/>
                    </a:cubicBezTo>
                    <a:cubicBezTo>
                      <a:pt x="8161" y="12952"/>
                      <a:pt x="9437" y="11990"/>
                      <a:pt x="10378" y="10400"/>
                    </a:cubicBezTo>
                    <a:cubicBezTo>
                      <a:pt x="11906" y="7805"/>
                      <a:pt x="12073" y="4081"/>
                      <a:pt x="11278" y="2386"/>
                    </a:cubicBezTo>
                    <a:cubicBezTo>
                      <a:pt x="11006" y="1716"/>
                      <a:pt x="10420" y="1235"/>
                      <a:pt x="9730" y="1068"/>
                    </a:cubicBezTo>
                    <a:cubicBezTo>
                      <a:pt x="9541" y="1023"/>
                      <a:pt x="9352" y="1003"/>
                      <a:pt x="9163" y="1003"/>
                    </a:cubicBezTo>
                    <a:cubicBezTo>
                      <a:pt x="8555" y="1003"/>
                      <a:pt x="7955" y="1210"/>
                      <a:pt x="7428" y="1465"/>
                    </a:cubicBezTo>
                    <a:cubicBezTo>
                      <a:pt x="7637" y="859"/>
                      <a:pt x="7826" y="356"/>
                      <a:pt x="7993" y="1"/>
                    </a:cubicBezTo>
                    <a:close/>
                  </a:path>
                </a:pathLst>
              </a:custGeom>
              <a:solidFill>
                <a:srgbClr val="FBED21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302" name="Google Shape;1302;p8"/>
              <p:cNvSpPr/>
              <p:nvPr/>
            </p:nvSpPr>
            <p:spPr>
              <a:xfrm>
                <a:off x="2291225" y="1111488"/>
                <a:ext cx="220250" cy="35075"/>
              </a:xfrm>
              <a:custGeom>
                <a:avLst/>
                <a:gdLst/>
                <a:ahLst/>
                <a:cxnLst/>
                <a:rect l="l" t="t" r="r" b="b"/>
                <a:pathLst>
                  <a:path w="8810" h="1403" extrusionOk="0">
                    <a:moveTo>
                      <a:pt x="0" y="1"/>
                    </a:moveTo>
                    <a:lnTo>
                      <a:pt x="0" y="691"/>
                    </a:lnTo>
                    <a:lnTo>
                      <a:pt x="0" y="1403"/>
                    </a:lnTo>
                    <a:lnTo>
                      <a:pt x="8809" y="1403"/>
                    </a:lnTo>
                    <a:lnTo>
                      <a:pt x="8809" y="1"/>
                    </a:lnTo>
                    <a:close/>
                  </a:path>
                </a:pathLst>
              </a:custGeom>
              <a:solidFill>
                <a:srgbClr val="F6921E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</p:grpSp>
        <p:sp>
          <p:nvSpPr>
            <p:cNvPr id="1303" name="Google Shape;1303;p8"/>
            <p:cNvSpPr/>
            <p:nvPr/>
          </p:nvSpPr>
          <p:spPr>
            <a:xfrm>
              <a:off x="2142138" y="1503813"/>
              <a:ext cx="300800" cy="215025"/>
            </a:xfrm>
            <a:custGeom>
              <a:avLst/>
              <a:gdLst/>
              <a:ahLst/>
              <a:cxnLst/>
              <a:rect l="l" t="t" r="r" b="b"/>
              <a:pathLst>
                <a:path w="12032" h="8601" extrusionOk="0">
                  <a:moveTo>
                    <a:pt x="4059" y="1"/>
                  </a:moveTo>
                  <a:lnTo>
                    <a:pt x="4059" y="3265"/>
                  </a:lnTo>
                  <a:cubicBezTo>
                    <a:pt x="4059" y="7198"/>
                    <a:pt x="0" y="7240"/>
                    <a:pt x="0" y="7240"/>
                  </a:cubicBezTo>
                  <a:lnTo>
                    <a:pt x="6026" y="8600"/>
                  </a:lnTo>
                  <a:lnTo>
                    <a:pt x="12031" y="7240"/>
                  </a:lnTo>
                  <a:lnTo>
                    <a:pt x="12031" y="7240"/>
                  </a:lnTo>
                  <a:cubicBezTo>
                    <a:pt x="12031" y="7240"/>
                    <a:pt x="12024" y="7240"/>
                    <a:pt x="12011" y="7240"/>
                  </a:cubicBezTo>
                  <a:cubicBezTo>
                    <a:pt x="11703" y="7240"/>
                    <a:pt x="7993" y="7163"/>
                    <a:pt x="7993" y="3453"/>
                  </a:cubicBezTo>
                  <a:lnTo>
                    <a:pt x="7993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04" name="Google Shape;1304;p8"/>
            <p:cNvSpPr/>
            <p:nvPr/>
          </p:nvSpPr>
          <p:spPr>
            <a:xfrm>
              <a:off x="2121213" y="1684813"/>
              <a:ext cx="343175" cy="68550"/>
            </a:xfrm>
            <a:custGeom>
              <a:avLst/>
              <a:gdLst/>
              <a:ahLst/>
              <a:cxnLst/>
              <a:rect l="l" t="t" r="r" b="b"/>
              <a:pathLst>
                <a:path w="13727" h="2742" extrusionOk="0">
                  <a:moveTo>
                    <a:pt x="0" y="0"/>
                  </a:moveTo>
                  <a:lnTo>
                    <a:pt x="0" y="2741"/>
                  </a:lnTo>
                  <a:lnTo>
                    <a:pt x="13726" y="2741"/>
                  </a:lnTo>
                  <a:lnTo>
                    <a:pt x="13726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05" name="Google Shape;1305;p8"/>
            <p:cNvSpPr/>
            <p:nvPr/>
          </p:nvSpPr>
          <p:spPr>
            <a:xfrm>
              <a:off x="1992513" y="1171788"/>
              <a:ext cx="151200" cy="306950"/>
            </a:xfrm>
            <a:custGeom>
              <a:avLst/>
              <a:gdLst/>
              <a:ahLst/>
              <a:cxnLst/>
              <a:rect l="l" t="t" r="r" b="b"/>
              <a:pathLst>
                <a:path w="6048" h="12278" extrusionOk="0">
                  <a:moveTo>
                    <a:pt x="2897" y="1"/>
                  </a:moveTo>
                  <a:cubicBezTo>
                    <a:pt x="2719" y="1"/>
                    <a:pt x="2541" y="19"/>
                    <a:pt x="2365" y="58"/>
                  </a:cubicBezTo>
                  <a:cubicBezTo>
                    <a:pt x="1654" y="225"/>
                    <a:pt x="1089" y="706"/>
                    <a:pt x="817" y="1376"/>
                  </a:cubicBezTo>
                  <a:cubicBezTo>
                    <a:pt x="1" y="3071"/>
                    <a:pt x="189" y="6795"/>
                    <a:pt x="1717" y="9411"/>
                  </a:cubicBezTo>
                  <a:cubicBezTo>
                    <a:pt x="2721" y="11147"/>
                    <a:pt x="4186" y="12152"/>
                    <a:pt x="5943" y="12277"/>
                  </a:cubicBezTo>
                  <a:lnTo>
                    <a:pt x="6048" y="11022"/>
                  </a:lnTo>
                  <a:cubicBezTo>
                    <a:pt x="4709" y="10917"/>
                    <a:pt x="3621" y="10164"/>
                    <a:pt x="2805" y="8762"/>
                  </a:cubicBezTo>
                  <a:cubicBezTo>
                    <a:pt x="1445" y="6419"/>
                    <a:pt x="1382" y="3134"/>
                    <a:pt x="1968" y="1920"/>
                  </a:cubicBezTo>
                  <a:cubicBezTo>
                    <a:pt x="2072" y="1606"/>
                    <a:pt x="2323" y="1355"/>
                    <a:pt x="2658" y="1271"/>
                  </a:cubicBezTo>
                  <a:cubicBezTo>
                    <a:pt x="2738" y="1253"/>
                    <a:pt x="2822" y="1245"/>
                    <a:pt x="2908" y="1245"/>
                  </a:cubicBezTo>
                  <a:cubicBezTo>
                    <a:pt x="3734" y="1245"/>
                    <a:pt x="4830" y="1992"/>
                    <a:pt x="5190" y="2276"/>
                  </a:cubicBezTo>
                  <a:lnTo>
                    <a:pt x="5985" y="1292"/>
                  </a:lnTo>
                  <a:cubicBezTo>
                    <a:pt x="5780" y="1143"/>
                    <a:pt x="4334" y="1"/>
                    <a:pt x="2897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06" name="Google Shape;1306;p8"/>
            <p:cNvSpPr/>
            <p:nvPr/>
          </p:nvSpPr>
          <p:spPr>
            <a:xfrm>
              <a:off x="2441863" y="1171663"/>
              <a:ext cx="150675" cy="307075"/>
            </a:xfrm>
            <a:custGeom>
              <a:avLst/>
              <a:gdLst/>
              <a:ahLst/>
              <a:cxnLst/>
              <a:rect l="l" t="t" r="r" b="b"/>
              <a:pathLst>
                <a:path w="6027" h="12283" extrusionOk="0">
                  <a:moveTo>
                    <a:pt x="3130" y="0"/>
                  </a:moveTo>
                  <a:cubicBezTo>
                    <a:pt x="1697" y="0"/>
                    <a:pt x="248" y="1149"/>
                    <a:pt x="63" y="1297"/>
                  </a:cubicBezTo>
                  <a:lnTo>
                    <a:pt x="858" y="2281"/>
                  </a:lnTo>
                  <a:cubicBezTo>
                    <a:pt x="1217" y="1978"/>
                    <a:pt x="2310" y="1250"/>
                    <a:pt x="3150" y="1250"/>
                  </a:cubicBezTo>
                  <a:cubicBezTo>
                    <a:pt x="3240" y="1250"/>
                    <a:pt x="3328" y="1258"/>
                    <a:pt x="3411" y="1276"/>
                  </a:cubicBezTo>
                  <a:cubicBezTo>
                    <a:pt x="3725" y="1360"/>
                    <a:pt x="3997" y="1611"/>
                    <a:pt x="4101" y="1904"/>
                  </a:cubicBezTo>
                  <a:cubicBezTo>
                    <a:pt x="4666" y="3139"/>
                    <a:pt x="4624" y="6424"/>
                    <a:pt x="3243" y="8767"/>
                  </a:cubicBezTo>
                  <a:cubicBezTo>
                    <a:pt x="2427" y="10169"/>
                    <a:pt x="1339" y="10922"/>
                    <a:pt x="0" y="11027"/>
                  </a:cubicBezTo>
                  <a:lnTo>
                    <a:pt x="105" y="12282"/>
                  </a:lnTo>
                  <a:cubicBezTo>
                    <a:pt x="1863" y="12157"/>
                    <a:pt x="3327" y="11173"/>
                    <a:pt x="4332" y="9395"/>
                  </a:cubicBezTo>
                  <a:cubicBezTo>
                    <a:pt x="5859" y="6800"/>
                    <a:pt x="6026" y="3076"/>
                    <a:pt x="5231" y="1381"/>
                  </a:cubicBezTo>
                  <a:cubicBezTo>
                    <a:pt x="4959" y="711"/>
                    <a:pt x="4394" y="230"/>
                    <a:pt x="3683" y="63"/>
                  </a:cubicBezTo>
                  <a:cubicBezTo>
                    <a:pt x="3501" y="20"/>
                    <a:pt x="3315" y="0"/>
                    <a:pt x="3130" y="0"/>
                  </a:cubicBezTo>
                  <a:close/>
                </a:path>
              </a:pathLst>
            </a:custGeom>
            <a:solidFill>
              <a:srgbClr val="FBED2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07" name="Google Shape;1307;p8"/>
            <p:cNvSpPr/>
            <p:nvPr/>
          </p:nvSpPr>
          <p:spPr>
            <a:xfrm>
              <a:off x="2086163" y="1128763"/>
              <a:ext cx="413250" cy="466625"/>
            </a:xfrm>
            <a:custGeom>
              <a:avLst/>
              <a:gdLst/>
              <a:ahLst/>
              <a:cxnLst/>
              <a:rect l="l" t="t" r="r" b="b"/>
              <a:pathLst>
                <a:path w="16530" h="18665" extrusionOk="0">
                  <a:moveTo>
                    <a:pt x="0" y="0"/>
                  </a:moveTo>
                  <a:cubicBezTo>
                    <a:pt x="0" y="0"/>
                    <a:pt x="2260" y="4122"/>
                    <a:pt x="1486" y="8642"/>
                  </a:cubicBezTo>
                  <a:cubicBezTo>
                    <a:pt x="712" y="13140"/>
                    <a:pt x="2114" y="18664"/>
                    <a:pt x="8286" y="18664"/>
                  </a:cubicBezTo>
                  <a:cubicBezTo>
                    <a:pt x="14438" y="18664"/>
                    <a:pt x="15839" y="13161"/>
                    <a:pt x="15065" y="8642"/>
                  </a:cubicBezTo>
                  <a:cubicBezTo>
                    <a:pt x="14291" y="4101"/>
                    <a:pt x="16530" y="0"/>
                    <a:pt x="1653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08" name="Google Shape;1308;p8"/>
            <p:cNvSpPr/>
            <p:nvPr/>
          </p:nvSpPr>
          <p:spPr>
            <a:xfrm>
              <a:off x="2074138" y="1111488"/>
              <a:ext cx="437325" cy="35075"/>
            </a:xfrm>
            <a:custGeom>
              <a:avLst/>
              <a:gdLst/>
              <a:ahLst/>
              <a:cxnLst/>
              <a:rect l="l" t="t" r="r" b="b"/>
              <a:pathLst>
                <a:path w="17493" h="1403" extrusionOk="0">
                  <a:moveTo>
                    <a:pt x="0" y="1"/>
                  </a:moveTo>
                  <a:lnTo>
                    <a:pt x="0" y="1403"/>
                  </a:lnTo>
                  <a:lnTo>
                    <a:pt x="17492" y="1403"/>
                  </a:lnTo>
                  <a:lnTo>
                    <a:pt x="17492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09" name="Google Shape;1309;p8"/>
            <p:cNvSpPr/>
            <p:nvPr/>
          </p:nvSpPr>
          <p:spPr>
            <a:xfrm>
              <a:off x="2291213" y="1589613"/>
              <a:ext cx="151200" cy="95225"/>
            </a:xfrm>
            <a:custGeom>
              <a:avLst/>
              <a:gdLst/>
              <a:ahLst/>
              <a:cxnLst/>
              <a:rect l="l" t="t" r="r" b="b"/>
              <a:pathLst>
                <a:path w="6048" h="3809" extrusionOk="0">
                  <a:moveTo>
                    <a:pt x="2030" y="0"/>
                  </a:moveTo>
                  <a:cubicBezTo>
                    <a:pt x="1381" y="167"/>
                    <a:pt x="733" y="230"/>
                    <a:pt x="63" y="230"/>
                  </a:cubicBezTo>
                  <a:lnTo>
                    <a:pt x="0" y="230"/>
                  </a:lnTo>
                  <a:lnTo>
                    <a:pt x="0" y="3808"/>
                  </a:lnTo>
                  <a:lnTo>
                    <a:pt x="6047" y="3808"/>
                  </a:lnTo>
                  <a:cubicBezTo>
                    <a:pt x="5587" y="3808"/>
                    <a:pt x="2030" y="3641"/>
                    <a:pt x="203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10" name="Google Shape;1310;p8"/>
            <p:cNvSpPr/>
            <p:nvPr/>
          </p:nvSpPr>
          <p:spPr>
            <a:xfrm>
              <a:off x="2291213" y="1684813"/>
              <a:ext cx="173175" cy="69075"/>
            </a:xfrm>
            <a:custGeom>
              <a:avLst/>
              <a:gdLst/>
              <a:ahLst/>
              <a:cxnLst/>
              <a:rect l="l" t="t" r="r" b="b"/>
              <a:pathLst>
                <a:path w="6927" h="2763" extrusionOk="0">
                  <a:moveTo>
                    <a:pt x="0" y="0"/>
                  </a:moveTo>
                  <a:lnTo>
                    <a:pt x="0" y="1360"/>
                  </a:lnTo>
                  <a:lnTo>
                    <a:pt x="0" y="2762"/>
                  </a:lnTo>
                  <a:lnTo>
                    <a:pt x="6926" y="2762"/>
                  </a:lnTo>
                  <a:lnTo>
                    <a:pt x="6926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11" name="Google Shape;1311;p8"/>
            <p:cNvSpPr/>
            <p:nvPr/>
          </p:nvSpPr>
          <p:spPr>
            <a:xfrm>
              <a:off x="2291213" y="1146538"/>
              <a:ext cx="301850" cy="448850"/>
            </a:xfrm>
            <a:custGeom>
              <a:avLst/>
              <a:gdLst/>
              <a:ahLst/>
              <a:cxnLst/>
              <a:rect l="l" t="t" r="r" b="b"/>
              <a:pathLst>
                <a:path w="12074" h="17954" extrusionOk="0">
                  <a:moveTo>
                    <a:pt x="9209" y="2257"/>
                  </a:moveTo>
                  <a:cubicBezTo>
                    <a:pt x="9295" y="2257"/>
                    <a:pt x="9378" y="2265"/>
                    <a:pt x="9458" y="2281"/>
                  </a:cubicBezTo>
                  <a:cubicBezTo>
                    <a:pt x="9772" y="2365"/>
                    <a:pt x="10023" y="2616"/>
                    <a:pt x="10148" y="2930"/>
                  </a:cubicBezTo>
                  <a:cubicBezTo>
                    <a:pt x="10713" y="4144"/>
                    <a:pt x="10671" y="7408"/>
                    <a:pt x="9290" y="9772"/>
                  </a:cubicBezTo>
                  <a:cubicBezTo>
                    <a:pt x="8663" y="10839"/>
                    <a:pt x="7868" y="11551"/>
                    <a:pt x="6926" y="11843"/>
                  </a:cubicBezTo>
                  <a:cubicBezTo>
                    <a:pt x="7114" y="10546"/>
                    <a:pt x="7093" y="9228"/>
                    <a:pt x="6863" y="7931"/>
                  </a:cubicBezTo>
                  <a:cubicBezTo>
                    <a:pt x="6612" y="6361"/>
                    <a:pt x="6654" y="4771"/>
                    <a:pt x="6989" y="3223"/>
                  </a:cubicBezTo>
                  <a:cubicBezTo>
                    <a:pt x="7404" y="2902"/>
                    <a:pt x="8416" y="2257"/>
                    <a:pt x="9209" y="2257"/>
                  </a:cubicBezTo>
                  <a:close/>
                  <a:moveTo>
                    <a:pt x="0" y="1"/>
                  </a:moveTo>
                  <a:lnTo>
                    <a:pt x="0" y="17953"/>
                  </a:lnTo>
                  <a:lnTo>
                    <a:pt x="63" y="17953"/>
                  </a:lnTo>
                  <a:cubicBezTo>
                    <a:pt x="733" y="17953"/>
                    <a:pt x="1381" y="17890"/>
                    <a:pt x="2030" y="17744"/>
                  </a:cubicBezTo>
                  <a:cubicBezTo>
                    <a:pt x="4562" y="17137"/>
                    <a:pt x="5984" y="15380"/>
                    <a:pt x="6633" y="13224"/>
                  </a:cubicBezTo>
                  <a:cubicBezTo>
                    <a:pt x="8161" y="12952"/>
                    <a:pt x="9437" y="11990"/>
                    <a:pt x="10378" y="10400"/>
                  </a:cubicBezTo>
                  <a:cubicBezTo>
                    <a:pt x="11906" y="7805"/>
                    <a:pt x="12073" y="4081"/>
                    <a:pt x="11278" y="2386"/>
                  </a:cubicBezTo>
                  <a:cubicBezTo>
                    <a:pt x="11006" y="1716"/>
                    <a:pt x="10420" y="1235"/>
                    <a:pt x="9730" y="1068"/>
                  </a:cubicBezTo>
                  <a:cubicBezTo>
                    <a:pt x="9541" y="1023"/>
                    <a:pt x="9352" y="1003"/>
                    <a:pt x="9163" y="1003"/>
                  </a:cubicBezTo>
                  <a:cubicBezTo>
                    <a:pt x="8555" y="1003"/>
                    <a:pt x="7955" y="1210"/>
                    <a:pt x="7428" y="1465"/>
                  </a:cubicBezTo>
                  <a:cubicBezTo>
                    <a:pt x="7637" y="859"/>
                    <a:pt x="7826" y="356"/>
                    <a:pt x="79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12" name="Google Shape;1312;p8"/>
            <p:cNvSpPr/>
            <p:nvPr/>
          </p:nvSpPr>
          <p:spPr>
            <a:xfrm>
              <a:off x="2291213" y="1111488"/>
              <a:ext cx="220250" cy="35075"/>
            </a:xfrm>
            <a:custGeom>
              <a:avLst/>
              <a:gdLst/>
              <a:ahLst/>
              <a:cxnLst/>
              <a:rect l="l" t="t" r="r" b="b"/>
              <a:pathLst>
                <a:path w="8810" h="1403" extrusionOk="0">
                  <a:moveTo>
                    <a:pt x="0" y="1"/>
                  </a:moveTo>
                  <a:lnTo>
                    <a:pt x="0" y="691"/>
                  </a:lnTo>
                  <a:lnTo>
                    <a:pt x="0" y="1403"/>
                  </a:lnTo>
                  <a:lnTo>
                    <a:pt x="8809" y="1403"/>
                  </a:lnTo>
                  <a:lnTo>
                    <a:pt x="8809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1313" name="Google Shape;1313;p8"/>
          <p:cNvGrpSpPr/>
          <p:nvPr/>
        </p:nvGrpSpPr>
        <p:grpSpPr>
          <a:xfrm rot="1744440">
            <a:off x="88155" y="3081477"/>
            <a:ext cx="1039357" cy="632271"/>
            <a:chOff x="1737788" y="3102388"/>
            <a:chExt cx="603663" cy="367225"/>
          </a:xfrm>
        </p:grpSpPr>
        <p:grpSp>
          <p:nvGrpSpPr>
            <p:cNvPr id="1314" name="Google Shape;1314;p8"/>
            <p:cNvGrpSpPr/>
            <p:nvPr/>
          </p:nvGrpSpPr>
          <p:grpSpPr>
            <a:xfrm>
              <a:off x="1737800" y="3102388"/>
              <a:ext cx="603650" cy="367225"/>
              <a:chOff x="1737800" y="3102388"/>
              <a:chExt cx="603650" cy="367225"/>
            </a:xfrm>
          </p:grpSpPr>
          <p:sp>
            <p:nvSpPr>
              <p:cNvPr id="1315" name="Google Shape;1315;p8"/>
              <p:cNvSpPr/>
              <p:nvPr/>
            </p:nvSpPr>
            <p:spPr>
              <a:xfrm>
                <a:off x="1825150" y="3208038"/>
                <a:ext cx="434700" cy="261575"/>
              </a:xfrm>
              <a:custGeom>
                <a:avLst/>
                <a:gdLst/>
                <a:ahLst/>
                <a:cxnLst/>
                <a:rect l="l" t="t" r="r" b="b"/>
                <a:pathLst>
                  <a:path w="17388" h="10463" extrusionOk="0">
                    <a:moveTo>
                      <a:pt x="0" y="1"/>
                    </a:moveTo>
                    <a:lnTo>
                      <a:pt x="0" y="6822"/>
                    </a:lnTo>
                    <a:cubicBezTo>
                      <a:pt x="0" y="6822"/>
                      <a:pt x="5441" y="7198"/>
                      <a:pt x="8705" y="10462"/>
                    </a:cubicBezTo>
                    <a:cubicBezTo>
                      <a:pt x="12157" y="6989"/>
                      <a:pt x="17388" y="6822"/>
                      <a:pt x="17388" y="6822"/>
                    </a:cubicBezTo>
                    <a:lnTo>
                      <a:pt x="17388" y="1"/>
                    </a:lnTo>
                    <a:close/>
                  </a:path>
                </a:pathLst>
              </a:custGeom>
              <a:solidFill>
                <a:srgbClr val="2A4F6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316" name="Google Shape;1316;p8"/>
              <p:cNvSpPr/>
              <p:nvPr/>
            </p:nvSpPr>
            <p:spPr>
              <a:xfrm>
                <a:off x="1835075" y="3248313"/>
                <a:ext cx="26200" cy="220775"/>
              </a:xfrm>
              <a:custGeom>
                <a:avLst/>
                <a:gdLst/>
                <a:ahLst/>
                <a:cxnLst/>
                <a:rect l="l" t="t" r="r" b="b"/>
                <a:pathLst>
                  <a:path w="1048" h="8831" extrusionOk="0">
                    <a:moveTo>
                      <a:pt x="357" y="1"/>
                    </a:moveTo>
                    <a:lnTo>
                      <a:pt x="357" y="6675"/>
                    </a:lnTo>
                    <a:cubicBezTo>
                      <a:pt x="43" y="6822"/>
                      <a:pt x="1" y="7240"/>
                      <a:pt x="273" y="7450"/>
                    </a:cubicBezTo>
                    <a:cubicBezTo>
                      <a:pt x="126" y="7910"/>
                      <a:pt x="106" y="8370"/>
                      <a:pt x="210" y="8831"/>
                    </a:cubicBezTo>
                    <a:lnTo>
                      <a:pt x="942" y="8831"/>
                    </a:lnTo>
                    <a:cubicBezTo>
                      <a:pt x="1047" y="8370"/>
                      <a:pt x="1026" y="7910"/>
                      <a:pt x="859" y="7450"/>
                    </a:cubicBezTo>
                    <a:cubicBezTo>
                      <a:pt x="984" y="7366"/>
                      <a:pt x="1047" y="7219"/>
                      <a:pt x="1047" y="7094"/>
                    </a:cubicBezTo>
                    <a:cubicBezTo>
                      <a:pt x="1047" y="6906"/>
                      <a:pt x="942" y="6738"/>
                      <a:pt x="796" y="6675"/>
                    </a:cubicBezTo>
                    <a:lnTo>
                      <a:pt x="796" y="1"/>
                    </a:lnTo>
                    <a:close/>
                  </a:path>
                </a:pathLst>
              </a:custGeom>
              <a:solidFill>
                <a:srgbClr val="C0272D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317" name="Google Shape;1317;p8"/>
              <p:cNvSpPr/>
              <p:nvPr/>
            </p:nvSpPr>
            <p:spPr>
              <a:xfrm>
                <a:off x="1737800" y="3102388"/>
                <a:ext cx="603650" cy="234350"/>
              </a:xfrm>
              <a:custGeom>
                <a:avLst/>
                <a:gdLst/>
                <a:ahLst/>
                <a:cxnLst/>
                <a:rect l="l" t="t" r="r" b="b"/>
                <a:pathLst>
                  <a:path w="24146" h="9374" extrusionOk="0">
                    <a:moveTo>
                      <a:pt x="12073" y="0"/>
                    </a:moveTo>
                    <a:lnTo>
                      <a:pt x="0" y="4017"/>
                    </a:lnTo>
                    <a:lnTo>
                      <a:pt x="12073" y="9374"/>
                    </a:lnTo>
                    <a:lnTo>
                      <a:pt x="24146" y="4017"/>
                    </a:lnTo>
                    <a:lnTo>
                      <a:pt x="12073" y="0"/>
                    </a:lnTo>
                    <a:close/>
                  </a:path>
                </a:pathLst>
              </a:custGeom>
              <a:solidFill>
                <a:srgbClr val="709DB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</p:grpSp>
        <p:sp>
          <p:nvSpPr>
            <p:cNvPr id="1318" name="Google Shape;1318;p8"/>
            <p:cNvSpPr/>
            <p:nvPr/>
          </p:nvSpPr>
          <p:spPr>
            <a:xfrm>
              <a:off x="1825138" y="3208038"/>
              <a:ext cx="434700" cy="261575"/>
            </a:xfrm>
            <a:custGeom>
              <a:avLst/>
              <a:gdLst/>
              <a:ahLst/>
              <a:cxnLst/>
              <a:rect l="l" t="t" r="r" b="b"/>
              <a:pathLst>
                <a:path w="17388" h="10463" extrusionOk="0">
                  <a:moveTo>
                    <a:pt x="0" y="1"/>
                  </a:moveTo>
                  <a:lnTo>
                    <a:pt x="0" y="6822"/>
                  </a:lnTo>
                  <a:cubicBezTo>
                    <a:pt x="0" y="6822"/>
                    <a:pt x="5441" y="7198"/>
                    <a:pt x="8705" y="10462"/>
                  </a:cubicBezTo>
                  <a:cubicBezTo>
                    <a:pt x="12157" y="6989"/>
                    <a:pt x="17388" y="6822"/>
                    <a:pt x="17388" y="6822"/>
                  </a:cubicBezTo>
                  <a:lnTo>
                    <a:pt x="17388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19" name="Google Shape;1319;p8"/>
            <p:cNvSpPr/>
            <p:nvPr/>
          </p:nvSpPr>
          <p:spPr>
            <a:xfrm>
              <a:off x="1835063" y="3248313"/>
              <a:ext cx="26200" cy="220775"/>
            </a:xfrm>
            <a:custGeom>
              <a:avLst/>
              <a:gdLst/>
              <a:ahLst/>
              <a:cxnLst/>
              <a:rect l="l" t="t" r="r" b="b"/>
              <a:pathLst>
                <a:path w="1048" h="8831" extrusionOk="0">
                  <a:moveTo>
                    <a:pt x="357" y="1"/>
                  </a:moveTo>
                  <a:lnTo>
                    <a:pt x="357" y="6675"/>
                  </a:lnTo>
                  <a:cubicBezTo>
                    <a:pt x="43" y="6822"/>
                    <a:pt x="1" y="7240"/>
                    <a:pt x="273" y="7450"/>
                  </a:cubicBezTo>
                  <a:cubicBezTo>
                    <a:pt x="126" y="7910"/>
                    <a:pt x="106" y="8370"/>
                    <a:pt x="210" y="8831"/>
                  </a:cubicBezTo>
                  <a:lnTo>
                    <a:pt x="942" y="8831"/>
                  </a:lnTo>
                  <a:cubicBezTo>
                    <a:pt x="1047" y="8370"/>
                    <a:pt x="1026" y="7910"/>
                    <a:pt x="859" y="7450"/>
                  </a:cubicBezTo>
                  <a:cubicBezTo>
                    <a:pt x="984" y="7366"/>
                    <a:pt x="1047" y="7219"/>
                    <a:pt x="1047" y="7094"/>
                  </a:cubicBezTo>
                  <a:cubicBezTo>
                    <a:pt x="1047" y="6906"/>
                    <a:pt x="942" y="6738"/>
                    <a:pt x="796" y="6675"/>
                  </a:cubicBezTo>
                  <a:lnTo>
                    <a:pt x="79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20" name="Google Shape;1320;p8"/>
            <p:cNvSpPr/>
            <p:nvPr/>
          </p:nvSpPr>
          <p:spPr>
            <a:xfrm>
              <a:off x="1737788" y="3102388"/>
              <a:ext cx="603650" cy="234350"/>
            </a:xfrm>
            <a:custGeom>
              <a:avLst/>
              <a:gdLst/>
              <a:ahLst/>
              <a:cxnLst/>
              <a:rect l="l" t="t" r="r" b="b"/>
              <a:pathLst>
                <a:path w="24146" h="9374" extrusionOk="0">
                  <a:moveTo>
                    <a:pt x="12073" y="0"/>
                  </a:moveTo>
                  <a:lnTo>
                    <a:pt x="0" y="4017"/>
                  </a:lnTo>
                  <a:lnTo>
                    <a:pt x="12073" y="9374"/>
                  </a:lnTo>
                  <a:lnTo>
                    <a:pt x="24146" y="4017"/>
                  </a:lnTo>
                  <a:lnTo>
                    <a:pt x="12073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1321" name="Google Shape;1321;p8"/>
          <p:cNvGrpSpPr/>
          <p:nvPr/>
        </p:nvGrpSpPr>
        <p:grpSpPr>
          <a:xfrm rot="1279855">
            <a:off x="8865185" y="988959"/>
            <a:ext cx="1166372" cy="993536"/>
            <a:chOff x="4626188" y="1862663"/>
            <a:chExt cx="677463" cy="577075"/>
          </a:xfrm>
        </p:grpSpPr>
        <p:sp>
          <p:nvSpPr>
            <p:cNvPr id="1322" name="Google Shape;1322;p8"/>
            <p:cNvSpPr/>
            <p:nvPr/>
          </p:nvSpPr>
          <p:spPr>
            <a:xfrm>
              <a:off x="4857575" y="1903988"/>
              <a:ext cx="446075" cy="467200"/>
            </a:xfrm>
            <a:custGeom>
              <a:avLst/>
              <a:gdLst/>
              <a:ahLst/>
              <a:cxnLst/>
              <a:rect l="l" t="t" r="r" b="b"/>
              <a:pathLst>
                <a:path w="17843" h="18688" extrusionOk="0">
                  <a:moveTo>
                    <a:pt x="6777" y="0"/>
                  </a:moveTo>
                  <a:lnTo>
                    <a:pt x="6777" y="6340"/>
                  </a:lnTo>
                  <a:cubicBezTo>
                    <a:pt x="6777" y="8662"/>
                    <a:pt x="2508" y="12994"/>
                    <a:pt x="1169" y="15923"/>
                  </a:cubicBezTo>
                  <a:cubicBezTo>
                    <a:pt x="0" y="18539"/>
                    <a:pt x="2024" y="18687"/>
                    <a:pt x="2497" y="18687"/>
                  </a:cubicBezTo>
                  <a:cubicBezTo>
                    <a:pt x="2557" y="18687"/>
                    <a:pt x="2592" y="18685"/>
                    <a:pt x="2592" y="18685"/>
                  </a:cubicBezTo>
                  <a:lnTo>
                    <a:pt x="15251" y="18685"/>
                  </a:lnTo>
                  <a:cubicBezTo>
                    <a:pt x="15251" y="18685"/>
                    <a:pt x="15286" y="18687"/>
                    <a:pt x="15346" y="18687"/>
                  </a:cubicBezTo>
                  <a:cubicBezTo>
                    <a:pt x="15819" y="18687"/>
                    <a:pt x="17843" y="18539"/>
                    <a:pt x="16674" y="15923"/>
                  </a:cubicBezTo>
                  <a:cubicBezTo>
                    <a:pt x="15335" y="12994"/>
                    <a:pt x="11066" y="8662"/>
                    <a:pt x="11066" y="6340"/>
                  </a:cubicBezTo>
                  <a:lnTo>
                    <a:pt x="11066" y="0"/>
                  </a:ln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23" name="Google Shape;1323;p8"/>
            <p:cNvSpPr/>
            <p:nvPr/>
          </p:nvSpPr>
          <p:spPr>
            <a:xfrm>
              <a:off x="4876575" y="2228813"/>
              <a:ext cx="408075" cy="132950"/>
            </a:xfrm>
            <a:custGeom>
              <a:avLst/>
              <a:gdLst/>
              <a:ahLst/>
              <a:cxnLst/>
              <a:rect l="l" t="t" r="r" b="b"/>
              <a:pathLst>
                <a:path w="16323" h="5318" extrusionOk="0">
                  <a:moveTo>
                    <a:pt x="2795" y="1"/>
                  </a:moveTo>
                  <a:cubicBezTo>
                    <a:pt x="2146" y="879"/>
                    <a:pt x="1560" y="1821"/>
                    <a:pt x="1079" y="2804"/>
                  </a:cubicBezTo>
                  <a:cubicBezTo>
                    <a:pt x="0" y="5185"/>
                    <a:pt x="1864" y="5317"/>
                    <a:pt x="2292" y="5317"/>
                  </a:cubicBezTo>
                  <a:cubicBezTo>
                    <a:pt x="2345" y="5317"/>
                    <a:pt x="2376" y="5315"/>
                    <a:pt x="2376" y="5315"/>
                  </a:cubicBezTo>
                  <a:lnTo>
                    <a:pt x="13947" y="5315"/>
                  </a:lnTo>
                  <a:cubicBezTo>
                    <a:pt x="13947" y="5315"/>
                    <a:pt x="13978" y="5317"/>
                    <a:pt x="14031" y="5317"/>
                  </a:cubicBezTo>
                  <a:cubicBezTo>
                    <a:pt x="14459" y="5317"/>
                    <a:pt x="16323" y="5185"/>
                    <a:pt x="15244" y="2804"/>
                  </a:cubicBezTo>
                  <a:cubicBezTo>
                    <a:pt x="14763" y="1821"/>
                    <a:pt x="14177" y="879"/>
                    <a:pt x="13507" y="1"/>
                  </a:cubicBezTo>
                  <a:close/>
                </a:path>
              </a:pathLst>
            </a:custGeom>
            <a:solidFill>
              <a:srgbClr val="68AAE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24" name="Google Shape;1324;p8"/>
            <p:cNvSpPr/>
            <p:nvPr/>
          </p:nvSpPr>
          <p:spPr>
            <a:xfrm>
              <a:off x="5010250" y="1862663"/>
              <a:ext cx="140725" cy="41350"/>
            </a:xfrm>
            <a:custGeom>
              <a:avLst/>
              <a:gdLst/>
              <a:ahLst/>
              <a:cxnLst/>
              <a:rect l="l" t="t" r="r" b="b"/>
              <a:pathLst>
                <a:path w="5629" h="1654" extrusionOk="0">
                  <a:moveTo>
                    <a:pt x="356" y="0"/>
                  </a:moveTo>
                  <a:cubicBezTo>
                    <a:pt x="168" y="0"/>
                    <a:pt x="0" y="168"/>
                    <a:pt x="0" y="377"/>
                  </a:cubicBezTo>
                  <a:lnTo>
                    <a:pt x="0" y="1276"/>
                  </a:lnTo>
                  <a:cubicBezTo>
                    <a:pt x="0" y="1486"/>
                    <a:pt x="168" y="1653"/>
                    <a:pt x="356" y="1653"/>
                  </a:cubicBezTo>
                  <a:lnTo>
                    <a:pt x="5252" y="1653"/>
                  </a:lnTo>
                  <a:cubicBezTo>
                    <a:pt x="5461" y="1653"/>
                    <a:pt x="5629" y="1486"/>
                    <a:pt x="5629" y="1276"/>
                  </a:cubicBezTo>
                  <a:lnTo>
                    <a:pt x="5629" y="377"/>
                  </a:lnTo>
                  <a:cubicBezTo>
                    <a:pt x="5629" y="168"/>
                    <a:pt x="5461" y="0"/>
                    <a:pt x="5252" y="0"/>
                  </a:cubicBez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25" name="Google Shape;1325;p8"/>
            <p:cNvSpPr/>
            <p:nvPr/>
          </p:nvSpPr>
          <p:spPr>
            <a:xfrm>
              <a:off x="5010250" y="1888288"/>
              <a:ext cx="140725" cy="15725"/>
            </a:xfrm>
            <a:custGeom>
              <a:avLst/>
              <a:gdLst/>
              <a:ahLst/>
              <a:cxnLst/>
              <a:rect l="l" t="t" r="r" b="b"/>
              <a:pathLst>
                <a:path w="5629" h="629" extrusionOk="0">
                  <a:moveTo>
                    <a:pt x="0" y="0"/>
                  </a:moveTo>
                  <a:lnTo>
                    <a:pt x="0" y="251"/>
                  </a:lnTo>
                  <a:cubicBezTo>
                    <a:pt x="0" y="461"/>
                    <a:pt x="168" y="628"/>
                    <a:pt x="356" y="628"/>
                  </a:cubicBezTo>
                  <a:lnTo>
                    <a:pt x="5252" y="628"/>
                  </a:lnTo>
                  <a:cubicBezTo>
                    <a:pt x="5461" y="628"/>
                    <a:pt x="5629" y="461"/>
                    <a:pt x="5629" y="251"/>
                  </a:cubicBezTo>
                  <a:lnTo>
                    <a:pt x="5629" y="0"/>
                  </a:ln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26" name="Google Shape;1326;p8"/>
            <p:cNvSpPr/>
            <p:nvPr/>
          </p:nvSpPr>
          <p:spPr>
            <a:xfrm>
              <a:off x="4946425" y="2212613"/>
              <a:ext cx="267850" cy="32450"/>
            </a:xfrm>
            <a:custGeom>
              <a:avLst/>
              <a:gdLst/>
              <a:ahLst/>
              <a:cxnLst/>
              <a:rect l="l" t="t" r="r" b="b"/>
              <a:pathLst>
                <a:path w="10714" h="1298" extrusionOk="0">
                  <a:moveTo>
                    <a:pt x="5357" y="0"/>
                  </a:moveTo>
                  <a:cubicBezTo>
                    <a:pt x="2407" y="0"/>
                    <a:pt x="1" y="293"/>
                    <a:pt x="1" y="649"/>
                  </a:cubicBezTo>
                  <a:cubicBezTo>
                    <a:pt x="1" y="1004"/>
                    <a:pt x="2407" y="1297"/>
                    <a:pt x="5357" y="1297"/>
                  </a:cubicBezTo>
                  <a:cubicBezTo>
                    <a:pt x="8307" y="1297"/>
                    <a:pt x="10713" y="1004"/>
                    <a:pt x="10713" y="649"/>
                  </a:cubicBezTo>
                  <a:cubicBezTo>
                    <a:pt x="10713" y="293"/>
                    <a:pt x="8307" y="0"/>
                    <a:pt x="5357" y="0"/>
                  </a:cubicBezTo>
                  <a:close/>
                </a:path>
              </a:pathLst>
            </a:custGeom>
            <a:solidFill>
              <a:srgbClr val="218EF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27" name="Google Shape;1327;p8"/>
            <p:cNvSpPr/>
            <p:nvPr/>
          </p:nvSpPr>
          <p:spPr>
            <a:xfrm>
              <a:off x="5039525" y="1956813"/>
              <a:ext cx="14675" cy="109350"/>
            </a:xfrm>
            <a:custGeom>
              <a:avLst/>
              <a:gdLst/>
              <a:ahLst/>
              <a:cxnLst/>
              <a:rect l="l" t="t" r="r" b="b"/>
              <a:pathLst>
                <a:path w="587" h="4374" extrusionOk="0">
                  <a:moveTo>
                    <a:pt x="294" y="0"/>
                  </a:moveTo>
                  <a:cubicBezTo>
                    <a:pt x="127" y="0"/>
                    <a:pt x="1" y="147"/>
                    <a:pt x="1" y="293"/>
                  </a:cubicBezTo>
                  <a:lnTo>
                    <a:pt x="1" y="4080"/>
                  </a:lnTo>
                  <a:cubicBezTo>
                    <a:pt x="1" y="4248"/>
                    <a:pt x="127" y="4373"/>
                    <a:pt x="294" y="4373"/>
                  </a:cubicBezTo>
                  <a:cubicBezTo>
                    <a:pt x="440" y="4373"/>
                    <a:pt x="587" y="4248"/>
                    <a:pt x="587" y="4080"/>
                  </a:cubicBezTo>
                  <a:lnTo>
                    <a:pt x="587" y="293"/>
                  </a:lnTo>
                  <a:cubicBezTo>
                    <a:pt x="587" y="147"/>
                    <a:pt x="440" y="0"/>
                    <a:pt x="294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28" name="Google Shape;1328;p8"/>
            <p:cNvSpPr/>
            <p:nvPr/>
          </p:nvSpPr>
          <p:spPr>
            <a:xfrm>
              <a:off x="5039525" y="1913388"/>
              <a:ext cx="14675" cy="20425"/>
            </a:xfrm>
            <a:custGeom>
              <a:avLst/>
              <a:gdLst/>
              <a:ahLst/>
              <a:cxnLst/>
              <a:rect l="l" t="t" r="r" b="b"/>
              <a:pathLst>
                <a:path w="587" h="817" extrusionOk="0">
                  <a:moveTo>
                    <a:pt x="294" y="1"/>
                  </a:moveTo>
                  <a:cubicBezTo>
                    <a:pt x="127" y="1"/>
                    <a:pt x="1" y="147"/>
                    <a:pt x="1" y="294"/>
                  </a:cubicBezTo>
                  <a:lnTo>
                    <a:pt x="1" y="524"/>
                  </a:lnTo>
                  <a:cubicBezTo>
                    <a:pt x="1" y="691"/>
                    <a:pt x="127" y="817"/>
                    <a:pt x="294" y="817"/>
                  </a:cubicBezTo>
                  <a:cubicBezTo>
                    <a:pt x="440" y="817"/>
                    <a:pt x="587" y="691"/>
                    <a:pt x="587" y="524"/>
                  </a:cubicBezTo>
                  <a:lnTo>
                    <a:pt x="587" y="294"/>
                  </a:lnTo>
                  <a:cubicBezTo>
                    <a:pt x="566" y="147"/>
                    <a:pt x="440" y="1"/>
                    <a:pt x="294" y="1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29" name="Google Shape;1329;p8"/>
            <p:cNvSpPr/>
            <p:nvPr/>
          </p:nvSpPr>
          <p:spPr>
            <a:xfrm>
              <a:off x="4626200" y="1972513"/>
              <a:ext cx="445825" cy="467225"/>
            </a:xfrm>
            <a:custGeom>
              <a:avLst/>
              <a:gdLst/>
              <a:ahLst/>
              <a:cxnLst/>
              <a:rect l="l" t="t" r="r" b="b"/>
              <a:pathLst>
                <a:path w="17833" h="18689" extrusionOk="0">
                  <a:moveTo>
                    <a:pt x="6763" y="0"/>
                  </a:moveTo>
                  <a:lnTo>
                    <a:pt x="6763" y="6361"/>
                  </a:lnTo>
                  <a:cubicBezTo>
                    <a:pt x="6763" y="8662"/>
                    <a:pt x="2494" y="12994"/>
                    <a:pt x="1155" y="15944"/>
                  </a:cubicBezTo>
                  <a:cubicBezTo>
                    <a:pt x="1" y="18528"/>
                    <a:pt x="1960" y="18688"/>
                    <a:pt x="2464" y="18688"/>
                  </a:cubicBezTo>
                  <a:cubicBezTo>
                    <a:pt x="2536" y="18688"/>
                    <a:pt x="2578" y="18685"/>
                    <a:pt x="2578" y="18685"/>
                  </a:cubicBezTo>
                  <a:lnTo>
                    <a:pt x="15258" y="18685"/>
                  </a:lnTo>
                  <a:cubicBezTo>
                    <a:pt x="15258" y="18685"/>
                    <a:pt x="15300" y="18688"/>
                    <a:pt x="15371" y="18688"/>
                  </a:cubicBezTo>
                  <a:cubicBezTo>
                    <a:pt x="15876" y="18688"/>
                    <a:pt x="17832" y="18528"/>
                    <a:pt x="16660" y="15944"/>
                  </a:cubicBezTo>
                  <a:cubicBezTo>
                    <a:pt x="15341" y="12994"/>
                    <a:pt x="11073" y="8662"/>
                    <a:pt x="11073" y="6361"/>
                  </a:cubicBezTo>
                  <a:lnTo>
                    <a:pt x="11073" y="0"/>
                  </a:ln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30" name="Google Shape;1330;p8"/>
            <p:cNvSpPr/>
            <p:nvPr/>
          </p:nvSpPr>
          <p:spPr>
            <a:xfrm>
              <a:off x="4644825" y="2297863"/>
              <a:ext cx="408650" cy="132950"/>
            </a:xfrm>
            <a:custGeom>
              <a:avLst/>
              <a:gdLst/>
              <a:ahLst/>
              <a:cxnLst/>
              <a:rect l="l" t="t" r="r" b="b"/>
              <a:pathLst>
                <a:path w="16346" h="5318" extrusionOk="0">
                  <a:moveTo>
                    <a:pt x="2816" y="1"/>
                  </a:moveTo>
                  <a:cubicBezTo>
                    <a:pt x="2147" y="879"/>
                    <a:pt x="1582" y="1800"/>
                    <a:pt x="1080" y="2783"/>
                  </a:cubicBezTo>
                  <a:cubicBezTo>
                    <a:pt x="0" y="5185"/>
                    <a:pt x="1885" y="5317"/>
                    <a:pt x="2314" y="5317"/>
                  </a:cubicBezTo>
                  <a:cubicBezTo>
                    <a:pt x="2367" y="5317"/>
                    <a:pt x="2398" y="5315"/>
                    <a:pt x="2398" y="5315"/>
                  </a:cubicBezTo>
                  <a:lnTo>
                    <a:pt x="13948" y="5315"/>
                  </a:lnTo>
                  <a:cubicBezTo>
                    <a:pt x="13948" y="5315"/>
                    <a:pt x="13979" y="5317"/>
                    <a:pt x="14032" y="5317"/>
                  </a:cubicBezTo>
                  <a:cubicBezTo>
                    <a:pt x="14461" y="5317"/>
                    <a:pt x="16346" y="5185"/>
                    <a:pt x="15266" y="2783"/>
                  </a:cubicBezTo>
                  <a:cubicBezTo>
                    <a:pt x="14764" y="1800"/>
                    <a:pt x="14178" y="858"/>
                    <a:pt x="13529" y="1"/>
                  </a:cubicBezTo>
                  <a:close/>
                </a:path>
              </a:pathLst>
            </a:custGeom>
            <a:solidFill>
              <a:srgbClr val="ED686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31" name="Google Shape;1331;p8"/>
            <p:cNvSpPr/>
            <p:nvPr/>
          </p:nvSpPr>
          <p:spPr>
            <a:xfrm>
              <a:off x="4778525" y="1931188"/>
              <a:ext cx="140725" cy="41350"/>
            </a:xfrm>
            <a:custGeom>
              <a:avLst/>
              <a:gdLst/>
              <a:ahLst/>
              <a:cxnLst/>
              <a:rect l="l" t="t" r="r" b="b"/>
              <a:pathLst>
                <a:path w="5629" h="1654" extrusionOk="0">
                  <a:moveTo>
                    <a:pt x="377" y="0"/>
                  </a:moveTo>
                  <a:cubicBezTo>
                    <a:pt x="167" y="0"/>
                    <a:pt x="0" y="168"/>
                    <a:pt x="0" y="377"/>
                  </a:cubicBezTo>
                  <a:lnTo>
                    <a:pt x="0" y="1276"/>
                  </a:lnTo>
                  <a:cubicBezTo>
                    <a:pt x="0" y="1486"/>
                    <a:pt x="167" y="1653"/>
                    <a:pt x="377" y="1653"/>
                  </a:cubicBezTo>
                  <a:lnTo>
                    <a:pt x="5252" y="1653"/>
                  </a:lnTo>
                  <a:cubicBezTo>
                    <a:pt x="5461" y="1653"/>
                    <a:pt x="5629" y="1486"/>
                    <a:pt x="5629" y="1276"/>
                  </a:cubicBezTo>
                  <a:lnTo>
                    <a:pt x="5629" y="377"/>
                  </a:lnTo>
                  <a:cubicBezTo>
                    <a:pt x="5629" y="168"/>
                    <a:pt x="5461" y="0"/>
                    <a:pt x="5252" y="0"/>
                  </a:cubicBez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32" name="Google Shape;1332;p8"/>
            <p:cNvSpPr/>
            <p:nvPr/>
          </p:nvSpPr>
          <p:spPr>
            <a:xfrm>
              <a:off x="4778525" y="1956813"/>
              <a:ext cx="140725" cy="15725"/>
            </a:xfrm>
            <a:custGeom>
              <a:avLst/>
              <a:gdLst/>
              <a:ahLst/>
              <a:cxnLst/>
              <a:rect l="l" t="t" r="r" b="b"/>
              <a:pathLst>
                <a:path w="5629" h="629" extrusionOk="0">
                  <a:moveTo>
                    <a:pt x="0" y="0"/>
                  </a:moveTo>
                  <a:lnTo>
                    <a:pt x="0" y="251"/>
                  </a:lnTo>
                  <a:cubicBezTo>
                    <a:pt x="0" y="461"/>
                    <a:pt x="167" y="628"/>
                    <a:pt x="377" y="628"/>
                  </a:cubicBezTo>
                  <a:lnTo>
                    <a:pt x="5252" y="628"/>
                  </a:lnTo>
                  <a:cubicBezTo>
                    <a:pt x="5461" y="628"/>
                    <a:pt x="5629" y="461"/>
                    <a:pt x="5629" y="251"/>
                  </a:cubicBezTo>
                  <a:lnTo>
                    <a:pt x="5629" y="0"/>
                  </a:ln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33" name="Google Shape;1333;p8"/>
            <p:cNvSpPr/>
            <p:nvPr/>
          </p:nvSpPr>
          <p:spPr>
            <a:xfrm>
              <a:off x="4715225" y="2281638"/>
              <a:ext cx="267325" cy="31950"/>
            </a:xfrm>
            <a:custGeom>
              <a:avLst/>
              <a:gdLst/>
              <a:ahLst/>
              <a:cxnLst/>
              <a:rect l="l" t="t" r="r" b="b"/>
              <a:pathLst>
                <a:path w="10693" h="1278" extrusionOk="0">
                  <a:moveTo>
                    <a:pt x="5357" y="1"/>
                  </a:moveTo>
                  <a:cubicBezTo>
                    <a:pt x="2386" y="1"/>
                    <a:pt x="0" y="273"/>
                    <a:pt x="0" y="650"/>
                  </a:cubicBezTo>
                  <a:cubicBezTo>
                    <a:pt x="0" y="1005"/>
                    <a:pt x="2386" y="1277"/>
                    <a:pt x="5357" y="1277"/>
                  </a:cubicBezTo>
                  <a:cubicBezTo>
                    <a:pt x="8307" y="1277"/>
                    <a:pt x="10692" y="1005"/>
                    <a:pt x="10692" y="650"/>
                  </a:cubicBezTo>
                  <a:cubicBezTo>
                    <a:pt x="10692" y="273"/>
                    <a:pt x="8307" y="1"/>
                    <a:pt x="5357" y="1"/>
                  </a:cubicBezTo>
                  <a:close/>
                </a:path>
              </a:pathLst>
            </a:custGeom>
            <a:solidFill>
              <a:srgbClr val="FB21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34" name="Google Shape;1334;p8"/>
            <p:cNvSpPr/>
            <p:nvPr/>
          </p:nvSpPr>
          <p:spPr>
            <a:xfrm>
              <a:off x="4807800" y="2025863"/>
              <a:ext cx="14675" cy="108825"/>
            </a:xfrm>
            <a:custGeom>
              <a:avLst/>
              <a:gdLst/>
              <a:ahLst/>
              <a:cxnLst/>
              <a:rect l="l" t="t" r="r" b="b"/>
              <a:pathLst>
                <a:path w="587" h="4353" extrusionOk="0">
                  <a:moveTo>
                    <a:pt x="294" y="0"/>
                  </a:moveTo>
                  <a:cubicBezTo>
                    <a:pt x="147" y="0"/>
                    <a:pt x="1" y="126"/>
                    <a:pt x="1" y="293"/>
                  </a:cubicBezTo>
                  <a:lnTo>
                    <a:pt x="1" y="4059"/>
                  </a:lnTo>
                  <a:cubicBezTo>
                    <a:pt x="1" y="4227"/>
                    <a:pt x="147" y="4352"/>
                    <a:pt x="294" y="4352"/>
                  </a:cubicBezTo>
                  <a:cubicBezTo>
                    <a:pt x="461" y="4352"/>
                    <a:pt x="587" y="4227"/>
                    <a:pt x="587" y="4059"/>
                  </a:cubicBezTo>
                  <a:lnTo>
                    <a:pt x="587" y="293"/>
                  </a:lnTo>
                  <a:cubicBezTo>
                    <a:pt x="587" y="126"/>
                    <a:pt x="461" y="0"/>
                    <a:pt x="294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35" name="Google Shape;1335;p8"/>
            <p:cNvSpPr/>
            <p:nvPr/>
          </p:nvSpPr>
          <p:spPr>
            <a:xfrm>
              <a:off x="4807800" y="1982438"/>
              <a:ext cx="14675" cy="20425"/>
            </a:xfrm>
            <a:custGeom>
              <a:avLst/>
              <a:gdLst/>
              <a:ahLst/>
              <a:cxnLst/>
              <a:rect l="l" t="t" r="r" b="b"/>
              <a:pathLst>
                <a:path w="587" h="817" extrusionOk="0">
                  <a:moveTo>
                    <a:pt x="294" y="1"/>
                  </a:moveTo>
                  <a:cubicBezTo>
                    <a:pt x="147" y="1"/>
                    <a:pt x="1" y="126"/>
                    <a:pt x="1" y="294"/>
                  </a:cubicBezTo>
                  <a:lnTo>
                    <a:pt x="1" y="524"/>
                  </a:lnTo>
                  <a:cubicBezTo>
                    <a:pt x="1" y="670"/>
                    <a:pt x="147" y="817"/>
                    <a:pt x="294" y="817"/>
                  </a:cubicBezTo>
                  <a:cubicBezTo>
                    <a:pt x="461" y="817"/>
                    <a:pt x="587" y="670"/>
                    <a:pt x="587" y="524"/>
                  </a:cubicBezTo>
                  <a:lnTo>
                    <a:pt x="587" y="294"/>
                  </a:lnTo>
                  <a:cubicBezTo>
                    <a:pt x="587" y="126"/>
                    <a:pt x="461" y="1"/>
                    <a:pt x="294" y="1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36" name="Google Shape;1336;p8"/>
            <p:cNvSpPr/>
            <p:nvPr/>
          </p:nvSpPr>
          <p:spPr>
            <a:xfrm>
              <a:off x="4857563" y="1903988"/>
              <a:ext cx="446075" cy="467200"/>
            </a:xfrm>
            <a:custGeom>
              <a:avLst/>
              <a:gdLst/>
              <a:ahLst/>
              <a:cxnLst/>
              <a:rect l="l" t="t" r="r" b="b"/>
              <a:pathLst>
                <a:path w="17843" h="18688" extrusionOk="0">
                  <a:moveTo>
                    <a:pt x="6777" y="0"/>
                  </a:moveTo>
                  <a:lnTo>
                    <a:pt x="6777" y="6340"/>
                  </a:lnTo>
                  <a:cubicBezTo>
                    <a:pt x="6777" y="8662"/>
                    <a:pt x="2508" y="12994"/>
                    <a:pt x="1169" y="15923"/>
                  </a:cubicBezTo>
                  <a:cubicBezTo>
                    <a:pt x="0" y="18539"/>
                    <a:pt x="2024" y="18687"/>
                    <a:pt x="2497" y="18687"/>
                  </a:cubicBezTo>
                  <a:cubicBezTo>
                    <a:pt x="2557" y="18687"/>
                    <a:pt x="2592" y="18685"/>
                    <a:pt x="2592" y="18685"/>
                  </a:cubicBezTo>
                  <a:lnTo>
                    <a:pt x="15251" y="18685"/>
                  </a:lnTo>
                  <a:cubicBezTo>
                    <a:pt x="15251" y="18685"/>
                    <a:pt x="15286" y="18687"/>
                    <a:pt x="15346" y="18687"/>
                  </a:cubicBezTo>
                  <a:cubicBezTo>
                    <a:pt x="15819" y="18687"/>
                    <a:pt x="17843" y="18539"/>
                    <a:pt x="16674" y="15923"/>
                  </a:cubicBezTo>
                  <a:cubicBezTo>
                    <a:pt x="15335" y="12994"/>
                    <a:pt x="11066" y="8662"/>
                    <a:pt x="11066" y="6340"/>
                  </a:cubicBezTo>
                  <a:lnTo>
                    <a:pt x="11066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37" name="Google Shape;1337;p8"/>
            <p:cNvSpPr/>
            <p:nvPr/>
          </p:nvSpPr>
          <p:spPr>
            <a:xfrm>
              <a:off x="4876563" y="2228813"/>
              <a:ext cx="408075" cy="132950"/>
            </a:xfrm>
            <a:custGeom>
              <a:avLst/>
              <a:gdLst/>
              <a:ahLst/>
              <a:cxnLst/>
              <a:rect l="l" t="t" r="r" b="b"/>
              <a:pathLst>
                <a:path w="16323" h="5318" extrusionOk="0">
                  <a:moveTo>
                    <a:pt x="2795" y="1"/>
                  </a:moveTo>
                  <a:cubicBezTo>
                    <a:pt x="2146" y="879"/>
                    <a:pt x="1560" y="1821"/>
                    <a:pt x="1079" y="2804"/>
                  </a:cubicBezTo>
                  <a:cubicBezTo>
                    <a:pt x="0" y="5185"/>
                    <a:pt x="1864" y="5317"/>
                    <a:pt x="2292" y="5317"/>
                  </a:cubicBezTo>
                  <a:cubicBezTo>
                    <a:pt x="2345" y="5317"/>
                    <a:pt x="2376" y="5315"/>
                    <a:pt x="2376" y="5315"/>
                  </a:cubicBezTo>
                  <a:lnTo>
                    <a:pt x="13947" y="5315"/>
                  </a:lnTo>
                  <a:cubicBezTo>
                    <a:pt x="13947" y="5315"/>
                    <a:pt x="13978" y="5317"/>
                    <a:pt x="14031" y="5317"/>
                  </a:cubicBezTo>
                  <a:cubicBezTo>
                    <a:pt x="14459" y="5317"/>
                    <a:pt x="16323" y="5185"/>
                    <a:pt x="15244" y="2804"/>
                  </a:cubicBezTo>
                  <a:cubicBezTo>
                    <a:pt x="14763" y="1821"/>
                    <a:pt x="14177" y="879"/>
                    <a:pt x="13507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38" name="Google Shape;1338;p8"/>
            <p:cNvSpPr/>
            <p:nvPr/>
          </p:nvSpPr>
          <p:spPr>
            <a:xfrm>
              <a:off x="5010238" y="1862663"/>
              <a:ext cx="140725" cy="41350"/>
            </a:xfrm>
            <a:custGeom>
              <a:avLst/>
              <a:gdLst/>
              <a:ahLst/>
              <a:cxnLst/>
              <a:rect l="l" t="t" r="r" b="b"/>
              <a:pathLst>
                <a:path w="5629" h="1654" extrusionOk="0">
                  <a:moveTo>
                    <a:pt x="356" y="0"/>
                  </a:moveTo>
                  <a:cubicBezTo>
                    <a:pt x="168" y="0"/>
                    <a:pt x="0" y="168"/>
                    <a:pt x="0" y="377"/>
                  </a:cubicBezTo>
                  <a:lnTo>
                    <a:pt x="0" y="1276"/>
                  </a:lnTo>
                  <a:cubicBezTo>
                    <a:pt x="0" y="1486"/>
                    <a:pt x="168" y="1653"/>
                    <a:pt x="356" y="1653"/>
                  </a:cubicBezTo>
                  <a:lnTo>
                    <a:pt x="5252" y="1653"/>
                  </a:lnTo>
                  <a:cubicBezTo>
                    <a:pt x="5461" y="1653"/>
                    <a:pt x="5629" y="1486"/>
                    <a:pt x="5629" y="1276"/>
                  </a:cubicBezTo>
                  <a:lnTo>
                    <a:pt x="5629" y="377"/>
                  </a:lnTo>
                  <a:cubicBezTo>
                    <a:pt x="5629" y="168"/>
                    <a:pt x="5461" y="0"/>
                    <a:pt x="525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39" name="Google Shape;1339;p8"/>
            <p:cNvSpPr/>
            <p:nvPr/>
          </p:nvSpPr>
          <p:spPr>
            <a:xfrm>
              <a:off x="5010238" y="1888288"/>
              <a:ext cx="140725" cy="15725"/>
            </a:xfrm>
            <a:custGeom>
              <a:avLst/>
              <a:gdLst/>
              <a:ahLst/>
              <a:cxnLst/>
              <a:rect l="l" t="t" r="r" b="b"/>
              <a:pathLst>
                <a:path w="5629" h="629" extrusionOk="0">
                  <a:moveTo>
                    <a:pt x="0" y="0"/>
                  </a:moveTo>
                  <a:lnTo>
                    <a:pt x="0" y="251"/>
                  </a:lnTo>
                  <a:cubicBezTo>
                    <a:pt x="0" y="461"/>
                    <a:pt x="168" y="628"/>
                    <a:pt x="356" y="628"/>
                  </a:cubicBezTo>
                  <a:lnTo>
                    <a:pt x="5252" y="628"/>
                  </a:lnTo>
                  <a:cubicBezTo>
                    <a:pt x="5461" y="628"/>
                    <a:pt x="5629" y="461"/>
                    <a:pt x="5629" y="251"/>
                  </a:cubicBezTo>
                  <a:lnTo>
                    <a:pt x="5629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40" name="Google Shape;1340;p8"/>
            <p:cNvSpPr/>
            <p:nvPr/>
          </p:nvSpPr>
          <p:spPr>
            <a:xfrm>
              <a:off x="4946413" y="2212613"/>
              <a:ext cx="267850" cy="32450"/>
            </a:xfrm>
            <a:custGeom>
              <a:avLst/>
              <a:gdLst/>
              <a:ahLst/>
              <a:cxnLst/>
              <a:rect l="l" t="t" r="r" b="b"/>
              <a:pathLst>
                <a:path w="10714" h="1298" extrusionOk="0">
                  <a:moveTo>
                    <a:pt x="5357" y="0"/>
                  </a:moveTo>
                  <a:cubicBezTo>
                    <a:pt x="2407" y="0"/>
                    <a:pt x="1" y="293"/>
                    <a:pt x="1" y="649"/>
                  </a:cubicBezTo>
                  <a:cubicBezTo>
                    <a:pt x="1" y="1004"/>
                    <a:pt x="2407" y="1297"/>
                    <a:pt x="5357" y="1297"/>
                  </a:cubicBezTo>
                  <a:cubicBezTo>
                    <a:pt x="8307" y="1297"/>
                    <a:pt x="10713" y="1004"/>
                    <a:pt x="10713" y="649"/>
                  </a:cubicBezTo>
                  <a:cubicBezTo>
                    <a:pt x="10713" y="293"/>
                    <a:pt x="8307" y="0"/>
                    <a:pt x="535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41" name="Google Shape;1341;p8"/>
            <p:cNvSpPr/>
            <p:nvPr/>
          </p:nvSpPr>
          <p:spPr>
            <a:xfrm>
              <a:off x="5039513" y="1956813"/>
              <a:ext cx="14675" cy="109350"/>
            </a:xfrm>
            <a:custGeom>
              <a:avLst/>
              <a:gdLst/>
              <a:ahLst/>
              <a:cxnLst/>
              <a:rect l="l" t="t" r="r" b="b"/>
              <a:pathLst>
                <a:path w="587" h="4374" extrusionOk="0">
                  <a:moveTo>
                    <a:pt x="294" y="0"/>
                  </a:moveTo>
                  <a:cubicBezTo>
                    <a:pt x="127" y="0"/>
                    <a:pt x="1" y="147"/>
                    <a:pt x="1" y="293"/>
                  </a:cubicBezTo>
                  <a:lnTo>
                    <a:pt x="1" y="4080"/>
                  </a:lnTo>
                  <a:cubicBezTo>
                    <a:pt x="1" y="4248"/>
                    <a:pt x="127" y="4373"/>
                    <a:pt x="294" y="4373"/>
                  </a:cubicBezTo>
                  <a:cubicBezTo>
                    <a:pt x="440" y="4373"/>
                    <a:pt x="587" y="4248"/>
                    <a:pt x="587" y="4080"/>
                  </a:cubicBezTo>
                  <a:lnTo>
                    <a:pt x="587" y="293"/>
                  </a:lnTo>
                  <a:cubicBezTo>
                    <a:pt x="587" y="147"/>
                    <a:pt x="440" y="0"/>
                    <a:pt x="294" y="0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42" name="Google Shape;1342;p8"/>
            <p:cNvSpPr/>
            <p:nvPr/>
          </p:nvSpPr>
          <p:spPr>
            <a:xfrm>
              <a:off x="5039513" y="1913388"/>
              <a:ext cx="14675" cy="20425"/>
            </a:xfrm>
            <a:custGeom>
              <a:avLst/>
              <a:gdLst/>
              <a:ahLst/>
              <a:cxnLst/>
              <a:rect l="l" t="t" r="r" b="b"/>
              <a:pathLst>
                <a:path w="587" h="817" extrusionOk="0">
                  <a:moveTo>
                    <a:pt x="294" y="1"/>
                  </a:moveTo>
                  <a:cubicBezTo>
                    <a:pt x="127" y="1"/>
                    <a:pt x="1" y="147"/>
                    <a:pt x="1" y="294"/>
                  </a:cubicBezTo>
                  <a:lnTo>
                    <a:pt x="1" y="524"/>
                  </a:lnTo>
                  <a:cubicBezTo>
                    <a:pt x="1" y="691"/>
                    <a:pt x="127" y="817"/>
                    <a:pt x="294" y="817"/>
                  </a:cubicBezTo>
                  <a:cubicBezTo>
                    <a:pt x="440" y="817"/>
                    <a:pt x="587" y="691"/>
                    <a:pt x="587" y="524"/>
                  </a:cubicBezTo>
                  <a:lnTo>
                    <a:pt x="587" y="294"/>
                  </a:lnTo>
                  <a:cubicBezTo>
                    <a:pt x="566" y="147"/>
                    <a:pt x="440" y="1"/>
                    <a:pt x="294" y="1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43" name="Google Shape;1343;p8"/>
            <p:cNvSpPr/>
            <p:nvPr/>
          </p:nvSpPr>
          <p:spPr>
            <a:xfrm>
              <a:off x="4626188" y="1972513"/>
              <a:ext cx="445825" cy="467225"/>
            </a:xfrm>
            <a:custGeom>
              <a:avLst/>
              <a:gdLst/>
              <a:ahLst/>
              <a:cxnLst/>
              <a:rect l="l" t="t" r="r" b="b"/>
              <a:pathLst>
                <a:path w="17833" h="18689" extrusionOk="0">
                  <a:moveTo>
                    <a:pt x="6763" y="0"/>
                  </a:moveTo>
                  <a:lnTo>
                    <a:pt x="6763" y="6361"/>
                  </a:lnTo>
                  <a:cubicBezTo>
                    <a:pt x="6763" y="8662"/>
                    <a:pt x="2494" y="12994"/>
                    <a:pt x="1155" y="15944"/>
                  </a:cubicBezTo>
                  <a:cubicBezTo>
                    <a:pt x="1" y="18528"/>
                    <a:pt x="1960" y="18688"/>
                    <a:pt x="2464" y="18688"/>
                  </a:cubicBezTo>
                  <a:cubicBezTo>
                    <a:pt x="2536" y="18688"/>
                    <a:pt x="2578" y="18685"/>
                    <a:pt x="2578" y="18685"/>
                  </a:cubicBezTo>
                  <a:lnTo>
                    <a:pt x="15258" y="18685"/>
                  </a:lnTo>
                  <a:cubicBezTo>
                    <a:pt x="15258" y="18685"/>
                    <a:pt x="15300" y="18688"/>
                    <a:pt x="15371" y="18688"/>
                  </a:cubicBezTo>
                  <a:cubicBezTo>
                    <a:pt x="15876" y="18688"/>
                    <a:pt x="17832" y="18528"/>
                    <a:pt x="16660" y="15944"/>
                  </a:cubicBezTo>
                  <a:cubicBezTo>
                    <a:pt x="15341" y="12994"/>
                    <a:pt x="11073" y="8662"/>
                    <a:pt x="11073" y="6361"/>
                  </a:cubicBezTo>
                  <a:lnTo>
                    <a:pt x="11073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44" name="Google Shape;1344;p8"/>
            <p:cNvSpPr/>
            <p:nvPr/>
          </p:nvSpPr>
          <p:spPr>
            <a:xfrm>
              <a:off x="4644813" y="2297863"/>
              <a:ext cx="408650" cy="132950"/>
            </a:xfrm>
            <a:custGeom>
              <a:avLst/>
              <a:gdLst/>
              <a:ahLst/>
              <a:cxnLst/>
              <a:rect l="l" t="t" r="r" b="b"/>
              <a:pathLst>
                <a:path w="16346" h="5318" extrusionOk="0">
                  <a:moveTo>
                    <a:pt x="2816" y="1"/>
                  </a:moveTo>
                  <a:cubicBezTo>
                    <a:pt x="2147" y="879"/>
                    <a:pt x="1582" y="1800"/>
                    <a:pt x="1080" y="2783"/>
                  </a:cubicBezTo>
                  <a:cubicBezTo>
                    <a:pt x="0" y="5185"/>
                    <a:pt x="1885" y="5317"/>
                    <a:pt x="2314" y="5317"/>
                  </a:cubicBezTo>
                  <a:cubicBezTo>
                    <a:pt x="2367" y="5317"/>
                    <a:pt x="2398" y="5315"/>
                    <a:pt x="2398" y="5315"/>
                  </a:cubicBezTo>
                  <a:lnTo>
                    <a:pt x="13948" y="5315"/>
                  </a:lnTo>
                  <a:cubicBezTo>
                    <a:pt x="13948" y="5315"/>
                    <a:pt x="13979" y="5317"/>
                    <a:pt x="14032" y="5317"/>
                  </a:cubicBezTo>
                  <a:cubicBezTo>
                    <a:pt x="14461" y="5317"/>
                    <a:pt x="16346" y="5185"/>
                    <a:pt x="15266" y="2783"/>
                  </a:cubicBezTo>
                  <a:cubicBezTo>
                    <a:pt x="14764" y="1800"/>
                    <a:pt x="14178" y="858"/>
                    <a:pt x="13529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45" name="Google Shape;1345;p8"/>
            <p:cNvSpPr/>
            <p:nvPr/>
          </p:nvSpPr>
          <p:spPr>
            <a:xfrm>
              <a:off x="4778513" y="1931188"/>
              <a:ext cx="140725" cy="41350"/>
            </a:xfrm>
            <a:custGeom>
              <a:avLst/>
              <a:gdLst/>
              <a:ahLst/>
              <a:cxnLst/>
              <a:rect l="l" t="t" r="r" b="b"/>
              <a:pathLst>
                <a:path w="5629" h="1654" extrusionOk="0">
                  <a:moveTo>
                    <a:pt x="377" y="0"/>
                  </a:moveTo>
                  <a:cubicBezTo>
                    <a:pt x="167" y="0"/>
                    <a:pt x="0" y="168"/>
                    <a:pt x="0" y="377"/>
                  </a:cubicBezTo>
                  <a:lnTo>
                    <a:pt x="0" y="1276"/>
                  </a:lnTo>
                  <a:cubicBezTo>
                    <a:pt x="0" y="1486"/>
                    <a:pt x="167" y="1653"/>
                    <a:pt x="377" y="1653"/>
                  </a:cubicBezTo>
                  <a:lnTo>
                    <a:pt x="5252" y="1653"/>
                  </a:lnTo>
                  <a:cubicBezTo>
                    <a:pt x="5461" y="1653"/>
                    <a:pt x="5629" y="1486"/>
                    <a:pt x="5629" y="1276"/>
                  </a:cubicBezTo>
                  <a:lnTo>
                    <a:pt x="5629" y="377"/>
                  </a:lnTo>
                  <a:cubicBezTo>
                    <a:pt x="5629" y="168"/>
                    <a:pt x="5461" y="0"/>
                    <a:pt x="525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46" name="Google Shape;1346;p8"/>
            <p:cNvSpPr/>
            <p:nvPr/>
          </p:nvSpPr>
          <p:spPr>
            <a:xfrm>
              <a:off x="4778513" y="1956813"/>
              <a:ext cx="140725" cy="15725"/>
            </a:xfrm>
            <a:custGeom>
              <a:avLst/>
              <a:gdLst/>
              <a:ahLst/>
              <a:cxnLst/>
              <a:rect l="l" t="t" r="r" b="b"/>
              <a:pathLst>
                <a:path w="5629" h="629" extrusionOk="0">
                  <a:moveTo>
                    <a:pt x="0" y="0"/>
                  </a:moveTo>
                  <a:lnTo>
                    <a:pt x="0" y="251"/>
                  </a:lnTo>
                  <a:cubicBezTo>
                    <a:pt x="0" y="461"/>
                    <a:pt x="167" y="628"/>
                    <a:pt x="377" y="628"/>
                  </a:cubicBezTo>
                  <a:lnTo>
                    <a:pt x="5252" y="628"/>
                  </a:lnTo>
                  <a:cubicBezTo>
                    <a:pt x="5461" y="628"/>
                    <a:pt x="5629" y="461"/>
                    <a:pt x="5629" y="251"/>
                  </a:cubicBezTo>
                  <a:lnTo>
                    <a:pt x="5629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47" name="Google Shape;1347;p8"/>
            <p:cNvSpPr/>
            <p:nvPr/>
          </p:nvSpPr>
          <p:spPr>
            <a:xfrm>
              <a:off x="4715213" y="2281638"/>
              <a:ext cx="267325" cy="31950"/>
            </a:xfrm>
            <a:custGeom>
              <a:avLst/>
              <a:gdLst/>
              <a:ahLst/>
              <a:cxnLst/>
              <a:rect l="l" t="t" r="r" b="b"/>
              <a:pathLst>
                <a:path w="10693" h="1278" extrusionOk="0">
                  <a:moveTo>
                    <a:pt x="5357" y="1"/>
                  </a:moveTo>
                  <a:cubicBezTo>
                    <a:pt x="2386" y="1"/>
                    <a:pt x="0" y="273"/>
                    <a:pt x="0" y="650"/>
                  </a:cubicBezTo>
                  <a:cubicBezTo>
                    <a:pt x="0" y="1005"/>
                    <a:pt x="2386" y="1277"/>
                    <a:pt x="5357" y="1277"/>
                  </a:cubicBezTo>
                  <a:cubicBezTo>
                    <a:pt x="8307" y="1277"/>
                    <a:pt x="10692" y="1005"/>
                    <a:pt x="10692" y="650"/>
                  </a:cubicBezTo>
                  <a:cubicBezTo>
                    <a:pt x="10692" y="273"/>
                    <a:pt x="8307" y="1"/>
                    <a:pt x="535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48" name="Google Shape;1348;p8"/>
            <p:cNvSpPr/>
            <p:nvPr/>
          </p:nvSpPr>
          <p:spPr>
            <a:xfrm>
              <a:off x="4807788" y="2025863"/>
              <a:ext cx="14675" cy="108825"/>
            </a:xfrm>
            <a:custGeom>
              <a:avLst/>
              <a:gdLst/>
              <a:ahLst/>
              <a:cxnLst/>
              <a:rect l="l" t="t" r="r" b="b"/>
              <a:pathLst>
                <a:path w="587" h="4353" extrusionOk="0">
                  <a:moveTo>
                    <a:pt x="294" y="0"/>
                  </a:moveTo>
                  <a:cubicBezTo>
                    <a:pt x="147" y="0"/>
                    <a:pt x="1" y="126"/>
                    <a:pt x="1" y="293"/>
                  </a:cubicBezTo>
                  <a:lnTo>
                    <a:pt x="1" y="4059"/>
                  </a:lnTo>
                  <a:cubicBezTo>
                    <a:pt x="1" y="4227"/>
                    <a:pt x="147" y="4352"/>
                    <a:pt x="294" y="4352"/>
                  </a:cubicBezTo>
                  <a:cubicBezTo>
                    <a:pt x="461" y="4352"/>
                    <a:pt x="587" y="4227"/>
                    <a:pt x="587" y="4059"/>
                  </a:cubicBezTo>
                  <a:lnTo>
                    <a:pt x="587" y="293"/>
                  </a:lnTo>
                  <a:cubicBezTo>
                    <a:pt x="587" y="126"/>
                    <a:pt x="461" y="0"/>
                    <a:pt x="294" y="0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49" name="Google Shape;1349;p8"/>
            <p:cNvSpPr/>
            <p:nvPr/>
          </p:nvSpPr>
          <p:spPr>
            <a:xfrm>
              <a:off x="4807788" y="1982438"/>
              <a:ext cx="14675" cy="20425"/>
            </a:xfrm>
            <a:custGeom>
              <a:avLst/>
              <a:gdLst/>
              <a:ahLst/>
              <a:cxnLst/>
              <a:rect l="l" t="t" r="r" b="b"/>
              <a:pathLst>
                <a:path w="587" h="817" extrusionOk="0">
                  <a:moveTo>
                    <a:pt x="294" y="1"/>
                  </a:moveTo>
                  <a:cubicBezTo>
                    <a:pt x="147" y="1"/>
                    <a:pt x="1" y="126"/>
                    <a:pt x="1" y="294"/>
                  </a:cubicBezTo>
                  <a:lnTo>
                    <a:pt x="1" y="524"/>
                  </a:lnTo>
                  <a:cubicBezTo>
                    <a:pt x="1" y="670"/>
                    <a:pt x="147" y="817"/>
                    <a:pt x="294" y="817"/>
                  </a:cubicBezTo>
                  <a:cubicBezTo>
                    <a:pt x="461" y="817"/>
                    <a:pt x="587" y="670"/>
                    <a:pt x="587" y="524"/>
                  </a:cubicBezTo>
                  <a:lnTo>
                    <a:pt x="587" y="294"/>
                  </a:lnTo>
                  <a:cubicBezTo>
                    <a:pt x="587" y="126"/>
                    <a:pt x="461" y="1"/>
                    <a:pt x="294" y="1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1350" name="Google Shape;1350;p8"/>
          <p:cNvGrpSpPr/>
          <p:nvPr/>
        </p:nvGrpSpPr>
        <p:grpSpPr>
          <a:xfrm rot="-4924618">
            <a:off x="5507538" y="5895339"/>
            <a:ext cx="763799" cy="1120399"/>
            <a:chOff x="1713713" y="4972438"/>
            <a:chExt cx="443613" cy="650725"/>
          </a:xfrm>
        </p:grpSpPr>
        <p:sp>
          <p:nvSpPr>
            <p:cNvPr id="1351" name="Google Shape;1351;p8"/>
            <p:cNvSpPr/>
            <p:nvPr/>
          </p:nvSpPr>
          <p:spPr>
            <a:xfrm>
              <a:off x="1922975" y="5313488"/>
              <a:ext cx="127125" cy="99925"/>
            </a:xfrm>
            <a:custGeom>
              <a:avLst/>
              <a:gdLst/>
              <a:ahLst/>
              <a:cxnLst/>
              <a:rect l="l" t="t" r="r" b="b"/>
              <a:pathLst>
                <a:path w="5085" h="3997" extrusionOk="0">
                  <a:moveTo>
                    <a:pt x="942" y="0"/>
                  </a:moveTo>
                  <a:lnTo>
                    <a:pt x="0" y="1674"/>
                  </a:lnTo>
                  <a:lnTo>
                    <a:pt x="4164" y="3997"/>
                  </a:lnTo>
                  <a:lnTo>
                    <a:pt x="4101" y="2867"/>
                  </a:lnTo>
                  <a:lnTo>
                    <a:pt x="5085" y="2323"/>
                  </a:lnTo>
                  <a:lnTo>
                    <a:pt x="942" y="0"/>
                  </a:ln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52" name="Google Shape;1352;p8"/>
            <p:cNvSpPr/>
            <p:nvPr/>
          </p:nvSpPr>
          <p:spPr>
            <a:xfrm>
              <a:off x="1924000" y="5319238"/>
              <a:ext cx="65425" cy="125050"/>
            </a:xfrm>
            <a:custGeom>
              <a:avLst/>
              <a:gdLst/>
              <a:ahLst/>
              <a:cxnLst/>
              <a:rect l="l" t="t" r="r" b="b"/>
              <a:pathLst>
                <a:path w="2617" h="5002" extrusionOk="0">
                  <a:moveTo>
                    <a:pt x="1905" y="0"/>
                  </a:moveTo>
                  <a:lnTo>
                    <a:pt x="1" y="293"/>
                  </a:lnTo>
                  <a:lnTo>
                    <a:pt x="712" y="5001"/>
                  </a:lnTo>
                  <a:lnTo>
                    <a:pt x="1570" y="4269"/>
                  </a:lnTo>
                  <a:lnTo>
                    <a:pt x="2616" y="4708"/>
                  </a:lnTo>
                  <a:lnTo>
                    <a:pt x="2616" y="4708"/>
                  </a:lnTo>
                  <a:lnTo>
                    <a:pt x="1905" y="0"/>
                  </a:ln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53" name="Google Shape;1353;p8"/>
            <p:cNvSpPr/>
            <p:nvPr/>
          </p:nvSpPr>
          <p:spPr>
            <a:xfrm>
              <a:off x="1713725" y="4972438"/>
              <a:ext cx="443600" cy="650725"/>
            </a:xfrm>
            <a:custGeom>
              <a:avLst/>
              <a:gdLst/>
              <a:ahLst/>
              <a:cxnLst/>
              <a:rect l="l" t="t" r="r" b="b"/>
              <a:pathLst>
                <a:path w="17744" h="26029" extrusionOk="0">
                  <a:moveTo>
                    <a:pt x="13015" y="0"/>
                  </a:moveTo>
                  <a:lnTo>
                    <a:pt x="1" y="23393"/>
                  </a:lnTo>
                  <a:cubicBezTo>
                    <a:pt x="670" y="25757"/>
                    <a:pt x="4750" y="26029"/>
                    <a:pt x="4750" y="26029"/>
                  </a:cubicBezTo>
                  <a:lnTo>
                    <a:pt x="17744" y="2636"/>
                  </a:lnTo>
                  <a:cubicBezTo>
                    <a:pt x="17200" y="837"/>
                    <a:pt x="13015" y="0"/>
                    <a:pt x="13015" y="0"/>
                  </a:cubicBezTo>
                  <a:close/>
                </a:path>
              </a:pathLst>
            </a:custGeom>
            <a:solidFill>
              <a:srgbClr val="FFF0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54" name="Google Shape;1354;p8"/>
            <p:cNvSpPr/>
            <p:nvPr/>
          </p:nvSpPr>
          <p:spPr>
            <a:xfrm>
              <a:off x="1772850" y="4997538"/>
              <a:ext cx="384475" cy="625625"/>
            </a:xfrm>
            <a:custGeom>
              <a:avLst/>
              <a:gdLst/>
              <a:ahLst/>
              <a:cxnLst/>
              <a:rect l="l" t="t" r="r" b="b"/>
              <a:pathLst>
                <a:path w="15379" h="25025" extrusionOk="0">
                  <a:moveTo>
                    <a:pt x="13621" y="0"/>
                  </a:moveTo>
                  <a:lnTo>
                    <a:pt x="0" y="24502"/>
                  </a:lnTo>
                  <a:cubicBezTo>
                    <a:pt x="774" y="24774"/>
                    <a:pt x="1569" y="24941"/>
                    <a:pt x="2385" y="25025"/>
                  </a:cubicBezTo>
                  <a:lnTo>
                    <a:pt x="15379" y="1632"/>
                  </a:lnTo>
                  <a:cubicBezTo>
                    <a:pt x="15170" y="963"/>
                    <a:pt x="14458" y="419"/>
                    <a:pt x="13621" y="0"/>
                  </a:cubicBezTo>
                  <a:close/>
                </a:path>
              </a:pathLst>
            </a:custGeom>
            <a:solidFill>
              <a:srgbClr val="FFF0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55" name="Google Shape;1355;p8"/>
            <p:cNvSpPr/>
            <p:nvPr/>
          </p:nvSpPr>
          <p:spPr>
            <a:xfrm>
              <a:off x="1813650" y="5021588"/>
              <a:ext cx="343675" cy="601575"/>
            </a:xfrm>
            <a:custGeom>
              <a:avLst/>
              <a:gdLst/>
              <a:ahLst/>
              <a:cxnLst/>
              <a:rect l="l" t="t" r="r" b="b"/>
              <a:pathLst>
                <a:path w="13747" h="24063" extrusionOk="0">
                  <a:moveTo>
                    <a:pt x="13349" y="1"/>
                  </a:moveTo>
                  <a:lnTo>
                    <a:pt x="0" y="23958"/>
                  </a:lnTo>
                  <a:cubicBezTo>
                    <a:pt x="439" y="24042"/>
                    <a:pt x="732" y="24063"/>
                    <a:pt x="732" y="24063"/>
                  </a:cubicBezTo>
                  <a:lnTo>
                    <a:pt x="13747" y="670"/>
                  </a:lnTo>
                  <a:cubicBezTo>
                    <a:pt x="13663" y="419"/>
                    <a:pt x="13517" y="189"/>
                    <a:pt x="13349" y="1"/>
                  </a:cubicBezTo>
                  <a:close/>
                </a:path>
              </a:pathLst>
            </a:custGeom>
            <a:solidFill>
              <a:srgbClr val="FFF0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56" name="Google Shape;1356;p8"/>
            <p:cNvSpPr/>
            <p:nvPr/>
          </p:nvSpPr>
          <p:spPr>
            <a:xfrm>
              <a:off x="1857050" y="5254513"/>
              <a:ext cx="148600" cy="111300"/>
            </a:xfrm>
            <a:custGeom>
              <a:avLst/>
              <a:gdLst/>
              <a:ahLst/>
              <a:cxnLst/>
              <a:rect l="l" t="t" r="r" b="b"/>
              <a:pathLst>
                <a:path w="5944" h="4452" extrusionOk="0">
                  <a:moveTo>
                    <a:pt x="1" y="1814"/>
                  </a:moveTo>
                  <a:cubicBezTo>
                    <a:pt x="1" y="1815"/>
                    <a:pt x="1" y="1815"/>
                    <a:pt x="1" y="1815"/>
                  </a:cubicBezTo>
                  <a:lnTo>
                    <a:pt x="1" y="1814"/>
                  </a:lnTo>
                  <a:close/>
                  <a:moveTo>
                    <a:pt x="1220" y="1"/>
                  </a:moveTo>
                  <a:cubicBezTo>
                    <a:pt x="1006" y="1"/>
                    <a:pt x="963" y="79"/>
                    <a:pt x="963" y="79"/>
                  </a:cubicBezTo>
                  <a:lnTo>
                    <a:pt x="1" y="1814"/>
                  </a:lnTo>
                  <a:lnTo>
                    <a:pt x="1" y="1814"/>
                  </a:lnTo>
                  <a:cubicBezTo>
                    <a:pt x="6" y="1807"/>
                    <a:pt x="52" y="1737"/>
                    <a:pt x="251" y="1737"/>
                  </a:cubicBezTo>
                  <a:cubicBezTo>
                    <a:pt x="554" y="1737"/>
                    <a:pt x="1212" y="1897"/>
                    <a:pt x="2616" y="2673"/>
                  </a:cubicBezTo>
                  <a:cubicBezTo>
                    <a:pt x="4981" y="3991"/>
                    <a:pt x="4729" y="4452"/>
                    <a:pt x="4729" y="4452"/>
                  </a:cubicBezTo>
                  <a:lnTo>
                    <a:pt x="5692" y="2715"/>
                  </a:lnTo>
                  <a:cubicBezTo>
                    <a:pt x="5692" y="2715"/>
                    <a:pt x="5943" y="2255"/>
                    <a:pt x="3579" y="936"/>
                  </a:cubicBezTo>
                  <a:cubicBezTo>
                    <a:pt x="2187" y="160"/>
                    <a:pt x="1527" y="1"/>
                    <a:pt x="1220" y="1"/>
                  </a:cubicBez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57" name="Google Shape;1357;p8"/>
            <p:cNvSpPr/>
            <p:nvPr/>
          </p:nvSpPr>
          <p:spPr>
            <a:xfrm>
              <a:off x="1922963" y="5313488"/>
              <a:ext cx="127125" cy="99925"/>
            </a:xfrm>
            <a:custGeom>
              <a:avLst/>
              <a:gdLst/>
              <a:ahLst/>
              <a:cxnLst/>
              <a:rect l="l" t="t" r="r" b="b"/>
              <a:pathLst>
                <a:path w="5085" h="3997" extrusionOk="0">
                  <a:moveTo>
                    <a:pt x="942" y="0"/>
                  </a:moveTo>
                  <a:lnTo>
                    <a:pt x="0" y="1674"/>
                  </a:lnTo>
                  <a:lnTo>
                    <a:pt x="4164" y="3997"/>
                  </a:lnTo>
                  <a:lnTo>
                    <a:pt x="4101" y="2867"/>
                  </a:lnTo>
                  <a:lnTo>
                    <a:pt x="5085" y="2323"/>
                  </a:lnTo>
                  <a:lnTo>
                    <a:pt x="942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58" name="Google Shape;1358;p8"/>
            <p:cNvSpPr/>
            <p:nvPr/>
          </p:nvSpPr>
          <p:spPr>
            <a:xfrm>
              <a:off x="1923988" y="5319238"/>
              <a:ext cx="65425" cy="125050"/>
            </a:xfrm>
            <a:custGeom>
              <a:avLst/>
              <a:gdLst/>
              <a:ahLst/>
              <a:cxnLst/>
              <a:rect l="l" t="t" r="r" b="b"/>
              <a:pathLst>
                <a:path w="2617" h="5002" extrusionOk="0">
                  <a:moveTo>
                    <a:pt x="1905" y="0"/>
                  </a:moveTo>
                  <a:lnTo>
                    <a:pt x="1" y="293"/>
                  </a:lnTo>
                  <a:lnTo>
                    <a:pt x="712" y="5001"/>
                  </a:lnTo>
                  <a:lnTo>
                    <a:pt x="1570" y="4269"/>
                  </a:lnTo>
                  <a:lnTo>
                    <a:pt x="2616" y="4708"/>
                  </a:lnTo>
                  <a:lnTo>
                    <a:pt x="2616" y="4708"/>
                  </a:lnTo>
                  <a:lnTo>
                    <a:pt x="1905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59" name="Google Shape;1359;p8"/>
            <p:cNvSpPr/>
            <p:nvPr/>
          </p:nvSpPr>
          <p:spPr>
            <a:xfrm>
              <a:off x="1713713" y="4972438"/>
              <a:ext cx="443600" cy="650725"/>
            </a:xfrm>
            <a:custGeom>
              <a:avLst/>
              <a:gdLst/>
              <a:ahLst/>
              <a:cxnLst/>
              <a:rect l="l" t="t" r="r" b="b"/>
              <a:pathLst>
                <a:path w="17744" h="26029" extrusionOk="0">
                  <a:moveTo>
                    <a:pt x="13015" y="0"/>
                  </a:moveTo>
                  <a:lnTo>
                    <a:pt x="1" y="23393"/>
                  </a:lnTo>
                  <a:cubicBezTo>
                    <a:pt x="670" y="25757"/>
                    <a:pt x="4750" y="26029"/>
                    <a:pt x="4750" y="26029"/>
                  </a:cubicBezTo>
                  <a:lnTo>
                    <a:pt x="17744" y="2636"/>
                  </a:lnTo>
                  <a:cubicBezTo>
                    <a:pt x="17200" y="837"/>
                    <a:pt x="13015" y="0"/>
                    <a:pt x="13015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60" name="Google Shape;1360;p8"/>
            <p:cNvSpPr/>
            <p:nvPr/>
          </p:nvSpPr>
          <p:spPr>
            <a:xfrm>
              <a:off x="1772838" y="4997538"/>
              <a:ext cx="384475" cy="625625"/>
            </a:xfrm>
            <a:custGeom>
              <a:avLst/>
              <a:gdLst/>
              <a:ahLst/>
              <a:cxnLst/>
              <a:rect l="l" t="t" r="r" b="b"/>
              <a:pathLst>
                <a:path w="15379" h="25025" extrusionOk="0">
                  <a:moveTo>
                    <a:pt x="13621" y="0"/>
                  </a:moveTo>
                  <a:lnTo>
                    <a:pt x="0" y="24502"/>
                  </a:lnTo>
                  <a:cubicBezTo>
                    <a:pt x="774" y="24774"/>
                    <a:pt x="1569" y="24941"/>
                    <a:pt x="2385" y="25025"/>
                  </a:cubicBezTo>
                  <a:lnTo>
                    <a:pt x="15379" y="1632"/>
                  </a:lnTo>
                  <a:cubicBezTo>
                    <a:pt x="15170" y="963"/>
                    <a:pt x="14458" y="419"/>
                    <a:pt x="1362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61" name="Google Shape;1361;p8"/>
            <p:cNvSpPr/>
            <p:nvPr/>
          </p:nvSpPr>
          <p:spPr>
            <a:xfrm>
              <a:off x="1813638" y="5021588"/>
              <a:ext cx="343675" cy="601575"/>
            </a:xfrm>
            <a:custGeom>
              <a:avLst/>
              <a:gdLst/>
              <a:ahLst/>
              <a:cxnLst/>
              <a:rect l="l" t="t" r="r" b="b"/>
              <a:pathLst>
                <a:path w="13747" h="24063" extrusionOk="0">
                  <a:moveTo>
                    <a:pt x="13349" y="1"/>
                  </a:moveTo>
                  <a:lnTo>
                    <a:pt x="0" y="23958"/>
                  </a:lnTo>
                  <a:cubicBezTo>
                    <a:pt x="439" y="24042"/>
                    <a:pt x="732" y="24063"/>
                    <a:pt x="732" y="24063"/>
                  </a:cubicBezTo>
                  <a:lnTo>
                    <a:pt x="13747" y="670"/>
                  </a:lnTo>
                  <a:cubicBezTo>
                    <a:pt x="13663" y="419"/>
                    <a:pt x="13517" y="189"/>
                    <a:pt x="13349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62" name="Google Shape;1362;p8"/>
            <p:cNvSpPr/>
            <p:nvPr/>
          </p:nvSpPr>
          <p:spPr>
            <a:xfrm>
              <a:off x="1857038" y="5254513"/>
              <a:ext cx="148600" cy="111300"/>
            </a:xfrm>
            <a:custGeom>
              <a:avLst/>
              <a:gdLst/>
              <a:ahLst/>
              <a:cxnLst/>
              <a:rect l="l" t="t" r="r" b="b"/>
              <a:pathLst>
                <a:path w="5944" h="4452" extrusionOk="0">
                  <a:moveTo>
                    <a:pt x="1" y="1814"/>
                  </a:moveTo>
                  <a:cubicBezTo>
                    <a:pt x="1" y="1815"/>
                    <a:pt x="1" y="1815"/>
                    <a:pt x="1" y="1815"/>
                  </a:cubicBezTo>
                  <a:lnTo>
                    <a:pt x="1" y="1814"/>
                  </a:lnTo>
                  <a:close/>
                  <a:moveTo>
                    <a:pt x="1220" y="1"/>
                  </a:moveTo>
                  <a:cubicBezTo>
                    <a:pt x="1006" y="1"/>
                    <a:pt x="963" y="79"/>
                    <a:pt x="963" y="79"/>
                  </a:cubicBezTo>
                  <a:lnTo>
                    <a:pt x="1" y="1814"/>
                  </a:lnTo>
                  <a:lnTo>
                    <a:pt x="1" y="1814"/>
                  </a:lnTo>
                  <a:cubicBezTo>
                    <a:pt x="6" y="1807"/>
                    <a:pt x="52" y="1737"/>
                    <a:pt x="251" y="1737"/>
                  </a:cubicBezTo>
                  <a:cubicBezTo>
                    <a:pt x="554" y="1737"/>
                    <a:pt x="1212" y="1897"/>
                    <a:pt x="2616" y="2673"/>
                  </a:cubicBezTo>
                  <a:cubicBezTo>
                    <a:pt x="4981" y="3991"/>
                    <a:pt x="4729" y="4452"/>
                    <a:pt x="4729" y="4452"/>
                  </a:cubicBezTo>
                  <a:lnTo>
                    <a:pt x="5692" y="2715"/>
                  </a:lnTo>
                  <a:cubicBezTo>
                    <a:pt x="5692" y="2715"/>
                    <a:pt x="5943" y="2255"/>
                    <a:pt x="3579" y="936"/>
                  </a:cubicBezTo>
                  <a:cubicBezTo>
                    <a:pt x="2187" y="160"/>
                    <a:pt x="1527" y="1"/>
                    <a:pt x="122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1363" name="Google Shape;1363;p8"/>
          <p:cNvGrpSpPr/>
          <p:nvPr/>
        </p:nvGrpSpPr>
        <p:grpSpPr>
          <a:xfrm rot="-1266112">
            <a:off x="8714141" y="5232360"/>
            <a:ext cx="1307756" cy="1105131"/>
            <a:chOff x="4750788" y="4200338"/>
            <a:chExt cx="759563" cy="641875"/>
          </a:xfrm>
        </p:grpSpPr>
        <p:sp>
          <p:nvSpPr>
            <p:cNvPr id="1364" name="Google Shape;1364;p8"/>
            <p:cNvSpPr/>
            <p:nvPr/>
          </p:nvSpPr>
          <p:spPr>
            <a:xfrm>
              <a:off x="4750800" y="4200338"/>
              <a:ext cx="759550" cy="641875"/>
            </a:xfrm>
            <a:custGeom>
              <a:avLst/>
              <a:gdLst/>
              <a:ahLst/>
              <a:cxnLst/>
              <a:rect l="l" t="t" r="r" b="b"/>
              <a:pathLst>
                <a:path w="30382" h="25675" extrusionOk="0">
                  <a:moveTo>
                    <a:pt x="377" y="1"/>
                  </a:moveTo>
                  <a:cubicBezTo>
                    <a:pt x="168" y="1"/>
                    <a:pt x="0" y="189"/>
                    <a:pt x="0" y="398"/>
                  </a:cubicBezTo>
                  <a:lnTo>
                    <a:pt x="0" y="19941"/>
                  </a:lnTo>
                  <a:cubicBezTo>
                    <a:pt x="0" y="20150"/>
                    <a:pt x="168" y="20318"/>
                    <a:pt x="377" y="20318"/>
                  </a:cubicBezTo>
                  <a:lnTo>
                    <a:pt x="12031" y="20318"/>
                  </a:lnTo>
                  <a:lnTo>
                    <a:pt x="8642" y="25674"/>
                  </a:lnTo>
                  <a:lnTo>
                    <a:pt x="22263" y="25674"/>
                  </a:lnTo>
                  <a:lnTo>
                    <a:pt x="18873" y="20318"/>
                  </a:lnTo>
                  <a:lnTo>
                    <a:pt x="30005" y="20318"/>
                  </a:lnTo>
                  <a:cubicBezTo>
                    <a:pt x="30214" y="20318"/>
                    <a:pt x="30381" y="20150"/>
                    <a:pt x="30381" y="19941"/>
                  </a:cubicBezTo>
                  <a:lnTo>
                    <a:pt x="30381" y="398"/>
                  </a:lnTo>
                  <a:cubicBezTo>
                    <a:pt x="30381" y="189"/>
                    <a:pt x="30214" y="22"/>
                    <a:pt x="30026" y="1"/>
                  </a:cubicBezTo>
                  <a:close/>
                </a:path>
              </a:pathLst>
            </a:custGeom>
            <a:solidFill>
              <a:srgbClr val="7C4C2E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65" name="Google Shape;1365;p8"/>
            <p:cNvSpPr/>
            <p:nvPr/>
          </p:nvSpPr>
          <p:spPr>
            <a:xfrm>
              <a:off x="4787925" y="4234863"/>
              <a:ext cx="685800" cy="438900"/>
            </a:xfrm>
            <a:custGeom>
              <a:avLst/>
              <a:gdLst/>
              <a:ahLst/>
              <a:cxnLst/>
              <a:rect l="l" t="t" r="r" b="b"/>
              <a:pathLst>
                <a:path w="27432" h="17556" extrusionOk="0">
                  <a:moveTo>
                    <a:pt x="1" y="1"/>
                  </a:moveTo>
                  <a:lnTo>
                    <a:pt x="1" y="17556"/>
                  </a:lnTo>
                  <a:lnTo>
                    <a:pt x="27432" y="17556"/>
                  </a:lnTo>
                  <a:lnTo>
                    <a:pt x="27432" y="1"/>
                  </a:lnTo>
                  <a:close/>
                </a:path>
              </a:pathLst>
            </a:custGeom>
            <a:solidFill>
              <a:srgbClr val="FFFEE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66" name="Google Shape;1366;p8"/>
            <p:cNvSpPr/>
            <p:nvPr/>
          </p:nvSpPr>
          <p:spPr>
            <a:xfrm>
              <a:off x="4815650" y="4254213"/>
              <a:ext cx="299750" cy="203525"/>
            </a:xfrm>
            <a:custGeom>
              <a:avLst/>
              <a:gdLst/>
              <a:ahLst/>
              <a:cxnLst/>
              <a:rect l="l" t="t" r="r" b="b"/>
              <a:pathLst>
                <a:path w="11990" h="8141" extrusionOk="0">
                  <a:moveTo>
                    <a:pt x="1" y="1"/>
                  </a:moveTo>
                  <a:lnTo>
                    <a:pt x="1" y="8140"/>
                  </a:lnTo>
                  <a:lnTo>
                    <a:pt x="11990" y="8140"/>
                  </a:lnTo>
                  <a:lnTo>
                    <a:pt x="11990" y="1"/>
                  </a:lnTo>
                  <a:close/>
                </a:path>
              </a:pathLst>
            </a:custGeom>
            <a:solidFill>
              <a:srgbClr val="39B44A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67" name="Google Shape;1367;p8"/>
            <p:cNvSpPr/>
            <p:nvPr/>
          </p:nvSpPr>
          <p:spPr>
            <a:xfrm>
              <a:off x="4815650" y="4478638"/>
              <a:ext cx="133425" cy="176300"/>
            </a:xfrm>
            <a:custGeom>
              <a:avLst/>
              <a:gdLst/>
              <a:ahLst/>
              <a:cxnLst/>
              <a:rect l="l" t="t" r="r" b="b"/>
              <a:pathLst>
                <a:path w="5337" h="7052" extrusionOk="0">
                  <a:moveTo>
                    <a:pt x="1" y="0"/>
                  </a:moveTo>
                  <a:lnTo>
                    <a:pt x="1" y="7051"/>
                  </a:lnTo>
                  <a:lnTo>
                    <a:pt x="5336" y="7051"/>
                  </a:lnTo>
                  <a:lnTo>
                    <a:pt x="5336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68" name="Google Shape;1368;p8"/>
            <p:cNvSpPr/>
            <p:nvPr/>
          </p:nvSpPr>
          <p:spPr>
            <a:xfrm>
              <a:off x="4981475" y="4478638"/>
              <a:ext cx="133925" cy="176300"/>
            </a:xfrm>
            <a:custGeom>
              <a:avLst/>
              <a:gdLst/>
              <a:ahLst/>
              <a:cxnLst/>
              <a:rect l="l" t="t" r="r" b="b"/>
              <a:pathLst>
                <a:path w="5357" h="7052" extrusionOk="0">
                  <a:moveTo>
                    <a:pt x="0" y="0"/>
                  </a:moveTo>
                  <a:lnTo>
                    <a:pt x="0" y="7051"/>
                  </a:lnTo>
                  <a:lnTo>
                    <a:pt x="5357" y="7051"/>
                  </a:lnTo>
                  <a:lnTo>
                    <a:pt x="5357" y="0"/>
                  </a:lnTo>
                  <a:close/>
                </a:path>
              </a:pathLst>
            </a:custGeom>
            <a:solidFill>
              <a:srgbClr val="FFE300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69" name="Google Shape;1369;p8"/>
            <p:cNvSpPr/>
            <p:nvPr/>
          </p:nvSpPr>
          <p:spPr>
            <a:xfrm>
              <a:off x="5137350" y="4254213"/>
              <a:ext cx="308650" cy="7875"/>
            </a:xfrm>
            <a:custGeom>
              <a:avLst/>
              <a:gdLst/>
              <a:ahLst/>
              <a:cxnLst/>
              <a:rect l="l" t="t" r="r" b="b"/>
              <a:pathLst>
                <a:path w="12346" h="315" extrusionOk="0">
                  <a:moveTo>
                    <a:pt x="1" y="1"/>
                  </a:moveTo>
                  <a:lnTo>
                    <a:pt x="1" y="315"/>
                  </a:lnTo>
                  <a:lnTo>
                    <a:pt x="12346" y="31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70" name="Google Shape;1370;p8"/>
            <p:cNvSpPr/>
            <p:nvPr/>
          </p:nvSpPr>
          <p:spPr>
            <a:xfrm>
              <a:off x="5137350" y="428978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71" name="Google Shape;1371;p8"/>
            <p:cNvSpPr/>
            <p:nvPr/>
          </p:nvSpPr>
          <p:spPr>
            <a:xfrm>
              <a:off x="5137350" y="4325363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72" name="Google Shape;1372;p8"/>
            <p:cNvSpPr/>
            <p:nvPr/>
          </p:nvSpPr>
          <p:spPr>
            <a:xfrm>
              <a:off x="5137350" y="436093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0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73" name="Google Shape;1373;p8"/>
            <p:cNvSpPr/>
            <p:nvPr/>
          </p:nvSpPr>
          <p:spPr>
            <a:xfrm>
              <a:off x="5137350" y="4397038"/>
              <a:ext cx="308650" cy="7850"/>
            </a:xfrm>
            <a:custGeom>
              <a:avLst/>
              <a:gdLst/>
              <a:ahLst/>
              <a:cxnLst/>
              <a:rect l="l" t="t" r="r" b="b"/>
              <a:pathLst>
                <a:path w="12346" h="314" extrusionOk="0">
                  <a:moveTo>
                    <a:pt x="1" y="0"/>
                  </a:moveTo>
                  <a:lnTo>
                    <a:pt x="1" y="314"/>
                  </a:lnTo>
                  <a:lnTo>
                    <a:pt x="12346" y="314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74" name="Google Shape;1374;p8"/>
            <p:cNvSpPr/>
            <p:nvPr/>
          </p:nvSpPr>
          <p:spPr>
            <a:xfrm>
              <a:off x="5137350" y="443258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6"/>
                  </a:lnTo>
                  <a:lnTo>
                    <a:pt x="12346" y="336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75" name="Google Shape;1375;p8"/>
            <p:cNvSpPr/>
            <p:nvPr/>
          </p:nvSpPr>
          <p:spPr>
            <a:xfrm>
              <a:off x="5137350" y="4468163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76" name="Google Shape;1376;p8"/>
            <p:cNvSpPr/>
            <p:nvPr/>
          </p:nvSpPr>
          <p:spPr>
            <a:xfrm>
              <a:off x="5137350" y="450373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0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77" name="Google Shape;1377;p8"/>
            <p:cNvSpPr/>
            <p:nvPr/>
          </p:nvSpPr>
          <p:spPr>
            <a:xfrm>
              <a:off x="5137350" y="4539838"/>
              <a:ext cx="308650" cy="7875"/>
            </a:xfrm>
            <a:custGeom>
              <a:avLst/>
              <a:gdLst/>
              <a:ahLst/>
              <a:cxnLst/>
              <a:rect l="l" t="t" r="r" b="b"/>
              <a:pathLst>
                <a:path w="12346" h="315" extrusionOk="0">
                  <a:moveTo>
                    <a:pt x="1" y="0"/>
                  </a:moveTo>
                  <a:lnTo>
                    <a:pt x="1" y="314"/>
                  </a:lnTo>
                  <a:lnTo>
                    <a:pt x="12346" y="314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78" name="Google Shape;1378;p8"/>
            <p:cNvSpPr/>
            <p:nvPr/>
          </p:nvSpPr>
          <p:spPr>
            <a:xfrm>
              <a:off x="5137350" y="4575413"/>
              <a:ext cx="308650" cy="7850"/>
            </a:xfrm>
            <a:custGeom>
              <a:avLst/>
              <a:gdLst/>
              <a:ahLst/>
              <a:cxnLst/>
              <a:rect l="l" t="t" r="r" b="b"/>
              <a:pathLst>
                <a:path w="12346" h="314" extrusionOk="0">
                  <a:moveTo>
                    <a:pt x="1" y="0"/>
                  </a:moveTo>
                  <a:lnTo>
                    <a:pt x="1" y="314"/>
                  </a:lnTo>
                  <a:lnTo>
                    <a:pt x="12346" y="314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79" name="Google Shape;1379;p8"/>
            <p:cNvSpPr/>
            <p:nvPr/>
          </p:nvSpPr>
          <p:spPr>
            <a:xfrm>
              <a:off x="5137350" y="4610963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6"/>
                  </a:lnTo>
                  <a:lnTo>
                    <a:pt x="12346" y="336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80" name="Google Shape;1380;p8"/>
            <p:cNvSpPr/>
            <p:nvPr/>
          </p:nvSpPr>
          <p:spPr>
            <a:xfrm>
              <a:off x="5137350" y="464653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81" name="Google Shape;1381;p8"/>
            <p:cNvSpPr/>
            <p:nvPr/>
          </p:nvSpPr>
          <p:spPr>
            <a:xfrm>
              <a:off x="4750788" y="4200338"/>
              <a:ext cx="759550" cy="641875"/>
            </a:xfrm>
            <a:custGeom>
              <a:avLst/>
              <a:gdLst/>
              <a:ahLst/>
              <a:cxnLst/>
              <a:rect l="l" t="t" r="r" b="b"/>
              <a:pathLst>
                <a:path w="30382" h="25675" extrusionOk="0">
                  <a:moveTo>
                    <a:pt x="377" y="1"/>
                  </a:moveTo>
                  <a:cubicBezTo>
                    <a:pt x="168" y="1"/>
                    <a:pt x="0" y="189"/>
                    <a:pt x="0" y="398"/>
                  </a:cubicBezTo>
                  <a:lnTo>
                    <a:pt x="0" y="19941"/>
                  </a:lnTo>
                  <a:cubicBezTo>
                    <a:pt x="0" y="20150"/>
                    <a:pt x="168" y="20318"/>
                    <a:pt x="377" y="20318"/>
                  </a:cubicBezTo>
                  <a:lnTo>
                    <a:pt x="12031" y="20318"/>
                  </a:lnTo>
                  <a:lnTo>
                    <a:pt x="8642" y="25674"/>
                  </a:lnTo>
                  <a:lnTo>
                    <a:pt x="22263" y="25674"/>
                  </a:lnTo>
                  <a:lnTo>
                    <a:pt x="18873" y="20318"/>
                  </a:lnTo>
                  <a:lnTo>
                    <a:pt x="30005" y="20318"/>
                  </a:lnTo>
                  <a:cubicBezTo>
                    <a:pt x="30214" y="20318"/>
                    <a:pt x="30381" y="20150"/>
                    <a:pt x="30381" y="19941"/>
                  </a:cubicBezTo>
                  <a:lnTo>
                    <a:pt x="30381" y="398"/>
                  </a:lnTo>
                  <a:cubicBezTo>
                    <a:pt x="30381" y="189"/>
                    <a:pt x="30214" y="22"/>
                    <a:pt x="3002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82" name="Google Shape;1382;p8"/>
            <p:cNvSpPr/>
            <p:nvPr/>
          </p:nvSpPr>
          <p:spPr>
            <a:xfrm>
              <a:off x="4787913" y="4234863"/>
              <a:ext cx="685800" cy="438900"/>
            </a:xfrm>
            <a:custGeom>
              <a:avLst/>
              <a:gdLst/>
              <a:ahLst/>
              <a:cxnLst/>
              <a:rect l="l" t="t" r="r" b="b"/>
              <a:pathLst>
                <a:path w="27432" h="17556" extrusionOk="0">
                  <a:moveTo>
                    <a:pt x="1" y="1"/>
                  </a:moveTo>
                  <a:lnTo>
                    <a:pt x="1" y="17556"/>
                  </a:lnTo>
                  <a:lnTo>
                    <a:pt x="27432" y="17556"/>
                  </a:lnTo>
                  <a:lnTo>
                    <a:pt x="27432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83" name="Google Shape;1383;p8"/>
            <p:cNvSpPr/>
            <p:nvPr/>
          </p:nvSpPr>
          <p:spPr>
            <a:xfrm>
              <a:off x="4815638" y="4254213"/>
              <a:ext cx="299750" cy="203525"/>
            </a:xfrm>
            <a:custGeom>
              <a:avLst/>
              <a:gdLst/>
              <a:ahLst/>
              <a:cxnLst/>
              <a:rect l="l" t="t" r="r" b="b"/>
              <a:pathLst>
                <a:path w="11990" h="8141" extrusionOk="0">
                  <a:moveTo>
                    <a:pt x="1" y="1"/>
                  </a:moveTo>
                  <a:lnTo>
                    <a:pt x="1" y="8140"/>
                  </a:lnTo>
                  <a:lnTo>
                    <a:pt x="11990" y="8140"/>
                  </a:lnTo>
                  <a:lnTo>
                    <a:pt x="11990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84" name="Google Shape;1384;p8"/>
            <p:cNvSpPr/>
            <p:nvPr/>
          </p:nvSpPr>
          <p:spPr>
            <a:xfrm>
              <a:off x="4815638" y="4478638"/>
              <a:ext cx="133425" cy="176300"/>
            </a:xfrm>
            <a:custGeom>
              <a:avLst/>
              <a:gdLst/>
              <a:ahLst/>
              <a:cxnLst/>
              <a:rect l="l" t="t" r="r" b="b"/>
              <a:pathLst>
                <a:path w="5337" h="7052" extrusionOk="0">
                  <a:moveTo>
                    <a:pt x="1" y="0"/>
                  </a:moveTo>
                  <a:lnTo>
                    <a:pt x="1" y="7051"/>
                  </a:lnTo>
                  <a:lnTo>
                    <a:pt x="5336" y="7051"/>
                  </a:lnTo>
                  <a:lnTo>
                    <a:pt x="5336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85" name="Google Shape;1385;p8"/>
            <p:cNvSpPr/>
            <p:nvPr/>
          </p:nvSpPr>
          <p:spPr>
            <a:xfrm>
              <a:off x="4981463" y="4478638"/>
              <a:ext cx="133925" cy="176300"/>
            </a:xfrm>
            <a:custGeom>
              <a:avLst/>
              <a:gdLst/>
              <a:ahLst/>
              <a:cxnLst/>
              <a:rect l="l" t="t" r="r" b="b"/>
              <a:pathLst>
                <a:path w="5357" h="7052" extrusionOk="0">
                  <a:moveTo>
                    <a:pt x="0" y="0"/>
                  </a:moveTo>
                  <a:lnTo>
                    <a:pt x="0" y="7051"/>
                  </a:lnTo>
                  <a:lnTo>
                    <a:pt x="5357" y="7051"/>
                  </a:lnTo>
                  <a:lnTo>
                    <a:pt x="5357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86" name="Google Shape;1386;p8"/>
            <p:cNvSpPr/>
            <p:nvPr/>
          </p:nvSpPr>
          <p:spPr>
            <a:xfrm>
              <a:off x="5137338" y="4254213"/>
              <a:ext cx="308650" cy="7875"/>
            </a:xfrm>
            <a:custGeom>
              <a:avLst/>
              <a:gdLst/>
              <a:ahLst/>
              <a:cxnLst/>
              <a:rect l="l" t="t" r="r" b="b"/>
              <a:pathLst>
                <a:path w="12346" h="315" extrusionOk="0">
                  <a:moveTo>
                    <a:pt x="1" y="1"/>
                  </a:moveTo>
                  <a:lnTo>
                    <a:pt x="1" y="315"/>
                  </a:lnTo>
                  <a:lnTo>
                    <a:pt x="12346" y="31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87" name="Google Shape;1387;p8"/>
            <p:cNvSpPr/>
            <p:nvPr/>
          </p:nvSpPr>
          <p:spPr>
            <a:xfrm>
              <a:off x="5137338" y="428978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88" name="Google Shape;1388;p8"/>
            <p:cNvSpPr/>
            <p:nvPr/>
          </p:nvSpPr>
          <p:spPr>
            <a:xfrm>
              <a:off x="5137338" y="4325363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89" name="Google Shape;1389;p8"/>
            <p:cNvSpPr/>
            <p:nvPr/>
          </p:nvSpPr>
          <p:spPr>
            <a:xfrm>
              <a:off x="5137338" y="436093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0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90" name="Google Shape;1390;p8"/>
            <p:cNvSpPr/>
            <p:nvPr/>
          </p:nvSpPr>
          <p:spPr>
            <a:xfrm>
              <a:off x="5137338" y="4397038"/>
              <a:ext cx="308650" cy="7850"/>
            </a:xfrm>
            <a:custGeom>
              <a:avLst/>
              <a:gdLst/>
              <a:ahLst/>
              <a:cxnLst/>
              <a:rect l="l" t="t" r="r" b="b"/>
              <a:pathLst>
                <a:path w="12346" h="314" extrusionOk="0">
                  <a:moveTo>
                    <a:pt x="1" y="0"/>
                  </a:moveTo>
                  <a:lnTo>
                    <a:pt x="1" y="314"/>
                  </a:lnTo>
                  <a:lnTo>
                    <a:pt x="12346" y="314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91" name="Google Shape;1391;p8"/>
            <p:cNvSpPr/>
            <p:nvPr/>
          </p:nvSpPr>
          <p:spPr>
            <a:xfrm>
              <a:off x="5137338" y="443258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6"/>
                  </a:lnTo>
                  <a:lnTo>
                    <a:pt x="12346" y="336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92" name="Google Shape;1392;p8"/>
            <p:cNvSpPr/>
            <p:nvPr/>
          </p:nvSpPr>
          <p:spPr>
            <a:xfrm>
              <a:off x="5137338" y="4468163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93" name="Google Shape;1393;p8"/>
            <p:cNvSpPr/>
            <p:nvPr/>
          </p:nvSpPr>
          <p:spPr>
            <a:xfrm>
              <a:off x="5137338" y="450373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0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94" name="Google Shape;1394;p8"/>
            <p:cNvSpPr/>
            <p:nvPr/>
          </p:nvSpPr>
          <p:spPr>
            <a:xfrm>
              <a:off x="5137338" y="4539838"/>
              <a:ext cx="308650" cy="7875"/>
            </a:xfrm>
            <a:custGeom>
              <a:avLst/>
              <a:gdLst/>
              <a:ahLst/>
              <a:cxnLst/>
              <a:rect l="l" t="t" r="r" b="b"/>
              <a:pathLst>
                <a:path w="12346" h="315" extrusionOk="0">
                  <a:moveTo>
                    <a:pt x="1" y="0"/>
                  </a:moveTo>
                  <a:lnTo>
                    <a:pt x="1" y="314"/>
                  </a:lnTo>
                  <a:lnTo>
                    <a:pt x="12346" y="314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95" name="Google Shape;1395;p8"/>
            <p:cNvSpPr/>
            <p:nvPr/>
          </p:nvSpPr>
          <p:spPr>
            <a:xfrm>
              <a:off x="5137338" y="4575413"/>
              <a:ext cx="308650" cy="7850"/>
            </a:xfrm>
            <a:custGeom>
              <a:avLst/>
              <a:gdLst/>
              <a:ahLst/>
              <a:cxnLst/>
              <a:rect l="l" t="t" r="r" b="b"/>
              <a:pathLst>
                <a:path w="12346" h="314" extrusionOk="0">
                  <a:moveTo>
                    <a:pt x="1" y="0"/>
                  </a:moveTo>
                  <a:lnTo>
                    <a:pt x="1" y="314"/>
                  </a:lnTo>
                  <a:lnTo>
                    <a:pt x="12346" y="314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96" name="Google Shape;1396;p8"/>
            <p:cNvSpPr/>
            <p:nvPr/>
          </p:nvSpPr>
          <p:spPr>
            <a:xfrm>
              <a:off x="5137338" y="4610963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6"/>
                  </a:lnTo>
                  <a:lnTo>
                    <a:pt x="12346" y="336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97" name="Google Shape;1397;p8"/>
            <p:cNvSpPr/>
            <p:nvPr/>
          </p:nvSpPr>
          <p:spPr>
            <a:xfrm>
              <a:off x="5137338" y="464653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1398" name="Google Shape;1398;p8"/>
          <p:cNvGrpSpPr/>
          <p:nvPr/>
        </p:nvGrpSpPr>
        <p:grpSpPr>
          <a:xfrm rot="-7957323">
            <a:off x="1096504" y="215031"/>
            <a:ext cx="728003" cy="1524437"/>
            <a:chOff x="724161" y="2710893"/>
            <a:chExt cx="281035" cy="588445"/>
          </a:xfrm>
        </p:grpSpPr>
        <p:sp>
          <p:nvSpPr>
            <p:cNvPr id="1399" name="Google Shape;1399;p8"/>
            <p:cNvSpPr/>
            <p:nvPr/>
          </p:nvSpPr>
          <p:spPr>
            <a:xfrm>
              <a:off x="930849" y="2710893"/>
              <a:ext cx="74347" cy="86001"/>
            </a:xfrm>
            <a:custGeom>
              <a:avLst/>
              <a:gdLst/>
              <a:ahLst/>
              <a:cxnLst/>
              <a:rect l="l" t="t" r="r" b="b"/>
              <a:pathLst>
                <a:path w="2303" h="2664" extrusionOk="0">
                  <a:moveTo>
                    <a:pt x="1087" y="0"/>
                  </a:moveTo>
                  <a:cubicBezTo>
                    <a:pt x="967" y="0"/>
                    <a:pt x="858" y="67"/>
                    <a:pt x="796" y="192"/>
                  </a:cubicBezTo>
                  <a:lnTo>
                    <a:pt x="63" y="1845"/>
                  </a:lnTo>
                  <a:cubicBezTo>
                    <a:pt x="1" y="1991"/>
                    <a:pt x="63" y="2179"/>
                    <a:pt x="210" y="2242"/>
                  </a:cubicBezTo>
                  <a:lnTo>
                    <a:pt x="1089" y="2640"/>
                  </a:lnTo>
                  <a:cubicBezTo>
                    <a:pt x="1126" y="2656"/>
                    <a:pt x="1166" y="2664"/>
                    <a:pt x="1206" y="2664"/>
                  </a:cubicBezTo>
                  <a:cubicBezTo>
                    <a:pt x="1323" y="2664"/>
                    <a:pt x="1440" y="2597"/>
                    <a:pt x="1486" y="2472"/>
                  </a:cubicBezTo>
                  <a:lnTo>
                    <a:pt x="2219" y="819"/>
                  </a:lnTo>
                  <a:cubicBezTo>
                    <a:pt x="2302" y="673"/>
                    <a:pt x="2219" y="485"/>
                    <a:pt x="2072" y="422"/>
                  </a:cubicBezTo>
                  <a:lnTo>
                    <a:pt x="1214" y="24"/>
                  </a:lnTo>
                  <a:cubicBezTo>
                    <a:pt x="1172" y="8"/>
                    <a:pt x="1129" y="0"/>
                    <a:pt x="1087" y="0"/>
                  </a:cubicBezTo>
                  <a:close/>
                </a:path>
              </a:pathLst>
            </a:custGeom>
            <a:solidFill>
              <a:srgbClr val="FF7B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00" name="Google Shape;1400;p8"/>
            <p:cNvSpPr/>
            <p:nvPr/>
          </p:nvSpPr>
          <p:spPr>
            <a:xfrm>
              <a:off x="933561" y="2736655"/>
              <a:ext cx="60142" cy="52039"/>
            </a:xfrm>
            <a:custGeom>
              <a:avLst/>
              <a:gdLst/>
              <a:ahLst/>
              <a:cxnLst/>
              <a:rect l="l" t="t" r="r" b="b"/>
              <a:pathLst>
                <a:path w="1863" h="1612" extrusionOk="0">
                  <a:moveTo>
                    <a:pt x="440" y="1"/>
                  </a:moveTo>
                  <a:lnTo>
                    <a:pt x="0" y="984"/>
                  </a:lnTo>
                  <a:lnTo>
                    <a:pt x="1444" y="1612"/>
                  </a:lnTo>
                  <a:lnTo>
                    <a:pt x="1863" y="649"/>
                  </a:lnTo>
                  <a:lnTo>
                    <a:pt x="440" y="1"/>
                  </a:lnTo>
                  <a:close/>
                </a:path>
              </a:pathLst>
            </a:custGeom>
            <a:solidFill>
              <a:srgbClr val="B2B2B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01" name="Google Shape;1401;p8"/>
            <p:cNvSpPr/>
            <p:nvPr/>
          </p:nvSpPr>
          <p:spPr>
            <a:xfrm>
              <a:off x="725500" y="2769066"/>
              <a:ext cx="222943" cy="472874"/>
            </a:xfrm>
            <a:custGeom>
              <a:avLst/>
              <a:gdLst/>
              <a:ahLst/>
              <a:cxnLst/>
              <a:rect l="l" t="t" r="r" b="b"/>
              <a:pathLst>
                <a:path w="6906" h="14648" extrusionOk="0">
                  <a:moveTo>
                    <a:pt x="6424" y="1"/>
                  </a:moveTo>
                  <a:lnTo>
                    <a:pt x="1" y="14438"/>
                  </a:lnTo>
                  <a:lnTo>
                    <a:pt x="461" y="14647"/>
                  </a:lnTo>
                  <a:lnTo>
                    <a:pt x="6906" y="210"/>
                  </a:lnTo>
                  <a:lnTo>
                    <a:pt x="6424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02" name="Google Shape;1402;p8"/>
            <p:cNvSpPr/>
            <p:nvPr/>
          </p:nvSpPr>
          <p:spPr>
            <a:xfrm>
              <a:off x="740383" y="2775168"/>
              <a:ext cx="223589" cy="472842"/>
            </a:xfrm>
            <a:custGeom>
              <a:avLst/>
              <a:gdLst/>
              <a:ahLst/>
              <a:cxnLst/>
              <a:rect l="l" t="t" r="r" b="b"/>
              <a:pathLst>
                <a:path w="6926" h="14647" extrusionOk="0">
                  <a:moveTo>
                    <a:pt x="6445" y="0"/>
                  </a:moveTo>
                  <a:lnTo>
                    <a:pt x="0" y="14437"/>
                  </a:lnTo>
                  <a:lnTo>
                    <a:pt x="482" y="14647"/>
                  </a:lnTo>
                  <a:lnTo>
                    <a:pt x="6926" y="209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03" name="Google Shape;1403;p8"/>
            <p:cNvSpPr/>
            <p:nvPr/>
          </p:nvSpPr>
          <p:spPr>
            <a:xfrm>
              <a:off x="755910" y="2782593"/>
              <a:ext cx="223621" cy="472842"/>
            </a:xfrm>
            <a:custGeom>
              <a:avLst/>
              <a:gdLst/>
              <a:ahLst/>
              <a:cxnLst/>
              <a:rect l="l" t="t" r="r" b="b"/>
              <a:pathLst>
                <a:path w="6927" h="14647" extrusionOk="0">
                  <a:moveTo>
                    <a:pt x="6445" y="0"/>
                  </a:moveTo>
                  <a:lnTo>
                    <a:pt x="1" y="14417"/>
                  </a:lnTo>
                  <a:lnTo>
                    <a:pt x="482" y="14647"/>
                  </a:lnTo>
                  <a:lnTo>
                    <a:pt x="6926" y="210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04" name="Google Shape;1404;p8"/>
            <p:cNvSpPr/>
            <p:nvPr/>
          </p:nvSpPr>
          <p:spPr>
            <a:xfrm>
              <a:off x="928170" y="2764773"/>
              <a:ext cx="56075" cy="28893"/>
            </a:xfrm>
            <a:custGeom>
              <a:avLst/>
              <a:gdLst/>
              <a:ahLst/>
              <a:cxnLst/>
              <a:rect l="l" t="t" r="r" b="b"/>
              <a:pathLst>
                <a:path w="1737" h="895" extrusionOk="0">
                  <a:moveTo>
                    <a:pt x="142" y="0"/>
                  </a:moveTo>
                  <a:cubicBezTo>
                    <a:pt x="97" y="0"/>
                    <a:pt x="58" y="24"/>
                    <a:pt x="42" y="71"/>
                  </a:cubicBezTo>
                  <a:cubicBezTo>
                    <a:pt x="0" y="134"/>
                    <a:pt x="42" y="218"/>
                    <a:pt x="105" y="238"/>
                  </a:cubicBezTo>
                  <a:lnTo>
                    <a:pt x="1548" y="887"/>
                  </a:lnTo>
                  <a:cubicBezTo>
                    <a:pt x="1564" y="892"/>
                    <a:pt x="1580" y="895"/>
                    <a:pt x="1595" y="895"/>
                  </a:cubicBezTo>
                  <a:cubicBezTo>
                    <a:pt x="1641" y="895"/>
                    <a:pt x="1684" y="871"/>
                    <a:pt x="1716" y="824"/>
                  </a:cubicBezTo>
                  <a:cubicBezTo>
                    <a:pt x="1737" y="762"/>
                    <a:pt x="1716" y="699"/>
                    <a:pt x="1653" y="657"/>
                  </a:cubicBezTo>
                  <a:lnTo>
                    <a:pt x="188" y="8"/>
                  </a:lnTo>
                  <a:cubicBezTo>
                    <a:pt x="173" y="3"/>
                    <a:pt x="157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05" name="Google Shape;1405;p8"/>
            <p:cNvSpPr/>
            <p:nvPr/>
          </p:nvSpPr>
          <p:spPr>
            <a:xfrm>
              <a:off x="943020" y="2732361"/>
              <a:ext cx="55429" cy="29183"/>
            </a:xfrm>
            <a:custGeom>
              <a:avLst/>
              <a:gdLst/>
              <a:ahLst/>
              <a:cxnLst/>
              <a:rect l="l" t="t" r="r" b="b"/>
              <a:pathLst>
                <a:path w="1717" h="904" extrusionOk="0">
                  <a:moveTo>
                    <a:pt x="142" y="0"/>
                  </a:moveTo>
                  <a:cubicBezTo>
                    <a:pt x="90" y="0"/>
                    <a:pt x="37" y="28"/>
                    <a:pt x="21" y="92"/>
                  </a:cubicBezTo>
                  <a:cubicBezTo>
                    <a:pt x="0" y="154"/>
                    <a:pt x="21" y="217"/>
                    <a:pt x="84" y="238"/>
                  </a:cubicBezTo>
                  <a:lnTo>
                    <a:pt x="1528" y="887"/>
                  </a:lnTo>
                  <a:cubicBezTo>
                    <a:pt x="1545" y="898"/>
                    <a:pt x="1564" y="904"/>
                    <a:pt x="1583" y="904"/>
                  </a:cubicBezTo>
                  <a:cubicBezTo>
                    <a:pt x="1632" y="904"/>
                    <a:pt x="1680" y="869"/>
                    <a:pt x="1695" y="824"/>
                  </a:cubicBezTo>
                  <a:cubicBezTo>
                    <a:pt x="1716" y="761"/>
                    <a:pt x="1695" y="698"/>
                    <a:pt x="1632" y="657"/>
                  </a:cubicBezTo>
                  <a:lnTo>
                    <a:pt x="189" y="8"/>
                  </a:lnTo>
                  <a:cubicBezTo>
                    <a:pt x="174" y="3"/>
                    <a:pt x="158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06" name="Google Shape;1406;p8"/>
            <p:cNvSpPr/>
            <p:nvPr/>
          </p:nvSpPr>
          <p:spPr>
            <a:xfrm>
              <a:off x="724177" y="3234483"/>
              <a:ext cx="47294" cy="64856"/>
            </a:xfrm>
            <a:custGeom>
              <a:avLst/>
              <a:gdLst/>
              <a:ahLst/>
              <a:cxnLst/>
              <a:rect l="l" t="t" r="r" b="b"/>
              <a:pathLst>
                <a:path w="1465" h="2009" extrusionOk="0">
                  <a:moveTo>
                    <a:pt x="21" y="0"/>
                  </a:moveTo>
                  <a:lnTo>
                    <a:pt x="0" y="2009"/>
                  </a:lnTo>
                  <a:lnTo>
                    <a:pt x="1465" y="649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EBD3B9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07" name="Google Shape;1407;p8"/>
            <p:cNvSpPr/>
            <p:nvPr/>
          </p:nvSpPr>
          <p:spPr>
            <a:xfrm>
              <a:off x="724177" y="3283778"/>
              <a:ext cx="10815" cy="15560"/>
            </a:xfrm>
            <a:custGeom>
              <a:avLst/>
              <a:gdLst/>
              <a:ahLst/>
              <a:cxnLst/>
              <a:rect l="l" t="t" r="r" b="b"/>
              <a:pathLst>
                <a:path w="335" h="482" extrusionOk="0">
                  <a:moveTo>
                    <a:pt x="0" y="1"/>
                  </a:moveTo>
                  <a:lnTo>
                    <a:pt x="0" y="482"/>
                  </a:lnTo>
                  <a:lnTo>
                    <a:pt x="335" y="147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08" name="Google Shape;1408;p8"/>
            <p:cNvSpPr/>
            <p:nvPr/>
          </p:nvSpPr>
          <p:spPr>
            <a:xfrm>
              <a:off x="970718" y="2717737"/>
              <a:ext cx="34478" cy="35834"/>
            </a:xfrm>
            <a:custGeom>
              <a:avLst/>
              <a:gdLst/>
              <a:ahLst/>
              <a:cxnLst/>
              <a:rect l="l" t="t" r="r" b="b"/>
              <a:pathLst>
                <a:path w="1068" h="1110" extrusionOk="0">
                  <a:moveTo>
                    <a:pt x="356" y="1"/>
                  </a:moveTo>
                  <a:lnTo>
                    <a:pt x="0" y="775"/>
                  </a:lnTo>
                  <a:lnTo>
                    <a:pt x="774" y="1110"/>
                  </a:lnTo>
                  <a:lnTo>
                    <a:pt x="984" y="607"/>
                  </a:lnTo>
                  <a:cubicBezTo>
                    <a:pt x="1067" y="461"/>
                    <a:pt x="984" y="273"/>
                    <a:pt x="837" y="210"/>
                  </a:cubicBezTo>
                  <a:lnTo>
                    <a:pt x="356" y="1"/>
                  </a:lnTo>
                  <a:close/>
                </a:path>
              </a:pathLst>
            </a:custGeom>
            <a:solidFill>
              <a:srgbClr val="FF7B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09" name="Google Shape;1409;p8"/>
            <p:cNvSpPr/>
            <p:nvPr/>
          </p:nvSpPr>
          <p:spPr>
            <a:xfrm>
              <a:off x="956514" y="2750149"/>
              <a:ext cx="35834" cy="35834"/>
            </a:xfrm>
            <a:custGeom>
              <a:avLst/>
              <a:gdLst/>
              <a:ahLst/>
              <a:cxnLst/>
              <a:rect l="l" t="t" r="r" b="b"/>
              <a:pathLst>
                <a:path w="1110" h="1110" extrusionOk="0">
                  <a:moveTo>
                    <a:pt x="336" y="1"/>
                  </a:moveTo>
                  <a:lnTo>
                    <a:pt x="1" y="775"/>
                  </a:lnTo>
                  <a:lnTo>
                    <a:pt x="775" y="1110"/>
                  </a:lnTo>
                  <a:lnTo>
                    <a:pt x="1110" y="336"/>
                  </a:lnTo>
                  <a:lnTo>
                    <a:pt x="336" y="1"/>
                  </a:lnTo>
                  <a:close/>
                </a:path>
              </a:pathLst>
            </a:custGeom>
            <a:solidFill>
              <a:srgbClr val="B2B2B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10" name="Google Shape;1410;p8"/>
            <p:cNvSpPr/>
            <p:nvPr/>
          </p:nvSpPr>
          <p:spPr>
            <a:xfrm>
              <a:off x="747130" y="2782593"/>
              <a:ext cx="215518" cy="466095"/>
            </a:xfrm>
            <a:custGeom>
              <a:avLst/>
              <a:gdLst/>
              <a:ahLst/>
              <a:cxnLst/>
              <a:rect l="l" t="t" r="r" b="b"/>
              <a:pathLst>
                <a:path w="6676" h="14438" extrusionOk="0">
                  <a:moveTo>
                    <a:pt x="6382" y="0"/>
                  </a:moveTo>
                  <a:lnTo>
                    <a:pt x="6299" y="189"/>
                  </a:lnTo>
                  <a:lnTo>
                    <a:pt x="0" y="14312"/>
                  </a:lnTo>
                  <a:lnTo>
                    <a:pt x="273" y="14438"/>
                  </a:lnTo>
                  <a:lnTo>
                    <a:pt x="6675" y="126"/>
                  </a:lnTo>
                  <a:lnTo>
                    <a:pt x="6382" y="0"/>
                  </a:ln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11" name="Google Shape;1411;p8"/>
            <p:cNvSpPr/>
            <p:nvPr/>
          </p:nvSpPr>
          <p:spPr>
            <a:xfrm>
              <a:off x="755910" y="2786628"/>
              <a:ext cx="221587" cy="468806"/>
            </a:xfrm>
            <a:custGeom>
              <a:avLst/>
              <a:gdLst/>
              <a:ahLst/>
              <a:cxnLst/>
              <a:rect l="l" t="t" r="r" b="b"/>
              <a:pathLst>
                <a:path w="6864" h="14522" extrusionOk="0">
                  <a:moveTo>
                    <a:pt x="6403" y="1"/>
                  </a:moveTo>
                  <a:lnTo>
                    <a:pt x="1" y="14313"/>
                  </a:lnTo>
                  <a:lnTo>
                    <a:pt x="482" y="14522"/>
                  </a:lnTo>
                  <a:lnTo>
                    <a:pt x="6863" y="210"/>
                  </a:lnTo>
                  <a:lnTo>
                    <a:pt x="640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12" name="Google Shape;1412;p8"/>
            <p:cNvSpPr/>
            <p:nvPr/>
          </p:nvSpPr>
          <p:spPr>
            <a:xfrm>
              <a:off x="953157" y="2775168"/>
              <a:ext cx="31895" cy="18595"/>
            </a:xfrm>
            <a:custGeom>
              <a:avLst/>
              <a:gdLst/>
              <a:ahLst/>
              <a:cxnLst/>
              <a:rect l="l" t="t" r="r" b="b"/>
              <a:pathLst>
                <a:path w="988" h="576" extrusionOk="0">
                  <a:moveTo>
                    <a:pt x="105" y="0"/>
                  </a:moveTo>
                  <a:lnTo>
                    <a:pt x="63" y="84"/>
                  </a:lnTo>
                  <a:lnTo>
                    <a:pt x="63" y="105"/>
                  </a:lnTo>
                  <a:lnTo>
                    <a:pt x="0" y="230"/>
                  </a:lnTo>
                  <a:lnTo>
                    <a:pt x="293" y="356"/>
                  </a:lnTo>
                  <a:lnTo>
                    <a:pt x="753" y="565"/>
                  </a:lnTo>
                  <a:cubicBezTo>
                    <a:pt x="773" y="573"/>
                    <a:pt x="792" y="576"/>
                    <a:pt x="809" y="576"/>
                  </a:cubicBezTo>
                  <a:cubicBezTo>
                    <a:pt x="937" y="576"/>
                    <a:pt x="987" y="390"/>
                    <a:pt x="858" y="335"/>
                  </a:cubicBezTo>
                  <a:lnTo>
                    <a:pt x="879" y="335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13" name="Google Shape;1413;p8"/>
            <p:cNvSpPr/>
            <p:nvPr/>
          </p:nvSpPr>
          <p:spPr>
            <a:xfrm>
              <a:off x="968006" y="2742724"/>
              <a:ext cx="30442" cy="18821"/>
            </a:xfrm>
            <a:custGeom>
              <a:avLst/>
              <a:gdLst/>
              <a:ahLst/>
              <a:cxnLst/>
              <a:rect l="l" t="t" r="r" b="b"/>
              <a:pathLst>
                <a:path w="943" h="583" extrusionOk="0">
                  <a:moveTo>
                    <a:pt x="105" y="1"/>
                  </a:moveTo>
                  <a:lnTo>
                    <a:pt x="42" y="126"/>
                  </a:lnTo>
                  <a:lnTo>
                    <a:pt x="1" y="231"/>
                  </a:lnTo>
                  <a:lnTo>
                    <a:pt x="754" y="566"/>
                  </a:lnTo>
                  <a:cubicBezTo>
                    <a:pt x="771" y="577"/>
                    <a:pt x="790" y="583"/>
                    <a:pt x="809" y="583"/>
                  </a:cubicBezTo>
                  <a:cubicBezTo>
                    <a:pt x="858" y="583"/>
                    <a:pt x="906" y="548"/>
                    <a:pt x="921" y="503"/>
                  </a:cubicBezTo>
                  <a:cubicBezTo>
                    <a:pt x="942" y="440"/>
                    <a:pt x="921" y="377"/>
                    <a:pt x="858" y="336"/>
                  </a:cubicBezTo>
                  <a:lnTo>
                    <a:pt x="105" y="1"/>
                  </a:ln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14" name="Google Shape;1414;p8"/>
            <p:cNvSpPr/>
            <p:nvPr/>
          </p:nvSpPr>
          <p:spPr>
            <a:xfrm>
              <a:off x="724177" y="3244620"/>
              <a:ext cx="47294" cy="54719"/>
            </a:xfrm>
            <a:custGeom>
              <a:avLst/>
              <a:gdLst/>
              <a:ahLst/>
              <a:cxnLst/>
              <a:rect l="l" t="t" r="r" b="b"/>
              <a:pathLst>
                <a:path w="1465" h="1695" extrusionOk="0">
                  <a:moveTo>
                    <a:pt x="711" y="0"/>
                  </a:moveTo>
                  <a:lnTo>
                    <a:pt x="0" y="1590"/>
                  </a:lnTo>
                  <a:lnTo>
                    <a:pt x="0" y="1695"/>
                  </a:lnTo>
                  <a:lnTo>
                    <a:pt x="1465" y="335"/>
                  </a:lnTo>
                  <a:lnTo>
                    <a:pt x="984" y="126"/>
                  </a:lnTo>
                  <a:lnTo>
                    <a:pt x="711" y="0"/>
                  </a:lnTo>
                  <a:close/>
                </a:path>
              </a:pathLst>
            </a:custGeom>
            <a:solidFill>
              <a:srgbClr val="EBD3B9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15" name="Google Shape;1415;p8"/>
            <p:cNvSpPr/>
            <p:nvPr/>
          </p:nvSpPr>
          <p:spPr>
            <a:xfrm>
              <a:off x="930833" y="2710893"/>
              <a:ext cx="74347" cy="86001"/>
            </a:xfrm>
            <a:custGeom>
              <a:avLst/>
              <a:gdLst/>
              <a:ahLst/>
              <a:cxnLst/>
              <a:rect l="l" t="t" r="r" b="b"/>
              <a:pathLst>
                <a:path w="2303" h="2664" extrusionOk="0">
                  <a:moveTo>
                    <a:pt x="1087" y="0"/>
                  </a:moveTo>
                  <a:cubicBezTo>
                    <a:pt x="967" y="0"/>
                    <a:pt x="858" y="67"/>
                    <a:pt x="796" y="192"/>
                  </a:cubicBezTo>
                  <a:lnTo>
                    <a:pt x="63" y="1845"/>
                  </a:lnTo>
                  <a:cubicBezTo>
                    <a:pt x="1" y="1991"/>
                    <a:pt x="63" y="2179"/>
                    <a:pt x="210" y="2242"/>
                  </a:cubicBezTo>
                  <a:lnTo>
                    <a:pt x="1089" y="2640"/>
                  </a:lnTo>
                  <a:cubicBezTo>
                    <a:pt x="1126" y="2656"/>
                    <a:pt x="1166" y="2664"/>
                    <a:pt x="1206" y="2664"/>
                  </a:cubicBezTo>
                  <a:cubicBezTo>
                    <a:pt x="1323" y="2664"/>
                    <a:pt x="1440" y="2597"/>
                    <a:pt x="1486" y="2472"/>
                  </a:cubicBezTo>
                  <a:lnTo>
                    <a:pt x="2219" y="819"/>
                  </a:lnTo>
                  <a:cubicBezTo>
                    <a:pt x="2302" y="673"/>
                    <a:pt x="2219" y="485"/>
                    <a:pt x="2072" y="422"/>
                  </a:cubicBezTo>
                  <a:lnTo>
                    <a:pt x="1214" y="24"/>
                  </a:lnTo>
                  <a:cubicBezTo>
                    <a:pt x="1172" y="8"/>
                    <a:pt x="1129" y="0"/>
                    <a:pt x="108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16" name="Google Shape;1416;p8"/>
            <p:cNvSpPr/>
            <p:nvPr/>
          </p:nvSpPr>
          <p:spPr>
            <a:xfrm>
              <a:off x="933545" y="2736655"/>
              <a:ext cx="60142" cy="52039"/>
            </a:xfrm>
            <a:custGeom>
              <a:avLst/>
              <a:gdLst/>
              <a:ahLst/>
              <a:cxnLst/>
              <a:rect l="l" t="t" r="r" b="b"/>
              <a:pathLst>
                <a:path w="1863" h="1612" extrusionOk="0">
                  <a:moveTo>
                    <a:pt x="440" y="1"/>
                  </a:moveTo>
                  <a:lnTo>
                    <a:pt x="0" y="984"/>
                  </a:lnTo>
                  <a:lnTo>
                    <a:pt x="1444" y="1612"/>
                  </a:lnTo>
                  <a:lnTo>
                    <a:pt x="1863" y="649"/>
                  </a:lnTo>
                  <a:lnTo>
                    <a:pt x="440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17" name="Google Shape;1417;p8"/>
            <p:cNvSpPr/>
            <p:nvPr/>
          </p:nvSpPr>
          <p:spPr>
            <a:xfrm>
              <a:off x="725484" y="2769066"/>
              <a:ext cx="222943" cy="472874"/>
            </a:xfrm>
            <a:custGeom>
              <a:avLst/>
              <a:gdLst/>
              <a:ahLst/>
              <a:cxnLst/>
              <a:rect l="l" t="t" r="r" b="b"/>
              <a:pathLst>
                <a:path w="6906" h="14648" extrusionOk="0">
                  <a:moveTo>
                    <a:pt x="6424" y="1"/>
                  </a:moveTo>
                  <a:lnTo>
                    <a:pt x="1" y="14438"/>
                  </a:lnTo>
                  <a:lnTo>
                    <a:pt x="461" y="14647"/>
                  </a:lnTo>
                  <a:lnTo>
                    <a:pt x="6906" y="210"/>
                  </a:lnTo>
                  <a:lnTo>
                    <a:pt x="6424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18" name="Google Shape;1418;p8"/>
            <p:cNvSpPr/>
            <p:nvPr/>
          </p:nvSpPr>
          <p:spPr>
            <a:xfrm>
              <a:off x="740366" y="2775168"/>
              <a:ext cx="223589" cy="472842"/>
            </a:xfrm>
            <a:custGeom>
              <a:avLst/>
              <a:gdLst/>
              <a:ahLst/>
              <a:cxnLst/>
              <a:rect l="l" t="t" r="r" b="b"/>
              <a:pathLst>
                <a:path w="6926" h="14647" extrusionOk="0">
                  <a:moveTo>
                    <a:pt x="6445" y="0"/>
                  </a:moveTo>
                  <a:lnTo>
                    <a:pt x="0" y="14437"/>
                  </a:lnTo>
                  <a:lnTo>
                    <a:pt x="482" y="14647"/>
                  </a:lnTo>
                  <a:lnTo>
                    <a:pt x="6926" y="209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19" name="Google Shape;1419;p8"/>
            <p:cNvSpPr/>
            <p:nvPr/>
          </p:nvSpPr>
          <p:spPr>
            <a:xfrm>
              <a:off x="755894" y="2782593"/>
              <a:ext cx="223621" cy="472842"/>
            </a:xfrm>
            <a:custGeom>
              <a:avLst/>
              <a:gdLst/>
              <a:ahLst/>
              <a:cxnLst/>
              <a:rect l="l" t="t" r="r" b="b"/>
              <a:pathLst>
                <a:path w="6927" h="14647" extrusionOk="0">
                  <a:moveTo>
                    <a:pt x="6445" y="0"/>
                  </a:moveTo>
                  <a:lnTo>
                    <a:pt x="1" y="14417"/>
                  </a:lnTo>
                  <a:lnTo>
                    <a:pt x="482" y="14647"/>
                  </a:lnTo>
                  <a:lnTo>
                    <a:pt x="6926" y="210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20" name="Google Shape;1420;p8"/>
            <p:cNvSpPr/>
            <p:nvPr/>
          </p:nvSpPr>
          <p:spPr>
            <a:xfrm>
              <a:off x="928154" y="2764773"/>
              <a:ext cx="56075" cy="28893"/>
            </a:xfrm>
            <a:custGeom>
              <a:avLst/>
              <a:gdLst/>
              <a:ahLst/>
              <a:cxnLst/>
              <a:rect l="l" t="t" r="r" b="b"/>
              <a:pathLst>
                <a:path w="1737" h="895" extrusionOk="0">
                  <a:moveTo>
                    <a:pt x="142" y="0"/>
                  </a:moveTo>
                  <a:cubicBezTo>
                    <a:pt x="97" y="0"/>
                    <a:pt x="58" y="24"/>
                    <a:pt x="42" y="71"/>
                  </a:cubicBezTo>
                  <a:cubicBezTo>
                    <a:pt x="0" y="134"/>
                    <a:pt x="42" y="218"/>
                    <a:pt x="105" y="238"/>
                  </a:cubicBezTo>
                  <a:lnTo>
                    <a:pt x="1548" y="887"/>
                  </a:lnTo>
                  <a:cubicBezTo>
                    <a:pt x="1564" y="892"/>
                    <a:pt x="1580" y="895"/>
                    <a:pt x="1595" y="895"/>
                  </a:cubicBezTo>
                  <a:cubicBezTo>
                    <a:pt x="1641" y="895"/>
                    <a:pt x="1684" y="871"/>
                    <a:pt x="1716" y="824"/>
                  </a:cubicBezTo>
                  <a:cubicBezTo>
                    <a:pt x="1737" y="762"/>
                    <a:pt x="1716" y="699"/>
                    <a:pt x="1653" y="657"/>
                  </a:cubicBezTo>
                  <a:lnTo>
                    <a:pt x="188" y="8"/>
                  </a:lnTo>
                  <a:cubicBezTo>
                    <a:pt x="173" y="3"/>
                    <a:pt x="157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21" name="Google Shape;1421;p8"/>
            <p:cNvSpPr/>
            <p:nvPr/>
          </p:nvSpPr>
          <p:spPr>
            <a:xfrm>
              <a:off x="943004" y="2732361"/>
              <a:ext cx="55429" cy="29183"/>
            </a:xfrm>
            <a:custGeom>
              <a:avLst/>
              <a:gdLst/>
              <a:ahLst/>
              <a:cxnLst/>
              <a:rect l="l" t="t" r="r" b="b"/>
              <a:pathLst>
                <a:path w="1717" h="904" extrusionOk="0">
                  <a:moveTo>
                    <a:pt x="142" y="0"/>
                  </a:moveTo>
                  <a:cubicBezTo>
                    <a:pt x="90" y="0"/>
                    <a:pt x="37" y="28"/>
                    <a:pt x="21" y="92"/>
                  </a:cubicBezTo>
                  <a:cubicBezTo>
                    <a:pt x="0" y="154"/>
                    <a:pt x="21" y="217"/>
                    <a:pt x="84" y="238"/>
                  </a:cubicBezTo>
                  <a:lnTo>
                    <a:pt x="1528" y="887"/>
                  </a:lnTo>
                  <a:cubicBezTo>
                    <a:pt x="1545" y="898"/>
                    <a:pt x="1564" y="904"/>
                    <a:pt x="1583" y="904"/>
                  </a:cubicBezTo>
                  <a:cubicBezTo>
                    <a:pt x="1632" y="904"/>
                    <a:pt x="1680" y="869"/>
                    <a:pt x="1695" y="824"/>
                  </a:cubicBezTo>
                  <a:cubicBezTo>
                    <a:pt x="1716" y="761"/>
                    <a:pt x="1695" y="698"/>
                    <a:pt x="1632" y="657"/>
                  </a:cubicBezTo>
                  <a:lnTo>
                    <a:pt x="189" y="8"/>
                  </a:lnTo>
                  <a:cubicBezTo>
                    <a:pt x="174" y="3"/>
                    <a:pt x="158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22" name="Google Shape;1422;p8"/>
            <p:cNvSpPr/>
            <p:nvPr/>
          </p:nvSpPr>
          <p:spPr>
            <a:xfrm>
              <a:off x="724161" y="3234483"/>
              <a:ext cx="47294" cy="64856"/>
            </a:xfrm>
            <a:custGeom>
              <a:avLst/>
              <a:gdLst/>
              <a:ahLst/>
              <a:cxnLst/>
              <a:rect l="l" t="t" r="r" b="b"/>
              <a:pathLst>
                <a:path w="1465" h="2009" extrusionOk="0">
                  <a:moveTo>
                    <a:pt x="21" y="0"/>
                  </a:moveTo>
                  <a:lnTo>
                    <a:pt x="0" y="2009"/>
                  </a:lnTo>
                  <a:lnTo>
                    <a:pt x="1465" y="649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EBD3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23" name="Google Shape;1423;p8"/>
            <p:cNvSpPr/>
            <p:nvPr/>
          </p:nvSpPr>
          <p:spPr>
            <a:xfrm>
              <a:off x="970702" y="2717737"/>
              <a:ext cx="34478" cy="35834"/>
            </a:xfrm>
            <a:custGeom>
              <a:avLst/>
              <a:gdLst/>
              <a:ahLst/>
              <a:cxnLst/>
              <a:rect l="l" t="t" r="r" b="b"/>
              <a:pathLst>
                <a:path w="1068" h="1110" extrusionOk="0">
                  <a:moveTo>
                    <a:pt x="356" y="1"/>
                  </a:moveTo>
                  <a:lnTo>
                    <a:pt x="0" y="775"/>
                  </a:lnTo>
                  <a:lnTo>
                    <a:pt x="774" y="1110"/>
                  </a:lnTo>
                  <a:lnTo>
                    <a:pt x="984" y="607"/>
                  </a:lnTo>
                  <a:cubicBezTo>
                    <a:pt x="1067" y="461"/>
                    <a:pt x="984" y="273"/>
                    <a:pt x="837" y="210"/>
                  </a:cubicBezTo>
                  <a:lnTo>
                    <a:pt x="35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24" name="Google Shape;1424;p8"/>
            <p:cNvSpPr/>
            <p:nvPr/>
          </p:nvSpPr>
          <p:spPr>
            <a:xfrm>
              <a:off x="956498" y="2750149"/>
              <a:ext cx="35834" cy="35834"/>
            </a:xfrm>
            <a:custGeom>
              <a:avLst/>
              <a:gdLst/>
              <a:ahLst/>
              <a:cxnLst/>
              <a:rect l="l" t="t" r="r" b="b"/>
              <a:pathLst>
                <a:path w="1110" h="1110" extrusionOk="0">
                  <a:moveTo>
                    <a:pt x="336" y="1"/>
                  </a:moveTo>
                  <a:lnTo>
                    <a:pt x="1" y="775"/>
                  </a:lnTo>
                  <a:lnTo>
                    <a:pt x="775" y="1110"/>
                  </a:lnTo>
                  <a:lnTo>
                    <a:pt x="1110" y="336"/>
                  </a:lnTo>
                  <a:lnTo>
                    <a:pt x="336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25" name="Google Shape;1425;p8"/>
            <p:cNvSpPr/>
            <p:nvPr/>
          </p:nvSpPr>
          <p:spPr>
            <a:xfrm>
              <a:off x="747113" y="2782593"/>
              <a:ext cx="215518" cy="466095"/>
            </a:xfrm>
            <a:custGeom>
              <a:avLst/>
              <a:gdLst/>
              <a:ahLst/>
              <a:cxnLst/>
              <a:rect l="l" t="t" r="r" b="b"/>
              <a:pathLst>
                <a:path w="6676" h="14438" extrusionOk="0">
                  <a:moveTo>
                    <a:pt x="6382" y="0"/>
                  </a:moveTo>
                  <a:lnTo>
                    <a:pt x="6299" y="189"/>
                  </a:lnTo>
                  <a:lnTo>
                    <a:pt x="0" y="14312"/>
                  </a:lnTo>
                  <a:lnTo>
                    <a:pt x="273" y="14438"/>
                  </a:lnTo>
                  <a:lnTo>
                    <a:pt x="6675" y="126"/>
                  </a:lnTo>
                  <a:lnTo>
                    <a:pt x="6382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26" name="Google Shape;1426;p8"/>
            <p:cNvSpPr/>
            <p:nvPr/>
          </p:nvSpPr>
          <p:spPr>
            <a:xfrm>
              <a:off x="755894" y="2786628"/>
              <a:ext cx="221587" cy="468806"/>
            </a:xfrm>
            <a:custGeom>
              <a:avLst/>
              <a:gdLst/>
              <a:ahLst/>
              <a:cxnLst/>
              <a:rect l="l" t="t" r="r" b="b"/>
              <a:pathLst>
                <a:path w="6864" h="14522" extrusionOk="0">
                  <a:moveTo>
                    <a:pt x="6403" y="1"/>
                  </a:moveTo>
                  <a:lnTo>
                    <a:pt x="1" y="14313"/>
                  </a:lnTo>
                  <a:lnTo>
                    <a:pt x="482" y="14522"/>
                  </a:lnTo>
                  <a:lnTo>
                    <a:pt x="6863" y="210"/>
                  </a:lnTo>
                  <a:lnTo>
                    <a:pt x="6403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27" name="Google Shape;1427;p8"/>
            <p:cNvSpPr/>
            <p:nvPr/>
          </p:nvSpPr>
          <p:spPr>
            <a:xfrm>
              <a:off x="953140" y="2775168"/>
              <a:ext cx="31895" cy="18595"/>
            </a:xfrm>
            <a:custGeom>
              <a:avLst/>
              <a:gdLst/>
              <a:ahLst/>
              <a:cxnLst/>
              <a:rect l="l" t="t" r="r" b="b"/>
              <a:pathLst>
                <a:path w="988" h="576" extrusionOk="0">
                  <a:moveTo>
                    <a:pt x="105" y="0"/>
                  </a:moveTo>
                  <a:lnTo>
                    <a:pt x="63" y="84"/>
                  </a:lnTo>
                  <a:lnTo>
                    <a:pt x="63" y="105"/>
                  </a:lnTo>
                  <a:lnTo>
                    <a:pt x="0" y="230"/>
                  </a:lnTo>
                  <a:lnTo>
                    <a:pt x="293" y="356"/>
                  </a:lnTo>
                  <a:lnTo>
                    <a:pt x="753" y="565"/>
                  </a:lnTo>
                  <a:cubicBezTo>
                    <a:pt x="773" y="573"/>
                    <a:pt x="792" y="576"/>
                    <a:pt x="809" y="576"/>
                  </a:cubicBezTo>
                  <a:cubicBezTo>
                    <a:pt x="937" y="576"/>
                    <a:pt x="987" y="390"/>
                    <a:pt x="858" y="335"/>
                  </a:cubicBezTo>
                  <a:lnTo>
                    <a:pt x="879" y="335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28" name="Google Shape;1428;p8"/>
            <p:cNvSpPr/>
            <p:nvPr/>
          </p:nvSpPr>
          <p:spPr>
            <a:xfrm>
              <a:off x="967990" y="2742724"/>
              <a:ext cx="30442" cy="18821"/>
            </a:xfrm>
            <a:custGeom>
              <a:avLst/>
              <a:gdLst/>
              <a:ahLst/>
              <a:cxnLst/>
              <a:rect l="l" t="t" r="r" b="b"/>
              <a:pathLst>
                <a:path w="943" h="583" extrusionOk="0">
                  <a:moveTo>
                    <a:pt x="105" y="1"/>
                  </a:moveTo>
                  <a:lnTo>
                    <a:pt x="42" y="126"/>
                  </a:lnTo>
                  <a:lnTo>
                    <a:pt x="1" y="231"/>
                  </a:lnTo>
                  <a:lnTo>
                    <a:pt x="754" y="566"/>
                  </a:lnTo>
                  <a:cubicBezTo>
                    <a:pt x="771" y="577"/>
                    <a:pt x="790" y="583"/>
                    <a:pt x="809" y="583"/>
                  </a:cubicBezTo>
                  <a:cubicBezTo>
                    <a:pt x="858" y="583"/>
                    <a:pt x="906" y="548"/>
                    <a:pt x="921" y="503"/>
                  </a:cubicBezTo>
                  <a:cubicBezTo>
                    <a:pt x="942" y="440"/>
                    <a:pt x="921" y="377"/>
                    <a:pt x="858" y="336"/>
                  </a:cubicBezTo>
                  <a:lnTo>
                    <a:pt x="105" y="1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29" name="Google Shape;1429;p8"/>
            <p:cNvSpPr/>
            <p:nvPr/>
          </p:nvSpPr>
          <p:spPr>
            <a:xfrm>
              <a:off x="724161" y="3244620"/>
              <a:ext cx="47294" cy="54719"/>
            </a:xfrm>
            <a:custGeom>
              <a:avLst/>
              <a:gdLst/>
              <a:ahLst/>
              <a:cxnLst/>
              <a:rect l="l" t="t" r="r" b="b"/>
              <a:pathLst>
                <a:path w="1465" h="1695" extrusionOk="0">
                  <a:moveTo>
                    <a:pt x="711" y="0"/>
                  </a:moveTo>
                  <a:lnTo>
                    <a:pt x="0" y="1590"/>
                  </a:lnTo>
                  <a:lnTo>
                    <a:pt x="0" y="1695"/>
                  </a:lnTo>
                  <a:lnTo>
                    <a:pt x="1465" y="335"/>
                  </a:lnTo>
                  <a:lnTo>
                    <a:pt x="984" y="126"/>
                  </a:lnTo>
                  <a:lnTo>
                    <a:pt x="711" y="0"/>
                  </a:lnTo>
                  <a:close/>
                </a:path>
              </a:pathLst>
            </a:custGeom>
            <a:solidFill>
              <a:srgbClr val="EBD3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30" name="Google Shape;1430;p8"/>
            <p:cNvSpPr/>
            <p:nvPr/>
          </p:nvSpPr>
          <p:spPr>
            <a:xfrm>
              <a:off x="724161" y="3283778"/>
              <a:ext cx="10815" cy="15560"/>
            </a:xfrm>
            <a:custGeom>
              <a:avLst/>
              <a:gdLst/>
              <a:ahLst/>
              <a:cxnLst/>
              <a:rect l="l" t="t" r="r" b="b"/>
              <a:pathLst>
                <a:path w="335" h="482" extrusionOk="0">
                  <a:moveTo>
                    <a:pt x="0" y="1"/>
                  </a:moveTo>
                  <a:lnTo>
                    <a:pt x="0" y="482"/>
                  </a:lnTo>
                  <a:lnTo>
                    <a:pt x="335" y="147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1431" name="Google Shape;1431;p8"/>
          <p:cNvSpPr txBox="1">
            <a:spLocks noGrp="1"/>
          </p:cNvSpPr>
          <p:nvPr>
            <p:ph type="title"/>
          </p:nvPr>
        </p:nvSpPr>
        <p:spPr>
          <a:xfrm>
            <a:off x="2067400" y="2145400"/>
            <a:ext cx="7447600" cy="297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96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909835304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 preserve="1">
  <p:cSld name="1_Section title and description">
    <p:spTree>
      <p:nvGrpSpPr>
        <p:cNvPr id="1" name="Shape 14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33" name="Google Shape;1433;p9"/>
          <p:cNvGrpSpPr/>
          <p:nvPr/>
        </p:nvGrpSpPr>
        <p:grpSpPr>
          <a:xfrm>
            <a:off x="-99499" y="-67416"/>
            <a:ext cx="12189900" cy="6978400"/>
            <a:chOff x="-119900" y="-50550"/>
            <a:chExt cx="9142425" cy="5233800"/>
          </a:xfrm>
        </p:grpSpPr>
        <p:sp>
          <p:nvSpPr>
            <p:cNvPr id="1434" name="Google Shape;1434;p9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lt1"/>
                </a:solidFill>
              </a:endParaRPr>
            </a:p>
          </p:txBody>
        </p:sp>
        <p:sp>
          <p:nvSpPr>
            <p:cNvPr id="1435" name="Google Shape;1435;p9"/>
            <p:cNvSpPr/>
            <p:nvPr/>
          </p:nvSpPr>
          <p:spPr>
            <a:xfrm rot="5400000">
              <a:off x="8278075" y="3908300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3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lt1"/>
                </a:solidFill>
              </a:endParaRPr>
            </a:p>
          </p:txBody>
        </p:sp>
      </p:grpSp>
      <p:grpSp>
        <p:nvGrpSpPr>
          <p:cNvPr id="1436" name="Google Shape;1436;p9"/>
          <p:cNvGrpSpPr/>
          <p:nvPr/>
        </p:nvGrpSpPr>
        <p:grpSpPr>
          <a:xfrm>
            <a:off x="-419800" y="-67416"/>
            <a:ext cx="12189867" cy="6978400"/>
            <a:chOff x="-119900" y="-50550"/>
            <a:chExt cx="9142400" cy="5233800"/>
          </a:xfrm>
        </p:grpSpPr>
        <p:sp>
          <p:nvSpPr>
            <p:cNvPr id="1437" name="Google Shape;1437;p9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lt2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lt1"/>
                </a:solidFill>
              </a:endParaRPr>
            </a:p>
          </p:txBody>
        </p:sp>
        <p:sp>
          <p:nvSpPr>
            <p:cNvPr id="1438" name="Google Shape;1438;p9"/>
            <p:cNvSpPr/>
            <p:nvPr/>
          </p:nvSpPr>
          <p:spPr>
            <a:xfrm rot="5400000">
              <a:off x="8278050" y="2687875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lt2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lt1"/>
                </a:solidFill>
              </a:endParaRPr>
            </a:p>
          </p:txBody>
        </p:sp>
      </p:grpSp>
      <p:grpSp>
        <p:nvGrpSpPr>
          <p:cNvPr id="1439" name="Google Shape;1439;p9"/>
          <p:cNvGrpSpPr/>
          <p:nvPr/>
        </p:nvGrpSpPr>
        <p:grpSpPr>
          <a:xfrm>
            <a:off x="-737499" y="-67416"/>
            <a:ext cx="12191500" cy="6978400"/>
            <a:chOff x="-119900" y="-50550"/>
            <a:chExt cx="9143625" cy="5233800"/>
          </a:xfrm>
        </p:grpSpPr>
        <p:sp>
          <p:nvSpPr>
            <p:cNvPr id="1440" name="Google Shape;1440;p9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>
              <a:outerShdw blurRad="28575" dist="28575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41" name="Google Shape;1441;p9"/>
            <p:cNvSpPr/>
            <p:nvPr/>
          </p:nvSpPr>
          <p:spPr>
            <a:xfrm rot="5400000">
              <a:off x="8279275" y="1471125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1"/>
            </a:solidFill>
            <a:ln>
              <a:noFill/>
            </a:ln>
            <a:effectLst>
              <a:outerShdw blurRad="28575" dist="28575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1442" name="Google Shape;1442;p9"/>
          <p:cNvSpPr txBox="1">
            <a:spLocks noGrp="1"/>
          </p:cNvSpPr>
          <p:nvPr>
            <p:ph type="title"/>
          </p:nvPr>
        </p:nvSpPr>
        <p:spPr>
          <a:xfrm flipH="1">
            <a:off x="2621445" y="2097933"/>
            <a:ext cx="5937600" cy="1520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9333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443" name="Google Shape;1443;p9"/>
          <p:cNvSpPr txBox="1">
            <a:spLocks noGrp="1"/>
          </p:cNvSpPr>
          <p:nvPr>
            <p:ph type="subTitle" idx="1"/>
          </p:nvPr>
        </p:nvSpPr>
        <p:spPr>
          <a:xfrm flipH="1">
            <a:off x="3048245" y="3618333"/>
            <a:ext cx="5084000" cy="1308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9pPr>
          </a:lstStyle>
          <a:p>
            <a:endParaRPr/>
          </a:p>
        </p:txBody>
      </p:sp>
      <p:grpSp>
        <p:nvGrpSpPr>
          <p:cNvPr id="1444" name="Google Shape;1444;p9"/>
          <p:cNvGrpSpPr/>
          <p:nvPr/>
        </p:nvGrpSpPr>
        <p:grpSpPr>
          <a:xfrm>
            <a:off x="1409513" y="5171790"/>
            <a:ext cx="858348" cy="897109"/>
            <a:chOff x="3586913" y="4050713"/>
            <a:chExt cx="498538" cy="521050"/>
          </a:xfrm>
        </p:grpSpPr>
        <p:sp>
          <p:nvSpPr>
            <p:cNvPr id="1445" name="Google Shape;1445;p9"/>
            <p:cNvSpPr/>
            <p:nvPr/>
          </p:nvSpPr>
          <p:spPr>
            <a:xfrm>
              <a:off x="3624050" y="4313338"/>
              <a:ext cx="424775" cy="120325"/>
            </a:xfrm>
            <a:custGeom>
              <a:avLst/>
              <a:gdLst/>
              <a:ahLst/>
              <a:cxnLst/>
              <a:rect l="l" t="t" r="r" b="b"/>
              <a:pathLst>
                <a:path w="16991" h="4813" extrusionOk="0">
                  <a:moveTo>
                    <a:pt x="1068" y="0"/>
                  </a:moveTo>
                  <a:cubicBezTo>
                    <a:pt x="482" y="0"/>
                    <a:pt x="1" y="482"/>
                    <a:pt x="1" y="1067"/>
                  </a:cubicBezTo>
                  <a:lnTo>
                    <a:pt x="1" y="3746"/>
                  </a:lnTo>
                  <a:cubicBezTo>
                    <a:pt x="1" y="4331"/>
                    <a:pt x="482" y="4813"/>
                    <a:pt x="1068" y="4813"/>
                  </a:cubicBezTo>
                  <a:lnTo>
                    <a:pt x="16216" y="4813"/>
                  </a:lnTo>
                  <a:cubicBezTo>
                    <a:pt x="16342" y="4813"/>
                    <a:pt x="16468" y="4792"/>
                    <a:pt x="16991" y="4750"/>
                  </a:cubicBezTo>
                  <a:lnTo>
                    <a:pt x="16991" y="63"/>
                  </a:lnTo>
                  <a:cubicBezTo>
                    <a:pt x="16468" y="21"/>
                    <a:pt x="16342" y="0"/>
                    <a:pt x="16196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46" name="Google Shape;1446;p9"/>
            <p:cNvSpPr/>
            <p:nvPr/>
          </p:nvSpPr>
          <p:spPr>
            <a:xfrm>
              <a:off x="3616200" y="4304963"/>
              <a:ext cx="439425" cy="133925"/>
            </a:xfrm>
            <a:custGeom>
              <a:avLst/>
              <a:gdLst/>
              <a:ahLst/>
              <a:cxnLst/>
              <a:rect l="l" t="t" r="r" b="b"/>
              <a:pathLst>
                <a:path w="17577" h="5357" extrusionOk="0">
                  <a:moveTo>
                    <a:pt x="1068" y="1"/>
                  </a:moveTo>
                  <a:cubicBezTo>
                    <a:pt x="482" y="1"/>
                    <a:pt x="1" y="482"/>
                    <a:pt x="1" y="1068"/>
                  </a:cubicBezTo>
                  <a:lnTo>
                    <a:pt x="1" y="4290"/>
                  </a:lnTo>
                  <a:cubicBezTo>
                    <a:pt x="1" y="4876"/>
                    <a:pt x="482" y="5357"/>
                    <a:pt x="1068" y="5357"/>
                  </a:cubicBezTo>
                  <a:lnTo>
                    <a:pt x="17577" y="5357"/>
                  </a:lnTo>
                  <a:lnTo>
                    <a:pt x="17577" y="4876"/>
                  </a:lnTo>
                  <a:lnTo>
                    <a:pt x="1612" y="4876"/>
                  </a:lnTo>
                  <a:cubicBezTo>
                    <a:pt x="1005" y="4876"/>
                    <a:pt x="545" y="4394"/>
                    <a:pt x="545" y="3809"/>
                  </a:cubicBezTo>
                  <a:lnTo>
                    <a:pt x="545" y="1549"/>
                  </a:lnTo>
                  <a:cubicBezTo>
                    <a:pt x="545" y="963"/>
                    <a:pt x="1005" y="482"/>
                    <a:pt x="1612" y="482"/>
                  </a:cubicBezTo>
                  <a:lnTo>
                    <a:pt x="17577" y="482"/>
                  </a:lnTo>
                  <a:lnTo>
                    <a:pt x="17577" y="1"/>
                  </a:ln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47" name="Google Shape;1447;p9"/>
            <p:cNvSpPr/>
            <p:nvPr/>
          </p:nvSpPr>
          <p:spPr>
            <a:xfrm>
              <a:off x="3593725" y="4446713"/>
              <a:ext cx="483875" cy="120350"/>
            </a:xfrm>
            <a:custGeom>
              <a:avLst/>
              <a:gdLst/>
              <a:ahLst/>
              <a:cxnLst/>
              <a:rect l="l" t="t" r="r" b="b"/>
              <a:pathLst>
                <a:path w="19355" h="4814" extrusionOk="0">
                  <a:moveTo>
                    <a:pt x="795" y="1"/>
                  </a:moveTo>
                  <a:cubicBezTo>
                    <a:pt x="649" y="1"/>
                    <a:pt x="523" y="43"/>
                    <a:pt x="0" y="84"/>
                  </a:cubicBezTo>
                  <a:lnTo>
                    <a:pt x="0" y="4750"/>
                  </a:lnTo>
                  <a:cubicBezTo>
                    <a:pt x="523" y="4792"/>
                    <a:pt x="649" y="4813"/>
                    <a:pt x="774" y="4813"/>
                  </a:cubicBezTo>
                  <a:lnTo>
                    <a:pt x="18287" y="4813"/>
                  </a:lnTo>
                  <a:cubicBezTo>
                    <a:pt x="18873" y="4813"/>
                    <a:pt x="19354" y="4332"/>
                    <a:pt x="19354" y="3746"/>
                  </a:cubicBezTo>
                  <a:lnTo>
                    <a:pt x="19354" y="1068"/>
                  </a:lnTo>
                  <a:cubicBezTo>
                    <a:pt x="19354" y="482"/>
                    <a:pt x="18873" y="1"/>
                    <a:pt x="18287" y="1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48" name="Google Shape;1448;p9"/>
            <p:cNvSpPr/>
            <p:nvPr/>
          </p:nvSpPr>
          <p:spPr>
            <a:xfrm>
              <a:off x="3586925" y="4438863"/>
              <a:ext cx="498525" cy="132900"/>
            </a:xfrm>
            <a:custGeom>
              <a:avLst/>
              <a:gdLst/>
              <a:ahLst/>
              <a:cxnLst/>
              <a:rect l="l" t="t" r="r" b="b"/>
              <a:pathLst>
                <a:path w="19941" h="5316" extrusionOk="0">
                  <a:moveTo>
                    <a:pt x="0" y="1"/>
                  </a:moveTo>
                  <a:lnTo>
                    <a:pt x="0" y="461"/>
                  </a:lnTo>
                  <a:lnTo>
                    <a:pt x="18329" y="461"/>
                  </a:lnTo>
                  <a:cubicBezTo>
                    <a:pt x="18915" y="461"/>
                    <a:pt x="19396" y="943"/>
                    <a:pt x="19396" y="1528"/>
                  </a:cubicBezTo>
                  <a:lnTo>
                    <a:pt x="19396" y="3809"/>
                  </a:lnTo>
                  <a:cubicBezTo>
                    <a:pt x="19396" y="4395"/>
                    <a:pt x="18915" y="4855"/>
                    <a:pt x="18329" y="4855"/>
                  </a:cubicBezTo>
                  <a:lnTo>
                    <a:pt x="0" y="4855"/>
                  </a:lnTo>
                  <a:lnTo>
                    <a:pt x="0" y="5316"/>
                  </a:lnTo>
                  <a:lnTo>
                    <a:pt x="18873" y="5316"/>
                  </a:lnTo>
                  <a:cubicBezTo>
                    <a:pt x="19459" y="5316"/>
                    <a:pt x="19940" y="4855"/>
                    <a:pt x="19940" y="4269"/>
                  </a:cubicBezTo>
                  <a:lnTo>
                    <a:pt x="19940" y="1047"/>
                  </a:lnTo>
                  <a:cubicBezTo>
                    <a:pt x="19940" y="461"/>
                    <a:pt x="19459" y="1"/>
                    <a:pt x="18873" y="1"/>
                  </a:cubicBezTo>
                  <a:close/>
                </a:path>
              </a:pathLst>
            </a:custGeom>
            <a:solidFill>
              <a:srgbClr val="39B44A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49" name="Google Shape;1449;p9"/>
            <p:cNvSpPr/>
            <p:nvPr/>
          </p:nvSpPr>
          <p:spPr>
            <a:xfrm>
              <a:off x="3762150" y="4050713"/>
              <a:ext cx="73775" cy="51325"/>
            </a:xfrm>
            <a:custGeom>
              <a:avLst/>
              <a:gdLst/>
              <a:ahLst/>
              <a:cxnLst/>
              <a:rect l="l" t="t" r="r" b="b"/>
              <a:pathLst>
                <a:path w="2951" h="2053" extrusionOk="0">
                  <a:moveTo>
                    <a:pt x="128" y="0"/>
                  </a:moveTo>
                  <a:cubicBezTo>
                    <a:pt x="86" y="0"/>
                    <a:pt x="44" y="1"/>
                    <a:pt x="1" y="2"/>
                  </a:cubicBezTo>
                  <a:cubicBezTo>
                    <a:pt x="1" y="2"/>
                    <a:pt x="879" y="1968"/>
                    <a:pt x="2951" y="2052"/>
                  </a:cubicBezTo>
                  <a:cubicBezTo>
                    <a:pt x="2951" y="2052"/>
                    <a:pt x="2951" y="0"/>
                    <a:pt x="128" y="0"/>
                  </a:cubicBezTo>
                  <a:close/>
                </a:path>
              </a:pathLst>
            </a:custGeom>
            <a:solidFill>
              <a:srgbClr val="8BC53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50" name="Google Shape;1450;p9"/>
            <p:cNvSpPr/>
            <p:nvPr/>
          </p:nvSpPr>
          <p:spPr>
            <a:xfrm>
              <a:off x="3831725" y="4053363"/>
              <a:ext cx="28275" cy="81100"/>
            </a:xfrm>
            <a:custGeom>
              <a:avLst/>
              <a:gdLst/>
              <a:ahLst/>
              <a:cxnLst/>
              <a:rect l="l" t="t" r="r" b="b"/>
              <a:pathLst>
                <a:path w="1131" h="3244" extrusionOk="0">
                  <a:moveTo>
                    <a:pt x="1109" y="0"/>
                  </a:moveTo>
                  <a:cubicBezTo>
                    <a:pt x="1067" y="21"/>
                    <a:pt x="1005" y="42"/>
                    <a:pt x="963" y="63"/>
                  </a:cubicBezTo>
                  <a:cubicBezTo>
                    <a:pt x="900" y="84"/>
                    <a:pt x="837" y="105"/>
                    <a:pt x="795" y="147"/>
                  </a:cubicBezTo>
                  <a:cubicBezTo>
                    <a:pt x="733" y="189"/>
                    <a:pt x="670" y="230"/>
                    <a:pt x="586" y="293"/>
                  </a:cubicBezTo>
                  <a:cubicBezTo>
                    <a:pt x="544" y="356"/>
                    <a:pt x="482" y="440"/>
                    <a:pt x="398" y="523"/>
                  </a:cubicBezTo>
                  <a:cubicBezTo>
                    <a:pt x="356" y="607"/>
                    <a:pt x="293" y="712"/>
                    <a:pt x="251" y="795"/>
                  </a:cubicBezTo>
                  <a:cubicBezTo>
                    <a:pt x="210" y="900"/>
                    <a:pt x="189" y="1005"/>
                    <a:pt x="147" y="1130"/>
                  </a:cubicBezTo>
                  <a:cubicBezTo>
                    <a:pt x="126" y="1235"/>
                    <a:pt x="84" y="1339"/>
                    <a:pt x="84" y="1465"/>
                  </a:cubicBezTo>
                  <a:cubicBezTo>
                    <a:pt x="0" y="2051"/>
                    <a:pt x="21" y="2658"/>
                    <a:pt x="126" y="3243"/>
                  </a:cubicBezTo>
                  <a:lnTo>
                    <a:pt x="147" y="3243"/>
                  </a:lnTo>
                  <a:cubicBezTo>
                    <a:pt x="147" y="3243"/>
                    <a:pt x="147" y="3013"/>
                    <a:pt x="168" y="2678"/>
                  </a:cubicBezTo>
                  <a:cubicBezTo>
                    <a:pt x="189" y="2532"/>
                    <a:pt x="210" y="2344"/>
                    <a:pt x="231" y="2134"/>
                  </a:cubicBezTo>
                  <a:cubicBezTo>
                    <a:pt x="272" y="1925"/>
                    <a:pt x="314" y="1716"/>
                    <a:pt x="377" y="1507"/>
                  </a:cubicBezTo>
                  <a:cubicBezTo>
                    <a:pt x="398" y="1402"/>
                    <a:pt x="440" y="1298"/>
                    <a:pt x="461" y="1214"/>
                  </a:cubicBezTo>
                  <a:cubicBezTo>
                    <a:pt x="503" y="1130"/>
                    <a:pt x="544" y="1046"/>
                    <a:pt x="586" y="963"/>
                  </a:cubicBezTo>
                  <a:cubicBezTo>
                    <a:pt x="628" y="858"/>
                    <a:pt x="670" y="774"/>
                    <a:pt x="712" y="691"/>
                  </a:cubicBezTo>
                  <a:cubicBezTo>
                    <a:pt x="754" y="628"/>
                    <a:pt x="775" y="544"/>
                    <a:pt x="816" y="481"/>
                  </a:cubicBezTo>
                  <a:lnTo>
                    <a:pt x="942" y="293"/>
                  </a:lnTo>
                  <a:cubicBezTo>
                    <a:pt x="963" y="251"/>
                    <a:pt x="1005" y="209"/>
                    <a:pt x="1026" y="168"/>
                  </a:cubicBezTo>
                  <a:cubicBezTo>
                    <a:pt x="1088" y="84"/>
                    <a:pt x="1130" y="42"/>
                    <a:pt x="1130" y="42"/>
                  </a:cubicBezTo>
                  <a:lnTo>
                    <a:pt x="1109" y="0"/>
                  </a:lnTo>
                  <a:close/>
                </a:path>
              </a:pathLst>
            </a:custGeom>
            <a:solidFill>
              <a:srgbClr val="A57C5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51" name="Google Shape;1451;p9"/>
            <p:cNvSpPr/>
            <p:nvPr/>
          </p:nvSpPr>
          <p:spPr>
            <a:xfrm>
              <a:off x="3706700" y="4094763"/>
              <a:ext cx="258950" cy="210475"/>
            </a:xfrm>
            <a:custGeom>
              <a:avLst/>
              <a:gdLst/>
              <a:ahLst/>
              <a:cxnLst/>
              <a:rect l="l" t="t" r="r" b="b"/>
              <a:pathLst>
                <a:path w="10358" h="8419" extrusionOk="0">
                  <a:moveTo>
                    <a:pt x="3320" y="1"/>
                  </a:moveTo>
                  <a:cubicBezTo>
                    <a:pt x="2754" y="1"/>
                    <a:pt x="2145" y="134"/>
                    <a:pt x="1612" y="583"/>
                  </a:cubicBezTo>
                  <a:cubicBezTo>
                    <a:pt x="314" y="1671"/>
                    <a:pt x="1" y="4224"/>
                    <a:pt x="775" y="5647"/>
                  </a:cubicBezTo>
                  <a:cubicBezTo>
                    <a:pt x="1393" y="6736"/>
                    <a:pt x="2225" y="8418"/>
                    <a:pt x="3714" y="8418"/>
                  </a:cubicBezTo>
                  <a:cubicBezTo>
                    <a:pt x="4141" y="8418"/>
                    <a:pt x="4623" y="8280"/>
                    <a:pt x="5169" y="7948"/>
                  </a:cubicBezTo>
                  <a:cubicBezTo>
                    <a:pt x="5717" y="8278"/>
                    <a:pt x="6199" y="8416"/>
                    <a:pt x="6626" y="8416"/>
                  </a:cubicBezTo>
                  <a:cubicBezTo>
                    <a:pt x="8123" y="8416"/>
                    <a:pt x="8944" y="6721"/>
                    <a:pt x="9563" y="5647"/>
                  </a:cubicBezTo>
                  <a:cubicBezTo>
                    <a:pt x="10358" y="4245"/>
                    <a:pt x="10044" y="1671"/>
                    <a:pt x="8726" y="583"/>
                  </a:cubicBezTo>
                  <a:cubicBezTo>
                    <a:pt x="8201" y="134"/>
                    <a:pt x="7597" y="1"/>
                    <a:pt x="7033" y="1"/>
                  </a:cubicBezTo>
                  <a:cubicBezTo>
                    <a:pt x="6202" y="1"/>
                    <a:pt x="5455" y="290"/>
                    <a:pt x="5169" y="290"/>
                  </a:cubicBezTo>
                  <a:cubicBezTo>
                    <a:pt x="4895" y="290"/>
                    <a:pt x="4153" y="1"/>
                    <a:pt x="3320" y="1"/>
                  </a:cubicBez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52" name="Google Shape;1452;p9"/>
            <p:cNvSpPr/>
            <p:nvPr/>
          </p:nvSpPr>
          <p:spPr>
            <a:xfrm>
              <a:off x="3624038" y="4313338"/>
              <a:ext cx="424775" cy="120325"/>
            </a:xfrm>
            <a:custGeom>
              <a:avLst/>
              <a:gdLst/>
              <a:ahLst/>
              <a:cxnLst/>
              <a:rect l="l" t="t" r="r" b="b"/>
              <a:pathLst>
                <a:path w="16991" h="4813" extrusionOk="0">
                  <a:moveTo>
                    <a:pt x="1068" y="0"/>
                  </a:moveTo>
                  <a:cubicBezTo>
                    <a:pt x="482" y="0"/>
                    <a:pt x="1" y="482"/>
                    <a:pt x="1" y="1067"/>
                  </a:cubicBezTo>
                  <a:lnTo>
                    <a:pt x="1" y="3746"/>
                  </a:lnTo>
                  <a:cubicBezTo>
                    <a:pt x="1" y="4331"/>
                    <a:pt x="482" y="4813"/>
                    <a:pt x="1068" y="4813"/>
                  </a:cubicBezTo>
                  <a:lnTo>
                    <a:pt x="16216" y="4813"/>
                  </a:lnTo>
                  <a:cubicBezTo>
                    <a:pt x="16342" y="4813"/>
                    <a:pt x="16468" y="4792"/>
                    <a:pt x="16991" y="4750"/>
                  </a:cubicBezTo>
                  <a:lnTo>
                    <a:pt x="16991" y="63"/>
                  </a:lnTo>
                  <a:cubicBezTo>
                    <a:pt x="16468" y="21"/>
                    <a:pt x="16342" y="0"/>
                    <a:pt x="16196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53" name="Google Shape;1453;p9"/>
            <p:cNvSpPr/>
            <p:nvPr/>
          </p:nvSpPr>
          <p:spPr>
            <a:xfrm>
              <a:off x="3616188" y="4304963"/>
              <a:ext cx="439425" cy="133925"/>
            </a:xfrm>
            <a:custGeom>
              <a:avLst/>
              <a:gdLst/>
              <a:ahLst/>
              <a:cxnLst/>
              <a:rect l="l" t="t" r="r" b="b"/>
              <a:pathLst>
                <a:path w="17577" h="5357" extrusionOk="0">
                  <a:moveTo>
                    <a:pt x="1068" y="1"/>
                  </a:moveTo>
                  <a:cubicBezTo>
                    <a:pt x="482" y="1"/>
                    <a:pt x="1" y="482"/>
                    <a:pt x="1" y="1068"/>
                  </a:cubicBezTo>
                  <a:lnTo>
                    <a:pt x="1" y="4290"/>
                  </a:lnTo>
                  <a:cubicBezTo>
                    <a:pt x="1" y="4876"/>
                    <a:pt x="482" y="5357"/>
                    <a:pt x="1068" y="5357"/>
                  </a:cubicBezTo>
                  <a:lnTo>
                    <a:pt x="17577" y="5357"/>
                  </a:lnTo>
                  <a:lnTo>
                    <a:pt x="17577" y="4876"/>
                  </a:lnTo>
                  <a:lnTo>
                    <a:pt x="1612" y="4876"/>
                  </a:lnTo>
                  <a:cubicBezTo>
                    <a:pt x="1005" y="4876"/>
                    <a:pt x="545" y="4394"/>
                    <a:pt x="545" y="3809"/>
                  </a:cubicBezTo>
                  <a:lnTo>
                    <a:pt x="545" y="1549"/>
                  </a:lnTo>
                  <a:cubicBezTo>
                    <a:pt x="545" y="963"/>
                    <a:pt x="1005" y="482"/>
                    <a:pt x="1612" y="482"/>
                  </a:cubicBezTo>
                  <a:lnTo>
                    <a:pt x="17577" y="482"/>
                  </a:lnTo>
                  <a:lnTo>
                    <a:pt x="17577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54" name="Google Shape;1454;p9"/>
            <p:cNvSpPr/>
            <p:nvPr/>
          </p:nvSpPr>
          <p:spPr>
            <a:xfrm>
              <a:off x="3593713" y="4446713"/>
              <a:ext cx="483875" cy="120350"/>
            </a:xfrm>
            <a:custGeom>
              <a:avLst/>
              <a:gdLst/>
              <a:ahLst/>
              <a:cxnLst/>
              <a:rect l="l" t="t" r="r" b="b"/>
              <a:pathLst>
                <a:path w="19355" h="4814" extrusionOk="0">
                  <a:moveTo>
                    <a:pt x="795" y="1"/>
                  </a:moveTo>
                  <a:cubicBezTo>
                    <a:pt x="649" y="1"/>
                    <a:pt x="523" y="43"/>
                    <a:pt x="0" y="84"/>
                  </a:cubicBezTo>
                  <a:lnTo>
                    <a:pt x="0" y="4750"/>
                  </a:lnTo>
                  <a:cubicBezTo>
                    <a:pt x="523" y="4792"/>
                    <a:pt x="649" y="4813"/>
                    <a:pt x="774" y="4813"/>
                  </a:cubicBezTo>
                  <a:lnTo>
                    <a:pt x="18287" y="4813"/>
                  </a:lnTo>
                  <a:cubicBezTo>
                    <a:pt x="18873" y="4813"/>
                    <a:pt x="19354" y="4332"/>
                    <a:pt x="19354" y="3746"/>
                  </a:cubicBezTo>
                  <a:lnTo>
                    <a:pt x="19354" y="1068"/>
                  </a:lnTo>
                  <a:cubicBezTo>
                    <a:pt x="19354" y="482"/>
                    <a:pt x="18873" y="1"/>
                    <a:pt x="18287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55" name="Google Shape;1455;p9"/>
            <p:cNvSpPr/>
            <p:nvPr/>
          </p:nvSpPr>
          <p:spPr>
            <a:xfrm>
              <a:off x="3586913" y="4438863"/>
              <a:ext cx="498525" cy="132900"/>
            </a:xfrm>
            <a:custGeom>
              <a:avLst/>
              <a:gdLst/>
              <a:ahLst/>
              <a:cxnLst/>
              <a:rect l="l" t="t" r="r" b="b"/>
              <a:pathLst>
                <a:path w="19941" h="5316" extrusionOk="0">
                  <a:moveTo>
                    <a:pt x="0" y="1"/>
                  </a:moveTo>
                  <a:lnTo>
                    <a:pt x="0" y="461"/>
                  </a:lnTo>
                  <a:lnTo>
                    <a:pt x="18329" y="461"/>
                  </a:lnTo>
                  <a:cubicBezTo>
                    <a:pt x="18915" y="461"/>
                    <a:pt x="19396" y="943"/>
                    <a:pt x="19396" y="1528"/>
                  </a:cubicBezTo>
                  <a:lnTo>
                    <a:pt x="19396" y="3809"/>
                  </a:lnTo>
                  <a:cubicBezTo>
                    <a:pt x="19396" y="4395"/>
                    <a:pt x="18915" y="4855"/>
                    <a:pt x="18329" y="4855"/>
                  </a:cubicBezTo>
                  <a:lnTo>
                    <a:pt x="0" y="4855"/>
                  </a:lnTo>
                  <a:lnTo>
                    <a:pt x="0" y="5316"/>
                  </a:lnTo>
                  <a:lnTo>
                    <a:pt x="18873" y="5316"/>
                  </a:lnTo>
                  <a:cubicBezTo>
                    <a:pt x="19459" y="5316"/>
                    <a:pt x="19940" y="4855"/>
                    <a:pt x="19940" y="4269"/>
                  </a:cubicBezTo>
                  <a:lnTo>
                    <a:pt x="19940" y="1047"/>
                  </a:lnTo>
                  <a:cubicBezTo>
                    <a:pt x="19940" y="461"/>
                    <a:pt x="19459" y="1"/>
                    <a:pt x="18873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56" name="Google Shape;1456;p9"/>
            <p:cNvSpPr/>
            <p:nvPr/>
          </p:nvSpPr>
          <p:spPr>
            <a:xfrm>
              <a:off x="3762138" y="4050713"/>
              <a:ext cx="73775" cy="51325"/>
            </a:xfrm>
            <a:custGeom>
              <a:avLst/>
              <a:gdLst/>
              <a:ahLst/>
              <a:cxnLst/>
              <a:rect l="l" t="t" r="r" b="b"/>
              <a:pathLst>
                <a:path w="2951" h="2053" extrusionOk="0">
                  <a:moveTo>
                    <a:pt x="128" y="0"/>
                  </a:moveTo>
                  <a:cubicBezTo>
                    <a:pt x="86" y="0"/>
                    <a:pt x="44" y="1"/>
                    <a:pt x="1" y="2"/>
                  </a:cubicBezTo>
                  <a:cubicBezTo>
                    <a:pt x="1" y="2"/>
                    <a:pt x="879" y="1968"/>
                    <a:pt x="2951" y="2052"/>
                  </a:cubicBezTo>
                  <a:cubicBezTo>
                    <a:pt x="2951" y="2052"/>
                    <a:pt x="2951" y="0"/>
                    <a:pt x="128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57" name="Google Shape;1457;p9"/>
            <p:cNvSpPr/>
            <p:nvPr/>
          </p:nvSpPr>
          <p:spPr>
            <a:xfrm>
              <a:off x="3831713" y="4053363"/>
              <a:ext cx="28275" cy="81100"/>
            </a:xfrm>
            <a:custGeom>
              <a:avLst/>
              <a:gdLst/>
              <a:ahLst/>
              <a:cxnLst/>
              <a:rect l="l" t="t" r="r" b="b"/>
              <a:pathLst>
                <a:path w="1131" h="3244" extrusionOk="0">
                  <a:moveTo>
                    <a:pt x="1109" y="0"/>
                  </a:moveTo>
                  <a:cubicBezTo>
                    <a:pt x="1067" y="21"/>
                    <a:pt x="1005" y="42"/>
                    <a:pt x="963" y="63"/>
                  </a:cubicBezTo>
                  <a:cubicBezTo>
                    <a:pt x="900" y="84"/>
                    <a:pt x="837" y="105"/>
                    <a:pt x="795" y="147"/>
                  </a:cubicBezTo>
                  <a:cubicBezTo>
                    <a:pt x="733" y="189"/>
                    <a:pt x="670" y="230"/>
                    <a:pt x="586" y="293"/>
                  </a:cubicBezTo>
                  <a:cubicBezTo>
                    <a:pt x="544" y="356"/>
                    <a:pt x="482" y="440"/>
                    <a:pt x="398" y="523"/>
                  </a:cubicBezTo>
                  <a:cubicBezTo>
                    <a:pt x="356" y="607"/>
                    <a:pt x="293" y="712"/>
                    <a:pt x="251" y="795"/>
                  </a:cubicBezTo>
                  <a:cubicBezTo>
                    <a:pt x="210" y="900"/>
                    <a:pt x="189" y="1005"/>
                    <a:pt x="147" y="1130"/>
                  </a:cubicBezTo>
                  <a:cubicBezTo>
                    <a:pt x="126" y="1235"/>
                    <a:pt x="84" y="1339"/>
                    <a:pt x="84" y="1465"/>
                  </a:cubicBezTo>
                  <a:cubicBezTo>
                    <a:pt x="0" y="2051"/>
                    <a:pt x="21" y="2658"/>
                    <a:pt x="126" y="3243"/>
                  </a:cubicBezTo>
                  <a:lnTo>
                    <a:pt x="147" y="3243"/>
                  </a:lnTo>
                  <a:cubicBezTo>
                    <a:pt x="147" y="3243"/>
                    <a:pt x="147" y="3013"/>
                    <a:pt x="168" y="2678"/>
                  </a:cubicBezTo>
                  <a:cubicBezTo>
                    <a:pt x="189" y="2532"/>
                    <a:pt x="210" y="2344"/>
                    <a:pt x="231" y="2134"/>
                  </a:cubicBezTo>
                  <a:cubicBezTo>
                    <a:pt x="272" y="1925"/>
                    <a:pt x="314" y="1716"/>
                    <a:pt x="377" y="1507"/>
                  </a:cubicBezTo>
                  <a:cubicBezTo>
                    <a:pt x="398" y="1402"/>
                    <a:pt x="440" y="1298"/>
                    <a:pt x="461" y="1214"/>
                  </a:cubicBezTo>
                  <a:cubicBezTo>
                    <a:pt x="503" y="1130"/>
                    <a:pt x="544" y="1046"/>
                    <a:pt x="586" y="963"/>
                  </a:cubicBezTo>
                  <a:cubicBezTo>
                    <a:pt x="628" y="858"/>
                    <a:pt x="670" y="774"/>
                    <a:pt x="712" y="691"/>
                  </a:cubicBezTo>
                  <a:cubicBezTo>
                    <a:pt x="754" y="628"/>
                    <a:pt x="775" y="544"/>
                    <a:pt x="816" y="481"/>
                  </a:cubicBezTo>
                  <a:lnTo>
                    <a:pt x="942" y="293"/>
                  </a:lnTo>
                  <a:cubicBezTo>
                    <a:pt x="963" y="251"/>
                    <a:pt x="1005" y="209"/>
                    <a:pt x="1026" y="168"/>
                  </a:cubicBezTo>
                  <a:cubicBezTo>
                    <a:pt x="1088" y="84"/>
                    <a:pt x="1130" y="42"/>
                    <a:pt x="1130" y="42"/>
                  </a:cubicBezTo>
                  <a:lnTo>
                    <a:pt x="1109" y="0"/>
                  </a:lnTo>
                  <a:close/>
                </a:path>
              </a:pathLst>
            </a:custGeom>
            <a:solidFill>
              <a:srgbClr val="A5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58" name="Google Shape;1458;p9"/>
            <p:cNvSpPr/>
            <p:nvPr/>
          </p:nvSpPr>
          <p:spPr>
            <a:xfrm>
              <a:off x="3706688" y="4094763"/>
              <a:ext cx="258950" cy="210475"/>
            </a:xfrm>
            <a:custGeom>
              <a:avLst/>
              <a:gdLst/>
              <a:ahLst/>
              <a:cxnLst/>
              <a:rect l="l" t="t" r="r" b="b"/>
              <a:pathLst>
                <a:path w="10358" h="8419" extrusionOk="0">
                  <a:moveTo>
                    <a:pt x="3320" y="1"/>
                  </a:moveTo>
                  <a:cubicBezTo>
                    <a:pt x="2754" y="1"/>
                    <a:pt x="2145" y="134"/>
                    <a:pt x="1612" y="583"/>
                  </a:cubicBezTo>
                  <a:cubicBezTo>
                    <a:pt x="314" y="1671"/>
                    <a:pt x="1" y="4224"/>
                    <a:pt x="775" y="5647"/>
                  </a:cubicBezTo>
                  <a:cubicBezTo>
                    <a:pt x="1393" y="6736"/>
                    <a:pt x="2225" y="8418"/>
                    <a:pt x="3714" y="8418"/>
                  </a:cubicBezTo>
                  <a:cubicBezTo>
                    <a:pt x="4141" y="8418"/>
                    <a:pt x="4623" y="8280"/>
                    <a:pt x="5169" y="7948"/>
                  </a:cubicBezTo>
                  <a:cubicBezTo>
                    <a:pt x="5717" y="8278"/>
                    <a:pt x="6199" y="8416"/>
                    <a:pt x="6626" y="8416"/>
                  </a:cubicBezTo>
                  <a:cubicBezTo>
                    <a:pt x="8123" y="8416"/>
                    <a:pt x="8944" y="6721"/>
                    <a:pt x="9563" y="5647"/>
                  </a:cubicBezTo>
                  <a:cubicBezTo>
                    <a:pt x="10358" y="4245"/>
                    <a:pt x="10044" y="1671"/>
                    <a:pt x="8726" y="583"/>
                  </a:cubicBezTo>
                  <a:cubicBezTo>
                    <a:pt x="8201" y="134"/>
                    <a:pt x="7597" y="1"/>
                    <a:pt x="7033" y="1"/>
                  </a:cubicBezTo>
                  <a:cubicBezTo>
                    <a:pt x="6202" y="1"/>
                    <a:pt x="5455" y="290"/>
                    <a:pt x="5169" y="290"/>
                  </a:cubicBezTo>
                  <a:cubicBezTo>
                    <a:pt x="4895" y="290"/>
                    <a:pt x="4153" y="1"/>
                    <a:pt x="332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1459" name="Google Shape;1459;p9"/>
          <p:cNvGrpSpPr/>
          <p:nvPr/>
        </p:nvGrpSpPr>
        <p:grpSpPr>
          <a:xfrm>
            <a:off x="5158131" y="337903"/>
            <a:ext cx="1034008" cy="1106041"/>
            <a:chOff x="1992513" y="1111488"/>
            <a:chExt cx="600563" cy="642400"/>
          </a:xfrm>
        </p:grpSpPr>
        <p:grpSp>
          <p:nvGrpSpPr>
            <p:cNvPr id="1460" name="Google Shape;1460;p9"/>
            <p:cNvGrpSpPr/>
            <p:nvPr/>
          </p:nvGrpSpPr>
          <p:grpSpPr>
            <a:xfrm>
              <a:off x="1992525" y="1111488"/>
              <a:ext cx="600550" cy="642400"/>
              <a:chOff x="1992525" y="1111488"/>
              <a:chExt cx="600550" cy="642400"/>
            </a:xfrm>
          </p:grpSpPr>
          <p:sp>
            <p:nvSpPr>
              <p:cNvPr id="1461" name="Google Shape;1461;p9"/>
              <p:cNvSpPr/>
              <p:nvPr/>
            </p:nvSpPr>
            <p:spPr>
              <a:xfrm>
                <a:off x="2142150" y="1503813"/>
                <a:ext cx="300800" cy="215025"/>
              </a:xfrm>
              <a:custGeom>
                <a:avLst/>
                <a:gdLst/>
                <a:ahLst/>
                <a:cxnLst/>
                <a:rect l="l" t="t" r="r" b="b"/>
                <a:pathLst>
                  <a:path w="12032" h="8601" extrusionOk="0">
                    <a:moveTo>
                      <a:pt x="4059" y="1"/>
                    </a:moveTo>
                    <a:lnTo>
                      <a:pt x="4059" y="3265"/>
                    </a:lnTo>
                    <a:cubicBezTo>
                      <a:pt x="4059" y="7198"/>
                      <a:pt x="0" y="7240"/>
                      <a:pt x="0" y="7240"/>
                    </a:cubicBezTo>
                    <a:lnTo>
                      <a:pt x="6026" y="8600"/>
                    </a:lnTo>
                    <a:lnTo>
                      <a:pt x="12031" y="7240"/>
                    </a:lnTo>
                    <a:lnTo>
                      <a:pt x="12031" y="7240"/>
                    </a:lnTo>
                    <a:cubicBezTo>
                      <a:pt x="12031" y="7240"/>
                      <a:pt x="12024" y="7240"/>
                      <a:pt x="12011" y="7240"/>
                    </a:cubicBezTo>
                    <a:cubicBezTo>
                      <a:pt x="11703" y="7240"/>
                      <a:pt x="7993" y="7163"/>
                      <a:pt x="7993" y="3453"/>
                    </a:cubicBezTo>
                    <a:lnTo>
                      <a:pt x="7993" y="1"/>
                    </a:lnTo>
                    <a:close/>
                  </a:path>
                </a:pathLst>
              </a:custGeom>
              <a:solidFill>
                <a:srgbClr val="FAAF3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462" name="Google Shape;1462;p9"/>
              <p:cNvSpPr/>
              <p:nvPr/>
            </p:nvSpPr>
            <p:spPr>
              <a:xfrm>
                <a:off x="2121225" y="1684813"/>
                <a:ext cx="343175" cy="68550"/>
              </a:xfrm>
              <a:custGeom>
                <a:avLst/>
                <a:gdLst/>
                <a:ahLst/>
                <a:cxnLst/>
                <a:rect l="l" t="t" r="r" b="b"/>
                <a:pathLst>
                  <a:path w="13727" h="2742" extrusionOk="0">
                    <a:moveTo>
                      <a:pt x="0" y="0"/>
                    </a:moveTo>
                    <a:lnTo>
                      <a:pt x="0" y="2741"/>
                    </a:lnTo>
                    <a:lnTo>
                      <a:pt x="13726" y="2741"/>
                    </a:lnTo>
                    <a:lnTo>
                      <a:pt x="13726" y="0"/>
                    </a:lnTo>
                    <a:close/>
                  </a:path>
                </a:pathLst>
              </a:custGeom>
              <a:solidFill>
                <a:srgbClr val="F6921E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463" name="Google Shape;1463;p9"/>
              <p:cNvSpPr/>
              <p:nvPr/>
            </p:nvSpPr>
            <p:spPr>
              <a:xfrm>
                <a:off x="1992525" y="1171788"/>
                <a:ext cx="151200" cy="306950"/>
              </a:xfrm>
              <a:custGeom>
                <a:avLst/>
                <a:gdLst/>
                <a:ahLst/>
                <a:cxnLst/>
                <a:rect l="l" t="t" r="r" b="b"/>
                <a:pathLst>
                  <a:path w="6048" h="12278" extrusionOk="0">
                    <a:moveTo>
                      <a:pt x="2897" y="1"/>
                    </a:moveTo>
                    <a:cubicBezTo>
                      <a:pt x="2719" y="1"/>
                      <a:pt x="2541" y="19"/>
                      <a:pt x="2365" y="58"/>
                    </a:cubicBezTo>
                    <a:cubicBezTo>
                      <a:pt x="1654" y="225"/>
                      <a:pt x="1089" y="706"/>
                      <a:pt x="817" y="1376"/>
                    </a:cubicBezTo>
                    <a:cubicBezTo>
                      <a:pt x="1" y="3071"/>
                      <a:pt x="189" y="6795"/>
                      <a:pt x="1717" y="9411"/>
                    </a:cubicBezTo>
                    <a:cubicBezTo>
                      <a:pt x="2721" y="11147"/>
                      <a:pt x="4186" y="12152"/>
                      <a:pt x="5943" y="12277"/>
                    </a:cubicBezTo>
                    <a:lnTo>
                      <a:pt x="6048" y="11022"/>
                    </a:lnTo>
                    <a:cubicBezTo>
                      <a:pt x="4709" y="10917"/>
                      <a:pt x="3621" y="10164"/>
                      <a:pt x="2805" y="8762"/>
                    </a:cubicBezTo>
                    <a:cubicBezTo>
                      <a:pt x="1445" y="6419"/>
                      <a:pt x="1382" y="3134"/>
                      <a:pt x="1968" y="1920"/>
                    </a:cubicBezTo>
                    <a:cubicBezTo>
                      <a:pt x="2072" y="1606"/>
                      <a:pt x="2323" y="1355"/>
                      <a:pt x="2658" y="1271"/>
                    </a:cubicBezTo>
                    <a:cubicBezTo>
                      <a:pt x="2738" y="1253"/>
                      <a:pt x="2822" y="1245"/>
                      <a:pt x="2908" y="1245"/>
                    </a:cubicBezTo>
                    <a:cubicBezTo>
                      <a:pt x="3734" y="1245"/>
                      <a:pt x="4830" y="1992"/>
                      <a:pt x="5190" y="2276"/>
                    </a:cubicBezTo>
                    <a:lnTo>
                      <a:pt x="5985" y="1292"/>
                    </a:lnTo>
                    <a:cubicBezTo>
                      <a:pt x="5780" y="1143"/>
                      <a:pt x="4334" y="1"/>
                      <a:pt x="2897" y="1"/>
                    </a:cubicBezTo>
                    <a:close/>
                  </a:path>
                </a:pathLst>
              </a:custGeom>
              <a:solidFill>
                <a:srgbClr val="FBED21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464" name="Google Shape;1464;p9"/>
              <p:cNvSpPr/>
              <p:nvPr/>
            </p:nvSpPr>
            <p:spPr>
              <a:xfrm>
                <a:off x="2441875" y="1171663"/>
                <a:ext cx="150675" cy="307075"/>
              </a:xfrm>
              <a:custGeom>
                <a:avLst/>
                <a:gdLst/>
                <a:ahLst/>
                <a:cxnLst/>
                <a:rect l="l" t="t" r="r" b="b"/>
                <a:pathLst>
                  <a:path w="6027" h="12283" extrusionOk="0">
                    <a:moveTo>
                      <a:pt x="3130" y="0"/>
                    </a:moveTo>
                    <a:cubicBezTo>
                      <a:pt x="1697" y="0"/>
                      <a:pt x="248" y="1149"/>
                      <a:pt x="63" y="1297"/>
                    </a:cubicBezTo>
                    <a:lnTo>
                      <a:pt x="858" y="2281"/>
                    </a:lnTo>
                    <a:cubicBezTo>
                      <a:pt x="1217" y="1978"/>
                      <a:pt x="2310" y="1250"/>
                      <a:pt x="3150" y="1250"/>
                    </a:cubicBezTo>
                    <a:cubicBezTo>
                      <a:pt x="3240" y="1250"/>
                      <a:pt x="3328" y="1258"/>
                      <a:pt x="3411" y="1276"/>
                    </a:cubicBezTo>
                    <a:cubicBezTo>
                      <a:pt x="3725" y="1360"/>
                      <a:pt x="3997" y="1611"/>
                      <a:pt x="4101" y="1904"/>
                    </a:cubicBezTo>
                    <a:cubicBezTo>
                      <a:pt x="4666" y="3139"/>
                      <a:pt x="4624" y="6424"/>
                      <a:pt x="3243" y="8767"/>
                    </a:cubicBezTo>
                    <a:cubicBezTo>
                      <a:pt x="2427" y="10169"/>
                      <a:pt x="1339" y="10922"/>
                      <a:pt x="0" y="11027"/>
                    </a:cubicBezTo>
                    <a:lnTo>
                      <a:pt x="105" y="12282"/>
                    </a:lnTo>
                    <a:cubicBezTo>
                      <a:pt x="1863" y="12157"/>
                      <a:pt x="3327" y="11173"/>
                      <a:pt x="4332" y="9395"/>
                    </a:cubicBezTo>
                    <a:cubicBezTo>
                      <a:pt x="5859" y="6800"/>
                      <a:pt x="6026" y="3076"/>
                      <a:pt x="5231" y="1381"/>
                    </a:cubicBezTo>
                    <a:cubicBezTo>
                      <a:pt x="4959" y="711"/>
                      <a:pt x="4394" y="230"/>
                      <a:pt x="3683" y="63"/>
                    </a:cubicBezTo>
                    <a:cubicBezTo>
                      <a:pt x="3501" y="20"/>
                      <a:pt x="3315" y="0"/>
                      <a:pt x="3130" y="0"/>
                    </a:cubicBezTo>
                    <a:close/>
                  </a:path>
                </a:pathLst>
              </a:custGeom>
              <a:solidFill>
                <a:srgbClr val="FBED21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465" name="Google Shape;1465;p9"/>
              <p:cNvSpPr/>
              <p:nvPr/>
            </p:nvSpPr>
            <p:spPr>
              <a:xfrm>
                <a:off x="2086175" y="1128763"/>
                <a:ext cx="413250" cy="466625"/>
              </a:xfrm>
              <a:custGeom>
                <a:avLst/>
                <a:gdLst/>
                <a:ahLst/>
                <a:cxnLst/>
                <a:rect l="l" t="t" r="r" b="b"/>
                <a:pathLst>
                  <a:path w="16530" h="18665" extrusionOk="0">
                    <a:moveTo>
                      <a:pt x="0" y="0"/>
                    </a:moveTo>
                    <a:cubicBezTo>
                      <a:pt x="0" y="0"/>
                      <a:pt x="2260" y="4122"/>
                      <a:pt x="1486" y="8642"/>
                    </a:cubicBezTo>
                    <a:cubicBezTo>
                      <a:pt x="712" y="13140"/>
                      <a:pt x="2114" y="18664"/>
                      <a:pt x="8286" y="18664"/>
                    </a:cubicBezTo>
                    <a:cubicBezTo>
                      <a:pt x="14438" y="18664"/>
                      <a:pt x="15839" y="13161"/>
                      <a:pt x="15065" y="8642"/>
                    </a:cubicBezTo>
                    <a:cubicBezTo>
                      <a:pt x="14291" y="4101"/>
                      <a:pt x="16530" y="0"/>
                      <a:pt x="16530" y="0"/>
                    </a:cubicBezTo>
                    <a:close/>
                  </a:path>
                </a:pathLst>
              </a:custGeom>
              <a:solidFill>
                <a:srgbClr val="FBED21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466" name="Google Shape;1466;p9"/>
              <p:cNvSpPr/>
              <p:nvPr/>
            </p:nvSpPr>
            <p:spPr>
              <a:xfrm>
                <a:off x="2074150" y="1111488"/>
                <a:ext cx="437325" cy="35075"/>
              </a:xfrm>
              <a:custGeom>
                <a:avLst/>
                <a:gdLst/>
                <a:ahLst/>
                <a:cxnLst/>
                <a:rect l="l" t="t" r="r" b="b"/>
                <a:pathLst>
                  <a:path w="17493" h="1403" extrusionOk="0">
                    <a:moveTo>
                      <a:pt x="0" y="1"/>
                    </a:moveTo>
                    <a:lnTo>
                      <a:pt x="0" y="1403"/>
                    </a:lnTo>
                    <a:lnTo>
                      <a:pt x="17492" y="1403"/>
                    </a:lnTo>
                    <a:lnTo>
                      <a:pt x="17492" y="1"/>
                    </a:lnTo>
                    <a:close/>
                  </a:path>
                </a:pathLst>
              </a:custGeom>
              <a:solidFill>
                <a:srgbClr val="F6921E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467" name="Google Shape;1467;p9"/>
              <p:cNvSpPr/>
              <p:nvPr/>
            </p:nvSpPr>
            <p:spPr>
              <a:xfrm>
                <a:off x="2291225" y="1589613"/>
                <a:ext cx="151200" cy="95225"/>
              </a:xfrm>
              <a:custGeom>
                <a:avLst/>
                <a:gdLst/>
                <a:ahLst/>
                <a:cxnLst/>
                <a:rect l="l" t="t" r="r" b="b"/>
                <a:pathLst>
                  <a:path w="6048" h="3809" extrusionOk="0">
                    <a:moveTo>
                      <a:pt x="2030" y="0"/>
                    </a:moveTo>
                    <a:cubicBezTo>
                      <a:pt x="1381" y="167"/>
                      <a:pt x="733" y="230"/>
                      <a:pt x="63" y="230"/>
                    </a:cubicBezTo>
                    <a:lnTo>
                      <a:pt x="0" y="230"/>
                    </a:lnTo>
                    <a:lnTo>
                      <a:pt x="0" y="3808"/>
                    </a:lnTo>
                    <a:lnTo>
                      <a:pt x="6047" y="3808"/>
                    </a:lnTo>
                    <a:cubicBezTo>
                      <a:pt x="5587" y="3808"/>
                      <a:pt x="2030" y="3641"/>
                      <a:pt x="2030" y="0"/>
                    </a:cubicBezTo>
                    <a:close/>
                  </a:path>
                </a:pathLst>
              </a:custGeom>
              <a:solidFill>
                <a:srgbClr val="FAAF3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468" name="Google Shape;1468;p9"/>
              <p:cNvSpPr/>
              <p:nvPr/>
            </p:nvSpPr>
            <p:spPr>
              <a:xfrm>
                <a:off x="2291225" y="1684813"/>
                <a:ext cx="173175" cy="69075"/>
              </a:xfrm>
              <a:custGeom>
                <a:avLst/>
                <a:gdLst/>
                <a:ahLst/>
                <a:cxnLst/>
                <a:rect l="l" t="t" r="r" b="b"/>
                <a:pathLst>
                  <a:path w="6927" h="2763" extrusionOk="0">
                    <a:moveTo>
                      <a:pt x="0" y="0"/>
                    </a:moveTo>
                    <a:lnTo>
                      <a:pt x="0" y="1360"/>
                    </a:lnTo>
                    <a:lnTo>
                      <a:pt x="0" y="2762"/>
                    </a:lnTo>
                    <a:lnTo>
                      <a:pt x="6926" y="2762"/>
                    </a:lnTo>
                    <a:lnTo>
                      <a:pt x="6926" y="0"/>
                    </a:lnTo>
                    <a:close/>
                  </a:path>
                </a:pathLst>
              </a:custGeom>
              <a:solidFill>
                <a:srgbClr val="F6921E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469" name="Google Shape;1469;p9"/>
              <p:cNvSpPr/>
              <p:nvPr/>
            </p:nvSpPr>
            <p:spPr>
              <a:xfrm>
                <a:off x="2291225" y="1146538"/>
                <a:ext cx="301850" cy="448850"/>
              </a:xfrm>
              <a:custGeom>
                <a:avLst/>
                <a:gdLst/>
                <a:ahLst/>
                <a:cxnLst/>
                <a:rect l="l" t="t" r="r" b="b"/>
                <a:pathLst>
                  <a:path w="12074" h="17954" extrusionOk="0">
                    <a:moveTo>
                      <a:pt x="9209" y="2257"/>
                    </a:moveTo>
                    <a:cubicBezTo>
                      <a:pt x="9295" y="2257"/>
                      <a:pt x="9378" y="2265"/>
                      <a:pt x="9458" y="2281"/>
                    </a:cubicBezTo>
                    <a:cubicBezTo>
                      <a:pt x="9772" y="2365"/>
                      <a:pt x="10023" y="2616"/>
                      <a:pt x="10148" y="2930"/>
                    </a:cubicBezTo>
                    <a:cubicBezTo>
                      <a:pt x="10713" y="4144"/>
                      <a:pt x="10671" y="7408"/>
                      <a:pt x="9290" y="9772"/>
                    </a:cubicBezTo>
                    <a:cubicBezTo>
                      <a:pt x="8663" y="10839"/>
                      <a:pt x="7868" y="11551"/>
                      <a:pt x="6926" y="11843"/>
                    </a:cubicBezTo>
                    <a:cubicBezTo>
                      <a:pt x="7114" y="10546"/>
                      <a:pt x="7093" y="9228"/>
                      <a:pt x="6863" y="7931"/>
                    </a:cubicBezTo>
                    <a:cubicBezTo>
                      <a:pt x="6612" y="6361"/>
                      <a:pt x="6654" y="4771"/>
                      <a:pt x="6989" y="3223"/>
                    </a:cubicBezTo>
                    <a:cubicBezTo>
                      <a:pt x="7404" y="2902"/>
                      <a:pt x="8416" y="2257"/>
                      <a:pt x="9209" y="2257"/>
                    </a:cubicBezTo>
                    <a:close/>
                    <a:moveTo>
                      <a:pt x="0" y="1"/>
                    </a:moveTo>
                    <a:lnTo>
                      <a:pt x="0" y="17953"/>
                    </a:lnTo>
                    <a:lnTo>
                      <a:pt x="63" y="17953"/>
                    </a:lnTo>
                    <a:cubicBezTo>
                      <a:pt x="733" y="17953"/>
                      <a:pt x="1381" y="17890"/>
                      <a:pt x="2030" y="17744"/>
                    </a:cubicBezTo>
                    <a:cubicBezTo>
                      <a:pt x="4562" y="17137"/>
                      <a:pt x="5984" y="15380"/>
                      <a:pt x="6633" y="13224"/>
                    </a:cubicBezTo>
                    <a:cubicBezTo>
                      <a:pt x="8161" y="12952"/>
                      <a:pt x="9437" y="11990"/>
                      <a:pt x="10378" y="10400"/>
                    </a:cubicBezTo>
                    <a:cubicBezTo>
                      <a:pt x="11906" y="7805"/>
                      <a:pt x="12073" y="4081"/>
                      <a:pt x="11278" y="2386"/>
                    </a:cubicBezTo>
                    <a:cubicBezTo>
                      <a:pt x="11006" y="1716"/>
                      <a:pt x="10420" y="1235"/>
                      <a:pt x="9730" y="1068"/>
                    </a:cubicBezTo>
                    <a:cubicBezTo>
                      <a:pt x="9541" y="1023"/>
                      <a:pt x="9352" y="1003"/>
                      <a:pt x="9163" y="1003"/>
                    </a:cubicBezTo>
                    <a:cubicBezTo>
                      <a:pt x="8555" y="1003"/>
                      <a:pt x="7955" y="1210"/>
                      <a:pt x="7428" y="1465"/>
                    </a:cubicBezTo>
                    <a:cubicBezTo>
                      <a:pt x="7637" y="859"/>
                      <a:pt x="7826" y="356"/>
                      <a:pt x="7993" y="1"/>
                    </a:cubicBezTo>
                    <a:close/>
                  </a:path>
                </a:pathLst>
              </a:custGeom>
              <a:solidFill>
                <a:srgbClr val="FBED21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470" name="Google Shape;1470;p9"/>
              <p:cNvSpPr/>
              <p:nvPr/>
            </p:nvSpPr>
            <p:spPr>
              <a:xfrm>
                <a:off x="2291225" y="1111488"/>
                <a:ext cx="220250" cy="35075"/>
              </a:xfrm>
              <a:custGeom>
                <a:avLst/>
                <a:gdLst/>
                <a:ahLst/>
                <a:cxnLst/>
                <a:rect l="l" t="t" r="r" b="b"/>
                <a:pathLst>
                  <a:path w="8810" h="1403" extrusionOk="0">
                    <a:moveTo>
                      <a:pt x="0" y="1"/>
                    </a:moveTo>
                    <a:lnTo>
                      <a:pt x="0" y="691"/>
                    </a:lnTo>
                    <a:lnTo>
                      <a:pt x="0" y="1403"/>
                    </a:lnTo>
                    <a:lnTo>
                      <a:pt x="8809" y="1403"/>
                    </a:lnTo>
                    <a:lnTo>
                      <a:pt x="8809" y="1"/>
                    </a:lnTo>
                    <a:close/>
                  </a:path>
                </a:pathLst>
              </a:custGeom>
              <a:solidFill>
                <a:srgbClr val="F6921E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</p:grpSp>
        <p:sp>
          <p:nvSpPr>
            <p:cNvPr id="1471" name="Google Shape;1471;p9"/>
            <p:cNvSpPr/>
            <p:nvPr/>
          </p:nvSpPr>
          <p:spPr>
            <a:xfrm>
              <a:off x="2142138" y="1503813"/>
              <a:ext cx="300800" cy="215025"/>
            </a:xfrm>
            <a:custGeom>
              <a:avLst/>
              <a:gdLst/>
              <a:ahLst/>
              <a:cxnLst/>
              <a:rect l="l" t="t" r="r" b="b"/>
              <a:pathLst>
                <a:path w="12032" h="8601" extrusionOk="0">
                  <a:moveTo>
                    <a:pt x="4059" y="1"/>
                  </a:moveTo>
                  <a:lnTo>
                    <a:pt x="4059" y="3265"/>
                  </a:lnTo>
                  <a:cubicBezTo>
                    <a:pt x="4059" y="7198"/>
                    <a:pt x="0" y="7240"/>
                    <a:pt x="0" y="7240"/>
                  </a:cubicBezTo>
                  <a:lnTo>
                    <a:pt x="6026" y="8600"/>
                  </a:lnTo>
                  <a:lnTo>
                    <a:pt x="12031" y="7240"/>
                  </a:lnTo>
                  <a:lnTo>
                    <a:pt x="12031" y="7240"/>
                  </a:lnTo>
                  <a:cubicBezTo>
                    <a:pt x="12031" y="7240"/>
                    <a:pt x="12024" y="7240"/>
                    <a:pt x="12011" y="7240"/>
                  </a:cubicBezTo>
                  <a:cubicBezTo>
                    <a:pt x="11703" y="7240"/>
                    <a:pt x="7993" y="7163"/>
                    <a:pt x="7993" y="3453"/>
                  </a:cubicBezTo>
                  <a:lnTo>
                    <a:pt x="7993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72" name="Google Shape;1472;p9"/>
            <p:cNvSpPr/>
            <p:nvPr/>
          </p:nvSpPr>
          <p:spPr>
            <a:xfrm>
              <a:off x="2121213" y="1684813"/>
              <a:ext cx="343175" cy="68550"/>
            </a:xfrm>
            <a:custGeom>
              <a:avLst/>
              <a:gdLst/>
              <a:ahLst/>
              <a:cxnLst/>
              <a:rect l="l" t="t" r="r" b="b"/>
              <a:pathLst>
                <a:path w="13727" h="2742" extrusionOk="0">
                  <a:moveTo>
                    <a:pt x="0" y="0"/>
                  </a:moveTo>
                  <a:lnTo>
                    <a:pt x="0" y="2741"/>
                  </a:lnTo>
                  <a:lnTo>
                    <a:pt x="13726" y="2741"/>
                  </a:lnTo>
                  <a:lnTo>
                    <a:pt x="13726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73" name="Google Shape;1473;p9"/>
            <p:cNvSpPr/>
            <p:nvPr/>
          </p:nvSpPr>
          <p:spPr>
            <a:xfrm>
              <a:off x="1992513" y="1171788"/>
              <a:ext cx="151200" cy="306950"/>
            </a:xfrm>
            <a:custGeom>
              <a:avLst/>
              <a:gdLst/>
              <a:ahLst/>
              <a:cxnLst/>
              <a:rect l="l" t="t" r="r" b="b"/>
              <a:pathLst>
                <a:path w="6048" h="12278" extrusionOk="0">
                  <a:moveTo>
                    <a:pt x="2897" y="1"/>
                  </a:moveTo>
                  <a:cubicBezTo>
                    <a:pt x="2719" y="1"/>
                    <a:pt x="2541" y="19"/>
                    <a:pt x="2365" y="58"/>
                  </a:cubicBezTo>
                  <a:cubicBezTo>
                    <a:pt x="1654" y="225"/>
                    <a:pt x="1089" y="706"/>
                    <a:pt x="817" y="1376"/>
                  </a:cubicBezTo>
                  <a:cubicBezTo>
                    <a:pt x="1" y="3071"/>
                    <a:pt x="189" y="6795"/>
                    <a:pt x="1717" y="9411"/>
                  </a:cubicBezTo>
                  <a:cubicBezTo>
                    <a:pt x="2721" y="11147"/>
                    <a:pt x="4186" y="12152"/>
                    <a:pt x="5943" y="12277"/>
                  </a:cubicBezTo>
                  <a:lnTo>
                    <a:pt x="6048" y="11022"/>
                  </a:lnTo>
                  <a:cubicBezTo>
                    <a:pt x="4709" y="10917"/>
                    <a:pt x="3621" y="10164"/>
                    <a:pt x="2805" y="8762"/>
                  </a:cubicBezTo>
                  <a:cubicBezTo>
                    <a:pt x="1445" y="6419"/>
                    <a:pt x="1382" y="3134"/>
                    <a:pt x="1968" y="1920"/>
                  </a:cubicBezTo>
                  <a:cubicBezTo>
                    <a:pt x="2072" y="1606"/>
                    <a:pt x="2323" y="1355"/>
                    <a:pt x="2658" y="1271"/>
                  </a:cubicBezTo>
                  <a:cubicBezTo>
                    <a:pt x="2738" y="1253"/>
                    <a:pt x="2822" y="1245"/>
                    <a:pt x="2908" y="1245"/>
                  </a:cubicBezTo>
                  <a:cubicBezTo>
                    <a:pt x="3734" y="1245"/>
                    <a:pt x="4830" y="1992"/>
                    <a:pt x="5190" y="2276"/>
                  </a:cubicBezTo>
                  <a:lnTo>
                    <a:pt x="5985" y="1292"/>
                  </a:lnTo>
                  <a:cubicBezTo>
                    <a:pt x="5780" y="1143"/>
                    <a:pt x="4334" y="1"/>
                    <a:pt x="2897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74" name="Google Shape;1474;p9"/>
            <p:cNvSpPr/>
            <p:nvPr/>
          </p:nvSpPr>
          <p:spPr>
            <a:xfrm>
              <a:off x="2441863" y="1171663"/>
              <a:ext cx="150675" cy="307075"/>
            </a:xfrm>
            <a:custGeom>
              <a:avLst/>
              <a:gdLst/>
              <a:ahLst/>
              <a:cxnLst/>
              <a:rect l="l" t="t" r="r" b="b"/>
              <a:pathLst>
                <a:path w="6027" h="12283" extrusionOk="0">
                  <a:moveTo>
                    <a:pt x="3130" y="0"/>
                  </a:moveTo>
                  <a:cubicBezTo>
                    <a:pt x="1697" y="0"/>
                    <a:pt x="248" y="1149"/>
                    <a:pt x="63" y="1297"/>
                  </a:cubicBezTo>
                  <a:lnTo>
                    <a:pt x="858" y="2281"/>
                  </a:lnTo>
                  <a:cubicBezTo>
                    <a:pt x="1217" y="1978"/>
                    <a:pt x="2310" y="1250"/>
                    <a:pt x="3150" y="1250"/>
                  </a:cubicBezTo>
                  <a:cubicBezTo>
                    <a:pt x="3240" y="1250"/>
                    <a:pt x="3328" y="1258"/>
                    <a:pt x="3411" y="1276"/>
                  </a:cubicBezTo>
                  <a:cubicBezTo>
                    <a:pt x="3725" y="1360"/>
                    <a:pt x="3997" y="1611"/>
                    <a:pt x="4101" y="1904"/>
                  </a:cubicBezTo>
                  <a:cubicBezTo>
                    <a:pt x="4666" y="3139"/>
                    <a:pt x="4624" y="6424"/>
                    <a:pt x="3243" y="8767"/>
                  </a:cubicBezTo>
                  <a:cubicBezTo>
                    <a:pt x="2427" y="10169"/>
                    <a:pt x="1339" y="10922"/>
                    <a:pt x="0" y="11027"/>
                  </a:cubicBezTo>
                  <a:lnTo>
                    <a:pt x="105" y="12282"/>
                  </a:lnTo>
                  <a:cubicBezTo>
                    <a:pt x="1863" y="12157"/>
                    <a:pt x="3327" y="11173"/>
                    <a:pt x="4332" y="9395"/>
                  </a:cubicBezTo>
                  <a:cubicBezTo>
                    <a:pt x="5859" y="6800"/>
                    <a:pt x="6026" y="3076"/>
                    <a:pt x="5231" y="1381"/>
                  </a:cubicBezTo>
                  <a:cubicBezTo>
                    <a:pt x="4959" y="711"/>
                    <a:pt x="4394" y="230"/>
                    <a:pt x="3683" y="63"/>
                  </a:cubicBezTo>
                  <a:cubicBezTo>
                    <a:pt x="3501" y="20"/>
                    <a:pt x="3315" y="0"/>
                    <a:pt x="3130" y="0"/>
                  </a:cubicBezTo>
                  <a:close/>
                </a:path>
              </a:pathLst>
            </a:custGeom>
            <a:solidFill>
              <a:srgbClr val="FBED2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75" name="Google Shape;1475;p9"/>
            <p:cNvSpPr/>
            <p:nvPr/>
          </p:nvSpPr>
          <p:spPr>
            <a:xfrm>
              <a:off x="2086163" y="1128763"/>
              <a:ext cx="413250" cy="466625"/>
            </a:xfrm>
            <a:custGeom>
              <a:avLst/>
              <a:gdLst/>
              <a:ahLst/>
              <a:cxnLst/>
              <a:rect l="l" t="t" r="r" b="b"/>
              <a:pathLst>
                <a:path w="16530" h="18665" extrusionOk="0">
                  <a:moveTo>
                    <a:pt x="0" y="0"/>
                  </a:moveTo>
                  <a:cubicBezTo>
                    <a:pt x="0" y="0"/>
                    <a:pt x="2260" y="4122"/>
                    <a:pt x="1486" y="8642"/>
                  </a:cubicBezTo>
                  <a:cubicBezTo>
                    <a:pt x="712" y="13140"/>
                    <a:pt x="2114" y="18664"/>
                    <a:pt x="8286" y="18664"/>
                  </a:cubicBezTo>
                  <a:cubicBezTo>
                    <a:pt x="14438" y="18664"/>
                    <a:pt x="15839" y="13161"/>
                    <a:pt x="15065" y="8642"/>
                  </a:cubicBezTo>
                  <a:cubicBezTo>
                    <a:pt x="14291" y="4101"/>
                    <a:pt x="16530" y="0"/>
                    <a:pt x="1653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76" name="Google Shape;1476;p9"/>
            <p:cNvSpPr/>
            <p:nvPr/>
          </p:nvSpPr>
          <p:spPr>
            <a:xfrm>
              <a:off x="2074138" y="1111488"/>
              <a:ext cx="437325" cy="35075"/>
            </a:xfrm>
            <a:custGeom>
              <a:avLst/>
              <a:gdLst/>
              <a:ahLst/>
              <a:cxnLst/>
              <a:rect l="l" t="t" r="r" b="b"/>
              <a:pathLst>
                <a:path w="17493" h="1403" extrusionOk="0">
                  <a:moveTo>
                    <a:pt x="0" y="1"/>
                  </a:moveTo>
                  <a:lnTo>
                    <a:pt x="0" y="1403"/>
                  </a:lnTo>
                  <a:lnTo>
                    <a:pt x="17492" y="1403"/>
                  </a:lnTo>
                  <a:lnTo>
                    <a:pt x="17492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77" name="Google Shape;1477;p9"/>
            <p:cNvSpPr/>
            <p:nvPr/>
          </p:nvSpPr>
          <p:spPr>
            <a:xfrm>
              <a:off x="2291213" y="1589613"/>
              <a:ext cx="151200" cy="95225"/>
            </a:xfrm>
            <a:custGeom>
              <a:avLst/>
              <a:gdLst/>
              <a:ahLst/>
              <a:cxnLst/>
              <a:rect l="l" t="t" r="r" b="b"/>
              <a:pathLst>
                <a:path w="6048" h="3809" extrusionOk="0">
                  <a:moveTo>
                    <a:pt x="2030" y="0"/>
                  </a:moveTo>
                  <a:cubicBezTo>
                    <a:pt x="1381" y="167"/>
                    <a:pt x="733" y="230"/>
                    <a:pt x="63" y="230"/>
                  </a:cubicBezTo>
                  <a:lnTo>
                    <a:pt x="0" y="230"/>
                  </a:lnTo>
                  <a:lnTo>
                    <a:pt x="0" y="3808"/>
                  </a:lnTo>
                  <a:lnTo>
                    <a:pt x="6047" y="3808"/>
                  </a:lnTo>
                  <a:cubicBezTo>
                    <a:pt x="5587" y="3808"/>
                    <a:pt x="2030" y="3641"/>
                    <a:pt x="203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78" name="Google Shape;1478;p9"/>
            <p:cNvSpPr/>
            <p:nvPr/>
          </p:nvSpPr>
          <p:spPr>
            <a:xfrm>
              <a:off x="2291213" y="1684813"/>
              <a:ext cx="173175" cy="69075"/>
            </a:xfrm>
            <a:custGeom>
              <a:avLst/>
              <a:gdLst/>
              <a:ahLst/>
              <a:cxnLst/>
              <a:rect l="l" t="t" r="r" b="b"/>
              <a:pathLst>
                <a:path w="6927" h="2763" extrusionOk="0">
                  <a:moveTo>
                    <a:pt x="0" y="0"/>
                  </a:moveTo>
                  <a:lnTo>
                    <a:pt x="0" y="1360"/>
                  </a:lnTo>
                  <a:lnTo>
                    <a:pt x="0" y="2762"/>
                  </a:lnTo>
                  <a:lnTo>
                    <a:pt x="6926" y="2762"/>
                  </a:lnTo>
                  <a:lnTo>
                    <a:pt x="6926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79" name="Google Shape;1479;p9"/>
            <p:cNvSpPr/>
            <p:nvPr/>
          </p:nvSpPr>
          <p:spPr>
            <a:xfrm>
              <a:off x="2291213" y="1146538"/>
              <a:ext cx="301850" cy="448850"/>
            </a:xfrm>
            <a:custGeom>
              <a:avLst/>
              <a:gdLst/>
              <a:ahLst/>
              <a:cxnLst/>
              <a:rect l="l" t="t" r="r" b="b"/>
              <a:pathLst>
                <a:path w="12074" h="17954" extrusionOk="0">
                  <a:moveTo>
                    <a:pt x="9209" y="2257"/>
                  </a:moveTo>
                  <a:cubicBezTo>
                    <a:pt x="9295" y="2257"/>
                    <a:pt x="9378" y="2265"/>
                    <a:pt x="9458" y="2281"/>
                  </a:cubicBezTo>
                  <a:cubicBezTo>
                    <a:pt x="9772" y="2365"/>
                    <a:pt x="10023" y="2616"/>
                    <a:pt x="10148" y="2930"/>
                  </a:cubicBezTo>
                  <a:cubicBezTo>
                    <a:pt x="10713" y="4144"/>
                    <a:pt x="10671" y="7408"/>
                    <a:pt x="9290" y="9772"/>
                  </a:cubicBezTo>
                  <a:cubicBezTo>
                    <a:pt x="8663" y="10839"/>
                    <a:pt x="7868" y="11551"/>
                    <a:pt x="6926" y="11843"/>
                  </a:cubicBezTo>
                  <a:cubicBezTo>
                    <a:pt x="7114" y="10546"/>
                    <a:pt x="7093" y="9228"/>
                    <a:pt x="6863" y="7931"/>
                  </a:cubicBezTo>
                  <a:cubicBezTo>
                    <a:pt x="6612" y="6361"/>
                    <a:pt x="6654" y="4771"/>
                    <a:pt x="6989" y="3223"/>
                  </a:cubicBezTo>
                  <a:cubicBezTo>
                    <a:pt x="7404" y="2902"/>
                    <a:pt x="8416" y="2257"/>
                    <a:pt x="9209" y="2257"/>
                  </a:cubicBezTo>
                  <a:close/>
                  <a:moveTo>
                    <a:pt x="0" y="1"/>
                  </a:moveTo>
                  <a:lnTo>
                    <a:pt x="0" y="17953"/>
                  </a:lnTo>
                  <a:lnTo>
                    <a:pt x="63" y="17953"/>
                  </a:lnTo>
                  <a:cubicBezTo>
                    <a:pt x="733" y="17953"/>
                    <a:pt x="1381" y="17890"/>
                    <a:pt x="2030" y="17744"/>
                  </a:cubicBezTo>
                  <a:cubicBezTo>
                    <a:pt x="4562" y="17137"/>
                    <a:pt x="5984" y="15380"/>
                    <a:pt x="6633" y="13224"/>
                  </a:cubicBezTo>
                  <a:cubicBezTo>
                    <a:pt x="8161" y="12952"/>
                    <a:pt x="9437" y="11990"/>
                    <a:pt x="10378" y="10400"/>
                  </a:cubicBezTo>
                  <a:cubicBezTo>
                    <a:pt x="11906" y="7805"/>
                    <a:pt x="12073" y="4081"/>
                    <a:pt x="11278" y="2386"/>
                  </a:cubicBezTo>
                  <a:cubicBezTo>
                    <a:pt x="11006" y="1716"/>
                    <a:pt x="10420" y="1235"/>
                    <a:pt x="9730" y="1068"/>
                  </a:cubicBezTo>
                  <a:cubicBezTo>
                    <a:pt x="9541" y="1023"/>
                    <a:pt x="9352" y="1003"/>
                    <a:pt x="9163" y="1003"/>
                  </a:cubicBezTo>
                  <a:cubicBezTo>
                    <a:pt x="8555" y="1003"/>
                    <a:pt x="7955" y="1210"/>
                    <a:pt x="7428" y="1465"/>
                  </a:cubicBezTo>
                  <a:cubicBezTo>
                    <a:pt x="7637" y="859"/>
                    <a:pt x="7826" y="356"/>
                    <a:pt x="79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80" name="Google Shape;1480;p9"/>
            <p:cNvSpPr/>
            <p:nvPr/>
          </p:nvSpPr>
          <p:spPr>
            <a:xfrm>
              <a:off x="2291213" y="1111488"/>
              <a:ext cx="220250" cy="35075"/>
            </a:xfrm>
            <a:custGeom>
              <a:avLst/>
              <a:gdLst/>
              <a:ahLst/>
              <a:cxnLst/>
              <a:rect l="l" t="t" r="r" b="b"/>
              <a:pathLst>
                <a:path w="8810" h="1403" extrusionOk="0">
                  <a:moveTo>
                    <a:pt x="0" y="1"/>
                  </a:moveTo>
                  <a:lnTo>
                    <a:pt x="0" y="691"/>
                  </a:lnTo>
                  <a:lnTo>
                    <a:pt x="0" y="1403"/>
                  </a:lnTo>
                  <a:lnTo>
                    <a:pt x="8809" y="1403"/>
                  </a:lnTo>
                  <a:lnTo>
                    <a:pt x="8809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1481" name="Google Shape;1481;p9"/>
          <p:cNvGrpSpPr/>
          <p:nvPr/>
        </p:nvGrpSpPr>
        <p:grpSpPr>
          <a:xfrm rot="1744440">
            <a:off x="88155" y="3081477"/>
            <a:ext cx="1039357" cy="632271"/>
            <a:chOff x="1737788" y="3102388"/>
            <a:chExt cx="603663" cy="367225"/>
          </a:xfrm>
        </p:grpSpPr>
        <p:grpSp>
          <p:nvGrpSpPr>
            <p:cNvPr id="1482" name="Google Shape;1482;p9"/>
            <p:cNvGrpSpPr/>
            <p:nvPr/>
          </p:nvGrpSpPr>
          <p:grpSpPr>
            <a:xfrm>
              <a:off x="1737800" y="3102388"/>
              <a:ext cx="603650" cy="367225"/>
              <a:chOff x="1737800" y="3102388"/>
              <a:chExt cx="603650" cy="367225"/>
            </a:xfrm>
          </p:grpSpPr>
          <p:sp>
            <p:nvSpPr>
              <p:cNvPr id="1483" name="Google Shape;1483;p9"/>
              <p:cNvSpPr/>
              <p:nvPr/>
            </p:nvSpPr>
            <p:spPr>
              <a:xfrm>
                <a:off x="1825150" y="3208038"/>
                <a:ext cx="434700" cy="261575"/>
              </a:xfrm>
              <a:custGeom>
                <a:avLst/>
                <a:gdLst/>
                <a:ahLst/>
                <a:cxnLst/>
                <a:rect l="l" t="t" r="r" b="b"/>
                <a:pathLst>
                  <a:path w="17388" h="10463" extrusionOk="0">
                    <a:moveTo>
                      <a:pt x="0" y="1"/>
                    </a:moveTo>
                    <a:lnTo>
                      <a:pt x="0" y="6822"/>
                    </a:lnTo>
                    <a:cubicBezTo>
                      <a:pt x="0" y="6822"/>
                      <a:pt x="5441" y="7198"/>
                      <a:pt x="8705" y="10462"/>
                    </a:cubicBezTo>
                    <a:cubicBezTo>
                      <a:pt x="12157" y="6989"/>
                      <a:pt x="17388" y="6822"/>
                      <a:pt x="17388" y="6822"/>
                    </a:cubicBezTo>
                    <a:lnTo>
                      <a:pt x="17388" y="1"/>
                    </a:lnTo>
                    <a:close/>
                  </a:path>
                </a:pathLst>
              </a:custGeom>
              <a:solidFill>
                <a:srgbClr val="2A4F6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484" name="Google Shape;1484;p9"/>
              <p:cNvSpPr/>
              <p:nvPr/>
            </p:nvSpPr>
            <p:spPr>
              <a:xfrm>
                <a:off x="1835075" y="3248313"/>
                <a:ext cx="26200" cy="220775"/>
              </a:xfrm>
              <a:custGeom>
                <a:avLst/>
                <a:gdLst/>
                <a:ahLst/>
                <a:cxnLst/>
                <a:rect l="l" t="t" r="r" b="b"/>
                <a:pathLst>
                  <a:path w="1048" h="8831" extrusionOk="0">
                    <a:moveTo>
                      <a:pt x="357" y="1"/>
                    </a:moveTo>
                    <a:lnTo>
                      <a:pt x="357" y="6675"/>
                    </a:lnTo>
                    <a:cubicBezTo>
                      <a:pt x="43" y="6822"/>
                      <a:pt x="1" y="7240"/>
                      <a:pt x="273" y="7450"/>
                    </a:cubicBezTo>
                    <a:cubicBezTo>
                      <a:pt x="126" y="7910"/>
                      <a:pt x="106" y="8370"/>
                      <a:pt x="210" y="8831"/>
                    </a:cubicBezTo>
                    <a:lnTo>
                      <a:pt x="942" y="8831"/>
                    </a:lnTo>
                    <a:cubicBezTo>
                      <a:pt x="1047" y="8370"/>
                      <a:pt x="1026" y="7910"/>
                      <a:pt x="859" y="7450"/>
                    </a:cubicBezTo>
                    <a:cubicBezTo>
                      <a:pt x="984" y="7366"/>
                      <a:pt x="1047" y="7219"/>
                      <a:pt x="1047" y="7094"/>
                    </a:cubicBezTo>
                    <a:cubicBezTo>
                      <a:pt x="1047" y="6906"/>
                      <a:pt x="942" y="6738"/>
                      <a:pt x="796" y="6675"/>
                    </a:cubicBezTo>
                    <a:lnTo>
                      <a:pt x="796" y="1"/>
                    </a:lnTo>
                    <a:close/>
                  </a:path>
                </a:pathLst>
              </a:custGeom>
              <a:solidFill>
                <a:srgbClr val="C0272D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485" name="Google Shape;1485;p9"/>
              <p:cNvSpPr/>
              <p:nvPr/>
            </p:nvSpPr>
            <p:spPr>
              <a:xfrm>
                <a:off x="1737800" y="3102388"/>
                <a:ext cx="603650" cy="234350"/>
              </a:xfrm>
              <a:custGeom>
                <a:avLst/>
                <a:gdLst/>
                <a:ahLst/>
                <a:cxnLst/>
                <a:rect l="l" t="t" r="r" b="b"/>
                <a:pathLst>
                  <a:path w="24146" h="9374" extrusionOk="0">
                    <a:moveTo>
                      <a:pt x="12073" y="0"/>
                    </a:moveTo>
                    <a:lnTo>
                      <a:pt x="0" y="4017"/>
                    </a:lnTo>
                    <a:lnTo>
                      <a:pt x="12073" y="9374"/>
                    </a:lnTo>
                    <a:lnTo>
                      <a:pt x="24146" y="4017"/>
                    </a:lnTo>
                    <a:lnTo>
                      <a:pt x="12073" y="0"/>
                    </a:lnTo>
                    <a:close/>
                  </a:path>
                </a:pathLst>
              </a:custGeom>
              <a:solidFill>
                <a:srgbClr val="709DB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</p:grpSp>
        <p:sp>
          <p:nvSpPr>
            <p:cNvPr id="1486" name="Google Shape;1486;p9"/>
            <p:cNvSpPr/>
            <p:nvPr/>
          </p:nvSpPr>
          <p:spPr>
            <a:xfrm>
              <a:off x="1825138" y="3208038"/>
              <a:ext cx="434700" cy="261575"/>
            </a:xfrm>
            <a:custGeom>
              <a:avLst/>
              <a:gdLst/>
              <a:ahLst/>
              <a:cxnLst/>
              <a:rect l="l" t="t" r="r" b="b"/>
              <a:pathLst>
                <a:path w="17388" h="10463" extrusionOk="0">
                  <a:moveTo>
                    <a:pt x="0" y="1"/>
                  </a:moveTo>
                  <a:lnTo>
                    <a:pt x="0" y="6822"/>
                  </a:lnTo>
                  <a:cubicBezTo>
                    <a:pt x="0" y="6822"/>
                    <a:pt x="5441" y="7198"/>
                    <a:pt x="8705" y="10462"/>
                  </a:cubicBezTo>
                  <a:cubicBezTo>
                    <a:pt x="12157" y="6989"/>
                    <a:pt x="17388" y="6822"/>
                    <a:pt x="17388" y="6822"/>
                  </a:cubicBezTo>
                  <a:lnTo>
                    <a:pt x="17388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87" name="Google Shape;1487;p9"/>
            <p:cNvSpPr/>
            <p:nvPr/>
          </p:nvSpPr>
          <p:spPr>
            <a:xfrm>
              <a:off x="1835063" y="3248313"/>
              <a:ext cx="26200" cy="220775"/>
            </a:xfrm>
            <a:custGeom>
              <a:avLst/>
              <a:gdLst/>
              <a:ahLst/>
              <a:cxnLst/>
              <a:rect l="l" t="t" r="r" b="b"/>
              <a:pathLst>
                <a:path w="1048" h="8831" extrusionOk="0">
                  <a:moveTo>
                    <a:pt x="357" y="1"/>
                  </a:moveTo>
                  <a:lnTo>
                    <a:pt x="357" y="6675"/>
                  </a:lnTo>
                  <a:cubicBezTo>
                    <a:pt x="43" y="6822"/>
                    <a:pt x="1" y="7240"/>
                    <a:pt x="273" y="7450"/>
                  </a:cubicBezTo>
                  <a:cubicBezTo>
                    <a:pt x="126" y="7910"/>
                    <a:pt x="106" y="8370"/>
                    <a:pt x="210" y="8831"/>
                  </a:cubicBezTo>
                  <a:lnTo>
                    <a:pt x="942" y="8831"/>
                  </a:lnTo>
                  <a:cubicBezTo>
                    <a:pt x="1047" y="8370"/>
                    <a:pt x="1026" y="7910"/>
                    <a:pt x="859" y="7450"/>
                  </a:cubicBezTo>
                  <a:cubicBezTo>
                    <a:pt x="984" y="7366"/>
                    <a:pt x="1047" y="7219"/>
                    <a:pt x="1047" y="7094"/>
                  </a:cubicBezTo>
                  <a:cubicBezTo>
                    <a:pt x="1047" y="6906"/>
                    <a:pt x="942" y="6738"/>
                    <a:pt x="796" y="6675"/>
                  </a:cubicBezTo>
                  <a:lnTo>
                    <a:pt x="79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88" name="Google Shape;1488;p9"/>
            <p:cNvSpPr/>
            <p:nvPr/>
          </p:nvSpPr>
          <p:spPr>
            <a:xfrm>
              <a:off x="1737788" y="3102388"/>
              <a:ext cx="603650" cy="234350"/>
            </a:xfrm>
            <a:custGeom>
              <a:avLst/>
              <a:gdLst/>
              <a:ahLst/>
              <a:cxnLst/>
              <a:rect l="l" t="t" r="r" b="b"/>
              <a:pathLst>
                <a:path w="24146" h="9374" extrusionOk="0">
                  <a:moveTo>
                    <a:pt x="12073" y="0"/>
                  </a:moveTo>
                  <a:lnTo>
                    <a:pt x="0" y="4017"/>
                  </a:lnTo>
                  <a:lnTo>
                    <a:pt x="12073" y="9374"/>
                  </a:lnTo>
                  <a:lnTo>
                    <a:pt x="24146" y="4017"/>
                  </a:lnTo>
                  <a:lnTo>
                    <a:pt x="12073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1489" name="Google Shape;1489;p9"/>
          <p:cNvGrpSpPr/>
          <p:nvPr/>
        </p:nvGrpSpPr>
        <p:grpSpPr>
          <a:xfrm rot="1279855">
            <a:off x="8865185" y="988959"/>
            <a:ext cx="1166372" cy="993536"/>
            <a:chOff x="4626188" y="1862663"/>
            <a:chExt cx="677463" cy="577075"/>
          </a:xfrm>
        </p:grpSpPr>
        <p:sp>
          <p:nvSpPr>
            <p:cNvPr id="1490" name="Google Shape;1490;p9"/>
            <p:cNvSpPr/>
            <p:nvPr/>
          </p:nvSpPr>
          <p:spPr>
            <a:xfrm>
              <a:off x="4857575" y="1903988"/>
              <a:ext cx="446075" cy="467200"/>
            </a:xfrm>
            <a:custGeom>
              <a:avLst/>
              <a:gdLst/>
              <a:ahLst/>
              <a:cxnLst/>
              <a:rect l="l" t="t" r="r" b="b"/>
              <a:pathLst>
                <a:path w="17843" h="18688" extrusionOk="0">
                  <a:moveTo>
                    <a:pt x="6777" y="0"/>
                  </a:moveTo>
                  <a:lnTo>
                    <a:pt x="6777" y="6340"/>
                  </a:lnTo>
                  <a:cubicBezTo>
                    <a:pt x="6777" y="8662"/>
                    <a:pt x="2508" y="12994"/>
                    <a:pt x="1169" y="15923"/>
                  </a:cubicBezTo>
                  <a:cubicBezTo>
                    <a:pt x="0" y="18539"/>
                    <a:pt x="2024" y="18687"/>
                    <a:pt x="2497" y="18687"/>
                  </a:cubicBezTo>
                  <a:cubicBezTo>
                    <a:pt x="2557" y="18687"/>
                    <a:pt x="2592" y="18685"/>
                    <a:pt x="2592" y="18685"/>
                  </a:cubicBezTo>
                  <a:lnTo>
                    <a:pt x="15251" y="18685"/>
                  </a:lnTo>
                  <a:cubicBezTo>
                    <a:pt x="15251" y="18685"/>
                    <a:pt x="15286" y="18687"/>
                    <a:pt x="15346" y="18687"/>
                  </a:cubicBezTo>
                  <a:cubicBezTo>
                    <a:pt x="15819" y="18687"/>
                    <a:pt x="17843" y="18539"/>
                    <a:pt x="16674" y="15923"/>
                  </a:cubicBezTo>
                  <a:cubicBezTo>
                    <a:pt x="15335" y="12994"/>
                    <a:pt x="11066" y="8662"/>
                    <a:pt x="11066" y="6340"/>
                  </a:cubicBezTo>
                  <a:lnTo>
                    <a:pt x="11066" y="0"/>
                  </a:ln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91" name="Google Shape;1491;p9"/>
            <p:cNvSpPr/>
            <p:nvPr/>
          </p:nvSpPr>
          <p:spPr>
            <a:xfrm>
              <a:off x="4876575" y="2228813"/>
              <a:ext cx="408075" cy="132950"/>
            </a:xfrm>
            <a:custGeom>
              <a:avLst/>
              <a:gdLst/>
              <a:ahLst/>
              <a:cxnLst/>
              <a:rect l="l" t="t" r="r" b="b"/>
              <a:pathLst>
                <a:path w="16323" h="5318" extrusionOk="0">
                  <a:moveTo>
                    <a:pt x="2795" y="1"/>
                  </a:moveTo>
                  <a:cubicBezTo>
                    <a:pt x="2146" y="879"/>
                    <a:pt x="1560" y="1821"/>
                    <a:pt x="1079" y="2804"/>
                  </a:cubicBezTo>
                  <a:cubicBezTo>
                    <a:pt x="0" y="5185"/>
                    <a:pt x="1864" y="5317"/>
                    <a:pt x="2292" y="5317"/>
                  </a:cubicBezTo>
                  <a:cubicBezTo>
                    <a:pt x="2345" y="5317"/>
                    <a:pt x="2376" y="5315"/>
                    <a:pt x="2376" y="5315"/>
                  </a:cubicBezTo>
                  <a:lnTo>
                    <a:pt x="13947" y="5315"/>
                  </a:lnTo>
                  <a:cubicBezTo>
                    <a:pt x="13947" y="5315"/>
                    <a:pt x="13978" y="5317"/>
                    <a:pt x="14031" y="5317"/>
                  </a:cubicBezTo>
                  <a:cubicBezTo>
                    <a:pt x="14459" y="5317"/>
                    <a:pt x="16323" y="5185"/>
                    <a:pt x="15244" y="2804"/>
                  </a:cubicBezTo>
                  <a:cubicBezTo>
                    <a:pt x="14763" y="1821"/>
                    <a:pt x="14177" y="879"/>
                    <a:pt x="13507" y="1"/>
                  </a:cubicBezTo>
                  <a:close/>
                </a:path>
              </a:pathLst>
            </a:custGeom>
            <a:solidFill>
              <a:srgbClr val="68AAE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92" name="Google Shape;1492;p9"/>
            <p:cNvSpPr/>
            <p:nvPr/>
          </p:nvSpPr>
          <p:spPr>
            <a:xfrm>
              <a:off x="5010250" y="1862663"/>
              <a:ext cx="140725" cy="41350"/>
            </a:xfrm>
            <a:custGeom>
              <a:avLst/>
              <a:gdLst/>
              <a:ahLst/>
              <a:cxnLst/>
              <a:rect l="l" t="t" r="r" b="b"/>
              <a:pathLst>
                <a:path w="5629" h="1654" extrusionOk="0">
                  <a:moveTo>
                    <a:pt x="356" y="0"/>
                  </a:moveTo>
                  <a:cubicBezTo>
                    <a:pt x="168" y="0"/>
                    <a:pt x="0" y="168"/>
                    <a:pt x="0" y="377"/>
                  </a:cubicBezTo>
                  <a:lnTo>
                    <a:pt x="0" y="1276"/>
                  </a:lnTo>
                  <a:cubicBezTo>
                    <a:pt x="0" y="1486"/>
                    <a:pt x="168" y="1653"/>
                    <a:pt x="356" y="1653"/>
                  </a:cubicBezTo>
                  <a:lnTo>
                    <a:pt x="5252" y="1653"/>
                  </a:lnTo>
                  <a:cubicBezTo>
                    <a:pt x="5461" y="1653"/>
                    <a:pt x="5629" y="1486"/>
                    <a:pt x="5629" y="1276"/>
                  </a:cubicBezTo>
                  <a:lnTo>
                    <a:pt x="5629" y="377"/>
                  </a:lnTo>
                  <a:cubicBezTo>
                    <a:pt x="5629" y="168"/>
                    <a:pt x="5461" y="0"/>
                    <a:pt x="5252" y="0"/>
                  </a:cubicBez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93" name="Google Shape;1493;p9"/>
            <p:cNvSpPr/>
            <p:nvPr/>
          </p:nvSpPr>
          <p:spPr>
            <a:xfrm>
              <a:off x="5010250" y="1888288"/>
              <a:ext cx="140725" cy="15725"/>
            </a:xfrm>
            <a:custGeom>
              <a:avLst/>
              <a:gdLst/>
              <a:ahLst/>
              <a:cxnLst/>
              <a:rect l="l" t="t" r="r" b="b"/>
              <a:pathLst>
                <a:path w="5629" h="629" extrusionOk="0">
                  <a:moveTo>
                    <a:pt x="0" y="0"/>
                  </a:moveTo>
                  <a:lnTo>
                    <a:pt x="0" y="251"/>
                  </a:lnTo>
                  <a:cubicBezTo>
                    <a:pt x="0" y="461"/>
                    <a:pt x="168" y="628"/>
                    <a:pt x="356" y="628"/>
                  </a:cubicBezTo>
                  <a:lnTo>
                    <a:pt x="5252" y="628"/>
                  </a:lnTo>
                  <a:cubicBezTo>
                    <a:pt x="5461" y="628"/>
                    <a:pt x="5629" y="461"/>
                    <a:pt x="5629" y="251"/>
                  </a:cubicBezTo>
                  <a:lnTo>
                    <a:pt x="5629" y="0"/>
                  </a:ln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94" name="Google Shape;1494;p9"/>
            <p:cNvSpPr/>
            <p:nvPr/>
          </p:nvSpPr>
          <p:spPr>
            <a:xfrm>
              <a:off x="4946425" y="2212613"/>
              <a:ext cx="267850" cy="32450"/>
            </a:xfrm>
            <a:custGeom>
              <a:avLst/>
              <a:gdLst/>
              <a:ahLst/>
              <a:cxnLst/>
              <a:rect l="l" t="t" r="r" b="b"/>
              <a:pathLst>
                <a:path w="10714" h="1298" extrusionOk="0">
                  <a:moveTo>
                    <a:pt x="5357" y="0"/>
                  </a:moveTo>
                  <a:cubicBezTo>
                    <a:pt x="2407" y="0"/>
                    <a:pt x="1" y="293"/>
                    <a:pt x="1" y="649"/>
                  </a:cubicBezTo>
                  <a:cubicBezTo>
                    <a:pt x="1" y="1004"/>
                    <a:pt x="2407" y="1297"/>
                    <a:pt x="5357" y="1297"/>
                  </a:cubicBezTo>
                  <a:cubicBezTo>
                    <a:pt x="8307" y="1297"/>
                    <a:pt x="10713" y="1004"/>
                    <a:pt x="10713" y="649"/>
                  </a:cubicBezTo>
                  <a:cubicBezTo>
                    <a:pt x="10713" y="293"/>
                    <a:pt x="8307" y="0"/>
                    <a:pt x="5357" y="0"/>
                  </a:cubicBezTo>
                  <a:close/>
                </a:path>
              </a:pathLst>
            </a:custGeom>
            <a:solidFill>
              <a:srgbClr val="218EF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95" name="Google Shape;1495;p9"/>
            <p:cNvSpPr/>
            <p:nvPr/>
          </p:nvSpPr>
          <p:spPr>
            <a:xfrm>
              <a:off x="5039525" y="1956813"/>
              <a:ext cx="14675" cy="109350"/>
            </a:xfrm>
            <a:custGeom>
              <a:avLst/>
              <a:gdLst/>
              <a:ahLst/>
              <a:cxnLst/>
              <a:rect l="l" t="t" r="r" b="b"/>
              <a:pathLst>
                <a:path w="587" h="4374" extrusionOk="0">
                  <a:moveTo>
                    <a:pt x="294" y="0"/>
                  </a:moveTo>
                  <a:cubicBezTo>
                    <a:pt x="127" y="0"/>
                    <a:pt x="1" y="147"/>
                    <a:pt x="1" y="293"/>
                  </a:cubicBezTo>
                  <a:lnTo>
                    <a:pt x="1" y="4080"/>
                  </a:lnTo>
                  <a:cubicBezTo>
                    <a:pt x="1" y="4248"/>
                    <a:pt x="127" y="4373"/>
                    <a:pt x="294" y="4373"/>
                  </a:cubicBezTo>
                  <a:cubicBezTo>
                    <a:pt x="440" y="4373"/>
                    <a:pt x="587" y="4248"/>
                    <a:pt x="587" y="4080"/>
                  </a:cubicBezTo>
                  <a:lnTo>
                    <a:pt x="587" y="293"/>
                  </a:lnTo>
                  <a:cubicBezTo>
                    <a:pt x="587" y="147"/>
                    <a:pt x="440" y="0"/>
                    <a:pt x="294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96" name="Google Shape;1496;p9"/>
            <p:cNvSpPr/>
            <p:nvPr/>
          </p:nvSpPr>
          <p:spPr>
            <a:xfrm>
              <a:off x="5039525" y="1913388"/>
              <a:ext cx="14675" cy="20425"/>
            </a:xfrm>
            <a:custGeom>
              <a:avLst/>
              <a:gdLst/>
              <a:ahLst/>
              <a:cxnLst/>
              <a:rect l="l" t="t" r="r" b="b"/>
              <a:pathLst>
                <a:path w="587" h="817" extrusionOk="0">
                  <a:moveTo>
                    <a:pt x="294" y="1"/>
                  </a:moveTo>
                  <a:cubicBezTo>
                    <a:pt x="127" y="1"/>
                    <a:pt x="1" y="147"/>
                    <a:pt x="1" y="294"/>
                  </a:cubicBezTo>
                  <a:lnTo>
                    <a:pt x="1" y="524"/>
                  </a:lnTo>
                  <a:cubicBezTo>
                    <a:pt x="1" y="691"/>
                    <a:pt x="127" y="817"/>
                    <a:pt x="294" y="817"/>
                  </a:cubicBezTo>
                  <a:cubicBezTo>
                    <a:pt x="440" y="817"/>
                    <a:pt x="587" y="691"/>
                    <a:pt x="587" y="524"/>
                  </a:cubicBezTo>
                  <a:lnTo>
                    <a:pt x="587" y="294"/>
                  </a:lnTo>
                  <a:cubicBezTo>
                    <a:pt x="566" y="147"/>
                    <a:pt x="440" y="1"/>
                    <a:pt x="294" y="1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97" name="Google Shape;1497;p9"/>
            <p:cNvSpPr/>
            <p:nvPr/>
          </p:nvSpPr>
          <p:spPr>
            <a:xfrm>
              <a:off x="4626200" y="1972513"/>
              <a:ext cx="445825" cy="467225"/>
            </a:xfrm>
            <a:custGeom>
              <a:avLst/>
              <a:gdLst/>
              <a:ahLst/>
              <a:cxnLst/>
              <a:rect l="l" t="t" r="r" b="b"/>
              <a:pathLst>
                <a:path w="17833" h="18689" extrusionOk="0">
                  <a:moveTo>
                    <a:pt x="6763" y="0"/>
                  </a:moveTo>
                  <a:lnTo>
                    <a:pt x="6763" y="6361"/>
                  </a:lnTo>
                  <a:cubicBezTo>
                    <a:pt x="6763" y="8662"/>
                    <a:pt x="2494" y="12994"/>
                    <a:pt x="1155" y="15944"/>
                  </a:cubicBezTo>
                  <a:cubicBezTo>
                    <a:pt x="1" y="18528"/>
                    <a:pt x="1960" y="18688"/>
                    <a:pt x="2464" y="18688"/>
                  </a:cubicBezTo>
                  <a:cubicBezTo>
                    <a:pt x="2536" y="18688"/>
                    <a:pt x="2578" y="18685"/>
                    <a:pt x="2578" y="18685"/>
                  </a:cubicBezTo>
                  <a:lnTo>
                    <a:pt x="15258" y="18685"/>
                  </a:lnTo>
                  <a:cubicBezTo>
                    <a:pt x="15258" y="18685"/>
                    <a:pt x="15300" y="18688"/>
                    <a:pt x="15371" y="18688"/>
                  </a:cubicBezTo>
                  <a:cubicBezTo>
                    <a:pt x="15876" y="18688"/>
                    <a:pt x="17832" y="18528"/>
                    <a:pt x="16660" y="15944"/>
                  </a:cubicBezTo>
                  <a:cubicBezTo>
                    <a:pt x="15341" y="12994"/>
                    <a:pt x="11073" y="8662"/>
                    <a:pt x="11073" y="6361"/>
                  </a:cubicBezTo>
                  <a:lnTo>
                    <a:pt x="11073" y="0"/>
                  </a:ln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98" name="Google Shape;1498;p9"/>
            <p:cNvSpPr/>
            <p:nvPr/>
          </p:nvSpPr>
          <p:spPr>
            <a:xfrm>
              <a:off x="4644825" y="2297863"/>
              <a:ext cx="408650" cy="132950"/>
            </a:xfrm>
            <a:custGeom>
              <a:avLst/>
              <a:gdLst/>
              <a:ahLst/>
              <a:cxnLst/>
              <a:rect l="l" t="t" r="r" b="b"/>
              <a:pathLst>
                <a:path w="16346" h="5318" extrusionOk="0">
                  <a:moveTo>
                    <a:pt x="2816" y="1"/>
                  </a:moveTo>
                  <a:cubicBezTo>
                    <a:pt x="2147" y="879"/>
                    <a:pt x="1582" y="1800"/>
                    <a:pt x="1080" y="2783"/>
                  </a:cubicBezTo>
                  <a:cubicBezTo>
                    <a:pt x="0" y="5185"/>
                    <a:pt x="1885" y="5317"/>
                    <a:pt x="2314" y="5317"/>
                  </a:cubicBezTo>
                  <a:cubicBezTo>
                    <a:pt x="2367" y="5317"/>
                    <a:pt x="2398" y="5315"/>
                    <a:pt x="2398" y="5315"/>
                  </a:cubicBezTo>
                  <a:lnTo>
                    <a:pt x="13948" y="5315"/>
                  </a:lnTo>
                  <a:cubicBezTo>
                    <a:pt x="13948" y="5315"/>
                    <a:pt x="13979" y="5317"/>
                    <a:pt x="14032" y="5317"/>
                  </a:cubicBezTo>
                  <a:cubicBezTo>
                    <a:pt x="14461" y="5317"/>
                    <a:pt x="16346" y="5185"/>
                    <a:pt x="15266" y="2783"/>
                  </a:cubicBezTo>
                  <a:cubicBezTo>
                    <a:pt x="14764" y="1800"/>
                    <a:pt x="14178" y="858"/>
                    <a:pt x="13529" y="1"/>
                  </a:cubicBezTo>
                  <a:close/>
                </a:path>
              </a:pathLst>
            </a:custGeom>
            <a:solidFill>
              <a:srgbClr val="ED686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99" name="Google Shape;1499;p9"/>
            <p:cNvSpPr/>
            <p:nvPr/>
          </p:nvSpPr>
          <p:spPr>
            <a:xfrm>
              <a:off x="4778525" y="1931188"/>
              <a:ext cx="140725" cy="41350"/>
            </a:xfrm>
            <a:custGeom>
              <a:avLst/>
              <a:gdLst/>
              <a:ahLst/>
              <a:cxnLst/>
              <a:rect l="l" t="t" r="r" b="b"/>
              <a:pathLst>
                <a:path w="5629" h="1654" extrusionOk="0">
                  <a:moveTo>
                    <a:pt x="377" y="0"/>
                  </a:moveTo>
                  <a:cubicBezTo>
                    <a:pt x="167" y="0"/>
                    <a:pt x="0" y="168"/>
                    <a:pt x="0" y="377"/>
                  </a:cubicBezTo>
                  <a:lnTo>
                    <a:pt x="0" y="1276"/>
                  </a:lnTo>
                  <a:cubicBezTo>
                    <a:pt x="0" y="1486"/>
                    <a:pt x="167" y="1653"/>
                    <a:pt x="377" y="1653"/>
                  </a:cubicBezTo>
                  <a:lnTo>
                    <a:pt x="5252" y="1653"/>
                  </a:lnTo>
                  <a:cubicBezTo>
                    <a:pt x="5461" y="1653"/>
                    <a:pt x="5629" y="1486"/>
                    <a:pt x="5629" y="1276"/>
                  </a:cubicBezTo>
                  <a:lnTo>
                    <a:pt x="5629" y="377"/>
                  </a:lnTo>
                  <a:cubicBezTo>
                    <a:pt x="5629" y="168"/>
                    <a:pt x="5461" y="0"/>
                    <a:pt x="5252" y="0"/>
                  </a:cubicBez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00" name="Google Shape;1500;p9"/>
            <p:cNvSpPr/>
            <p:nvPr/>
          </p:nvSpPr>
          <p:spPr>
            <a:xfrm>
              <a:off x="4778525" y="1956813"/>
              <a:ext cx="140725" cy="15725"/>
            </a:xfrm>
            <a:custGeom>
              <a:avLst/>
              <a:gdLst/>
              <a:ahLst/>
              <a:cxnLst/>
              <a:rect l="l" t="t" r="r" b="b"/>
              <a:pathLst>
                <a:path w="5629" h="629" extrusionOk="0">
                  <a:moveTo>
                    <a:pt x="0" y="0"/>
                  </a:moveTo>
                  <a:lnTo>
                    <a:pt x="0" y="251"/>
                  </a:lnTo>
                  <a:cubicBezTo>
                    <a:pt x="0" y="461"/>
                    <a:pt x="167" y="628"/>
                    <a:pt x="377" y="628"/>
                  </a:cubicBezTo>
                  <a:lnTo>
                    <a:pt x="5252" y="628"/>
                  </a:lnTo>
                  <a:cubicBezTo>
                    <a:pt x="5461" y="628"/>
                    <a:pt x="5629" y="461"/>
                    <a:pt x="5629" y="251"/>
                  </a:cubicBezTo>
                  <a:lnTo>
                    <a:pt x="5629" y="0"/>
                  </a:ln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01" name="Google Shape;1501;p9"/>
            <p:cNvSpPr/>
            <p:nvPr/>
          </p:nvSpPr>
          <p:spPr>
            <a:xfrm>
              <a:off x="4715225" y="2281638"/>
              <a:ext cx="267325" cy="31950"/>
            </a:xfrm>
            <a:custGeom>
              <a:avLst/>
              <a:gdLst/>
              <a:ahLst/>
              <a:cxnLst/>
              <a:rect l="l" t="t" r="r" b="b"/>
              <a:pathLst>
                <a:path w="10693" h="1278" extrusionOk="0">
                  <a:moveTo>
                    <a:pt x="5357" y="1"/>
                  </a:moveTo>
                  <a:cubicBezTo>
                    <a:pt x="2386" y="1"/>
                    <a:pt x="0" y="273"/>
                    <a:pt x="0" y="650"/>
                  </a:cubicBezTo>
                  <a:cubicBezTo>
                    <a:pt x="0" y="1005"/>
                    <a:pt x="2386" y="1277"/>
                    <a:pt x="5357" y="1277"/>
                  </a:cubicBezTo>
                  <a:cubicBezTo>
                    <a:pt x="8307" y="1277"/>
                    <a:pt x="10692" y="1005"/>
                    <a:pt x="10692" y="650"/>
                  </a:cubicBezTo>
                  <a:cubicBezTo>
                    <a:pt x="10692" y="273"/>
                    <a:pt x="8307" y="1"/>
                    <a:pt x="5357" y="1"/>
                  </a:cubicBezTo>
                  <a:close/>
                </a:path>
              </a:pathLst>
            </a:custGeom>
            <a:solidFill>
              <a:srgbClr val="FB21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02" name="Google Shape;1502;p9"/>
            <p:cNvSpPr/>
            <p:nvPr/>
          </p:nvSpPr>
          <p:spPr>
            <a:xfrm>
              <a:off x="4807800" y="2025863"/>
              <a:ext cx="14675" cy="108825"/>
            </a:xfrm>
            <a:custGeom>
              <a:avLst/>
              <a:gdLst/>
              <a:ahLst/>
              <a:cxnLst/>
              <a:rect l="l" t="t" r="r" b="b"/>
              <a:pathLst>
                <a:path w="587" h="4353" extrusionOk="0">
                  <a:moveTo>
                    <a:pt x="294" y="0"/>
                  </a:moveTo>
                  <a:cubicBezTo>
                    <a:pt x="147" y="0"/>
                    <a:pt x="1" y="126"/>
                    <a:pt x="1" y="293"/>
                  </a:cubicBezTo>
                  <a:lnTo>
                    <a:pt x="1" y="4059"/>
                  </a:lnTo>
                  <a:cubicBezTo>
                    <a:pt x="1" y="4227"/>
                    <a:pt x="147" y="4352"/>
                    <a:pt x="294" y="4352"/>
                  </a:cubicBezTo>
                  <a:cubicBezTo>
                    <a:pt x="461" y="4352"/>
                    <a:pt x="587" y="4227"/>
                    <a:pt x="587" y="4059"/>
                  </a:cubicBezTo>
                  <a:lnTo>
                    <a:pt x="587" y="293"/>
                  </a:lnTo>
                  <a:cubicBezTo>
                    <a:pt x="587" y="126"/>
                    <a:pt x="461" y="0"/>
                    <a:pt x="294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03" name="Google Shape;1503;p9"/>
            <p:cNvSpPr/>
            <p:nvPr/>
          </p:nvSpPr>
          <p:spPr>
            <a:xfrm>
              <a:off x="4807800" y="1982438"/>
              <a:ext cx="14675" cy="20425"/>
            </a:xfrm>
            <a:custGeom>
              <a:avLst/>
              <a:gdLst/>
              <a:ahLst/>
              <a:cxnLst/>
              <a:rect l="l" t="t" r="r" b="b"/>
              <a:pathLst>
                <a:path w="587" h="817" extrusionOk="0">
                  <a:moveTo>
                    <a:pt x="294" y="1"/>
                  </a:moveTo>
                  <a:cubicBezTo>
                    <a:pt x="147" y="1"/>
                    <a:pt x="1" y="126"/>
                    <a:pt x="1" y="294"/>
                  </a:cubicBezTo>
                  <a:lnTo>
                    <a:pt x="1" y="524"/>
                  </a:lnTo>
                  <a:cubicBezTo>
                    <a:pt x="1" y="670"/>
                    <a:pt x="147" y="817"/>
                    <a:pt x="294" y="817"/>
                  </a:cubicBezTo>
                  <a:cubicBezTo>
                    <a:pt x="461" y="817"/>
                    <a:pt x="587" y="670"/>
                    <a:pt x="587" y="524"/>
                  </a:cubicBezTo>
                  <a:lnTo>
                    <a:pt x="587" y="294"/>
                  </a:lnTo>
                  <a:cubicBezTo>
                    <a:pt x="587" y="126"/>
                    <a:pt x="461" y="1"/>
                    <a:pt x="294" y="1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04" name="Google Shape;1504;p9"/>
            <p:cNvSpPr/>
            <p:nvPr/>
          </p:nvSpPr>
          <p:spPr>
            <a:xfrm>
              <a:off x="4857563" y="1903988"/>
              <a:ext cx="446075" cy="467200"/>
            </a:xfrm>
            <a:custGeom>
              <a:avLst/>
              <a:gdLst/>
              <a:ahLst/>
              <a:cxnLst/>
              <a:rect l="l" t="t" r="r" b="b"/>
              <a:pathLst>
                <a:path w="17843" h="18688" extrusionOk="0">
                  <a:moveTo>
                    <a:pt x="6777" y="0"/>
                  </a:moveTo>
                  <a:lnTo>
                    <a:pt x="6777" y="6340"/>
                  </a:lnTo>
                  <a:cubicBezTo>
                    <a:pt x="6777" y="8662"/>
                    <a:pt x="2508" y="12994"/>
                    <a:pt x="1169" y="15923"/>
                  </a:cubicBezTo>
                  <a:cubicBezTo>
                    <a:pt x="0" y="18539"/>
                    <a:pt x="2024" y="18687"/>
                    <a:pt x="2497" y="18687"/>
                  </a:cubicBezTo>
                  <a:cubicBezTo>
                    <a:pt x="2557" y="18687"/>
                    <a:pt x="2592" y="18685"/>
                    <a:pt x="2592" y="18685"/>
                  </a:cubicBezTo>
                  <a:lnTo>
                    <a:pt x="15251" y="18685"/>
                  </a:lnTo>
                  <a:cubicBezTo>
                    <a:pt x="15251" y="18685"/>
                    <a:pt x="15286" y="18687"/>
                    <a:pt x="15346" y="18687"/>
                  </a:cubicBezTo>
                  <a:cubicBezTo>
                    <a:pt x="15819" y="18687"/>
                    <a:pt x="17843" y="18539"/>
                    <a:pt x="16674" y="15923"/>
                  </a:cubicBezTo>
                  <a:cubicBezTo>
                    <a:pt x="15335" y="12994"/>
                    <a:pt x="11066" y="8662"/>
                    <a:pt x="11066" y="6340"/>
                  </a:cubicBezTo>
                  <a:lnTo>
                    <a:pt x="11066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05" name="Google Shape;1505;p9"/>
            <p:cNvSpPr/>
            <p:nvPr/>
          </p:nvSpPr>
          <p:spPr>
            <a:xfrm>
              <a:off x="4876563" y="2228813"/>
              <a:ext cx="408075" cy="132950"/>
            </a:xfrm>
            <a:custGeom>
              <a:avLst/>
              <a:gdLst/>
              <a:ahLst/>
              <a:cxnLst/>
              <a:rect l="l" t="t" r="r" b="b"/>
              <a:pathLst>
                <a:path w="16323" h="5318" extrusionOk="0">
                  <a:moveTo>
                    <a:pt x="2795" y="1"/>
                  </a:moveTo>
                  <a:cubicBezTo>
                    <a:pt x="2146" y="879"/>
                    <a:pt x="1560" y="1821"/>
                    <a:pt x="1079" y="2804"/>
                  </a:cubicBezTo>
                  <a:cubicBezTo>
                    <a:pt x="0" y="5185"/>
                    <a:pt x="1864" y="5317"/>
                    <a:pt x="2292" y="5317"/>
                  </a:cubicBezTo>
                  <a:cubicBezTo>
                    <a:pt x="2345" y="5317"/>
                    <a:pt x="2376" y="5315"/>
                    <a:pt x="2376" y="5315"/>
                  </a:cubicBezTo>
                  <a:lnTo>
                    <a:pt x="13947" y="5315"/>
                  </a:lnTo>
                  <a:cubicBezTo>
                    <a:pt x="13947" y="5315"/>
                    <a:pt x="13978" y="5317"/>
                    <a:pt x="14031" y="5317"/>
                  </a:cubicBezTo>
                  <a:cubicBezTo>
                    <a:pt x="14459" y="5317"/>
                    <a:pt x="16323" y="5185"/>
                    <a:pt x="15244" y="2804"/>
                  </a:cubicBezTo>
                  <a:cubicBezTo>
                    <a:pt x="14763" y="1821"/>
                    <a:pt x="14177" y="879"/>
                    <a:pt x="13507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06" name="Google Shape;1506;p9"/>
            <p:cNvSpPr/>
            <p:nvPr/>
          </p:nvSpPr>
          <p:spPr>
            <a:xfrm>
              <a:off x="5010238" y="1862663"/>
              <a:ext cx="140725" cy="41350"/>
            </a:xfrm>
            <a:custGeom>
              <a:avLst/>
              <a:gdLst/>
              <a:ahLst/>
              <a:cxnLst/>
              <a:rect l="l" t="t" r="r" b="b"/>
              <a:pathLst>
                <a:path w="5629" h="1654" extrusionOk="0">
                  <a:moveTo>
                    <a:pt x="356" y="0"/>
                  </a:moveTo>
                  <a:cubicBezTo>
                    <a:pt x="168" y="0"/>
                    <a:pt x="0" y="168"/>
                    <a:pt x="0" y="377"/>
                  </a:cubicBezTo>
                  <a:lnTo>
                    <a:pt x="0" y="1276"/>
                  </a:lnTo>
                  <a:cubicBezTo>
                    <a:pt x="0" y="1486"/>
                    <a:pt x="168" y="1653"/>
                    <a:pt x="356" y="1653"/>
                  </a:cubicBezTo>
                  <a:lnTo>
                    <a:pt x="5252" y="1653"/>
                  </a:lnTo>
                  <a:cubicBezTo>
                    <a:pt x="5461" y="1653"/>
                    <a:pt x="5629" y="1486"/>
                    <a:pt x="5629" y="1276"/>
                  </a:cubicBezTo>
                  <a:lnTo>
                    <a:pt x="5629" y="377"/>
                  </a:lnTo>
                  <a:cubicBezTo>
                    <a:pt x="5629" y="168"/>
                    <a:pt x="5461" y="0"/>
                    <a:pt x="525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07" name="Google Shape;1507;p9"/>
            <p:cNvSpPr/>
            <p:nvPr/>
          </p:nvSpPr>
          <p:spPr>
            <a:xfrm>
              <a:off x="5010238" y="1888288"/>
              <a:ext cx="140725" cy="15725"/>
            </a:xfrm>
            <a:custGeom>
              <a:avLst/>
              <a:gdLst/>
              <a:ahLst/>
              <a:cxnLst/>
              <a:rect l="l" t="t" r="r" b="b"/>
              <a:pathLst>
                <a:path w="5629" h="629" extrusionOk="0">
                  <a:moveTo>
                    <a:pt x="0" y="0"/>
                  </a:moveTo>
                  <a:lnTo>
                    <a:pt x="0" y="251"/>
                  </a:lnTo>
                  <a:cubicBezTo>
                    <a:pt x="0" y="461"/>
                    <a:pt x="168" y="628"/>
                    <a:pt x="356" y="628"/>
                  </a:cubicBezTo>
                  <a:lnTo>
                    <a:pt x="5252" y="628"/>
                  </a:lnTo>
                  <a:cubicBezTo>
                    <a:pt x="5461" y="628"/>
                    <a:pt x="5629" y="461"/>
                    <a:pt x="5629" y="251"/>
                  </a:cubicBezTo>
                  <a:lnTo>
                    <a:pt x="5629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08" name="Google Shape;1508;p9"/>
            <p:cNvSpPr/>
            <p:nvPr/>
          </p:nvSpPr>
          <p:spPr>
            <a:xfrm>
              <a:off x="4946413" y="2212613"/>
              <a:ext cx="267850" cy="32450"/>
            </a:xfrm>
            <a:custGeom>
              <a:avLst/>
              <a:gdLst/>
              <a:ahLst/>
              <a:cxnLst/>
              <a:rect l="l" t="t" r="r" b="b"/>
              <a:pathLst>
                <a:path w="10714" h="1298" extrusionOk="0">
                  <a:moveTo>
                    <a:pt x="5357" y="0"/>
                  </a:moveTo>
                  <a:cubicBezTo>
                    <a:pt x="2407" y="0"/>
                    <a:pt x="1" y="293"/>
                    <a:pt x="1" y="649"/>
                  </a:cubicBezTo>
                  <a:cubicBezTo>
                    <a:pt x="1" y="1004"/>
                    <a:pt x="2407" y="1297"/>
                    <a:pt x="5357" y="1297"/>
                  </a:cubicBezTo>
                  <a:cubicBezTo>
                    <a:pt x="8307" y="1297"/>
                    <a:pt x="10713" y="1004"/>
                    <a:pt x="10713" y="649"/>
                  </a:cubicBezTo>
                  <a:cubicBezTo>
                    <a:pt x="10713" y="293"/>
                    <a:pt x="8307" y="0"/>
                    <a:pt x="535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09" name="Google Shape;1509;p9"/>
            <p:cNvSpPr/>
            <p:nvPr/>
          </p:nvSpPr>
          <p:spPr>
            <a:xfrm>
              <a:off x="5039513" y="1956813"/>
              <a:ext cx="14675" cy="109350"/>
            </a:xfrm>
            <a:custGeom>
              <a:avLst/>
              <a:gdLst/>
              <a:ahLst/>
              <a:cxnLst/>
              <a:rect l="l" t="t" r="r" b="b"/>
              <a:pathLst>
                <a:path w="587" h="4374" extrusionOk="0">
                  <a:moveTo>
                    <a:pt x="294" y="0"/>
                  </a:moveTo>
                  <a:cubicBezTo>
                    <a:pt x="127" y="0"/>
                    <a:pt x="1" y="147"/>
                    <a:pt x="1" y="293"/>
                  </a:cubicBezTo>
                  <a:lnTo>
                    <a:pt x="1" y="4080"/>
                  </a:lnTo>
                  <a:cubicBezTo>
                    <a:pt x="1" y="4248"/>
                    <a:pt x="127" y="4373"/>
                    <a:pt x="294" y="4373"/>
                  </a:cubicBezTo>
                  <a:cubicBezTo>
                    <a:pt x="440" y="4373"/>
                    <a:pt x="587" y="4248"/>
                    <a:pt x="587" y="4080"/>
                  </a:cubicBezTo>
                  <a:lnTo>
                    <a:pt x="587" y="293"/>
                  </a:lnTo>
                  <a:cubicBezTo>
                    <a:pt x="587" y="147"/>
                    <a:pt x="440" y="0"/>
                    <a:pt x="294" y="0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10" name="Google Shape;1510;p9"/>
            <p:cNvSpPr/>
            <p:nvPr/>
          </p:nvSpPr>
          <p:spPr>
            <a:xfrm>
              <a:off x="5039513" y="1913388"/>
              <a:ext cx="14675" cy="20425"/>
            </a:xfrm>
            <a:custGeom>
              <a:avLst/>
              <a:gdLst/>
              <a:ahLst/>
              <a:cxnLst/>
              <a:rect l="l" t="t" r="r" b="b"/>
              <a:pathLst>
                <a:path w="587" h="817" extrusionOk="0">
                  <a:moveTo>
                    <a:pt x="294" y="1"/>
                  </a:moveTo>
                  <a:cubicBezTo>
                    <a:pt x="127" y="1"/>
                    <a:pt x="1" y="147"/>
                    <a:pt x="1" y="294"/>
                  </a:cubicBezTo>
                  <a:lnTo>
                    <a:pt x="1" y="524"/>
                  </a:lnTo>
                  <a:cubicBezTo>
                    <a:pt x="1" y="691"/>
                    <a:pt x="127" y="817"/>
                    <a:pt x="294" y="817"/>
                  </a:cubicBezTo>
                  <a:cubicBezTo>
                    <a:pt x="440" y="817"/>
                    <a:pt x="587" y="691"/>
                    <a:pt x="587" y="524"/>
                  </a:cubicBezTo>
                  <a:lnTo>
                    <a:pt x="587" y="294"/>
                  </a:lnTo>
                  <a:cubicBezTo>
                    <a:pt x="566" y="147"/>
                    <a:pt x="440" y="1"/>
                    <a:pt x="294" y="1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11" name="Google Shape;1511;p9"/>
            <p:cNvSpPr/>
            <p:nvPr/>
          </p:nvSpPr>
          <p:spPr>
            <a:xfrm>
              <a:off x="4626188" y="1972513"/>
              <a:ext cx="445825" cy="467225"/>
            </a:xfrm>
            <a:custGeom>
              <a:avLst/>
              <a:gdLst/>
              <a:ahLst/>
              <a:cxnLst/>
              <a:rect l="l" t="t" r="r" b="b"/>
              <a:pathLst>
                <a:path w="17833" h="18689" extrusionOk="0">
                  <a:moveTo>
                    <a:pt x="6763" y="0"/>
                  </a:moveTo>
                  <a:lnTo>
                    <a:pt x="6763" y="6361"/>
                  </a:lnTo>
                  <a:cubicBezTo>
                    <a:pt x="6763" y="8662"/>
                    <a:pt x="2494" y="12994"/>
                    <a:pt x="1155" y="15944"/>
                  </a:cubicBezTo>
                  <a:cubicBezTo>
                    <a:pt x="1" y="18528"/>
                    <a:pt x="1960" y="18688"/>
                    <a:pt x="2464" y="18688"/>
                  </a:cubicBezTo>
                  <a:cubicBezTo>
                    <a:pt x="2536" y="18688"/>
                    <a:pt x="2578" y="18685"/>
                    <a:pt x="2578" y="18685"/>
                  </a:cubicBezTo>
                  <a:lnTo>
                    <a:pt x="15258" y="18685"/>
                  </a:lnTo>
                  <a:cubicBezTo>
                    <a:pt x="15258" y="18685"/>
                    <a:pt x="15300" y="18688"/>
                    <a:pt x="15371" y="18688"/>
                  </a:cubicBezTo>
                  <a:cubicBezTo>
                    <a:pt x="15876" y="18688"/>
                    <a:pt x="17832" y="18528"/>
                    <a:pt x="16660" y="15944"/>
                  </a:cubicBezTo>
                  <a:cubicBezTo>
                    <a:pt x="15341" y="12994"/>
                    <a:pt x="11073" y="8662"/>
                    <a:pt x="11073" y="6361"/>
                  </a:cubicBezTo>
                  <a:lnTo>
                    <a:pt x="11073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12" name="Google Shape;1512;p9"/>
            <p:cNvSpPr/>
            <p:nvPr/>
          </p:nvSpPr>
          <p:spPr>
            <a:xfrm>
              <a:off x="4644813" y="2297863"/>
              <a:ext cx="408650" cy="132950"/>
            </a:xfrm>
            <a:custGeom>
              <a:avLst/>
              <a:gdLst/>
              <a:ahLst/>
              <a:cxnLst/>
              <a:rect l="l" t="t" r="r" b="b"/>
              <a:pathLst>
                <a:path w="16346" h="5318" extrusionOk="0">
                  <a:moveTo>
                    <a:pt x="2816" y="1"/>
                  </a:moveTo>
                  <a:cubicBezTo>
                    <a:pt x="2147" y="879"/>
                    <a:pt x="1582" y="1800"/>
                    <a:pt x="1080" y="2783"/>
                  </a:cubicBezTo>
                  <a:cubicBezTo>
                    <a:pt x="0" y="5185"/>
                    <a:pt x="1885" y="5317"/>
                    <a:pt x="2314" y="5317"/>
                  </a:cubicBezTo>
                  <a:cubicBezTo>
                    <a:pt x="2367" y="5317"/>
                    <a:pt x="2398" y="5315"/>
                    <a:pt x="2398" y="5315"/>
                  </a:cubicBezTo>
                  <a:lnTo>
                    <a:pt x="13948" y="5315"/>
                  </a:lnTo>
                  <a:cubicBezTo>
                    <a:pt x="13948" y="5315"/>
                    <a:pt x="13979" y="5317"/>
                    <a:pt x="14032" y="5317"/>
                  </a:cubicBezTo>
                  <a:cubicBezTo>
                    <a:pt x="14461" y="5317"/>
                    <a:pt x="16346" y="5185"/>
                    <a:pt x="15266" y="2783"/>
                  </a:cubicBezTo>
                  <a:cubicBezTo>
                    <a:pt x="14764" y="1800"/>
                    <a:pt x="14178" y="858"/>
                    <a:pt x="13529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13" name="Google Shape;1513;p9"/>
            <p:cNvSpPr/>
            <p:nvPr/>
          </p:nvSpPr>
          <p:spPr>
            <a:xfrm>
              <a:off x="4778513" y="1931188"/>
              <a:ext cx="140725" cy="41350"/>
            </a:xfrm>
            <a:custGeom>
              <a:avLst/>
              <a:gdLst/>
              <a:ahLst/>
              <a:cxnLst/>
              <a:rect l="l" t="t" r="r" b="b"/>
              <a:pathLst>
                <a:path w="5629" h="1654" extrusionOk="0">
                  <a:moveTo>
                    <a:pt x="377" y="0"/>
                  </a:moveTo>
                  <a:cubicBezTo>
                    <a:pt x="167" y="0"/>
                    <a:pt x="0" y="168"/>
                    <a:pt x="0" y="377"/>
                  </a:cubicBezTo>
                  <a:lnTo>
                    <a:pt x="0" y="1276"/>
                  </a:lnTo>
                  <a:cubicBezTo>
                    <a:pt x="0" y="1486"/>
                    <a:pt x="167" y="1653"/>
                    <a:pt x="377" y="1653"/>
                  </a:cubicBezTo>
                  <a:lnTo>
                    <a:pt x="5252" y="1653"/>
                  </a:lnTo>
                  <a:cubicBezTo>
                    <a:pt x="5461" y="1653"/>
                    <a:pt x="5629" y="1486"/>
                    <a:pt x="5629" y="1276"/>
                  </a:cubicBezTo>
                  <a:lnTo>
                    <a:pt x="5629" y="377"/>
                  </a:lnTo>
                  <a:cubicBezTo>
                    <a:pt x="5629" y="168"/>
                    <a:pt x="5461" y="0"/>
                    <a:pt x="525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14" name="Google Shape;1514;p9"/>
            <p:cNvSpPr/>
            <p:nvPr/>
          </p:nvSpPr>
          <p:spPr>
            <a:xfrm>
              <a:off x="4778513" y="1956813"/>
              <a:ext cx="140725" cy="15725"/>
            </a:xfrm>
            <a:custGeom>
              <a:avLst/>
              <a:gdLst/>
              <a:ahLst/>
              <a:cxnLst/>
              <a:rect l="l" t="t" r="r" b="b"/>
              <a:pathLst>
                <a:path w="5629" h="629" extrusionOk="0">
                  <a:moveTo>
                    <a:pt x="0" y="0"/>
                  </a:moveTo>
                  <a:lnTo>
                    <a:pt x="0" y="251"/>
                  </a:lnTo>
                  <a:cubicBezTo>
                    <a:pt x="0" y="461"/>
                    <a:pt x="167" y="628"/>
                    <a:pt x="377" y="628"/>
                  </a:cubicBezTo>
                  <a:lnTo>
                    <a:pt x="5252" y="628"/>
                  </a:lnTo>
                  <a:cubicBezTo>
                    <a:pt x="5461" y="628"/>
                    <a:pt x="5629" y="461"/>
                    <a:pt x="5629" y="251"/>
                  </a:cubicBezTo>
                  <a:lnTo>
                    <a:pt x="5629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15" name="Google Shape;1515;p9"/>
            <p:cNvSpPr/>
            <p:nvPr/>
          </p:nvSpPr>
          <p:spPr>
            <a:xfrm>
              <a:off x="4715213" y="2281638"/>
              <a:ext cx="267325" cy="31950"/>
            </a:xfrm>
            <a:custGeom>
              <a:avLst/>
              <a:gdLst/>
              <a:ahLst/>
              <a:cxnLst/>
              <a:rect l="l" t="t" r="r" b="b"/>
              <a:pathLst>
                <a:path w="10693" h="1278" extrusionOk="0">
                  <a:moveTo>
                    <a:pt x="5357" y="1"/>
                  </a:moveTo>
                  <a:cubicBezTo>
                    <a:pt x="2386" y="1"/>
                    <a:pt x="0" y="273"/>
                    <a:pt x="0" y="650"/>
                  </a:cubicBezTo>
                  <a:cubicBezTo>
                    <a:pt x="0" y="1005"/>
                    <a:pt x="2386" y="1277"/>
                    <a:pt x="5357" y="1277"/>
                  </a:cubicBezTo>
                  <a:cubicBezTo>
                    <a:pt x="8307" y="1277"/>
                    <a:pt x="10692" y="1005"/>
                    <a:pt x="10692" y="650"/>
                  </a:cubicBezTo>
                  <a:cubicBezTo>
                    <a:pt x="10692" y="273"/>
                    <a:pt x="8307" y="1"/>
                    <a:pt x="535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16" name="Google Shape;1516;p9"/>
            <p:cNvSpPr/>
            <p:nvPr/>
          </p:nvSpPr>
          <p:spPr>
            <a:xfrm>
              <a:off x="4807788" y="2025863"/>
              <a:ext cx="14675" cy="108825"/>
            </a:xfrm>
            <a:custGeom>
              <a:avLst/>
              <a:gdLst/>
              <a:ahLst/>
              <a:cxnLst/>
              <a:rect l="l" t="t" r="r" b="b"/>
              <a:pathLst>
                <a:path w="587" h="4353" extrusionOk="0">
                  <a:moveTo>
                    <a:pt x="294" y="0"/>
                  </a:moveTo>
                  <a:cubicBezTo>
                    <a:pt x="147" y="0"/>
                    <a:pt x="1" y="126"/>
                    <a:pt x="1" y="293"/>
                  </a:cubicBezTo>
                  <a:lnTo>
                    <a:pt x="1" y="4059"/>
                  </a:lnTo>
                  <a:cubicBezTo>
                    <a:pt x="1" y="4227"/>
                    <a:pt x="147" y="4352"/>
                    <a:pt x="294" y="4352"/>
                  </a:cubicBezTo>
                  <a:cubicBezTo>
                    <a:pt x="461" y="4352"/>
                    <a:pt x="587" y="4227"/>
                    <a:pt x="587" y="4059"/>
                  </a:cubicBezTo>
                  <a:lnTo>
                    <a:pt x="587" y="293"/>
                  </a:lnTo>
                  <a:cubicBezTo>
                    <a:pt x="587" y="126"/>
                    <a:pt x="461" y="0"/>
                    <a:pt x="294" y="0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17" name="Google Shape;1517;p9"/>
            <p:cNvSpPr/>
            <p:nvPr/>
          </p:nvSpPr>
          <p:spPr>
            <a:xfrm>
              <a:off x="4807788" y="1982438"/>
              <a:ext cx="14675" cy="20425"/>
            </a:xfrm>
            <a:custGeom>
              <a:avLst/>
              <a:gdLst/>
              <a:ahLst/>
              <a:cxnLst/>
              <a:rect l="l" t="t" r="r" b="b"/>
              <a:pathLst>
                <a:path w="587" h="817" extrusionOk="0">
                  <a:moveTo>
                    <a:pt x="294" y="1"/>
                  </a:moveTo>
                  <a:cubicBezTo>
                    <a:pt x="147" y="1"/>
                    <a:pt x="1" y="126"/>
                    <a:pt x="1" y="294"/>
                  </a:cubicBezTo>
                  <a:lnTo>
                    <a:pt x="1" y="524"/>
                  </a:lnTo>
                  <a:cubicBezTo>
                    <a:pt x="1" y="670"/>
                    <a:pt x="147" y="817"/>
                    <a:pt x="294" y="817"/>
                  </a:cubicBezTo>
                  <a:cubicBezTo>
                    <a:pt x="461" y="817"/>
                    <a:pt x="587" y="670"/>
                    <a:pt x="587" y="524"/>
                  </a:cubicBezTo>
                  <a:lnTo>
                    <a:pt x="587" y="294"/>
                  </a:lnTo>
                  <a:cubicBezTo>
                    <a:pt x="587" y="126"/>
                    <a:pt x="461" y="1"/>
                    <a:pt x="294" y="1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1518" name="Google Shape;1518;p9"/>
          <p:cNvGrpSpPr/>
          <p:nvPr/>
        </p:nvGrpSpPr>
        <p:grpSpPr>
          <a:xfrm rot="-4924618">
            <a:off x="5031555" y="5427139"/>
            <a:ext cx="763799" cy="1120399"/>
            <a:chOff x="1713713" y="4972438"/>
            <a:chExt cx="443613" cy="650725"/>
          </a:xfrm>
        </p:grpSpPr>
        <p:sp>
          <p:nvSpPr>
            <p:cNvPr id="1519" name="Google Shape;1519;p9"/>
            <p:cNvSpPr/>
            <p:nvPr/>
          </p:nvSpPr>
          <p:spPr>
            <a:xfrm>
              <a:off x="1922975" y="5313488"/>
              <a:ext cx="127125" cy="99925"/>
            </a:xfrm>
            <a:custGeom>
              <a:avLst/>
              <a:gdLst/>
              <a:ahLst/>
              <a:cxnLst/>
              <a:rect l="l" t="t" r="r" b="b"/>
              <a:pathLst>
                <a:path w="5085" h="3997" extrusionOk="0">
                  <a:moveTo>
                    <a:pt x="942" y="0"/>
                  </a:moveTo>
                  <a:lnTo>
                    <a:pt x="0" y="1674"/>
                  </a:lnTo>
                  <a:lnTo>
                    <a:pt x="4164" y="3997"/>
                  </a:lnTo>
                  <a:lnTo>
                    <a:pt x="4101" y="2867"/>
                  </a:lnTo>
                  <a:lnTo>
                    <a:pt x="5085" y="2323"/>
                  </a:lnTo>
                  <a:lnTo>
                    <a:pt x="942" y="0"/>
                  </a:ln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20" name="Google Shape;1520;p9"/>
            <p:cNvSpPr/>
            <p:nvPr/>
          </p:nvSpPr>
          <p:spPr>
            <a:xfrm>
              <a:off x="1924000" y="5319238"/>
              <a:ext cx="65425" cy="125050"/>
            </a:xfrm>
            <a:custGeom>
              <a:avLst/>
              <a:gdLst/>
              <a:ahLst/>
              <a:cxnLst/>
              <a:rect l="l" t="t" r="r" b="b"/>
              <a:pathLst>
                <a:path w="2617" h="5002" extrusionOk="0">
                  <a:moveTo>
                    <a:pt x="1905" y="0"/>
                  </a:moveTo>
                  <a:lnTo>
                    <a:pt x="1" y="293"/>
                  </a:lnTo>
                  <a:lnTo>
                    <a:pt x="712" y="5001"/>
                  </a:lnTo>
                  <a:lnTo>
                    <a:pt x="1570" y="4269"/>
                  </a:lnTo>
                  <a:lnTo>
                    <a:pt x="2616" y="4708"/>
                  </a:lnTo>
                  <a:lnTo>
                    <a:pt x="2616" y="4708"/>
                  </a:lnTo>
                  <a:lnTo>
                    <a:pt x="1905" y="0"/>
                  </a:ln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21" name="Google Shape;1521;p9"/>
            <p:cNvSpPr/>
            <p:nvPr/>
          </p:nvSpPr>
          <p:spPr>
            <a:xfrm>
              <a:off x="1713725" y="4972438"/>
              <a:ext cx="443600" cy="650725"/>
            </a:xfrm>
            <a:custGeom>
              <a:avLst/>
              <a:gdLst/>
              <a:ahLst/>
              <a:cxnLst/>
              <a:rect l="l" t="t" r="r" b="b"/>
              <a:pathLst>
                <a:path w="17744" h="26029" extrusionOk="0">
                  <a:moveTo>
                    <a:pt x="13015" y="0"/>
                  </a:moveTo>
                  <a:lnTo>
                    <a:pt x="1" y="23393"/>
                  </a:lnTo>
                  <a:cubicBezTo>
                    <a:pt x="670" y="25757"/>
                    <a:pt x="4750" y="26029"/>
                    <a:pt x="4750" y="26029"/>
                  </a:cubicBezTo>
                  <a:lnTo>
                    <a:pt x="17744" y="2636"/>
                  </a:lnTo>
                  <a:cubicBezTo>
                    <a:pt x="17200" y="837"/>
                    <a:pt x="13015" y="0"/>
                    <a:pt x="13015" y="0"/>
                  </a:cubicBezTo>
                  <a:close/>
                </a:path>
              </a:pathLst>
            </a:custGeom>
            <a:solidFill>
              <a:srgbClr val="FFF0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22" name="Google Shape;1522;p9"/>
            <p:cNvSpPr/>
            <p:nvPr/>
          </p:nvSpPr>
          <p:spPr>
            <a:xfrm>
              <a:off x="1772850" y="4997538"/>
              <a:ext cx="384475" cy="625625"/>
            </a:xfrm>
            <a:custGeom>
              <a:avLst/>
              <a:gdLst/>
              <a:ahLst/>
              <a:cxnLst/>
              <a:rect l="l" t="t" r="r" b="b"/>
              <a:pathLst>
                <a:path w="15379" h="25025" extrusionOk="0">
                  <a:moveTo>
                    <a:pt x="13621" y="0"/>
                  </a:moveTo>
                  <a:lnTo>
                    <a:pt x="0" y="24502"/>
                  </a:lnTo>
                  <a:cubicBezTo>
                    <a:pt x="774" y="24774"/>
                    <a:pt x="1569" y="24941"/>
                    <a:pt x="2385" y="25025"/>
                  </a:cubicBezTo>
                  <a:lnTo>
                    <a:pt x="15379" y="1632"/>
                  </a:lnTo>
                  <a:cubicBezTo>
                    <a:pt x="15170" y="963"/>
                    <a:pt x="14458" y="419"/>
                    <a:pt x="13621" y="0"/>
                  </a:cubicBezTo>
                  <a:close/>
                </a:path>
              </a:pathLst>
            </a:custGeom>
            <a:solidFill>
              <a:srgbClr val="FFF0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23" name="Google Shape;1523;p9"/>
            <p:cNvSpPr/>
            <p:nvPr/>
          </p:nvSpPr>
          <p:spPr>
            <a:xfrm>
              <a:off x="1813650" y="5021588"/>
              <a:ext cx="343675" cy="601575"/>
            </a:xfrm>
            <a:custGeom>
              <a:avLst/>
              <a:gdLst/>
              <a:ahLst/>
              <a:cxnLst/>
              <a:rect l="l" t="t" r="r" b="b"/>
              <a:pathLst>
                <a:path w="13747" h="24063" extrusionOk="0">
                  <a:moveTo>
                    <a:pt x="13349" y="1"/>
                  </a:moveTo>
                  <a:lnTo>
                    <a:pt x="0" y="23958"/>
                  </a:lnTo>
                  <a:cubicBezTo>
                    <a:pt x="439" y="24042"/>
                    <a:pt x="732" y="24063"/>
                    <a:pt x="732" y="24063"/>
                  </a:cubicBezTo>
                  <a:lnTo>
                    <a:pt x="13747" y="670"/>
                  </a:lnTo>
                  <a:cubicBezTo>
                    <a:pt x="13663" y="419"/>
                    <a:pt x="13517" y="189"/>
                    <a:pt x="13349" y="1"/>
                  </a:cubicBezTo>
                  <a:close/>
                </a:path>
              </a:pathLst>
            </a:custGeom>
            <a:solidFill>
              <a:srgbClr val="FFF0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24" name="Google Shape;1524;p9"/>
            <p:cNvSpPr/>
            <p:nvPr/>
          </p:nvSpPr>
          <p:spPr>
            <a:xfrm>
              <a:off x="1857050" y="5254513"/>
              <a:ext cx="148600" cy="111300"/>
            </a:xfrm>
            <a:custGeom>
              <a:avLst/>
              <a:gdLst/>
              <a:ahLst/>
              <a:cxnLst/>
              <a:rect l="l" t="t" r="r" b="b"/>
              <a:pathLst>
                <a:path w="5944" h="4452" extrusionOk="0">
                  <a:moveTo>
                    <a:pt x="1" y="1814"/>
                  </a:moveTo>
                  <a:cubicBezTo>
                    <a:pt x="1" y="1815"/>
                    <a:pt x="1" y="1815"/>
                    <a:pt x="1" y="1815"/>
                  </a:cubicBezTo>
                  <a:lnTo>
                    <a:pt x="1" y="1814"/>
                  </a:lnTo>
                  <a:close/>
                  <a:moveTo>
                    <a:pt x="1220" y="1"/>
                  </a:moveTo>
                  <a:cubicBezTo>
                    <a:pt x="1006" y="1"/>
                    <a:pt x="963" y="79"/>
                    <a:pt x="963" y="79"/>
                  </a:cubicBezTo>
                  <a:lnTo>
                    <a:pt x="1" y="1814"/>
                  </a:lnTo>
                  <a:lnTo>
                    <a:pt x="1" y="1814"/>
                  </a:lnTo>
                  <a:cubicBezTo>
                    <a:pt x="6" y="1807"/>
                    <a:pt x="52" y="1737"/>
                    <a:pt x="251" y="1737"/>
                  </a:cubicBezTo>
                  <a:cubicBezTo>
                    <a:pt x="554" y="1737"/>
                    <a:pt x="1212" y="1897"/>
                    <a:pt x="2616" y="2673"/>
                  </a:cubicBezTo>
                  <a:cubicBezTo>
                    <a:pt x="4981" y="3991"/>
                    <a:pt x="4729" y="4452"/>
                    <a:pt x="4729" y="4452"/>
                  </a:cubicBezTo>
                  <a:lnTo>
                    <a:pt x="5692" y="2715"/>
                  </a:lnTo>
                  <a:cubicBezTo>
                    <a:pt x="5692" y="2715"/>
                    <a:pt x="5943" y="2255"/>
                    <a:pt x="3579" y="936"/>
                  </a:cubicBezTo>
                  <a:cubicBezTo>
                    <a:pt x="2187" y="160"/>
                    <a:pt x="1527" y="1"/>
                    <a:pt x="1220" y="1"/>
                  </a:cubicBez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25" name="Google Shape;1525;p9"/>
            <p:cNvSpPr/>
            <p:nvPr/>
          </p:nvSpPr>
          <p:spPr>
            <a:xfrm>
              <a:off x="1922963" y="5313488"/>
              <a:ext cx="127125" cy="99925"/>
            </a:xfrm>
            <a:custGeom>
              <a:avLst/>
              <a:gdLst/>
              <a:ahLst/>
              <a:cxnLst/>
              <a:rect l="l" t="t" r="r" b="b"/>
              <a:pathLst>
                <a:path w="5085" h="3997" extrusionOk="0">
                  <a:moveTo>
                    <a:pt x="942" y="0"/>
                  </a:moveTo>
                  <a:lnTo>
                    <a:pt x="0" y="1674"/>
                  </a:lnTo>
                  <a:lnTo>
                    <a:pt x="4164" y="3997"/>
                  </a:lnTo>
                  <a:lnTo>
                    <a:pt x="4101" y="2867"/>
                  </a:lnTo>
                  <a:lnTo>
                    <a:pt x="5085" y="2323"/>
                  </a:lnTo>
                  <a:lnTo>
                    <a:pt x="942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26" name="Google Shape;1526;p9"/>
            <p:cNvSpPr/>
            <p:nvPr/>
          </p:nvSpPr>
          <p:spPr>
            <a:xfrm>
              <a:off x="1923988" y="5319238"/>
              <a:ext cx="65425" cy="125050"/>
            </a:xfrm>
            <a:custGeom>
              <a:avLst/>
              <a:gdLst/>
              <a:ahLst/>
              <a:cxnLst/>
              <a:rect l="l" t="t" r="r" b="b"/>
              <a:pathLst>
                <a:path w="2617" h="5002" extrusionOk="0">
                  <a:moveTo>
                    <a:pt x="1905" y="0"/>
                  </a:moveTo>
                  <a:lnTo>
                    <a:pt x="1" y="293"/>
                  </a:lnTo>
                  <a:lnTo>
                    <a:pt x="712" y="5001"/>
                  </a:lnTo>
                  <a:lnTo>
                    <a:pt x="1570" y="4269"/>
                  </a:lnTo>
                  <a:lnTo>
                    <a:pt x="2616" y="4708"/>
                  </a:lnTo>
                  <a:lnTo>
                    <a:pt x="2616" y="4708"/>
                  </a:lnTo>
                  <a:lnTo>
                    <a:pt x="1905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27" name="Google Shape;1527;p9"/>
            <p:cNvSpPr/>
            <p:nvPr/>
          </p:nvSpPr>
          <p:spPr>
            <a:xfrm>
              <a:off x="1713713" y="4972438"/>
              <a:ext cx="443600" cy="650725"/>
            </a:xfrm>
            <a:custGeom>
              <a:avLst/>
              <a:gdLst/>
              <a:ahLst/>
              <a:cxnLst/>
              <a:rect l="l" t="t" r="r" b="b"/>
              <a:pathLst>
                <a:path w="17744" h="26029" extrusionOk="0">
                  <a:moveTo>
                    <a:pt x="13015" y="0"/>
                  </a:moveTo>
                  <a:lnTo>
                    <a:pt x="1" y="23393"/>
                  </a:lnTo>
                  <a:cubicBezTo>
                    <a:pt x="670" y="25757"/>
                    <a:pt x="4750" y="26029"/>
                    <a:pt x="4750" y="26029"/>
                  </a:cubicBezTo>
                  <a:lnTo>
                    <a:pt x="17744" y="2636"/>
                  </a:lnTo>
                  <a:cubicBezTo>
                    <a:pt x="17200" y="837"/>
                    <a:pt x="13015" y="0"/>
                    <a:pt x="13015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28" name="Google Shape;1528;p9"/>
            <p:cNvSpPr/>
            <p:nvPr/>
          </p:nvSpPr>
          <p:spPr>
            <a:xfrm>
              <a:off x="1772838" y="4997538"/>
              <a:ext cx="384475" cy="625625"/>
            </a:xfrm>
            <a:custGeom>
              <a:avLst/>
              <a:gdLst/>
              <a:ahLst/>
              <a:cxnLst/>
              <a:rect l="l" t="t" r="r" b="b"/>
              <a:pathLst>
                <a:path w="15379" h="25025" extrusionOk="0">
                  <a:moveTo>
                    <a:pt x="13621" y="0"/>
                  </a:moveTo>
                  <a:lnTo>
                    <a:pt x="0" y="24502"/>
                  </a:lnTo>
                  <a:cubicBezTo>
                    <a:pt x="774" y="24774"/>
                    <a:pt x="1569" y="24941"/>
                    <a:pt x="2385" y="25025"/>
                  </a:cubicBezTo>
                  <a:lnTo>
                    <a:pt x="15379" y="1632"/>
                  </a:lnTo>
                  <a:cubicBezTo>
                    <a:pt x="15170" y="963"/>
                    <a:pt x="14458" y="419"/>
                    <a:pt x="1362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29" name="Google Shape;1529;p9"/>
            <p:cNvSpPr/>
            <p:nvPr/>
          </p:nvSpPr>
          <p:spPr>
            <a:xfrm>
              <a:off x="1813638" y="5021588"/>
              <a:ext cx="343675" cy="601575"/>
            </a:xfrm>
            <a:custGeom>
              <a:avLst/>
              <a:gdLst/>
              <a:ahLst/>
              <a:cxnLst/>
              <a:rect l="l" t="t" r="r" b="b"/>
              <a:pathLst>
                <a:path w="13747" h="24063" extrusionOk="0">
                  <a:moveTo>
                    <a:pt x="13349" y="1"/>
                  </a:moveTo>
                  <a:lnTo>
                    <a:pt x="0" y="23958"/>
                  </a:lnTo>
                  <a:cubicBezTo>
                    <a:pt x="439" y="24042"/>
                    <a:pt x="732" y="24063"/>
                    <a:pt x="732" y="24063"/>
                  </a:cubicBezTo>
                  <a:lnTo>
                    <a:pt x="13747" y="670"/>
                  </a:lnTo>
                  <a:cubicBezTo>
                    <a:pt x="13663" y="419"/>
                    <a:pt x="13517" y="189"/>
                    <a:pt x="13349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30" name="Google Shape;1530;p9"/>
            <p:cNvSpPr/>
            <p:nvPr/>
          </p:nvSpPr>
          <p:spPr>
            <a:xfrm>
              <a:off x="1857038" y="5254513"/>
              <a:ext cx="148600" cy="111300"/>
            </a:xfrm>
            <a:custGeom>
              <a:avLst/>
              <a:gdLst/>
              <a:ahLst/>
              <a:cxnLst/>
              <a:rect l="l" t="t" r="r" b="b"/>
              <a:pathLst>
                <a:path w="5944" h="4452" extrusionOk="0">
                  <a:moveTo>
                    <a:pt x="1" y="1814"/>
                  </a:moveTo>
                  <a:cubicBezTo>
                    <a:pt x="1" y="1815"/>
                    <a:pt x="1" y="1815"/>
                    <a:pt x="1" y="1815"/>
                  </a:cubicBezTo>
                  <a:lnTo>
                    <a:pt x="1" y="1814"/>
                  </a:lnTo>
                  <a:close/>
                  <a:moveTo>
                    <a:pt x="1220" y="1"/>
                  </a:moveTo>
                  <a:cubicBezTo>
                    <a:pt x="1006" y="1"/>
                    <a:pt x="963" y="79"/>
                    <a:pt x="963" y="79"/>
                  </a:cubicBezTo>
                  <a:lnTo>
                    <a:pt x="1" y="1814"/>
                  </a:lnTo>
                  <a:lnTo>
                    <a:pt x="1" y="1814"/>
                  </a:lnTo>
                  <a:cubicBezTo>
                    <a:pt x="6" y="1807"/>
                    <a:pt x="52" y="1737"/>
                    <a:pt x="251" y="1737"/>
                  </a:cubicBezTo>
                  <a:cubicBezTo>
                    <a:pt x="554" y="1737"/>
                    <a:pt x="1212" y="1897"/>
                    <a:pt x="2616" y="2673"/>
                  </a:cubicBezTo>
                  <a:cubicBezTo>
                    <a:pt x="4981" y="3991"/>
                    <a:pt x="4729" y="4452"/>
                    <a:pt x="4729" y="4452"/>
                  </a:cubicBezTo>
                  <a:lnTo>
                    <a:pt x="5692" y="2715"/>
                  </a:lnTo>
                  <a:cubicBezTo>
                    <a:pt x="5692" y="2715"/>
                    <a:pt x="5943" y="2255"/>
                    <a:pt x="3579" y="936"/>
                  </a:cubicBezTo>
                  <a:cubicBezTo>
                    <a:pt x="2187" y="160"/>
                    <a:pt x="1527" y="1"/>
                    <a:pt x="122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1531" name="Google Shape;1531;p9"/>
          <p:cNvGrpSpPr/>
          <p:nvPr/>
        </p:nvGrpSpPr>
        <p:grpSpPr>
          <a:xfrm rot="-1266112">
            <a:off x="8714141" y="5232360"/>
            <a:ext cx="1307756" cy="1105131"/>
            <a:chOff x="4750788" y="4200338"/>
            <a:chExt cx="759563" cy="641875"/>
          </a:xfrm>
        </p:grpSpPr>
        <p:sp>
          <p:nvSpPr>
            <p:cNvPr id="1532" name="Google Shape;1532;p9"/>
            <p:cNvSpPr/>
            <p:nvPr/>
          </p:nvSpPr>
          <p:spPr>
            <a:xfrm>
              <a:off x="4750800" y="4200338"/>
              <a:ext cx="759550" cy="641875"/>
            </a:xfrm>
            <a:custGeom>
              <a:avLst/>
              <a:gdLst/>
              <a:ahLst/>
              <a:cxnLst/>
              <a:rect l="l" t="t" r="r" b="b"/>
              <a:pathLst>
                <a:path w="30382" h="25675" extrusionOk="0">
                  <a:moveTo>
                    <a:pt x="377" y="1"/>
                  </a:moveTo>
                  <a:cubicBezTo>
                    <a:pt x="168" y="1"/>
                    <a:pt x="0" y="189"/>
                    <a:pt x="0" y="398"/>
                  </a:cubicBezTo>
                  <a:lnTo>
                    <a:pt x="0" y="19941"/>
                  </a:lnTo>
                  <a:cubicBezTo>
                    <a:pt x="0" y="20150"/>
                    <a:pt x="168" y="20318"/>
                    <a:pt x="377" y="20318"/>
                  </a:cubicBezTo>
                  <a:lnTo>
                    <a:pt x="12031" y="20318"/>
                  </a:lnTo>
                  <a:lnTo>
                    <a:pt x="8642" y="25674"/>
                  </a:lnTo>
                  <a:lnTo>
                    <a:pt x="22263" y="25674"/>
                  </a:lnTo>
                  <a:lnTo>
                    <a:pt x="18873" y="20318"/>
                  </a:lnTo>
                  <a:lnTo>
                    <a:pt x="30005" y="20318"/>
                  </a:lnTo>
                  <a:cubicBezTo>
                    <a:pt x="30214" y="20318"/>
                    <a:pt x="30381" y="20150"/>
                    <a:pt x="30381" y="19941"/>
                  </a:cubicBezTo>
                  <a:lnTo>
                    <a:pt x="30381" y="398"/>
                  </a:lnTo>
                  <a:cubicBezTo>
                    <a:pt x="30381" y="189"/>
                    <a:pt x="30214" y="22"/>
                    <a:pt x="30026" y="1"/>
                  </a:cubicBezTo>
                  <a:close/>
                </a:path>
              </a:pathLst>
            </a:custGeom>
            <a:solidFill>
              <a:srgbClr val="7C4C2E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33" name="Google Shape;1533;p9"/>
            <p:cNvSpPr/>
            <p:nvPr/>
          </p:nvSpPr>
          <p:spPr>
            <a:xfrm>
              <a:off x="4787925" y="4234863"/>
              <a:ext cx="685800" cy="438900"/>
            </a:xfrm>
            <a:custGeom>
              <a:avLst/>
              <a:gdLst/>
              <a:ahLst/>
              <a:cxnLst/>
              <a:rect l="l" t="t" r="r" b="b"/>
              <a:pathLst>
                <a:path w="27432" h="17556" extrusionOk="0">
                  <a:moveTo>
                    <a:pt x="1" y="1"/>
                  </a:moveTo>
                  <a:lnTo>
                    <a:pt x="1" y="17556"/>
                  </a:lnTo>
                  <a:lnTo>
                    <a:pt x="27432" y="17556"/>
                  </a:lnTo>
                  <a:lnTo>
                    <a:pt x="27432" y="1"/>
                  </a:lnTo>
                  <a:close/>
                </a:path>
              </a:pathLst>
            </a:custGeom>
            <a:solidFill>
              <a:srgbClr val="FFFEE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34" name="Google Shape;1534;p9"/>
            <p:cNvSpPr/>
            <p:nvPr/>
          </p:nvSpPr>
          <p:spPr>
            <a:xfrm>
              <a:off x="4815650" y="4254213"/>
              <a:ext cx="299750" cy="203525"/>
            </a:xfrm>
            <a:custGeom>
              <a:avLst/>
              <a:gdLst/>
              <a:ahLst/>
              <a:cxnLst/>
              <a:rect l="l" t="t" r="r" b="b"/>
              <a:pathLst>
                <a:path w="11990" h="8141" extrusionOk="0">
                  <a:moveTo>
                    <a:pt x="1" y="1"/>
                  </a:moveTo>
                  <a:lnTo>
                    <a:pt x="1" y="8140"/>
                  </a:lnTo>
                  <a:lnTo>
                    <a:pt x="11990" y="8140"/>
                  </a:lnTo>
                  <a:lnTo>
                    <a:pt x="11990" y="1"/>
                  </a:lnTo>
                  <a:close/>
                </a:path>
              </a:pathLst>
            </a:custGeom>
            <a:solidFill>
              <a:srgbClr val="39B44A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35" name="Google Shape;1535;p9"/>
            <p:cNvSpPr/>
            <p:nvPr/>
          </p:nvSpPr>
          <p:spPr>
            <a:xfrm>
              <a:off x="4815650" y="4478638"/>
              <a:ext cx="133425" cy="176300"/>
            </a:xfrm>
            <a:custGeom>
              <a:avLst/>
              <a:gdLst/>
              <a:ahLst/>
              <a:cxnLst/>
              <a:rect l="l" t="t" r="r" b="b"/>
              <a:pathLst>
                <a:path w="5337" h="7052" extrusionOk="0">
                  <a:moveTo>
                    <a:pt x="1" y="0"/>
                  </a:moveTo>
                  <a:lnTo>
                    <a:pt x="1" y="7051"/>
                  </a:lnTo>
                  <a:lnTo>
                    <a:pt x="5336" y="7051"/>
                  </a:lnTo>
                  <a:lnTo>
                    <a:pt x="5336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36" name="Google Shape;1536;p9"/>
            <p:cNvSpPr/>
            <p:nvPr/>
          </p:nvSpPr>
          <p:spPr>
            <a:xfrm>
              <a:off x="4981475" y="4478638"/>
              <a:ext cx="133925" cy="176300"/>
            </a:xfrm>
            <a:custGeom>
              <a:avLst/>
              <a:gdLst/>
              <a:ahLst/>
              <a:cxnLst/>
              <a:rect l="l" t="t" r="r" b="b"/>
              <a:pathLst>
                <a:path w="5357" h="7052" extrusionOk="0">
                  <a:moveTo>
                    <a:pt x="0" y="0"/>
                  </a:moveTo>
                  <a:lnTo>
                    <a:pt x="0" y="7051"/>
                  </a:lnTo>
                  <a:lnTo>
                    <a:pt x="5357" y="7051"/>
                  </a:lnTo>
                  <a:lnTo>
                    <a:pt x="5357" y="0"/>
                  </a:lnTo>
                  <a:close/>
                </a:path>
              </a:pathLst>
            </a:custGeom>
            <a:solidFill>
              <a:srgbClr val="FFE300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37" name="Google Shape;1537;p9"/>
            <p:cNvSpPr/>
            <p:nvPr/>
          </p:nvSpPr>
          <p:spPr>
            <a:xfrm>
              <a:off x="5137350" y="4254213"/>
              <a:ext cx="308650" cy="7875"/>
            </a:xfrm>
            <a:custGeom>
              <a:avLst/>
              <a:gdLst/>
              <a:ahLst/>
              <a:cxnLst/>
              <a:rect l="l" t="t" r="r" b="b"/>
              <a:pathLst>
                <a:path w="12346" h="315" extrusionOk="0">
                  <a:moveTo>
                    <a:pt x="1" y="1"/>
                  </a:moveTo>
                  <a:lnTo>
                    <a:pt x="1" y="315"/>
                  </a:lnTo>
                  <a:lnTo>
                    <a:pt x="12346" y="31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38" name="Google Shape;1538;p9"/>
            <p:cNvSpPr/>
            <p:nvPr/>
          </p:nvSpPr>
          <p:spPr>
            <a:xfrm>
              <a:off x="5137350" y="428978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39" name="Google Shape;1539;p9"/>
            <p:cNvSpPr/>
            <p:nvPr/>
          </p:nvSpPr>
          <p:spPr>
            <a:xfrm>
              <a:off x="5137350" y="4325363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40" name="Google Shape;1540;p9"/>
            <p:cNvSpPr/>
            <p:nvPr/>
          </p:nvSpPr>
          <p:spPr>
            <a:xfrm>
              <a:off x="5137350" y="436093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0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41" name="Google Shape;1541;p9"/>
            <p:cNvSpPr/>
            <p:nvPr/>
          </p:nvSpPr>
          <p:spPr>
            <a:xfrm>
              <a:off x="5137350" y="4397038"/>
              <a:ext cx="308650" cy="7850"/>
            </a:xfrm>
            <a:custGeom>
              <a:avLst/>
              <a:gdLst/>
              <a:ahLst/>
              <a:cxnLst/>
              <a:rect l="l" t="t" r="r" b="b"/>
              <a:pathLst>
                <a:path w="12346" h="314" extrusionOk="0">
                  <a:moveTo>
                    <a:pt x="1" y="0"/>
                  </a:moveTo>
                  <a:lnTo>
                    <a:pt x="1" y="314"/>
                  </a:lnTo>
                  <a:lnTo>
                    <a:pt x="12346" y="314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42" name="Google Shape;1542;p9"/>
            <p:cNvSpPr/>
            <p:nvPr/>
          </p:nvSpPr>
          <p:spPr>
            <a:xfrm>
              <a:off x="5137350" y="443258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6"/>
                  </a:lnTo>
                  <a:lnTo>
                    <a:pt x="12346" y="336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43" name="Google Shape;1543;p9"/>
            <p:cNvSpPr/>
            <p:nvPr/>
          </p:nvSpPr>
          <p:spPr>
            <a:xfrm>
              <a:off x="5137350" y="4468163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44" name="Google Shape;1544;p9"/>
            <p:cNvSpPr/>
            <p:nvPr/>
          </p:nvSpPr>
          <p:spPr>
            <a:xfrm>
              <a:off x="5137350" y="450373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0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45" name="Google Shape;1545;p9"/>
            <p:cNvSpPr/>
            <p:nvPr/>
          </p:nvSpPr>
          <p:spPr>
            <a:xfrm>
              <a:off x="5137350" y="4539838"/>
              <a:ext cx="308650" cy="7875"/>
            </a:xfrm>
            <a:custGeom>
              <a:avLst/>
              <a:gdLst/>
              <a:ahLst/>
              <a:cxnLst/>
              <a:rect l="l" t="t" r="r" b="b"/>
              <a:pathLst>
                <a:path w="12346" h="315" extrusionOk="0">
                  <a:moveTo>
                    <a:pt x="1" y="0"/>
                  </a:moveTo>
                  <a:lnTo>
                    <a:pt x="1" y="314"/>
                  </a:lnTo>
                  <a:lnTo>
                    <a:pt x="12346" y="314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46" name="Google Shape;1546;p9"/>
            <p:cNvSpPr/>
            <p:nvPr/>
          </p:nvSpPr>
          <p:spPr>
            <a:xfrm>
              <a:off x="5137350" y="4575413"/>
              <a:ext cx="308650" cy="7850"/>
            </a:xfrm>
            <a:custGeom>
              <a:avLst/>
              <a:gdLst/>
              <a:ahLst/>
              <a:cxnLst/>
              <a:rect l="l" t="t" r="r" b="b"/>
              <a:pathLst>
                <a:path w="12346" h="314" extrusionOk="0">
                  <a:moveTo>
                    <a:pt x="1" y="0"/>
                  </a:moveTo>
                  <a:lnTo>
                    <a:pt x="1" y="314"/>
                  </a:lnTo>
                  <a:lnTo>
                    <a:pt x="12346" y="314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47" name="Google Shape;1547;p9"/>
            <p:cNvSpPr/>
            <p:nvPr/>
          </p:nvSpPr>
          <p:spPr>
            <a:xfrm>
              <a:off x="5137350" y="4610963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6"/>
                  </a:lnTo>
                  <a:lnTo>
                    <a:pt x="12346" y="336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48" name="Google Shape;1548;p9"/>
            <p:cNvSpPr/>
            <p:nvPr/>
          </p:nvSpPr>
          <p:spPr>
            <a:xfrm>
              <a:off x="5137350" y="464653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49" name="Google Shape;1549;p9"/>
            <p:cNvSpPr/>
            <p:nvPr/>
          </p:nvSpPr>
          <p:spPr>
            <a:xfrm>
              <a:off x="4750788" y="4200338"/>
              <a:ext cx="759550" cy="641875"/>
            </a:xfrm>
            <a:custGeom>
              <a:avLst/>
              <a:gdLst/>
              <a:ahLst/>
              <a:cxnLst/>
              <a:rect l="l" t="t" r="r" b="b"/>
              <a:pathLst>
                <a:path w="30382" h="25675" extrusionOk="0">
                  <a:moveTo>
                    <a:pt x="377" y="1"/>
                  </a:moveTo>
                  <a:cubicBezTo>
                    <a:pt x="168" y="1"/>
                    <a:pt x="0" y="189"/>
                    <a:pt x="0" y="398"/>
                  </a:cubicBezTo>
                  <a:lnTo>
                    <a:pt x="0" y="19941"/>
                  </a:lnTo>
                  <a:cubicBezTo>
                    <a:pt x="0" y="20150"/>
                    <a:pt x="168" y="20318"/>
                    <a:pt x="377" y="20318"/>
                  </a:cubicBezTo>
                  <a:lnTo>
                    <a:pt x="12031" y="20318"/>
                  </a:lnTo>
                  <a:lnTo>
                    <a:pt x="8642" y="25674"/>
                  </a:lnTo>
                  <a:lnTo>
                    <a:pt x="22263" y="25674"/>
                  </a:lnTo>
                  <a:lnTo>
                    <a:pt x="18873" y="20318"/>
                  </a:lnTo>
                  <a:lnTo>
                    <a:pt x="30005" y="20318"/>
                  </a:lnTo>
                  <a:cubicBezTo>
                    <a:pt x="30214" y="20318"/>
                    <a:pt x="30381" y="20150"/>
                    <a:pt x="30381" y="19941"/>
                  </a:cubicBezTo>
                  <a:lnTo>
                    <a:pt x="30381" y="398"/>
                  </a:lnTo>
                  <a:cubicBezTo>
                    <a:pt x="30381" y="189"/>
                    <a:pt x="30214" y="22"/>
                    <a:pt x="3002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50" name="Google Shape;1550;p9"/>
            <p:cNvSpPr/>
            <p:nvPr/>
          </p:nvSpPr>
          <p:spPr>
            <a:xfrm>
              <a:off x="4787913" y="4234863"/>
              <a:ext cx="685800" cy="438900"/>
            </a:xfrm>
            <a:custGeom>
              <a:avLst/>
              <a:gdLst/>
              <a:ahLst/>
              <a:cxnLst/>
              <a:rect l="l" t="t" r="r" b="b"/>
              <a:pathLst>
                <a:path w="27432" h="17556" extrusionOk="0">
                  <a:moveTo>
                    <a:pt x="1" y="1"/>
                  </a:moveTo>
                  <a:lnTo>
                    <a:pt x="1" y="17556"/>
                  </a:lnTo>
                  <a:lnTo>
                    <a:pt x="27432" y="17556"/>
                  </a:lnTo>
                  <a:lnTo>
                    <a:pt x="27432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51" name="Google Shape;1551;p9"/>
            <p:cNvSpPr/>
            <p:nvPr/>
          </p:nvSpPr>
          <p:spPr>
            <a:xfrm>
              <a:off x="4815638" y="4254213"/>
              <a:ext cx="299750" cy="203525"/>
            </a:xfrm>
            <a:custGeom>
              <a:avLst/>
              <a:gdLst/>
              <a:ahLst/>
              <a:cxnLst/>
              <a:rect l="l" t="t" r="r" b="b"/>
              <a:pathLst>
                <a:path w="11990" h="8141" extrusionOk="0">
                  <a:moveTo>
                    <a:pt x="1" y="1"/>
                  </a:moveTo>
                  <a:lnTo>
                    <a:pt x="1" y="8140"/>
                  </a:lnTo>
                  <a:lnTo>
                    <a:pt x="11990" y="8140"/>
                  </a:lnTo>
                  <a:lnTo>
                    <a:pt x="11990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52" name="Google Shape;1552;p9"/>
            <p:cNvSpPr/>
            <p:nvPr/>
          </p:nvSpPr>
          <p:spPr>
            <a:xfrm>
              <a:off x="4815638" y="4478638"/>
              <a:ext cx="133425" cy="176300"/>
            </a:xfrm>
            <a:custGeom>
              <a:avLst/>
              <a:gdLst/>
              <a:ahLst/>
              <a:cxnLst/>
              <a:rect l="l" t="t" r="r" b="b"/>
              <a:pathLst>
                <a:path w="5337" h="7052" extrusionOk="0">
                  <a:moveTo>
                    <a:pt x="1" y="0"/>
                  </a:moveTo>
                  <a:lnTo>
                    <a:pt x="1" y="7051"/>
                  </a:lnTo>
                  <a:lnTo>
                    <a:pt x="5336" y="7051"/>
                  </a:lnTo>
                  <a:lnTo>
                    <a:pt x="5336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53" name="Google Shape;1553;p9"/>
            <p:cNvSpPr/>
            <p:nvPr/>
          </p:nvSpPr>
          <p:spPr>
            <a:xfrm>
              <a:off x="4981463" y="4478638"/>
              <a:ext cx="133925" cy="176300"/>
            </a:xfrm>
            <a:custGeom>
              <a:avLst/>
              <a:gdLst/>
              <a:ahLst/>
              <a:cxnLst/>
              <a:rect l="l" t="t" r="r" b="b"/>
              <a:pathLst>
                <a:path w="5357" h="7052" extrusionOk="0">
                  <a:moveTo>
                    <a:pt x="0" y="0"/>
                  </a:moveTo>
                  <a:lnTo>
                    <a:pt x="0" y="7051"/>
                  </a:lnTo>
                  <a:lnTo>
                    <a:pt x="5357" y="7051"/>
                  </a:lnTo>
                  <a:lnTo>
                    <a:pt x="5357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54" name="Google Shape;1554;p9"/>
            <p:cNvSpPr/>
            <p:nvPr/>
          </p:nvSpPr>
          <p:spPr>
            <a:xfrm>
              <a:off x="5137338" y="4254213"/>
              <a:ext cx="308650" cy="7875"/>
            </a:xfrm>
            <a:custGeom>
              <a:avLst/>
              <a:gdLst/>
              <a:ahLst/>
              <a:cxnLst/>
              <a:rect l="l" t="t" r="r" b="b"/>
              <a:pathLst>
                <a:path w="12346" h="315" extrusionOk="0">
                  <a:moveTo>
                    <a:pt x="1" y="1"/>
                  </a:moveTo>
                  <a:lnTo>
                    <a:pt x="1" y="315"/>
                  </a:lnTo>
                  <a:lnTo>
                    <a:pt x="12346" y="31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55" name="Google Shape;1555;p9"/>
            <p:cNvSpPr/>
            <p:nvPr/>
          </p:nvSpPr>
          <p:spPr>
            <a:xfrm>
              <a:off x="5137338" y="428978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56" name="Google Shape;1556;p9"/>
            <p:cNvSpPr/>
            <p:nvPr/>
          </p:nvSpPr>
          <p:spPr>
            <a:xfrm>
              <a:off x="5137338" y="4325363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57" name="Google Shape;1557;p9"/>
            <p:cNvSpPr/>
            <p:nvPr/>
          </p:nvSpPr>
          <p:spPr>
            <a:xfrm>
              <a:off x="5137338" y="436093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0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58" name="Google Shape;1558;p9"/>
            <p:cNvSpPr/>
            <p:nvPr/>
          </p:nvSpPr>
          <p:spPr>
            <a:xfrm>
              <a:off x="5137338" y="4397038"/>
              <a:ext cx="308650" cy="7850"/>
            </a:xfrm>
            <a:custGeom>
              <a:avLst/>
              <a:gdLst/>
              <a:ahLst/>
              <a:cxnLst/>
              <a:rect l="l" t="t" r="r" b="b"/>
              <a:pathLst>
                <a:path w="12346" h="314" extrusionOk="0">
                  <a:moveTo>
                    <a:pt x="1" y="0"/>
                  </a:moveTo>
                  <a:lnTo>
                    <a:pt x="1" y="314"/>
                  </a:lnTo>
                  <a:lnTo>
                    <a:pt x="12346" y="314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59" name="Google Shape;1559;p9"/>
            <p:cNvSpPr/>
            <p:nvPr/>
          </p:nvSpPr>
          <p:spPr>
            <a:xfrm>
              <a:off x="5137338" y="443258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6"/>
                  </a:lnTo>
                  <a:lnTo>
                    <a:pt x="12346" y="336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60" name="Google Shape;1560;p9"/>
            <p:cNvSpPr/>
            <p:nvPr/>
          </p:nvSpPr>
          <p:spPr>
            <a:xfrm>
              <a:off x="5137338" y="4468163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61" name="Google Shape;1561;p9"/>
            <p:cNvSpPr/>
            <p:nvPr/>
          </p:nvSpPr>
          <p:spPr>
            <a:xfrm>
              <a:off x="5137338" y="450373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0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62" name="Google Shape;1562;p9"/>
            <p:cNvSpPr/>
            <p:nvPr/>
          </p:nvSpPr>
          <p:spPr>
            <a:xfrm>
              <a:off x="5137338" y="4539838"/>
              <a:ext cx="308650" cy="7875"/>
            </a:xfrm>
            <a:custGeom>
              <a:avLst/>
              <a:gdLst/>
              <a:ahLst/>
              <a:cxnLst/>
              <a:rect l="l" t="t" r="r" b="b"/>
              <a:pathLst>
                <a:path w="12346" h="315" extrusionOk="0">
                  <a:moveTo>
                    <a:pt x="1" y="0"/>
                  </a:moveTo>
                  <a:lnTo>
                    <a:pt x="1" y="314"/>
                  </a:lnTo>
                  <a:lnTo>
                    <a:pt x="12346" y="314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63" name="Google Shape;1563;p9"/>
            <p:cNvSpPr/>
            <p:nvPr/>
          </p:nvSpPr>
          <p:spPr>
            <a:xfrm>
              <a:off x="5137338" y="4575413"/>
              <a:ext cx="308650" cy="7850"/>
            </a:xfrm>
            <a:custGeom>
              <a:avLst/>
              <a:gdLst/>
              <a:ahLst/>
              <a:cxnLst/>
              <a:rect l="l" t="t" r="r" b="b"/>
              <a:pathLst>
                <a:path w="12346" h="314" extrusionOk="0">
                  <a:moveTo>
                    <a:pt x="1" y="0"/>
                  </a:moveTo>
                  <a:lnTo>
                    <a:pt x="1" y="314"/>
                  </a:lnTo>
                  <a:lnTo>
                    <a:pt x="12346" y="314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64" name="Google Shape;1564;p9"/>
            <p:cNvSpPr/>
            <p:nvPr/>
          </p:nvSpPr>
          <p:spPr>
            <a:xfrm>
              <a:off x="5137338" y="4610963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6"/>
                  </a:lnTo>
                  <a:lnTo>
                    <a:pt x="12346" y="336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65" name="Google Shape;1565;p9"/>
            <p:cNvSpPr/>
            <p:nvPr/>
          </p:nvSpPr>
          <p:spPr>
            <a:xfrm>
              <a:off x="5137338" y="464653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1566" name="Google Shape;1566;p9"/>
          <p:cNvGrpSpPr/>
          <p:nvPr/>
        </p:nvGrpSpPr>
        <p:grpSpPr>
          <a:xfrm rot="-7957323">
            <a:off x="1096504" y="215031"/>
            <a:ext cx="728003" cy="1524437"/>
            <a:chOff x="724161" y="2710893"/>
            <a:chExt cx="281035" cy="588445"/>
          </a:xfrm>
        </p:grpSpPr>
        <p:sp>
          <p:nvSpPr>
            <p:cNvPr id="1567" name="Google Shape;1567;p9"/>
            <p:cNvSpPr/>
            <p:nvPr/>
          </p:nvSpPr>
          <p:spPr>
            <a:xfrm>
              <a:off x="930849" y="2710893"/>
              <a:ext cx="74347" cy="86001"/>
            </a:xfrm>
            <a:custGeom>
              <a:avLst/>
              <a:gdLst/>
              <a:ahLst/>
              <a:cxnLst/>
              <a:rect l="l" t="t" r="r" b="b"/>
              <a:pathLst>
                <a:path w="2303" h="2664" extrusionOk="0">
                  <a:moveTo>
                    <a:pt x="1087" y="0"/>
                  </a:moveTo>
                  <a:cubicBezTo>
                    <a:pt x="967" y="0"/>
                    <a:pt x="858" y="67"/>
                    <a:pt x="796" y="192"/>
                  </a:cubicBezTo>
                  <a:lnTo>
                    <a:pt x="63" y="1845"/>
                  </a:lnTo>
                  <a:cubicBezTo>
                    <a:pt x="1" y="1991"/>
                    <a:pt x="63" y="2179"/>
                    <a:pt x="210" y="2242"/>
                  </a:cubicBezTo>
                  <a:lnTo>
                    <a:pt x="1089" y="2640"/>
                  </a:lnTo>
                  <a:cubicBezTo>
                    <a:pt x="1126" y="2656"/>
                    <a:pt x="1166" y="2664"/>
                    <a:pt x="1206" y="2664"/>
                  </a:cubicBezTo>
                  <a:cubicBezTo>
                    <a:pt x="1323" y="2664"/>
                    <a:pt x="1440" y="2597"/>
                    <a:pt x="1486" y="2472"/>
                  </a:cubicBezTo>
                  <a:lnTo>
                    <a:pt x="2219" y="819"/>
                  </a:lnTo>
                  <a:cubicBezTo>
                    <a:pt x="2302" y="673"/>
                    <a:pt x="2219" y="485"/>
                    <a:pt x="2072" y="422"/>
                  </a:cubicBezTo>
                  <a:lnTo>
                    <a:pt x="1214" y="24"/>
                  </a:lnTo>
                  <a:cubicBezTo>
                    <a:pt x="1172" y="8"/>
                    <a:pt x="1129" y="0"/>
                    <a:pt x="1087" y="0"/>
                  </a:cubicBezTo>
                  <a:close/>
                </a:path>
              </a:pathLst>
            </a:custGeom>
            <a:solidFill>
              <a:srgbClr val="FF7B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68" name="Google Shape;1568;p9"/>
            <p:cNvSpPr/>
            <p:nvPr/>
          </p:nvSpPr>
          <p:spPr>
            <a:xfrm>
              <a:off x="933561" y="2736655"/>
              <a:ext cx="60142" cy="52039"/>
            </a:xfrm>
            <a:custGeom>
              <a:avLst/>
              <a:gdLst/>
              <a:ahLst/>
              <a:cxnLst/>
              <a:rect l="l" t="t" r="r" b="b"/>
              <a:pathLst>
                <a:path w="1863" h="1612" extrusionOk="0">
                  <a:moveTo>
                    <a:pt x="440" y="1"/>
                  </a:moveTo>
                  <a:lnTo>
                    <a:pt x="0" y="984"/>
                  </a:lnTo>
                  <a:lnTo>
                    <a:pt x="1444" y="1612"/>
                  </a:lnTo>
                  <a:lnTo>
                    <a:pt x="1863" y="649"/>
                  </a:lnTo>
                  <a:lnTo>
                    <a:pt x="440" y="1"/>
                  </a:lnTo>
                  <a:close/>
                </a:path>
              </a:pathLst>
            </a:custGeom>
            <a:solidFill>
              <a:srgbClr val="B2B2B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69" name="Google Shape;1569;p9"/>
            <p:cNvSpPr/>
            <p:nvPr/>
          </p:nvSpPr>
          <p:spPr>
            <a:xfrm>
              <a:off x="725500" y="2769066"/>
              <a:ext cx="222943" cy="472874"/>
            </a:xfrm>
            <a:custGeom>
              <a:avLst/>
              <a:gdLst/>
              <a:ahLst/>
              <a:cxnLst/>
              <a:rect l="l" t="t" r="r" b="b"/>
              <a:pathLst>
                <a:path w="6906" h="14648" extrusionOk="0">
                  <a:moveTo>
                    <a:pt x="6424" y="1"/>
                  </a:moveTo>
                  <a:lnTo>
                    <a:pt x="1" y="14438"/>
                  </a:lnTo>
                  <a:lnTo>
                    <a:pt x="461" y="14647"/>
                  </a:lnTo>
                  <a:lnTo>
                    <a:pt x="6906" y="210"/>
                  </a:lnTo>
                  <a:lnTo>
                    <a:pt x="6424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70" name="Google Shape;1570;p9"/>
            <p:cNvSpPr/>
            <p:nvPr/>
          </p:nvSpPr>
          <p:spPr>
            <a:xfrm>
              <a:off x="740383" y="2775168"/>
              <a:ext cx="223589" cy="472842"/>
            </a:xfrm>
            <a:custGeom>
              <a:avLst/>
              <a:gdLst/>
              <a:ahLst/>
              <a:cxnLst/>
              <a:rect l="l" t="t" r="r" b="b"/>
              <a:pathLst>
                <a:path w="6926" h="14647" extrusionOk="0">
                  <a:moveTo>
                    <a:pt x="6445" y="0"/>
                  </a:moveTo>
                  <a:lnTo>
                    <a:pt x="0" y="14437"/>
                  </a:lnTo>
                  <a:lnTo>
                    <a:pt x="482" y="14647"/>
                  </a:lnTo>
                  <a:lnTo>
                    <a:pt x="6926" y="209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71" name="Google Shape;1571;p9"/>
            <p:cNvSpPr/>
            <p:nvPr/>
          </p:nvSpPr>
          <p:spPr>
            <a:xfrm>
              <a:off x="755910" y="2782593"/>
              <a:ext cx="223621" cy="472842"/>
            </a:xfrm>
            <a:custGeom>
              <a:avLst/>
              <a:gdLst/>
              <a:ahLst/>
              <a:cxnLst/>
              <a:rect l="l" t="t" r="r" b="b"/>
              <a:pathLst>
                <a:path w="6927" h="14647" extrusionOk="0">
                  <a:moveTo>
                    <a:pt x="6445" y="0"/>
                  </a:moveTo>
                  <a:lnTo>
                    <a:pt x="1" y="14417"/>
                  </a:lnTo>
                  <a:lnTo>
                    <a:pt x="482" y="14647"/>
                  </a:lnTo>
                  <a:lnTo>
                    <a:pt x="6926" y="210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72" name="Google Shape;1572;p9"/>
            <p:cNvSpPr/>
            <p:nvPr/>
          </p:nvSpPr>
          <p:spPr>
            <a:xfrm>
              <a:off x="928170" y="2764773"/>
              <a:ext cx="56075" cy="28893"/>
            </a:xfrm>
            <a:custGeom>
              <a:avLst/>
              <a:gdLst/>
              <a:ahLst/>
              <a:cxnLst/>
              <a:rect l="l" t="t" r="r" b="b"/>
              <a:pathLst>
                <a:path w="1737" h="895" extrusionOk="0">
                  <a:moveTo>
                    <a:pt x="142" y="0"/>
                  </a:moveTo>
                  <a:cubicBezTo>
                    <a:pt x="97" y="0"/>
                    <a:pt x="58" y="24"/>
                    <a:pt x="42" y="71"/>
                  </a:cubicBezTo>
                  <a:cubicBezTo>
                    <a:pt x="0" y="134"/>
                    <a:pt x="42" y="218"/>
                    <a:pt x="105" y="238"/>
                  </a:cubicBezTo>
                  <a:lnTo>
                    <a:pt x="1548" y="887"/>
                  </a:lnTo>
                  <a:cubicBezTo>
                    <a:pt x="1564" y="892"/>
                    <a:pt x="1580" y="895"/>
                    <a:pt x="1595" y="895"/>
                  </a:cubicBezTo>
                  <a:cubicBezTo>
                    <a:pt x="1641" y="895"/>
                    <a:pt x="1684" y="871"/>
                    <a:pt x="1716" y="824"/>
                  </a:cubicBezTo>
                  <a:cubicBezTo>
                    <a:pt x="1737" y="762"/>
                    <a:pt x="1716" y="699"/>
                    <a:pt x="1653" y="657"/>
                  </a:cubicBezTo>
                  <a:lnTo>
                    <a:pt x="188" y="8"/>
                  </a:lnTo>
                  <a:cubicBezTo>
                    <a:pt x="173" y="3"/>
                    <a:pt x="157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73" name="Google Shape;1573;p9"/>
            <p:cNvSpPr/>
            <p:nvPr/>
          </p:nvSpPr>
          <p:spPr>
            <a:xfrm>
              <a:off x="943020" y="2732361"/>
              <a:ext cx="55429" cy="29183"/>
            </a:xfrm>
            <a:custGeom>
              <a:avLst/>
              <a:gdLst/>
              <a:ahLst/>
              <a:cxnLst/>
              <a:rect l="l" t="t" r="r" b="b"/>
              <a:pathLst>
                <a:path w="1717" h="904" extrusionOk="0">
                  <a:moveTo>
                    <a:pt x="142" y="0"/>
                  </a:moveTo>
                  <a:cubicBezTo>
                    <a:pt x="90" y="0"/>
                    <a:pt x="37" y="28"/>
                    <a:pt x="21" y="92"/>
                  </a:cubicBezTo>
                  <a:cubicBezTo>
                    <a:pt x="0" y="154"/>
                    <a:pt x="21" y="217"/>
                    <a:pt x="84" y="238"/>
                  </a:cubicBezTo>
                  <a:lnTo>
                    <a:pt x="1528" y="887"/>
                  </a:lnTo>
                  <a:cubicBezTo>
                    <a:pt x="1545" y="898"/>
                    <a:pt x="1564" y="904"/>
                    <a:pt x="1583" y="904"/>
                  </a:cubicBezTo>
                  <a:cubicBezTo>
                    <a:pt x="1632" y="904"/>
                    <a:pt x="1680" y="869"/>
                    <a:pt x="1695" y="824"/>
                  </a:cubicBezTo>
                  <a:cubicBezTo>
                    <a:pt x="1716" y="761"/>
                    <a:pt x="1695" y="698"/>
                    <a:pt x="1632" y="657"/>
                  </a:cubicBezTo>
                  <a:lnTo>
                    <a:pt x="189" y="8"/>
                  </a:lnTo>
                  <a:cubicBezTo>
                    <a:pt x="174" y="3"/>
                    <a:pt x="158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74" name="Google Shape;1574;p9"/>
            <p:cNvSpPr/>
            <p:nvPr/>
          </p:nvSpPr>
          <p:spPr>
            <a:xfrm>
              <a:off x="724177" y="3234483"/>
              <a:ext cx="47294" cy="64856"/>
            </a:xfrm>
            <a:custGeom>
              <a:avLst/>
              <a:gdLst/>
              <a:ahLst/>
              <a:cxnLst/>
              <a:rect l="l" t="t" r="r" b="b"/>
              <a:pathLst>
                <a:path w="1465" h="2009" extrusionOk="0">
                  <a:moveTo>
                    <a:pt x="21" y="0"/>
                  </a:moveTo>
                  <a:lnTo>
                    <a:pt x="0" y="2009"/>
                  </a:lnTo>
                  <a:lnTo>
                    <a:pt x="1465" y="649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EBD3B9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75" name="Google Shape;1575;p9"/>
            <p:cNvSpPr/>
            <p:nvPr/>
          </p:nvSpPr>
          <p:spPr>
            <a:xfrm>
              <a:off x="724177" y="3283778"/>
              <a:ext cx="10815" cy="15560"/>
            </a:xfrm>
            <a:custGeom>
              <a:avLst/>
              <a:gdLst/>
              <a:ahLst/>
              <a:cxnLst/>
              <a:rect l="l" t="t" r="r" b="b"/>
              <a:pathLst>
                <a:path w="335" h="482" extrusionOk="0">
                  <a:moveTo>
                    <a:pt x="0" y="1"/>
                  </a:moveTo>
                  <a:lnTo>
                    <a:pt x="0" y="482"/>
                  </a:lnTo>
                  <a:lnTo>
                    <a:pt x="335" y="147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76" name="Google Shape;1576;p9"/>
            <p:cNvSpPr/>
            <p:nvPr/>
          </p:nvSpPr>
          <p:spPr>
            <a:xfrm>
              <a:off x="970718" y="2717737"/>
              <a:ext cx="34478" cy="35834"/>
            </a:xfrm>
            <a:custGeom>
              <a:avLst/>
              <a:gdLst/>
              <a:ahLst/>
              <a:cxnLst/>
              <a:rect l="l" t="t" r="r" b="b"/>
              <a:pathLst>
                <a:path w="1068" h="1110" extrusionOk="0">
                  <a:moveTo>
                    <a:pt x="356" y="1"/>
                  </a:moveTo>
                  <a:lnTo>
                    <a:pt x="0" y="775"/>
                  </a:lnTo>
                  <a:lnTo>
                    <a:pt x="774" y="1110"/>
                  </a:lnTo>
                  <a:lnTo>
                    <a:pt x="984" y="607"/>
                  </a:lnTo>
                  <a:cubicBezTo>
                    <a:pt x="1067" y="461"/>
                    <a:pt x="984" y="273"/>
                    <a:pt x="837" y="210"/>
                  </a:cubicBezTo>
                  <a:lnTo>
                    <a:pt x="356" y="1"/>
                  </a:lnTo>
                  <a:close/>
                </a:path>
              </a:pathLst>
            </a:custGeom>
            <a:solidFill>
              <a:srgbClr val="FF7B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77" name="Google Shape;1577;p9"/>
            <p:cNvSpPr/>
            <p:nvPr/>
          </p:nvSpPr>
          <p:spPr>
            <a:xfrm>
              <a:off x="956514" y="2750149"/>
              <a:ext cx="35834" cy="35834"/>
            </a:xfrm>
            <a:custGeom>
              <a:avLst/>
              <a:gdLst/>
              <a:ahLst/>
              <a:cxnLst/>
              <a:rect l="l" t="t" r="r" b="b"/>
              <a:pathLst>
                <a:path w="1110" h="1110" extrusionOk="0">
                  <a:moveTo>
                    <a:pt x="336" y="1"/>
                  </a:moveTo>
                  <a:lnTo>
                    <a:pt x="1" y="775"/>
                  </a:lnTo>
                  <a:lnTo>
                    <a:pt x="775" y="1110"/>
                  </a:lnTo>
                  <a:lnTo>
                    <a:pt x="1110" y="336"/>
                  </a:lnTo>
                  <a:lnTo>
                    <a:pt x="336" y="1"/>
                  </a:lnTo>
                  <a:close/>
                </a:path>
              </a:pathLst>
            </a:custGeom>
            <a:solidFill>
              <a:srgbClr val="B2B2B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78" name="Google Shape;1578;p9"/>
            <p:cNvSpPr/>
            <p:nvPr/>
          </p:nvSpPr>
          <p:spPr>
            <a:xfrm>
              <a:off x="747130" y="2782593"/>
              <a:ext cx="215518" cy="466095"/>
            </a:xfrm>
            <a:custGeom>
              <a:avLst/>
              <a:gdLst/>
              <a:ahLst/>
              <a:cxnLst/>
              <a:rect l="l" t="t" r="r" b="b"/>
              <a:pathLst>
                <a:path w="6676" h="14438" extrusionOk="0">
                  <a:moveTo>
                    <a:pt x="6382" y="0"/>
                  </a:moveTo>
                  <a:lnTo>
                    <a:pt x="6299" y="189"/>
                  </a:lnTo>
                  <a:lnTo>
                    <a:pt x="0" y="14312"/>
                  </a:lnTo>
                  <a:lnTo>
                    <a:pt x="273" y="14438"/>
                  </a:lnTo>
                  <a:lnTo>
                    <a:pt x="6675" y="126"/>
                  </a:lnTo>
                  <a:lnTo>
                    <a:pt x="6382" y="0"/>
                  </a:ln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79" name="Google Shape;1579;p9"/>
            <p:cNvSpPr/>
            <p:nvPr/>
          </p:nvSpPr>
          <p:spPr>
            <a:xfrm>
              <a:off x="755910" y="2786628"/>
              <a:ext cx="221587" cy="468806"/>
            </a:xfrm>
            <a:custGeom>
              <a:avLst/>
              <a:gdLst/>
              <a:ahLst/>
              <a:cxnLst/>
              <a:rect l="l" t="t" r="r" b="b"/>
              <a:pathLst>
                <a:path w="6864" h="14522" extrusionOk="0">
                  <a:moveTo>
                    <a:pt x="6403" y="1"/>
                  </a:moveTo>
                  <a:lnTo>
                    <a:pt x="1" y="14313"/>
                  </a:lnTo>
                  <a:lnTo>
                    <a:pt x="482" y="14522"/>
                  </a:lnTo>
                  <a:lnTo>
                    <a:pt x="6863" y="210"/>
                  </a:lnTo>
                  <a:lnTo>
                    <a:pt x="640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80" name="Google Shape;1580;p9"/>
            <p:cNvSpPr/>
            <p:nvPr/>
          </p:nvSpPr>
          <p:spPr>
            <a:xfrm>
              <a:off x="953157" y="2775168"/>
              <a:ext cx="31895" cy="18595"/>
            </a:xfrm>
            <a:custGeom>
              <a:avLst/>
              <a:gdLst/>
              <a:ahLst/>
              <a:cxnLst/>
              <a:rect l="l" t="t" r="r" b="b"/>
              <a:pathLst>
                <a:path w="988" h="576" extrusionOk="0">
                  <a:moveTo>
                    <a:pt x="105" y="0"/>
                  </a:moveTo>
                  <a:lnTo>
                    <a:pt x="63" y="84"/>
                  </a:lnTo>
                  <a:lnTo>
                    <a:pt x="63" y="105"/>
                  </a:lnTo>
                  <a:lnTo>
                    <a:pt x="0" y="230"/>
                  </a:lnTo>
                  <a:lnTo>
                    <a:pt x="293" y="356"/>
                  </a:lnTo>
                  <a:lnTo>
                    <a:pt x="753" y="565"/>
                  </a:lnTo>
                  <a:cubicBezTo>
                    <a:pt x="773" y="573"/>
                    <a:pt x="792" y="576"/>
                    <a:pt x="809" y="576"/>
                  </a:cubicBezTo>
                  <a:cubicBezTo>
                    <a:pt x="937" y="576"/>
                    <a:pt x="987" y="390"/>
                    <a:pt x="858" y="335"/>
                  </a:cubicBezTo>
                  <a:lnTo>
                    <a:pt x="879" y="335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81" name="Google Shape;1581;p9"/>
            <p:cNvSpPr/>
            <p:nvPr/>
          </p:nvSpPr>
          <p:spPr>
            <a:xfrm>
              <a:off x="968006" y="2742724"/>
              <a:ext cx="30442" cy="18821"/>
            </a:xfrm>
            <a:custGeom>
              <a:avLst/>
              <a:gdLst/>
              <a:ahLst/>
              <a:cxnLst/>
              <a:rect l="l" t="t" r="r" b="b"/>
              <a:pathLst>
                <a:path w="943" h="583" extrusionOk="0">
                  <a:moveTo>
                    <a:pt x="105" y="1"/>
                  </a:moveTo>
                  <a:lnTo>
                    <a:pt x="42" y="126"/>
                  </a:lnTo>
                  <a:lnTo>
                    <a:pt x="1" y="231"/>
                  </a:lnTo>
                  <a:lnTo>
                    <a:pt x="754" y="566"/>
                  </a:lnTo>
                  <a:cubicBezTo>
                    <a:pt x="771" y="577"/>
                    <a:pt x="790" y="583"/>
                    <a:pt x="809" y="583"/>
                  </a:cubicBezTo>
                  <a:cubicBezTo>
                    <a:pt x="858" y="583"/>
                    <a:pt x="906" y="548"/>
                    <a:pt x="921" y="503"/>
                  </a:cubicBezTo>
                  <a:cubicBezTo>
                    <a:pt x="942" y="440"/>
                    <a:pt x="921" y="377"/>
                    <a:pt x="858" y="336"/>
                  </a:cubicBezTo>
                  <a:lnTo>
                    <a:pt x="105" y="1"/>
                  </a:ln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82" name="Google Shape;1582;p9"/>
            <p:cNvSpPr/>
            <p:nvPr/>
          </p:nvSpPr>
          <p:spPr>
            <a:xfrm>
              <a:off x="724177" y="3244620"/>
              <a:ext cx="47294" cy="54719"/>
            </a:xfrm>
            <a:custGeom>
              <a:avLst/>
              <a:gdLst/>
              <a:ahLst/>
              <a:cxnLst/>
              <a:rect l="l" t="t" r="r" b="b"/>
              <a:pathLst>
                <a:path w="1465" h="1695" extrusionOk="0">
                  <a:moveTo>
                    <a:pt x="711" y="0"/>
                  </a:moveTo>
                  <a:lnTo>
                    <a:pt x="0" y="1590"/>
                  </a:lnTo>
                  <a:lnTo>
                    <a:pt x="0" y="1695"/>
                  </a:lnTo>
                  <a:lnTo>
                    <a:pt x="1465" y="335"/>
                  </a:lnTo>
                  <a:lnTo>
                    <a:pt x="984" y="126"/>
                  </a:lnTo>
                  <a:lnTo>
                    <a:pt x="711" y="0"/>
                  </a:lnTo>
                  <a:close/>
                </a:path>
              </a:pathLst>
            </a:custGeom>
            <a:solidFill>
              <a:srgbClr val="EBD3B9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83" name="Google Shape;1583;p9"/>
            <p:cNvSpPr/>
            <p:nvPr/>
          </p:nvSpPr>
          <p:spPr>
            <a:xfrm>
              <a:off x="930833" y="2710893"/>
              <a:ext cx="74347" cy="86001"/>
            </a:xfrm>
            <a:custGeom>
              <a:avLst/>
              <a:gdLst/>
              <a:ahLst/>
              <a:cxnLst/>
              <a:rect l="l" t="t" r="r" b="b"/>
              <a:pathLst>
                <a:path w="2303" h="2664" extrusionOk="0">
                  <a:moveTo>
                    <a:pt x="1087" y="0"/>
                  </a:moveTo>
                  <a:cubicBezTo>
                    <a:pt x="967" y="0"/>
                    <a:pt x="858" y="67"/>
                    <a:pt x="796" y="192"/>
                  </a:cubicBezTo>
                  <a:lnTo>
                    <a:pt x="63" y="1845"/>
                  </a:lnTo>
                  <a:cubicBezTo>
                    <a:pt x="1" y="1991"/>
                    <a:pt x="63" y="2179"/>
                    <a:pt x="210" y="2242"/>
                  </a:cubicBezTo>
                  <a:lnTo>
                    <a:pt x="1089" y="2640"/>
                  </a:lnTo>
                  <a:cubicBezTo>
                    <a:pt x="1126" y="2656"/>
                    <a:pt x="1166" y="2664"/>
                    <a:pt x="1206" y="2664"/>
                  </a:cubicBezTo>
                  <a:cubicBezTo>
                    <a:pt x="1323" y="2664"/>
                    <a:pt x="1440" y="2597"/>
                    <a:pt x="1486" y="2472"/>
                  </a:cubicBezTo>
                  <a:lnTo>
                    <a:pt x="2219" y="819"/>
                  </a:lnTo>
                  <a:cubicBezTo>
                    <a:pt x="2302" y="673"/>
                    <a:pt x="2219" y="485"/>
                    <a:pt x="2072" y="422"/>
                  </a:cubicBezTo>
                  <a:lnTo>
                    <a:pt x="1214" y="24"/>
                  </a:lnTo>
                  <a:cubicBezTo>
                    <a:pt x="1172" y="8"/>
                    <a:pt x="1129" y="0"/>
                    <a:pt x="108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84" name="Google Shape;1584;p9"/>
            <p:cNvSpPr/>
            <p:nvPr/>
          </p:nvSpPr>
          <p:spPr>
            <a:xfrm>
              <a:off x="933545" y="2736655"/>
              <a:ext cx="60142" cy="52039"/>
            </a:xfrm>
            <a:custGeom>
              <a:avLst/>
              <a:gdLst/>
              <a:ahLst/>
              <a:cxnLst/>
              <a:rect l="l" t="t" r="r" b="b"/>
              <a:pathLst>
                <a:path w="1863" h="1612" extrusionOk="0">
                  <a:moveTo>
                    <a:pt x="440" y="1"/>
                  </a:moveTo>
                  <a:lnTo>
                    <a:pt x="0" y="984"/>
                  </a:lnTo>
                  <a:lnTo>
                    <a:pt x="1444" y="1612"/>
                  </a:lnTo>
                  <a:lnTo>
                    <a:pt x="1863" y="649"/>
                  </a:lnTo>
                  <a:lnTo>
                    <a:pt x="440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85" name="Google Shape;1585;p9"/>
            <p:cNvSpPr/>
            <p:nvPr/>
          </p:nvSpPr>
          <p:spPr>
            <a:xfrm>
              <a:off x="725484" y="2769066"/>
              <a:ext cx="222943" cy="472874"/>
            </a:xfrm>
            <a:custGeom>
              <a:avLst/>
              <a:gdLst/>
              <a:ahLst/>
              <a:cxnLst/>
              <a:rect l="l" t="t" r="r" b="b"/>
              <a:pathLst>
                <a:path w="6906" h="14648" extrusionOk="0">
                  <a:moveTo>
                    <a:pt x="6424" y="1"/>
                  </a:moveTo>
                  <a:lnTo>
                    <a:pt x="1" y="14438"/>
                  </a:lnTo>
                  <a:lnTo>
                    <a:pt x="461" y="14647"/>
                  </a:lnTo>
                  <a:lnTo>
                    <a:pt x="6906" y="210"/>
                  </a:lnTo>
                  <a:lnTo>
                    <a:pt x="6424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86" name="Google Shape;1586;p9"/>
            <p:cNvSpPr/>
            <p:nvPr/>
          </p:nvSpPr>
          <p:spPr>
            <a:xfrm>
              <a:off x="740366" y="2775168"/>
              <a:ext cx="223589" cy="472842"/>
            </a:xfrm>
            <a:custGeom>
              <a:avLst/>
              <a:gdLst/>
              <a:ahLst/>
              <a:cxnLst/>
              <a:rect l="l" t="t" r="r" b="b"/>
              <a:pathLst>
                <a:path w="6926" h="14647" extrusionOk="0">
                  <a:moveTo>
                    <a:pt x="6445" y="0"/>
                  </a:moveTo>
                  <a:lnTo>
                    <a:pt x="0" y="14437"/>
                  </a:lnTo>
                  <a:lnTo>
                    <a:pt x="482" y="14647"/>
                  </a:lnTo>
                  <a:lnTo>
                    <a:pt x="6926" y="209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87" name="Google Shape;1587;p9"/>
            <p:cNvSpPr/>
            <p:nvPr/>
          </p:nvSpPr>
          <p:spPr>
            <a:xfrm>
              <a:off x="755894" y="2782593"/>
              <a:ext cx="223621" cy="472842"/>
            </a:xfrm>
            <a:custGeom>
              <a:avLst/>
              <a:gdLst/>
              <a:ahLst/>
              <a:cxnLst/>
              <a:rect l="l" t="t" r="r" b="b"/>
              <a:pathLst>
                <a:path w="6927" h="14647" extrusionOk="0">
                  <a:moveTo>
                    <a:pt x="6445" y="0"/>
                  </a:moveTo>
                  <a:lnTo>
                    <a:pt x="1" y="14417"/>
                  </a:lnTo>
                  <a:lnTo>
                    <a:pt x="482" y="14647"/>
                  </a:lnTo>
                  <a:lnTo>
                    <a:pt x="6926" y="210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88" name="Google Shape;1588;p9"/>
            <p:cNvSpPr/>
            <p:nvPr/>
          </p:nvSpPr>
          <p:spPr>
            <a:xfrm>
              <a:off x="928154" y="2764773"/>
              <a:ext cx="56075" cy="28893"/>
            </a:xfrm>
            <a:custGeom>
              <a:avLst/>
              <a:gdLst/>
              <a:ahLst/>
              <a:cxnLst/>
              <a:rect l="l" t="t" r="r" b="b"/>
              <a:pathLst>
                <a:path w="1737" h="895" extrusionOk="0">
                  <a:moveTo>
                    <a:pt x="142" y="0"/>
                  </a:moveTo>
                  <a:cubicBezTo>
                    <a:pt x="97" y="0"/>
                    <a:pt x="58" y="24"/>
                    <a:pt x="42" y="71"/>
                  </a:cubicBezTo>
                  <a:cubicBezTo>
                    <a:pt x="0" y="134"/>
                    <a:pt x="42" y="218"/>
                    <a:pt x="105" y="238"/>
                  </a:cubicBezTo>
                  <a:lnTo>
                    <a:pt x="1548" y="887"/>
                  </a:lnTo>
                  <a:cubicBezTo>
                    <a:pt x="1564" y="892"/>
                    <a:pt x="1580" y="895"/>
                    <a:pt x="1595" y="895"/>
                  </a:cubicBezTo>
                  <a:cubicBezTo>
                    <a:pt x="1641" y="895"/>
                    <a:pt x="1684" y="871"/>
                    <a:pt x="1716" y="824"/>
                  </a:cubicBezTo>
                  <a:cubicBezTo>
                    <a:pt x="1737" y="762"/>
                    <a:pt x="1716" y="699"/>
                    <a:pt x="1653" y="657"/>
                  </a:cubicBezTo>
                  <a:lnTo>
                    <a:pt x="188" y="8"/>
                  </a:lnTo>
                  <a:cubicBezTo>
                    <a:pt x="173" y="3"/>
                    <a:pt x="157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89" name="Google Shape;1589;p9"/>
            <p:cNvSpPr/>
            <p:nvPr/>
          </p:nvSpPr>
          <p:spPr>
            <a:xfrm>
              <a:off x="943004" y="2732361"/>
              <a:ext cx="55429" cy="29183"/>
            </a:xfrm>
            <a:custGeom>
              <a:avLst/>
              <a:gdLst/>
              <a:ahLst/>
              <a:cxnLst/>
              <a:rect l="l" t="t" r="r" b="b"/>
              <a:pathLst>
                <a:path w="1717" h="904" extrusionOk="0">
                  <a:moveTo>
                    <a:pt x="142" y="0"/>
                  </a:moveTo>
                  <a:cubicBezTo>
                    <a:pt x="90" y="0"/>
                    <a:pt x="37" y="28"/>
                    <a:pt x="21" y="92"/>
                  </a:cubicBezTo>
                  <a:cubicBezTo>
                    <a:pt x="0" y="154"/>
                    <a:pt x="21" y="217"/>
                    <a:pt x="84" y="238"/>
                  </a:cubicBezTo>
                  <a:lnTo>
                    <a:pt x="1528" y="887"/>
                  </a:lnTo>
                  <a:cubicBezTo>
                    <a:pt x="1545" y="898"/>
                    <a:pt x="1564" y="904"/>
                    <a:pt x="1583" y="904"/>
                  </a:cubicBezTo>
                  <a:cubicBezTo>
                    <a:pt x="1632" y="904"/>
                    <a:pt x="1680" y="869"/>
                    <a:pt x="1695" y="824"/>
                  </a:cubicBezTo>
                  <a:cubicBezTo>
                    <a:pt x="1716" y="761"/>
                    <a:pt x="1695" y="698"/>
                    <a:pt x="1632" y="657"/>
                  </a:cubicBezTo>
                  <a:lnTo>
                    <a:pt x="189" y="8"/>
                  </a:lnTo>
                  <a:cubicBezTo>
                    <a:pt x="174" y="3"/>
                    <a:pt x="158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90" name="Google Shape;1590;p9"/>
            <p:cNvSpPr/>
            <p:nvPr/>
          </p:nvSpPr>
          <p:spPr>
            <a:xfrm>
              <a:off x="724161" y="3234483"/>
              <a:ext cx="47294" cy="64856"/>
            </a:xfrm>
            <a:custGeom>
              <a:avLst/>
              <a:gdLst/>
              <a:ahLst/>
              <a:cxnLst/>
              <a:rect l="l" t="t" r="r" b="b"/>
              <a:pathLst>
                <a:path w="1465" h="2009" extrusionOk="0">
                  <a:moveTo>
                    <a:pt x="21" y="0"/>
                  </a:moveTo>
                  <a:lnTo>
                    <a:pt x="0" y="2009"/>
                  </a:lnTo>
                  <a:lnTo>
                    <a:pt x="1465" y="649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EBD3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91" name="Google Shape;1591;p9"/>
            <p:cNvSpPr/>
            <p:nvPr/>
          </p:nvSpPr>
          <p:spPr>
            <a:xfrm>
              <a:off x="970702" y="2717737"/>
              <a:ext cx="34478" cy="35834"/>
            </a:xfrm>
            <a:custGeom>
              <a:avLst/>
              <a:gdLst/>
              <a:ahLst/>
              <a:cxnLst/>
              <a:rect l="l" t="t" r="r" b="b"/>
              <a:pathLst>
                <a:path w="1068" h="1110" extrusionOk="0">
                  <a:moveTo>
                    <a:pt x="356" y="1"/>
                  </a:moveTo>
                  <a:lnTo>
                    <a:pt x="0" y="775"/>
                  </a:lnTo>
                  <a:lnTo>
                    <a:pt x="774" y="1110"/>
                  </a:lnTo>
                  <a:lnTo>
                    <a:pt x="984" y="607"/>
                  </a:lnTo>
                  <a:cubicBezTo>
                    <a:pt x="1067" y="461"/>
                    <a:pt x="984" y="273"/>
                    <a:pt x="837" y="210"/>
                  </a:cubicBezTo>
                  <a:lnTo>
                    <a:pt x="35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92" name="Google Shape;1592;p9"/>
            <p:cNvSpPr/>
            <p:nvPr/>
          </p:nvSpPr>
          <p:spPr>
            <a:xfrm>
              <a:off x="956498" y="2750149"/>
              <a:ext cx="35834" cy="35834"/>
            </a:xfrm>
            <a:custGeom>
              <a:avLst/>
              <a:gdLst/>
              <a:ahLst/>
              <a:cxnLst/>
              <a:rect l="l" t="t" r="r" b="b"/>
              <a:pathLst>
                <a:path w="1110" h="1110" extrusionOk="0">
                  <a:moveTo>
                    <a:pt x="336" y="1"/>
                  </a:moveTo>
                  <a:lnTo>
                    <a:pt x="1" y="775"/>
                  </a:lnTo>
                  <a:lnTo>
                    <a:pt x="775" y="1110"/>
                  </a:lnTo>
                  <a:lnTo>
                    <a:pt x="1110" y="336"/>
                  </a:lnTo>
                  <a:lnTo>
                    <a:pt x="336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93" name="Google Shape;1593;p9"/>
            <p:cNvSpPr/>
            <p:nvPr/>
          </p:nvSpPr>
          <p:spPr>
            <a:xfrm>
              <a:off x="747113" y="2782593"/>
              <a:ext cx="215518" cy="466095"/>
            </a:xfrm>
            <a:custGeom>
              <a:avLst/>
              <a:gdLst/>
              <a:ahLst/>
              <a:cxnLst/>
              <a:rect l="l" t="t" r="r" b="b"/>
              <a:pathLst>
                <a:path w="6676" h="14438" extrusionOk="0">
                  <a:moveTo>
                    <a:pt x="6382" y="0"/>
                  </a:moveTo>
                  <a:lnTo>
                    <a:pt x="6299" y="189"/>
                  </a:lnTo>
                  <a:lnTo>
                    <a:pt x="0" y="14312"/>
                  </a:lnTo>
                  <a:lnTo>
                    <a:pt x="273" y="14438"/>
                  </a:lnTo>
                  <a:lnTo>
                    <a:pt x="6675" y="126"/>
                  </a:lnTo>
                  <a:lnTo>
                    <a:pt x="6382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94" name="Google Shape;1594;p9"/>
            <p:cNvSpPr/>
            <p:nvPr/>
          </p:nvSpPr>
          <p:spPr>
            <a:xfrm>
              <a:off x="755894" y="2786628"/>
              <a:ext cx="221587" cy="468806"/>
            </a:xfrm>
            <a:custGeom>
              <a:avLst/>
              <a:gdLst/>
              <a:ahLst/>
              <a:cxnLst/>
              <a:rect l="l" t="t" r="r" b="b"/>
              <a:pathLst>
                <a:path w="6864" h="14522" extrusionOk="0">
                  <a:moveTo>
                    <a:pt x="6403" y="1"/>
                  </a:moveTo>
                  <a:lnTo>
                    <a:pt x="1" y="14313"/>
                  </a:lnTo>
                  <a:lnTo>
                    <a:pt x="482" y="14522"/>
                  </a:lnTo>
                  <a:lnTo>
                    <a:pt x="6863" y="210"/>
                  </a:lnTo>
                  <a:lnTo>
                    <a:pt x="6403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95" name="Google Shape;1595;p9"/>
            <p:cNvSpPr/>
            <p:nvPr/>
          </p:nvSpPr>
          <p:spPr>
            <a:xfrm>
              <a:off x="953140" y="2775168"/>
              <a:ext cx="31895" cy="18595"/>
            </a:xfrm>
            <a:custGeom>
              <a:avLst/>
              <a:gdLst/>
              <a:ahLst/>
              <a:cxnLst/>
              <a:rect l="l" t="t" r="r" b="b"/>
              <a:pathLst>
                <a:path w="988" h="576" extrusionOk="0">
                  <a:moveTo>
                    <a:pt x="105" y="0"/>
                  </a:moveTo>
                  <a:lnTo>
                    <a:pt x="63" y="84"/>
                  </a:lnTo>
                  <a:lnTo>
                    <a:pt x="63" y="105"/>
                  </a:lnTo>
                  <a:lnTo>
                    <a:pt x="0" y="230"/>
                  </a:lnTo>
                  <a:lnTo>
                    <a:pt x="293" y="356"/>
                  </a:lnTo>
                  <a:lnTo>
                    <a:pt x="753" y="565"/>
                  </a:lnTo>
                  <a:cubicBezTo>
                    <a:pt x="773" y="573"/>
                    <a:pt x="792" y="576"/>
                    <a:pt x="809" y="576"/>
                  </a:cubicBezTo>
                  <a:cubicBezTo>
                    <a:pt x="937" y="576"/>
                    <a:pt x="987" y="390"/>
                    <a:pt x="858" y="335"/>
                  </a:cubicBezTo>
                  <a:lnTo>
                    <a:pt x="879" y="335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96" name="Google Shape;1596;p9"/>
            <p:cNvSpPr/>
            <p:nvPr/>
          </p:nvSpPr>
          <p:spPr>
            <a:xfrm>
              <a:off x="967990" y="2742724"/>
              <a:ext cx="30442" cy="18821"/>
            </a:xfrm>
            <a:custGeom>
              <a:avLst/>
              <a:gdLst/>
              <a:ahLst/>
              <a:cxnLst/>
              <a:rect l="l" t="t" r="r" b="b"/>
              <a:pathLst>
                <a:path w="943" h="583" extrusionOk="0">
                  <a:moveTo>
                    <a:pt x="105" y="1"/>
                  </a:moveTo>
                  <a:lnTo>
                    <a:pt x="42" y="126"/>
                  </a:lnTo>
                  <a:lnTo>
                    <a:pt x="1" y="231"/>
                  </a:lnTo>
                  <a:lnTo>
                    <a:pt x="754" y="566"/>
                  </a:lnTo>
                  <a:cubicBezTo>
                    <a:pt x="771" y="577"/>
                    <a:pt x="790" y="583"/>
                    <a:pt x="809" y="583"/>
                  </a:cubicBezTo>
                  <a:cubicBezTo>
                    <a:pt x="858" y="583"/>
                    <a:pt x="906" y="548"/>
                    <a:pt x="921" y="503"/>
                  </a:cubicBezTo>
                  <a:cubicBezTo>
                    <a:pt x="942" y="440"/>
                    <a:pt x="921" y="377"/>
                    <a:pt x="858" y="336"/>
                  </a:cubicBezTo>
                  <a:lnTo>
                    <a:pt x="105" y="1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97" name="Google Shape;1597;p9"/>
            <p:cNvSpPr/>
            <p:nvPr/>
          </p:nvSpPr>
          <p:spPr>
            <a:xfrm>
              <a:off x="724161" y="3244620"/>
              <a:ext cx="47294" cy="54719"/>
            </a:xfrm>
            <a:custGeom>
              <a:avLst/>
              <a:gdLst/>
              <a:ahLst/>
              <a:cxnLst/>
              <a:rect l="l" t="t" r="r" b="b"/>
              <a:pathLst>
                <a:path w="1465" h="1695" extrusionOk="0">
                  <a:moveTo>
                    <a:pt x="711" y="0"/>
                  </a:moveTo>
                  <a:lnTo>
                    <a:pt x="0" y="1590"/>
                  </a:lnTo>
                  <a:lnTo>
                    <a:pt x="0" y="1695"/>
                  </a:lnTo>
                  <a:lnTo>
                    <a:pt x="1465" y="335"/>
                  </a:lnTo>
                  <a:lnTo>
                    <a:pt x="984" y="126"/>
                  </a:lnTo>
                  <a:lnTo>
                    <a:pt x="711" y="0"/>
                  </a:lnTo>
                  <a:close/>
                </a:path>
              </a:pathLst>
            </a:custGeom>
            <a:solidFill>
              <a:srgbClr val="EBD3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98" name="Google Shape;1598;p9"/>
            <p:cNvSpPr/>
            <p:nvPr/>
          </p:nvSpPr>
          <p:spPr>
            <a:xfrm>
              <a:off x="724161" y="3283778"/>
              <a:ext cx="10815" cy="15560"/>
            </a:xfrm>
            <a:custGeom>
              <a:avLst/>
              <a:gdLst/>
              <a:ahLst/>
              <a:cxnLst/>
              <a:rect l="l" t="t" r="r" b="b"/>
              <a:pathLst>
                <a:path w="335" h="482" extrusionOk="0">
                  <a:moveTo>
                    <a:pt x="0" y="1"/>
                  </a:moveTo>
                  <a:lnTo>
                    <a:pt x="0" y="482"/>
                  </a:lnTo>
                  <a:lnTo>
                    <a:pt x="335" y="147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</p:spTree>
    <p:extLst>
      <p:ext uri="{BB962C8B-B14F-4D97-AF65-F5344CB8AC3E}">
        <p14:creationId xmlns:p14="http://schemas.microsoft.com/office/powerpoint/2010/main" val="596532390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 preserve="1">
  <p:cSld name="1_Caption">
    <p:spTree>
      <p:nvGrpSpPr>
        <p:cNvPr id="1" name="Shape 15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0" name="Google Shape;1600;p10"/>
          <p:cNvSpPr txBox="1">
            <a:spLocks noGrp="1"/>
          </p:cNvSpPr>
          <p:nvPr>
            <p:ph type="body" idx="1"/>
          </p:nvPr>
        </p:nvSpPr>
        <p:spPr>
          <a:xfrm>
            <a:off x="3090000" y="460167"/>
            <a:ext cx="6012000" cy="1149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lvl="0" indent="-30479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Lobster"/>
              <a:buNone/>
              <a:defRPr sz="3200" b="1">
                <a:solidFill>
                  <a:schemeClr val="lt1"/>
                </a:solidFill>
              </a:defRPr>
            </a:lvl1pPr>
          </a:lstStyle>
          <a:p>
            <a:endParaRPr/>
          </a:p>
        </p:txBody>
      </p:sp>
      <p:grpSp>
        <p:nvGrpSpPr>
          <p:cNvPr id="1601" name="Google Shape;1601;p10"/>
          <p:cNvGrpSpPr/>
          <p:nvPr/>
        </p:nvGrpSpPr>
        <p:grpSpPr>
          <a:xfrm rot="-771855">
            <a:off x="550267" y="5585372"/>
            <a:ext cx="858356" cy="897117"/>
            <a:chOff x="3586913" y="4050713"/>
            <a:chExt cx="498538" cy="521050"/>
          </a:xfrm>
        </p:grpSpPr>
        <p:sp>
          <p:nvSpPr>
            <p:cNvPr id="1602" name="Google Shape;1602;p10"/>
            <p:cNvSpPr/>
            <p:nvPr/>
          </p:nvSpPr>
          <p:spPr>
            <a:xfrm>
              <a:off x="3624050" y="4313338"/>
              <a:ext cx="424775" cy="120325"/>
            </a:xfrm>
            <a:custGeom>
              <a:avLst/>
              <a:gdLst/>
              <a:ahLst/>
              <a:cxnLst/>
              <a:rect l="l" t="t" r="r" b="b"/>
              <a:pathLst>
                <a:path w="16991" h="4813" extrusionOk="0">
                  <a:moveTo>
                    <a:pt x="1068" y="0"/>
                  </a:moveTo>
                  <a:cubicBezTo>
                    <a:pt x="482" y="0"/>
                    <a:pt x="1" y="482"/>
                    <a:pt x="1" y="1067"/>
                  </a:cubicBezTo>
                  <a:lnTo>
                    <a:pt x="1" y="3746"/>
                  </a:lnTo>
                  <a:cubicBezTo>
                    <a:pt x="1" y="4331"/>
                    <a:pt x="482" y="4813"/>
                    <a:pt x="1068" y="4813"/>
                  </a:cubicBezTo>
                  <a:lnTo>
                    <a:pt x="16216" y="4813"/>
                  </a:lnTo>
                  <a:cubicBezTo>
                    <a:pt x="16342" y="4813"/>
                    <a:pt x="16468" y="4792"/>
                    <a:pt x="16991" y="4750"/>
                  </a:cubicBezTo>
                  <a:lnTo>
                    <a:pt x="16991" y="63"/>
                  </a:lnTo>
                  <a:cubicBezTo>
                    <a:pt x="16468" y="21"/>
                    <a:pt x="16342" y="0"/>
                    <a:pt x="16196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03" name="Google Shape;1603;p10"/>
            <p:cNvSpPr/>
            <p:nvPr/>
          </p:nvSpPr>
          <p:spPr>
            <a:xfrm>
              <a:off x="3616200" y="4304963"/>
              <a:ext cx="439425" cy="133925"/>
            </a:xfrm>
            <a:custGeom>
              <a:avLst/>
              <a:gdLst/>
              <a:ahLst/>
              <a:cxnLst/>
              <a:rect l="l" t="t" r="r" b="b"/>
              <a:pathLst>
                <a:path w="17577" h="5357" extrusionOk="0">
                  <a:moveTo>
                    <a:pt x="1068" y="1"/>
                  </a:moveTo>
                  <a:cubicBezTo>
                    <a:pt x="482" y="1"/>
                    <a:pt x="1" y="482"/>
                    <a:pt x="1" y="1068"/>
                  </a:cubicBezTo>
                  <a:lnTo>
                    <a:pt x="1" y="4290"/>
                  </a:lnTo>
                  <a:cubicBezTo>
                    <a:pt x="1" y="4876"/>
                    <a:pt x="482" y="5357"/>
                    <a:pt x="1068" y="5357"/>
                  </a:cubicBezTo>
                  <a:lnTo>
                    <a:pt x="17577" y="5357"/>
                  </a:lnTo>
                  <a:lnTo>
                    <a:pt x="17577" y="4876"/>
                  </a:lnTo>
                  <a:lnTo>
                    <a:pt x="1612" y="4876"/>
                  </a:lnTo>
                  <a:cubicBezTo>
                    <a:pt x="1005" y="4876"/>
                    <a:pt x="545" y="4394"/>
                    <a:pt x="545" y="3809"/>
                  </a:cubicBezTo>
                  <a:lnTo>
                    <a:pt x="545" y="1549"/>
                  </a:lnTo>
                  <a:cubicBezTo>
                    <a:pt x="545" y="963"/>
                    <a:pt x="1005" y="482"/>
                    <a:pt x="1612" y="482"/>
                  </a:cubicBezTo>
                  <a:lnTo>
                    <a:pt x="17577" y="482"/>
                  </a:lnTo>
                  <a:lnTo>
                    <a:pt x="17577" y="1"/>
                  </a:ln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04" name="Google Shape;1604;p10"/>
            <p:cNvSpPr/>
            <p:nvPr/>
          </p:nvSpPr>
          <p:spPr>
            <a:xfrm>
              <a:off x="3593725" y="4446713"/>
              <a:ext cx="483875" cy="120350"/>
            </a:xfrm>
            <a:custGeom>
              <a:avLst/>
              <a:gdLst/>
              <a:ahLst/>
              <a:cxnLst/>
              <a:rect l="l" t="t" r="r" b="b"/>
              <a:pathLst>
                <a:path w="19355" h="4814" extrusionOk="0">
                  <a:moveTo>
                    <a:pt x="795" y="1"/>
                  </a:moveTo>
                  <a:cubicBezTo>
                    <a:pt x="649" y="1"/>
                    <a:pt x="523" y="43"/>
                    <a:pt x="0" y="84"/>
                  </a:cubicBezTo>
                  <a:lnTo>
                    <a:pt x="0" y="4750"/>
                  </a:lnTo>
                  <a:cubicBezTo>
                    <a:pt x="523" y="4792"/>
                    <a:pt x="649" y="4813"/>
                    <a:pt x="774" y="4813"/>
                  </a:cubicBezTo>
                  <a:lnTo>
                    <a:pt x="18287" y="4813"/>
                  </a:lnTo>
                  <a:cubicBezTo>
                    <a:pt x="18873" y="4813"/>
                    <a:pt x="19354" y="4332"/>
                    <a:pt x="19354" y="3746"/>
                  </a:cubicBezTo>
                  <a:lnTo>
                    <a:pt x="19354" y="1068"/>
                  </a:lnTo>
                  <a:cubicBezTo>
                    <a:pt x="19354" y="482"/>
                    <a:pt x="18873" y="1"/>
                    <a:pt x="18287" y="1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05" name="Google Shape;1605;p10"/>
            <p:cNvSpPr/>
            <p:nvPr/>
          </p:nvSpPr>
          <p:spPr>
            <a:xfrm>
              <a:off x="3586925" y="4438863"/>
              <a:ext cx="498525" cy="132900"/>
            </a:xfrm>
            <a:custGeom>
              <a:avLst/>
              <a:gdLst/>
              <a:ahLst/>
              <a:cxnLst/>
              <a:rect l="l" t="t" r="r" b="b"/>
              <a:pathLst>
                <a:path w="19941" h="5316" extrusionOk="0">
                  <a:moveTo>
                    <a:pt x="0" y="1"/>
                  </a:moveTo>
                  <a:lnTo>
                    <a:pt x="0" y="461"/>
                  </a:lnTo>
                  <a:lnTo>
                    <a:pt x="18329" y="461"/>
                  </a:lnTo>
                  <a:cubicBezTo>
                    <a:pt x="18915" y="461"/>
                    <a:pt x="19396" y="943"/>
                    <a:pt x="19396" y="1528"/>
                  </a:cubicBezTo>
                  <a:lnTo>
                    <a:pt x="19396" y="3809"/>
                  </a:lnTo>
                  <a:cubicBezTo>
                    <a:pt x="19396" y="4395"/>
                    <a:pt x="18915" y="4855"/>
                    <a:pt x="18329" y="4855"/>
                  </a:cubicBezTo>
                  <a:lnTo>
                    <a:pt x="0" y="4855"/>
                  </a:lnTo>
                  <a:lnTo>
                    <a:pt x="0" y="5316"/>
                  </a:lnTo>
                  <a:lnTo>
                    <a:pt x="18873" y="5316"/>
                  </a:lnTo>
                  <a:cubicBezTo>
                    <a:pt x="19459" y="5316"/>
                    <a:pt x="19940" y="4855"/>
                    <a:pt x="19940" y="4269"/>
                  </a:cubicBezTo>
                  <a:lnTo>
                    <a:pt x="19940" y="1047"/>
                  </a:lnTo>
                  <a:cubicBezTo>
                    <a:pt x="19940" y="461"/>
                    <a:pt x="19459" y="1"/>
                    <a:pt x="18873" y="1"/>
                  </a:cubicBezTo>
                  <a:close/>
                </a:path>
              </a:pathLst>
            </a:custGeom>
            <a:solidFill>
              <a:srgbClr val="39B44A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06" name="Google Shape;1606;p10"/>
            <p:cNvSpPr/>
            <p:nvPr/>
          </p:nvSpPr>
          <p:spPr>
            <a:xfrm>
              <a:off x="3762150" y="4050713"/>
              <a:ext cx="73775" cy="51325"/>
            </a:xfrm>
            <a:custGeom>
              <a:avLst/>
              <a:gdLst/>
              <a:ahLst/>
              <a:cxnLst/>
              <a:rect l="l" t="t" r="r" b="b"/>
              <a:pathLst>
                <a:path w="2951" h="2053" extrusionOk="0">
                  <a:moveTo>
                    <a:pt x="128" y="0"/>
                  </a:moveTo>
                  <a:cubicBezTo>
                    <a:pt x="86" y="0"/>
                    <a:pt x="44" y="1"/>
                    <a:pt x="1" y="2"/>
                  </a:cubicBezTo>
                  <a:cubicBezTo>
                    <a:pt x="1" y="2"/>
                    <a:pt x="879" y="1968"/>
                    <a:pt x="2951" y="2052"/>
                  </a:cubicBezTo>
                  <a:cubicBezTo>
                    <a:pt x="2951" y="2052"/>
                    <a:pt x="2951" y="0"/>
                    <a:pt x="128" y="0"/>
                  </a:cubicBezTo>
                  <a:close/>
                </a:path>
              </a:pathLst>
            </a:custGeom>
            <a:solidFill>
              <a:srgbClr val="8BC53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07" name="Google Shape;1607;p10"/>
            <p:cNvSpPr/>
            <p:nvPr/>
          </p:nvSpPr>
          <p:spPr>
            <a:xfrm>
              <a:off x="3831725" y="4053363"/>
              <a:ext cx="28275" cy="81100"/>
            </a:xfrm>
            <a:custGeom>
              <a:avLst/>
              <a:gdLst/>
              <a:ahLst/>
              <a:cxnLst/>
              <a:rect l="l" t="t" r="r" b="b"/>
              <a:pathLst>
                <a:path w="1131" h="3244" extrusionOk="0">
                  <a:moveTo>
                    <a:pt x="1109" y="0"/>
                  </a:moveTo>
                  <a:cubicBezTo>
                    <a:pt x="1067" y="21"/>
                    <a:pt x="1005" y="42"/>
                    <a:pt x="963" y="63"/>
                  </a:cubicBezTo>
                  <a:cubicBezTo>
                    <a:pt x="900" y="84"/>
                    <a:pt x="837" y="105"/>
                    <a:pt x="795" y="147"/>
                  </a:cubicBezTo>
                  <a:cubicBezTo>
                    <a:pt x="733" y="189"/>
                    <a:pt x="670" y="230"/>
                    <a:pt x="586" y="293"/>
                  </a:cubicBezTo>
                  <a:cubicBezTo>
                    <a:pt x="544" y="356"/>
                    <a:pt x="482" y="440"/>
                    <a:pt x="398" y="523"/>
                  </a:cubicBezTo>
                  <a:cubicBezTo>
                    <a:pt x="356" y="607"/>
                    <a:pt x="293" y="712"/>
                    <a:pt x="251" y="795"/>
                  </a:cubicBezTo>
                  <a:cubicBezTo>
                    <a:pt x="210" y="900"/>
                    <a:pt x="189" y="1005"/>
                    <a:pt x="147" y="1130"/>
                  </a:cubicBezTo>
                  <a:cubicBezTo>
                    <a:pt x="126" y="1235"/>
                    <a:pt x="84" y="1339"/>
                    <a:pt x="84" y="1465"/>
                  </a:cubicBezTo>
                  <a:cubicBezTo>
                    <a:pt x="0" y="2051"/>
                    <a:pt x="21" y="2658"/>
                    <a:pt x="126" y="3243"/>
                  </a:cubicBezTo>
                  <a:lnTo>
                    <a:pt x="147" y="3243"/>
                  </a:lnTo>
                  <a:cubicBezTo>
                    <a:pt x="147" y="3243"/>
                    <a:pt x="147" y="3013"/>
                    <a:pt x="168" y="2678"/>
                  </a:cubicBezTo>
                  <a:cubicBezTo>
                    <a:pt x="189" y="2532"/>
                    <a:pt x="210" y="2344"/>
                    <a:pt x="231" y="2134"/>
                  </a:cubicBezTo>
                  <a:cubicBezTo>
                    <a:pt x="272" y="1925"/>
                    <a:pt x="314" y="1716"/>
                    <a:pt x="377" y="1507"/>
                  </a:cubicBezTo>
                  <a:cubicBezTo>
                    <a:pt x="398" y="1402"/>
                    <a:pt x="440" y="1298"/>
                    <a:pt x="461" y="1214"/>
                  </a:cubicBezTo>
                  <a:cubicBezTo>
                    <a:pt x="503" y="1130"/>
                    <a:pt x="544" y="1046"/>
                    <a:pt x="586" y="963"/>
                  </a:cubicBezTo>
                  <a:cubicBezTo>
                    <a:pt x="628" y="858"/>
                    <a:pt x="670" y="774"/>
                    <a:pt x="712" y="691"/>
                  </a:cubicBezTo>
                  <a:cubicBezTo>
                    <a:pt x="754" y="628"/>
                    <a:pt x="775" y="544"/>
                    <a:pt x="816" y="481"/>
                  </a:cubicBezTo>
                  <a:lnTo>
                    <a:pt x="942" y="293"/>
                  </a:lnTo>
                  <a:cubicBezTo>
                    <a:pt x="963" y="251"/>
                    <a:pt x="1005" y="209"/>
                    <a:pt x="1026" y="168"/>
                  </a:cubicBezTo>
                  <a:cubicBezTo>
                    <a:pt x="1088" y="84"/>
                    <a:pt x="1130" y="42"/>
                    <a:pt x="1130" y="42"/>
                  </a:cubicBezTo>
                  <a:lnTo>
                    <a:pt x="1109" y="0"/>
                  </a:lnTo>
                  <a:close/>
                </a:path>
              </a:pathLst>
            </a:custGeom>
            <a:solidFill>
              <a:srgbClr val="A57C5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08" name="Google Shape;1608;p10"/>
            <p:cNvSpPr/>
            <p:nvPr/>
          </p:nvSpPr>
          <p:spPr>
            <a:xfrm>
              <a:off x="3706700" y="4094763"/>
              <a:ext cx="258950" cy="210475"/>
            </a:xfrm>
            <a:custGeom>
              <a:avLst/>
              <a:gdLst/>
              <a:ahLst/>
              <a:cxnLst/>
              <a:rect l="l" t="t" r="r" b="b"/>
              <a:pathLst>
                <a:path w="10358" h="8419" extrusionOk="0">
                  <a:moveTo>
                    <a:pt x="3320" y="1"/>
                  </a:moveTo>
                  <a:cubicBezTo>
                    <a:pt x="2754" y="1"/>
                    <a:pt x="2145" y="134"/>
                    <a:pt x="1612" y="583"/>
                  </a:cubicBezTo>
                  <a:cubicBezTo>
                    <a:pt x="314" y="1671"/>
                    <a:pt x="1" y="4224"/>
                    <a:pt x="775" y="5647"/>
                  </a:cubicBezTo>
                  <a:cubicBezTo>
                    <a:pt x="1393" y="6736"/>
                    <a:pt x="2225" y="8418"/>
                    <a:pt x="3714" y="8418"/>
                  </a:cubicBezTo>
                  <a:cubicBezTo>
                    <a:pt x="4141" y="8418"/>
                    <a:pt x="4623" y="8280"/>
                    <a:pt x="5169" y="7948"/>
                  </a:cubicBezTo>
                  <a:cubicBezTo>
                    <a:pt x="5717" y="8278"/>
                    <a:pt x="6199" y="8416"/>
                    <a:pt x="6626" y="8416"/>
                  </a:cubicBezTo>
                  <a:cubicBezTo>
                    <a:pt x="8123" y="8416"/>
                    <a:pt x="8944" y="6721"/>
                    <a:pt x="9563" y="5647"/>
                  </a:cubicBezTo>
                  <a:cubicBezTo>
                    <a:pt x="10358" y="4245"/>
                    <a:pt x="10044" y="1671"/>
                    <a:pt x="8726" y="583"/>
                  </a:cubicBezTo>
                  <a:cubicBezTo>
                    <a:pt x="8201" y="134"/>
                    <a:pt x="7597" y="1"/>
                    <a:pt x="7033" y="1"/>
                  </a:cubicBezTo>
                  <a:cubicBezTo>
                    <a:pt x="6202" y="1"/>
                    <a:pt x="5455" y="290"/>
                    <a:pt x="5169" y="290"/>
                  </a:cubicBezTo>
                  <a:cubicBezTo>
                    <a:pt x="4895" y="290"/>
                    <a:pt x="4153" y="1"/>
                    <a:pt x="3320" y="1"/>
                  </a:cubicBez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09" name="Google Shape;1609;p10"/>
            <p:cNvSpPr/>
            <p:nvPr/>
          </p:nvSpPr>
          <p:spPr>
            <a:xfrm>
              <a:off x="3624038" y="4313338"/>
              <a:ext cx="424775" cy="120325"/>
            </a:xfrm>
            <a:custGeom>
              <a:avLst/>
              <a:gdLst/>
              <a:ahLst/>
              <a:cxnLst/>
              <a:rect l="l" t="t" r="r" b="b"/>
              <a:pathLst>
                <a:path w="16991" h="4813" extrusionOk="0">
                  <a:moveTo>
                    <a:pt x="1068" y="0"/>
                  </a:moveTo>
                  <a:cubicBezTo>
                    <a:pt x="482" y="0"/>
                    <a:pt x="1" y="482"/>
                    <a:pt x="1" y="1067"/>
                  </a:cubicBezTo>
                  <a:lnTo>
                    <a:pt x="1" y="3746"/>
                  </a:lnTo>
                  <a:cubicBezTo>
                    <a:pt x="1" y="4331"/>
                    <a:pt x="482" y="4813"/>
                    <a:pt x="1068" y="4813"/>
                  </a:cubicBezTo>
                  <a:lnTo>
                    <a:pt x="16216" y="4813"/>
                  </a:lnTo>
                  <a:cubicBezTo>
                    <a:pt x="16342" y="4813"/>
                    <a:pt x="16468" y="4792"/>
                    <a:pt x="16991" y="4750"/>
                  </a:cubicBezTo>
                  <a:lnTo>
                    <a:pt x="16991" y="63"/>
                  </a:lnTo>
                  <a:cubicBezTo>
                    <a:pt x="16468" y="21"/>
                    <a:pt x="16342" y="0"/>
                    <a:pt x="16196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10" name="Google Shape;1610;p10"/>
            <p:cNvSpPr/>
            <p:nvPr/>
          </p:nvSpPr>
          <p:spPr>
            <a:xfrm>
              <a:off x="3616188" y="4304963"/>
              <a:ext cx="439425" cy="133925"/>
            </a:xfrm>
            <a:custGeom>
              <a:avLst/>
              <a:gdLst/>
              <a:ahLst/>
              <a:cxnLst/>
              <a:rect l="l" t="t" r="r" b="b"/>
              <a:pathLst>
                <a:path w="17577" h="5357" extrusionOk="0">
                  <a:moveTo>
                    <a:pt x="1068" y="1"/>
                  </a:moveTo>
                  <a:cubicBezTo>
                    <a:pt x="482" y="1"/>
                    <a:pt x="1" y="482"/>
                    <a:pt x="1" y="1068"/>
                  </a:cubicBezTo>
                  <a:lnTo>
                    <a:pt x="1" y="4290"/>
                  </a:lnTo>
                  <a:cubicBezTo>
                    <a:pt x="1" y="4876"/>
                    <a:pt x="482" y="5357"/>
                    <a:pt x="1068" y="5357"/>
                  </a:cubicBezTo>
                  <a:lnTo>
                    <a:pt x="17577" y="5357"/>
                  </a:lnTo>
                  <a:lnTo>
                    <a:pt x="17577" y="4876"/>
                  </a:lnTo>
                  <a:lnTo>
                    <a:pt x="1612" y="4876"/>
                  </a:lnTo>
                  <a:cubicBezTo>
                    <a:pt x="1005" y="4876"/>
                    <a:pt x="545" y="4394"/>
                    <a:pt x="545" y="3809"/>
                  </a:cubicBezTo>
                  <a:lnTo>
                    <a:pt x="545" y="1549"/>
                  </a:lnTo>
                  <a:cubicBezTo>
                    <a:pt x="545" y="963"/>
                    <a:pt x="1005" y="482"/>
                    <a:pt x="1612" y="482"/>
                  </a:cubicBezTo>
                  <a:lnTo>
                    <a:pt x="17577" y="482"/>
                  </a:lnTo>
                  <a:lnTo>
                    <a:pt x="17577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11" name="Google Shape;1611;p10"/>
            <p:cNvSpPr/>
            <p:nvPr/>
          </p:nvSpPr>
          <p:spPr>
            <a:xfrm>
              <a:off x="3593713" y="4446713"/>
              <a:ext cx="483875" cy="120350"/>
            </a:xfrm>
            <a:custGeom>
              <a:avLst/>
              <a:gdLst/>
              <a:ahLst/>
              <a:cxnLst/>
              <a:rect l="l" t="t" r="r" b="b"/>
              <a:pathLst>
                <a:path w="19355" h="4814" extrusionOk="0">
                  <a:moveTo>
                    <a:pt x="795" y="1"/>
                  </a:moveTo>
                  <a:cubicBezTo>
                    <a:pt x="649" y="1"/>
                    <a:pt x="523" y="43"/>
                    <a:pt x="0" y="84"/>
                  </a:cubicBezTo>
                  <a:lnTo>
                    <a:pt x="0" y="4750"/>
                  </a:lnTo>
                  <a:cubicBezTo>
                    <a:pt x="523" y="4792"/>
                    <a:pt x="649" y="4813"/>
                    <a:pt x="774" y="4813"/>
                  </a:cubicBezTo>
                  <a:lnTo>
                    <a:pt x="18287" y="4813"/>
                  </a:lnTo>
                  <a:cubicBezTo>
                    <a:pt x="18873" y="4813"/>
                    <a:pt x="19354" y="4332"/>
                    <a:pt x="19354" y="3746"/>
                  </a:cubicBezTo>
                  <a:lnTo>
                    <a:pt x="19354" y="1068"/>
                  </a:lnTo>
                  <a:cubicBezTo>
                    <a:pt x="19354" y="482"/>
                    <a:pt x="18873" y="1"/>
                    <a:pt x="18287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12" name="Google Shape;1612;p10"/>
            <p:cNvSpPr/>
            <p:nvPr/>
          </p:nvSpPr>
          <p:spPr>
            <a:xfrm>
              <a:off x="3586913" y="4438863"/>
              <a:ext cx="498525" cy="132900"/>
            </a:xfrm>
            <a:custGeom>
              <a:avLst/>
              <a:gdLst/>
              <a:ahLst/>
              <a:cxnLst/>
              <a:rect l="l" t="t" r="r" b="b"/>
              <a:pathLst>
                <a:path w="19941" h="5316" extrusionOk="0">
                  <a:moveTo>
                    <a:pt x="0" y="1"/>
                  </a:moveTo>
                  <a:lnTo>
                    <a:pt x="0" y="461"/>
                  </a:lnTo>
                  <a:lnTo>
                    <a:pt x="18329" y="461"/>
                  </a:lnTo>
                  <a:cubicBezTo>
                    <a:pt x="18915" y="461"/>
                    <a:pt x="19396" y="943"/>
                    <a:pt x="19396" y="1528"/>
                  </a:cubicBezTo>
                  <a:lnTo>
                    <a:pt x="19396" y="3809"/>
                  </a:lnTo>
                  <a:cubicBezTo>
                    <a:pt x="19396" y="4395"/>
                    <a:pt x="18915" y="4855"/>
                    <a:pt x="18329" y="4855"/>
                  </a:cubicBezTo>
                  <a:lnTo>
                    <a:pt x="0" y="4855"/>
                  </a:lnTo>
                  <a:lnTo>
                    <a:pt x="0" y="5316"/>
                  </a:lnTo>
                  <a:lnTo>
                    <a:pt x="18873" y="5316"/>
                  </a:lnTo>
                  <a:cubicBezTo>
                    <a:pt x="19459" y="5316"/>
                    <a:pt x="19940" y="4855"/>
                    <a:pt x="19940" y="4269"/>
                  </a:cubicBezTo>
                  <a:lnTo>
                    <a:pt x="19940" y="1047"/>
                  </a:lnTo>
                  <a:cubicBezTo>
                    <a:pt x="19940" y="461"/>
                    <a:pt x="19459" y="1"/>
                    <a:pt x="18873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13" name="Google Shape;1613;p10"/>
            <p:cNvSpPr/>
            <p:nvPr/>
          </p:nvSpPr>
          <p:spPr>
            <a:xfrm>
              <a:off x="3762138" y="4050713"/>
              <a:ext cx="73775" cy="51325"/>
            </a:xfrm>
            <a:custGeom>
              <a:avLst/>
              <a:gdLst/>
              <a:ahLst/>
              <a:cxnLst/>
              <a:rect l="l" t="t" r="r" b="b"/>
              <a:pathLst>
                <a:path w="2951" h="2053" extrusionOk="0">
                  <a:moveTo>
                    <a:pt x="128" y="0"/>
                  </a:moveTo>
                  <a:cubicBezTo>
                    <a:pt x="86" y="0"/>
                    <a:pt x="44" y="1"/>
                    <a:pt x="1" y="2"/>
                  </a:cubicBezTo>
                  <a:cubicBezTo>
                    <a:pt x="1" y="2"/>
                    <a:pt x="879" y="1968"/>
                    <a:pt x="2951" y="2052"/>
                  </a:cubicBezTo>
                  <a:cubicBezTo>
                    <a:pt x="2951" y="2052"/>
                    <a:pt x="2951" y="0"/>
                    <a:pt x="128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14" name="Google Shape;1614;p10"/>
            <p:cNvSpPr/>
            <p:nvPr/>
          </p:nvSpPr>
          <p:spPr>
            <a:xfrm>
              <a:off x="3831713" y="4053363"/>
              <a:ext cx="28275" cy="81100"/>
            </a:xfrm>
            <a:custGeom>
              <a:avLst/>
              <a:gdLst/>
              <a:ahLst/>
              <a:cxnLst/>
              <a:rect l="l" t="t" r="r" b="b"/>
              <a:pathLst>
                <a:path w="1131" h="3244" extrusionOk="0">
                  <a:moveTo>
                    <a:pt x="1109" y="0"/>
                  </a:moveTo>
                  <a:cubicBezTo>
                    <a:pt x="1067" y="21"/>
                    <a:pt x="1005" y="42"/>
                    <a:pt x="963" y="63"/>
                  </a:cubicBezTo>
                  <a:cubicBezTo>
                    <a:pt x="900" y="84"/>
                    <a:pt x="837" y="105"/>
                    <a:pt x="795" y="147"/>
                  </a:cubicBezTo>
                  <a:cubicBezTo>
                    <a:pt x="733" y="189"/>
                    <a:pt x="670" y="230"/>
                    <a:pt x="586" y="293"/>
                  </a:cubicBezTo>
                  <a:cubicBezTo>
                    <a:pt x="544" y="356"/>
                    <a:pt x="482" y="440"/>
                    <a:pt x="398" y="523"/>
                  </a:cubicBezTo>
                  <a:cubicBezTo>
                    <a:pt x="356" y="607"/>
                    <a:pt x="293" y="712"/>
                    <a:pt x="251" y="795"/>
                  </a:cubicBezTo>
                  <a:cubicBezTo>
                    <a:pt x="210" y="900"/>
                    <a:pt x="189" y="1005"/>
                    <a:pt x="147" y="1130"/>
                  </a:cubicBezTo>
                  <a:cubicBezTo>
                    <a:pt x="126" y="1235"/>
                    <a:pt x="84" y="1339"/>
                    <a:pt x="84" y="1465"/>
                  </a:cubicBezTo>
                  <a:cubicBezTo>
                    <a:pt x="0" y="2051"/>
                    <a:pt x="21" y="2658"/>
                    <a:pt x="126" y="3243"/>
                  </a:cubicBezTo>
                  <a:lnTo>
                    <a:pt x="147" y="3243"/>
                  </a:lnTo>
                  <a:cubicBezTo>
                    <a:pt x="147" y="3243"/>
                    <a:pt x="147" y="3013"/>
                    <a:pt x="168" y="2678"/>
                  </a:cubicBezTo>
                  <a:cubicBezTo>
                    <a:pt x="189" y="2532"/>
                    <a:pt x="210" y="2344"/>
                    <a:pt x="231" y="2134"/>
                  </a:cubicBezTo>
                  <a:cubicBezTo>
                    <a:pt x="272" y="1925"/>
                    <a:pt x="314" y="1716"/>
                    <a:pt x="377" y="1507"/>
                  </a:cubicBezTo>
                  <a:cubicBezTo>
                    <a:pt x="398" y="1402"/>
                    <a:pt x="440" y="1298"/>
                    <a:pt x="461" y="1214"/>
                  </a:cubicBezTo>
                  <a:cubicBezTo>
                    <a:pt x="503" y="1130"/>
                    <a:pt x="544" y="1046"/>
                    <a:pt x="586" y="963"/>
                  </a:cubicBezTo>
                  <a:cubicBezTo>
                    <a:pt x="628" y="858"/>
                    <a:pt x="670" y="774"/>
                    <a:pt x="712" y="691"/>
                  </a:cubicBezTo>
                  <a:cubicBezTo>
                    <a:pt x="754" y="628"/>
                    <a:pt x="775" y="544"/>
                    <a:pt x="816" y="481"/>
                  </a:cubicBezTo>
                  <a:lnTo>
                    <a:pt x="942" y="293"/>
                  </a:lnTo>
                  <a:cubicBezTo>
                    <a:pt x="963" y="251"/>
                    <a:pt x="1005" y="209"/>
                    <a:pt x="1026" y="168"/>
                  </a:cubicBezTo>
                  <a:cubicBezTo>
                    <a:pt x="1088" y="84"/>
                    <a:pt x="1130" y="42"/>
                    <a:pt x="1130" y="42"/>
                  </a:cubicBezTo>
                  <a:lnTo>
                    <a:pt x="1109" y="0"/>
                  </a:lnTo>
                  <a:close/>
                </a:path>
              </a:pathLst>
            </a:custGeom>
            <a:solidFill>
              <a:srgbClr val="A5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15" name="Google Shape;1615;p10"/>
            <p:cNvSpPr/>
            <p:nvPr/>
          </p:nvSpPr>
          <p:spPr>
            <a:xfrm>
              <a:off x="3706688" y="4094763"/>
              <a:ext cx="258950" cy="210475"/>
            </a:xfrm>
            <a:custGeom>
              <a:avLst/>
              <a:gdLst/>
              <a:ahLst/>
              <a:cxnLst/>
              <a:rect l="l" t="t" r="r" b="b"/>
              <a:pathLst>
                <a:path w="10358" h="8419" extrusionOk="0">
                  <a:moveTo>
                    <a:pt x="3320" y="1"/>
                  </a:moveTo>
                  <a:cubicBezTo>
                    <a:pt x="2754" y="1"/>
                    <a:pt x="2145" y="134"/>
                    <a:pt x="1612" y="583"/>
                  </a:cubicBezTo>
                  <a:cubicBezTo>
                    <a:pt x="314" y="1671"/>
                    <a:pt x="1" y="4224"/>
                    <a:pt x="775" y="5647"/>
                  </a:cubicBezTo>
                  <a:cubicBezTo>
                    <a:pt x="1393" y="6736"/>
                    <a:pt x="2225" y="8418"/>
                    <a:pt x="3714" y="8418"/>
                  </a:cubicBezTo>
                  <a:cubicBezTo>
                    <a:pt x="4141" y="8418"/>
                    <a:pt x="4623" y="8280"/>
                    <a:pt x="5169" y="7948"/>
                  </a:cubicBezTo>
                  <a:cubicBezTo>
                    <a:pt x="5717" y="8278"/>
                    <a:pt x="6199" y="8416"/>
                    <a:pt x="6626" y="8416"/>
                  </a:cubicBezTo>
                  <a:cubicBezTo>
                    <a:pt x="8123" y="8416"/>
                    <a:pt x="8944" y="6721"/>
                    <a:pt x="9563" y="5647"/>
                  </a:cubicBezTo>
                  <a:cubicBezTo>
                    <a:pt x="10358" y="4245"/>
                    <a:pt x="10044" y="1671"/>
                    <a:pt x="8726" y="583"/>
                  </a:cubicBezTo>
                  <a:cubicBezTo>
                    <a:pt x="8201" y="134"/>
                    <a:pt x="7597" y="1"/>
                    <a:pt x="7033" y="1"/>
                  </a:cubicBezTo>
                  <a:cubicBezTo>
                    <a:pt x="6202" y="1"/>
                    <a:pt x="5455" y="290"/>
                    <a:pt x="5169" y="290"/>
                  </a:cubicBezTo>
                  <a:cubicBezTo>
                    <a:pt x="4895" y="290"/>
                    <a:pt x="4153" y="1"/>
                    <a:pt x="332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1616" name="Google Shape;1616;p10"/>
          <p:cNvGrpSpPr/>
          <p:nvPr/>
        </p:nvGrpSpPr>
        <p:grpSpPr>
          <a:xfrm rot="2216507">
            <a:off x="10540169" y="5731444"/>
            <a:ext cx="1403279" cy="1155965"/>
            <a:chOff x="4399263" y="2810788"/>
            <a:chExt cx="815013" cy="671375"/>
          </a:xfrm>
        </p:grpSpPr>
        <p:sp>
          <p:nvSpPr>
            <p:cNvPr id="1617" name="Google Shape;1617;p10"/>
            <p:cNvSpPr/>
            <p:nvPr/>
          </p:nvSpPr>
          <p:spPr>
            <a:xfrm>
              <a:off x="4399275" y="2810788"/>
              <a:ext cx="815000" cy="332350"/>
            </a:xfrm>
            <a:custGeom>
              <a:avLst/>
              <a:gdLst/>
              <a:ahLst/>
              <a:cxnLst/>
              <a:rect l="l" t="t" r="r" b="b"/>
              <a:pathLst>
                <a:path w="32600" h="13294" extrusionOk="0">
                  <a:moveTo>
                    <a:pt x="1877" y="0"/>
                  </a:moveTo>
                  <a:cubicBezTo>
                    <a:pt x="1477" y="0"/>
                    <a:pt x="1106" y="256"/>
                    <a:pt x="984" y="658"/>
                  </a:cubicBezTo>
                  <a:lnTo>
                    <a:pt x="147" y="3609"/>
                  </a:lnTo>
                  <a:cubicBezTo>
                    <a:pt x="0" y="4090"/>
                    <a:pt x="272" y="4592"/>
                    <a:pt x="754" y="4738"/>
                  </a:cubicBezTo>
                  <a:lnTo>
                    <a:pt x="30507" y="13254"/>
                  </a:lnTo>
                  <a:cubicBezTo>
                    <a:pt x="30595" y="13281"/>
                    <a:pt x="30684" y="13294"/>
                    <a:pt x="30772" y="13294"/>
                  </a:cubicBezTo>
                  <a:cubicBezTo>
                    <a:pt x="31160" y="13294"/>
                    <a:pt x="31514" y="13040"/>
                    <a:pt x="31616" y="12648"/>
                  </a:cubicBezTo>
                  <a:lnTo>
                    <a:pt x="32474" y="9697"/>
                  </a:lnTo>
                  <a:cubicBezTo>
                    <a:pt x="32599" y="9216"/>
                    <a:pt x="32327" y="8714"/>
                    <a:pt x="31846" y="8567"/>
                  </a:cubicBezTo>
                  <a:lnTo>
                    <a:pt x="2114" y="31"/>
                  </a:lnTo>
                  <a:cubicBezTo>
                    <a:pt x="2035" y="10"/>
                    <a:pt x="1955" y="0"/>
                    <a:pt x="1877" y="0"/>
                  </a:cubicBez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18" name="Google Shape;1618;p10"/>
            <p:cNvSpPr/>
            <p:nvPr/>
          </p:nvSpPr>
          <p:spPr>
            <a:xfrm>
              <a:off x="4399275" y="2851288"/>
              <a:ext cx="805050" cy="291850"/>
            </a:xfrm>
            <a:custGeom>
              <a:avLst/>
              <a:gdLst/>
              <a:ahLst/>
              <a:cxnLst/>
              <a:rect l="l" t="t" r="r" b="b"/>
              <a:pathLst>
                <a:path w="32202" h="11674" extrusionOk="0">
                  <a:moveTo>
                    <a:pt x="712" y="1"/>
                  </a:moveTo>
                  <a:lnTo>
                    <a:pt x="147" y="1989"/>
                  </a:lnTo>
                  <a:cubicBezTo>
                    <a:pt x="0" y="2470"/>
                    <a:pt x="272" y="2972"/>
                    <a:pt x="775" y="3118"/>
                  </a:cubicBezTo>
                  <a:lnTo>
                    <a:pt x="30507" y="11634"/>
                  </a:lnTo>
                  <a:cubicBezTo>
                    <a:pt x="30595" y="11661"/>
                    <a:pt x="30684" y="11674"/>
                    <a:pt x="30772" y="11674"/>
                  </a:cubicBezTo>
                  <a:cubicBezTo>
                    <a:pt x="31160" y="11674"/>
                    <a:pt x="31514" y="11420"/>
                    <a:pt x="31616" y="11028"/>
                  </a:cubicBezTo>
                  <a:lnTo>
                    <a:pt x="32202" y="9040"/>
                  </a:lnTo>
                  <a:lnTo>
                    <a:pt x="712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19" name="Google Shape;1619;p10"/>
            <p:cNvSpPr/>
            <p:nvPr/>
          </p:nvSpPr>
          <p:spPr>
            <a:xfrm>
              <a:off x="4399800" y="2891563"/>
              <a:ext cx="793025" cy="251575"/>
            </a:xfrm>
            <a:custGeom>
              <a:avLst/>
              <a:gdLst/>
              <a:ahLst/>
              <a:cxnLst/>
              <a:rect l="l" t="t" r="r" b="b"/>
              <a:pathLst>
                <a:path w="31721" h="10063" extrusionOk="0">
                  <a:moveTo>
                    <a:pt x="251" y="1"/>
                  </a:moveTo>
                  <a:lnTo>
                    <a:pt x="126" y="378"/>
                  </a:lnTo>
                  <a:cubicBezTo>
                    <a:pt x="0" y="859"/>
                    <a:pt x="272" y="1361"/>
                    <a:pt x="754" y="1507"/>
                  </a:cubicBezTo>
                  <a:lnTo>
                    <a:pt x="30486" y="10023"/>
                  </a:lnTo>
                  <a:cubicBezTo>
                    <a:pt x="30574" y="10050"/>
                    <a:pt x="30663" y="10063"/>
                    <a:pt x="30751" y="10063"/>
                  </a:cubicBezTo>
                  <a:cubicBezTo>
                    <a:pt x="31139" y="10063"/>
                    <a:pt x="31493" y="9809"/>
                    <a:pt x="31595" y="9417"/>
                  </a:cubicBezTo>
                  <a:lnTo>
                    <a:pt x="31721" y="9040"/>
                  </a:lnTo>
                  <a:lnTo>
                    <a:pt x="251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20" name="Google Shape;1620;p10"/>
            <p:cNvSpPr/>
            <p:nvPr/>
          </p:nvSpPr>
          <p:spPr>
            <a:xfrm>
              <a:off x="4444250" y="2812588"/>
              <a:ext cx="12600" cy="33500"/>
            </a:xfrm>
            <a:custGeom>
              <a:avLst/>
              <a:gdLst/>
              <a:ahLst/>
              <a:cxnLst/>
              <a:rect l="l" t="t" r="r" b="b"/>
              <a:pathLst>
                <a:path w="504" h="1340" extrusionOk="0">
                  <a:moveTo>
                    <a:pt x="378" y="0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21" name="Google Shape;1621;p10"/>
            <p:cNvSpPr/>
            <p:nvPr/>
          </p:nvSpPr>
          <p:spPr>
            <a:xfrm>
              <a:off x="4459425" y="28152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22" name="Google Shape;1622;p10"/>
            <p:cNvSpPr/>
            <p:nvPr/>
          </p:nvSpPr>
          <p:spPr>
            <a:xfrm>
              <a:off x="4470950" y="28188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23" name="Google Shape;1623;p10"/>
            <p:cNvSpPr/>
            <p:nvPr/>
          </p:nvSpPr>
          <p:spPr>
            <a:xfrm>
              <a:off x="4489775" y="2828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24" name="Google Shape;1624;p10"/>
            <p:cNvSpPr/>
            <p:nvPr/>
          </p:nvSpPr>
          <p:spPr>
            <a:xfrm>
              <a:off x="4506500" y="28376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25" name="Google Shape;1625;p10"/>
            <p:cNvSpPr/>
            <p:nvPr/>
          </p:nvSpPr>
          <p:spPr>
            <a:xfrm>
              <a:off x="4499700" y="28282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7" y="0"/>
                  </a:moveTo>
                  <a:lnTo>
                    <a:pt x="1" y="1297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5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26" name="Google Shape;1626;p10"/>
            <p:cNvSpPr/>
            <p:nvPr/>
          </p:nvSpPr>
          <p:spPr>
            <a:xfrm>
              <a:off x="4514875" y="28314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27" name="Google Shape;1627;p10"/>
            <p:cNvSpPr/>
            <p:nvPr/>
          </p:nvSpPr>
          <p:spPr>
            <a:xfrm>
              <a:off x="4503900" y="283036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28" name="Google Shape;1628;p10"/>
            <p:cNvSpPr/>
            <p:nvPr/>
          </p:nvSpPr>
          <p:spPr>
            <a:xfrm>
              <a:off x="4536850" y="2837688"/>
              <a:ext cx="8400" cy="16775"/>
            </a:xfrm>
            <a:custGeom>
              <a:avLst/>
              <a:gdLst/>
              <a:ahLst/>
              <a:cxnLst/>
              <a:rect l="l" t="t" r="r" b="b"/>
              <a:pathLst>
                <a:path w="336" h="671" extrusionOk="0">
                  <a:moveTo>
                    <a:pt x="189" y="1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3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29" name="Google Shape;1629;p10"/>
            <p:cNvSpPr/>
            <p:nvPr/>
          </p:nvSpPr>
          <p:spPr>
            <a:xfrm>
              <a:off x="4548350" y="28408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30" name="Google Shape;1630;p10"/>
            <p:cNvSpPr/>
            <p:nvPr/>
          </p:nvSpPr>
          <p:spPr>
            <a:xfrm>
              <a:off x="4554625" y="2843963"/>
              <a:ext cx="13100" cy="33500"/>
            </a:xfrm>
            <a:custGeom>
              <a:avLst/>
              <a:gdLst/>
              <a:ahLst/>
              <a:cxnLst/>
              <a:rect l="l" t="t" r="r" b="b"/>
              <a:pathLst>
                <a:path w="524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47" y="1340"/>
                  </a:lnTo>
                  <a:lnTo>
                    <a:pt x="524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31" name="Google Shape;1631;p10"/>
            <p:cNvSpPr/>
            <p:nvPr/>
          </p:nvSpPr>
          <p:spPr>
            <a:xfrm>
              <a:off x="4570850" y="28476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32" name="Google Shape;1632;p10"/>
            <p:cNvSpPr/>
            <p:nvPr/>
          </p:nvSpPr>
          <p:spPr>
            <a:xfrm>
              <a:off x="4581300" y="2850238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33" name="Google Shape;1633;p10"/>
            <p:cNvSpPr/>
            <p:nvPr/>
          </p:nvSpPr>
          <p:spPr>
            <a:xfrm>
              <a:off x="4600675" y="2860713"/>
              <a:ext cx="7850" cy="17275"/>
            </a:xfrm>
            <a:custGeom>
              <a:avLst/>
              <a:gdLst/>
              <a:ahLst/>
              <a:cxnLst/>
              <a:rect l="l" t="t" r="r" b="b"/>
              <a:pathLst>
                <a:path w="314" h="691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34" name="Google Shape;1634;p10"/>
            <p:cNvSpPr/>
            <p:nvPr/>
          </p:nvSpPr>
          <p:spPr>
            <a:xfrm>
              <a:off x="4603800" y="28565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0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35" name="Google Shape;1635;p10"/>
            <p:cNvSpPr/>
            <p:nvPr/>
          </p:nvSpPr>
          <p:spPr>
            <a:xfrm>
              <a:off x="4610075" y="28596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36" name="Google Shape;1636;p10"/>
            <p:cNvSpPr/>
            <p:nvPr/>
          </p:nvSpPr>
          <p:spPr>
            <a:xfrm>
              <a:off x="4625775" y="28633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37" name="Google Shape;1637;p10"/>
            <p:cNvSpPr/>
            <p:nvPr/>
          </p:nvSpPr>
          <p:spPr>
            <a:xfrm>
              <a:off x="4649300" y="287796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38" name="Google Shape;1638;p10"/>
            <p:cNvSpPr/>
            <p:nvPr/>
          </p:nvSpPr>
          <p:spPr>
            <a:xfrm>
              <a:off x="4647750" y="286908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39" name="Google Shape;1639;p10"/>
            <p:cNvSpPr/>
            <p:nvPr/>
          </p:nvSpPr>
          <p:spPr>
            <a:xfrm>
              <a:off x="4659250" y="28727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40" name="Google Shape;1640;p10"/>
            <p:cNvSpPr/>
            <p:nvPr/>
          </p:nvSpPr>
          <p:spPr>
            <a:xfrm>
              <a:off x="4679650" y="28889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298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41" name="Google Shape;1641;p10"/>
            <p:cNvSpPr/>
            <p:nvPr/>
          </p:nvSpPr>
          <p:spPr>
            <a:xfrm>
              <a:off x="4681225" y="2879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42" name="Google Shape;1642;p10"/>
            <p:cNvSpPr/>
            <p:nvPr/>
          </p:nvSpPr>
          <p:spPr>
            <a:xfrm>
              <a:off x="4692200" y="288216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43" name="Google Shape;1643;p10"/>
            <p:cNvSpPr/>
            <p:nvPr/>
          </p:nvSpPr>
          <p:spPr>
            <a:xfrm>
              <a:off x="4703200" y="28852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44" name="Google Shape;1644;p10"/>
            <p:cNvSpPr/>
            <p:nvPr/>
          </p:nvSpPr>
          <p:spPr>
            <a:xfrm>
              <a:off x="4729875" y="29025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45" name="Google Shape;1645;p10"/>
            <p:cNvSpPr/>
            <p:nvPr/>
          </p:nvSpPr>
          <p:spPr>
            <a:xfrm>
              <a:off x="4720975" y="28915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46" name="Google Shape;1646;p10"/>
            <p:cNvSpPr/>
            <p:nvPr/>
          </p:nvSpPr>
          <p:spPr>
            <a:xfrm>
              <a:off x="4736675" y="2894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47" name="Google Shape;1647;p10"/>
            <p:cNvSpPr/>
            <p:nvPr/>
          </p:nvSpPr>
          <p:spPr>
            <a:xfrm>
              <a:off x="4747650" y="28978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48" name="Google Shape;1648;p10"/>
            <p:cNvSpPr/>
            <p:nvPr/>
          </p:nvSpPr>
          <p:spPr>
            <a:xfrm>
              <a:off x="4758650" y="2900988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8" y="1"/>
                  </a:moveTo>
                  <a:lnTo>
                    <a:pt x="0" y="649"/>
                  </a:lnTo>
                  <a:lnTo>
                    <a:pt x="146" y="691"/>
                  </a:lnTo>
                  <a:lnTo>
                    <a:pt x="335" y="4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49" name="Google Shape;1649;p10"/>
            <p:cNvSpPr/>
            <p:nvPr/>
          </p:nvSpPr>
          <p:spPr>
            <a:xfrm>
              <a:off x="4769625" y="29041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50" name="Google Shape;1650;p10"/>
            <p:cNvSpPr/>
            <p:nvPr/>
          </p:nvSpPr>
          <p:spPr>
            <a:xfrm>
              <a:off x="4776425" y="2907788"/>
              <a:ext cx="12575" cy="32975"/>
            </a:xfrm>
            <a:custGeom>
              <a:avLst/>
              <a:gdLst/>
              <a:ahLst/>
              <a:cxnLst/>
              <a:rect l="l" t="t" r="r" b="b"/>
              <a:pathLst>
                <a:path w="503" h="1319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19"/>
                  </a:lnTo>
                  <a:lnTo>
                    <a:pt x="503" y="21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51" name="Google Shape;1651;p10"/>
            <p:cNvSpPr/>
            <p:nvPr/>
          </p:nvSpPr>
          <p:spPr>
            <a:xfrm>
              <a:off x="4791600" y="2910413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52" name="Google Shape;1652;p10"/>
            <p:cNvSpPr/>
            <p:nvPr/>
          </p:nvSpPr>
          <p:spPr>
            <a:xfrm>
              <a:off x="4803100" y="29135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53" name="Google Shape;1653;p10"/>
            <p:cNvSpPr/>
            <p:nvPr/>
          </p:nvSpPr>
          <p:spPr>
            <a:xfrm>
              <a:off x="4814075" y="29172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54" name="Google Shape;1654;p10"/>
            <p:cNvSpPr/>
            <p:nvPr/>
          </p:nvSpPr>
          <p:spPr>
            <a:xfrm>
              <a:off x="4825075" y="29198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55" name="Google Shape;1655;p10"/>
            <p:cNvSpPr/>
            <p:nvPr/>
          </p:nvSpPr>
          <p:spPr>
            <a:xfrm>
              <a:off x="4831875" y="29234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0"/>
                  </a:moveTo>
                  <a:lnTo>
                    <a:pt x="0" y="1297"/>
                  </a:lnTo>
                  <a:lnTo>
                    <a:pt x="126" y="1339"/>
                  </a:lnTo>
                  <a:lnTo>
                    <a:pt x="502" y="42"/>
                  </a:lnTo>
                  <a:lnTo>
                    <a:pt x="356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56" name="Google Shape;1656;p10"/>
            <p:cNvSpPr/>
            <p:nvPr/>
          </p:nvSpPr>
          <p:spPr>
            <a:xfrm>
              <a:off x="4847050" y="2926613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57" name="Google Shape;1657;p10"/>
            <p:cNvSpPr/>
            <p:nvPr/>
          </p:nvSpPr>
          <p:spPr>
            <a:xfrm>
              <a:off x="4858550" y="29297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58" name="Google Shape;1658;p10"/>
            <p:cNvSpPr/>
            <p:nvPr/>
          </p:nvSpPr>
          <p:spPr>
            <a:xfrm>
              <a:off x="4844950" y="2928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59" name="Google Shape;1659;p10"/>
            <p:cNvSpPr/>
            <p:nvPr/>
          </p:nvSpPr>
          <p:spPr>
            <a:xfrm>
              <a:off x="4880525" y="29360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60" name="Google Shape;1660;p10"/>
            <p:cNvSpPr/>
            <p:nvPr/>
          </p:nvSpPr>
          <p:spPr>
            <a:xfrm>
              <a:off x="4886800" y="2939163"/>
              <a:ext cx="12575" cy="33525"/>
            </a:xfrm>
            <a:custGeom>
              <a:avLst/>
              <a:gdLst/>
              <a:ahLst/>
              <a:cxnLst/>
              <a:rect l="l" t="t" r="r" b="b"/>
              <a:pathLst>
                <a:path w="503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61" name="Google Shape;1661;p10"/>
            <p:cNvSpPr/>
            <p:nvPr/>
          </p:nvSpPr>
          <p:spPr>
            <a:xfrm>
              <a:off x="4902500" y="2942838"/>
              <a:ext cx="8375" cy="16750"/>
            </a:xfrm>
            <a:custGeom>
              <a:avLst/>
              <a:gdLst/>
              <a:ahLst/>
              <a:cxnLst/>
              <a:rect l="l" t="t" r="r" b="b"/>
              <a:pathLst>
                <a:path w="335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46" y="670"/>
                  </a:lnTo>
                  <a:lnTo>
                    <a:pt x="335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62" name="Google Shape;1662;p10"/>
            <p:cNvSpPr/>
            <p:nvPr/>
          </p:nvSpPr>
          <p:spPr>
            <a:xfrm>
              <a:off x="4929700" y="29600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50"/>
                  </a:lnTo>
                  <a:lnTo>
                    <a:pt x="146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63" name="Google Shape;1663;p10"/>
            <p:cNvSpPr/>
            <p:nvPr/>
          </p:nvSpPr>
          <p:spPr>
            <a:xfrm>
              <a:off x="4924975" y="29491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64" name="Google Shape;1664;p10"/>
            <p:cNvSpPr/>
            <p:nvPr/>
          </p:nvSpPr>
          <p:spPr>
            <a:xfrm>
              <a:off x="4935975" y="2952263"/>
              <a:ext cx="7850" cy="16750"/>
            </a:xfrm>
            <a:custGeom>
              <a:avLst/>
              <a:gdLst/>
              <a:ahLst/>
              <a:cxnLst/>
              <a:rect l="l" t="t" r="r" b="b"/>
              <a:pathLst>
                <a:path w="314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65" name="Google Shape;1665;p10"/>
            <p:cNvSpPr/>
            <p:nvPr/>
          </p:nvSpPr>
          <p:spPr>
            <a:xfrm>
              <a:off x="4942775" y="29553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2"/>
                  </a:lnTo>
                  <a:lnTo>
                    <a:pt x="356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66" name="Google Shape;1666;p10"/>
            <p:cNvSpPr/>
            <p:nvPr/>
          </p:nvSpPr>
          <p:spPr>
            <a:xfrm>
              <a:off x="4957925" y="29585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6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67" name="Google Shape;1667;p10"/>
            <p:cNvSpPr/>
            <p:nvPr/>
          </p:nvSpPr>
          <p:spPr>
            <a:xfrm>
              <a:off x="4968925" y="29611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68" name="Google Shape;1668;p10"/>
            <p:cNvSpPr/>
            <p:nvPr/>
          </p:nvSpPr>
          <p:spPr>
            <a:xfrm>
              <a:off x="4980425" y="2964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69" name="Google Shape;1669;p10"/>
            <p:cNvSpPr/>
            <p:nvPr/>
          </p:nvSpPr>
          <p:spPr>
            <a:xfrm>
              <a:off x="4991425" y="2967938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70" name="Google Shape;1670;p10"/>
            <p:cNvSpPr/>
            <p:nvPr/>
          </p:nvSpPr>
          <p:spPr>
            <a:xfrm>
              <a:off x="4997700" y="29710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0" y="1298"/>
                  </a:lnTo>
                  <a:lnTo>
                    <a:pt x="147" y="1339"/>
                  </a:lnTo>
                  <a:lnTo>
                    <a:pt x="502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71" name="Google Shape;1671;p10"/>
            <p:cNvSpPr/>
            <p:nvPr/>
          </p:nvSpPr>
          <p:spPr>
            <a:xfrm>
              <a:off x="5013375" y="29742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72" name="Google Shape;1672;p10"/>
            <p:cNvSpPr/>
            <p:nvPr/>
          </p:nvSpPr>
          <p:spPr>
            <a:xfrm>
              <a:off x="5024375" y="29773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73" name="Google Shape;1673;p10"/>
            <p:cNvSpPr/>
            <p:nvPr/>
          </p:nvSpPr>
          <p:spPr>
            <a:xfrm>
              <a:off x="5035875" y="2981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74" name="Google Shape;1674;p10"/>
            <p:cNvSpPr/>
            <p:nvPr/>
          </p:nvSpPr>
          <p:spPr>
            <a:xfrm>
              <a:off x="5046850" y="29836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75" name="Google Shape;1675;p10"/>
            <p:cNvSpPr/>
            <p:nvPr/>
          </p:nvSpPr>
          <p:spPr>
            <a:xfrm>
              <a:off x="5052625" y="2986763"/>
              <a:ext cx="13100" cy="33525"/>
            </a:xfrm>
            <a:custGeom>
              <a:avLst/>
              <a:gdLst/>
              <a:ahLst/>
              <a:cxnLst/>
              <a:rect l="l" t="t" r="r" b="b"/>
              <a:pathLst>
                <a:path w="524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47" y="1340"/>
                  </a:lnTo>
                  <a:lnTo>
                    <a:pt x="52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76" name="Google Shape;1676;p10"/>
            <p:cNvSpPr/>
            <p:nvPr/>
          </p:nvSpPr>
          <p:spPr>
            <a:xfrm>
              <a:off x="5068825" y="29904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77" name="Google Shape;1677;p10"/>
            <p:cNvSpPr/>
            <p:nvPr/>
          </p:nvSpPr>
          <p:spPr>
            <a:xfrm>
              <a:off x="5079825" y="29935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50"/>
                  </a:lnTo>
                  <a:lnTo>
                    <a:pt x="126" y="671"/>
                  </a:lnTo>
                  <a:lnTo>
                    <a:pt x="314" y="2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78" name="Google Shape;1678;p10"/>
            <p:cNvSpPr/>
            <p:nvPr/>
          </p:nvSpPr>
          <p:spPr>
            <a:xfrm>
              <a:off x="5090800" y="29961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79" name="Google Shape;1679;p10"/>
            <p:cNvSpPr/>
            <p:nvPr/>
          </p:nvSpPr>
          <p:spPr>
            <a:xfrm>
              <a:off x="5102300" y="29998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68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6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80" name="Google Shape;1680;p10"/>
            <p:cNvSpPr/>
            <p:nvPr/>
          </p:nvSpPr>
          <p:spPr>
            <a:xfrm>
              <a:off x="5108575" y="3002988"/>
              <a:ext cx="12600" cy="32975"/>
            </a:xfrm>
            <a:custGeom>
              <a:avLst/>
              <a:gdLst/>
              <a:ahLst/>
              <a:cxnLst/>
              <a:rect l="l" t="t" r="r" b="b"/>
              <a:pathLst>
                <a:path w="504" h="1319" extrusionOk="0">
                  <a:moveTo>
                    <a:pt x="378" y="1"/>
                  </a:moveTo>
                  <a:lnTo>
                    <a:pt x="1" y="1298"/>
                  </a:lnTo>
                  <a:lnTo>
                    <a:pt x="126" y="1319"/>
                  </a:lnTo>
                  <a:lnTo>
                    <a:pt x="503" y="22"/>
                  </a:lnTo>
                  <a:lnTo>
                    <a:pt x="37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81" name="Google Shape;1681;p10"/>
            <p:cNvSpPr/>
            <p:nvPr/>
          </p:nvSpPr>
          <p:spPr>
            <a:xfrm>
              <a:off x="5123750" y="30056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82" name="Google Shape;1682;p10"/>
            <p:cNvSpPr/>
            <p:nvPr/>
          </p:nvSpPr>
          <p:spPr>
            <a:xfrm>
              <a:off x="5135275" y="3009263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83" name="Google Shape;1683;p10"/>
            <p:cNvSpPr/>
            <p:nvPr/>
          </p:nvSpPr>
          <p:spPr>
            <a:xfrm>
              <a:off x="5146250" y="30124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84" name="Google Shape;1684;p10"/>
            <p:cNvSpPr/>
            <p:nvPr/>
          </p:nvSpPr>
          <p:spPr>
            <a:xfrm>
              <a:off x="5157225" y="3015538"/>
              <a:ext cx="7875" cy="16775"/>
            </a:xfrm>
            <a:custGeom>
              <a:avLst/>
              <a:gdLst/>
              <a:ahLst/>
              <a:cxnLst/>
              <a:rect l="l" t="t" r="r" b="b"/>
              <a:pathLst>
                <a:path w="315" h="671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70"/>
                  </a:lnTo>
                  <a:lnTo>
                    <a:pt x="31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85" name="Google Shape;1685;p10"/>
            <p:cNvSpPr/>
            <p:nvPr/>
          </p:nvSpPr>
          <p:spPr>
            <a:xfrm>
              <a:off x="5164025" y="30186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319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86" name="Google Shape;1686;p10"/>
            <p:cNvSpPr/>
            <p:nvPr/>
          </p:nvSpPr>
          <p:spPr>
            <a:xfrm>
              <a:off x="5179200" y="30218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87" name="Google Shape;1687;p10"/>
            <p:cNvSpPr/>
            <p:nvPr/>
          </p:nvSpPr>
          <p:spPr>
            <a:xfrm>
              <a:off x="5190700" y="30249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88" name="Google Shape;1688;p10"/>
            <p:cNvSpPr/>
            <p:nvPr/>
          </p:nvSpPr>
          <p:spPr>
            <a:xfrm>
              <a:off x="4514875" y="2959563"/>
              <a:ext cx="613600" cy="522600"/>
            </a:xfrm>
            <a:custGeom>
              <a:avLst/>
              <a:gdLst/>
              <a:ahLst/>
              <a:cxnLst/>
              <a:rect l="l" t="t" r="r" b="b"/>
              <a:pathLst>
                <a:path w="24544" h="20904" extrusionOk="0">
                  <a:moveTo>
                    <a:pt x="16237" y="4709"/>
                  </a:moveTo>
                  <a:lnTo>
                    <a:pt x="5629" y="15338"/>
                  </a:lnTo>
                  <a:lnTo>
                    <a:pt x="3746" y="7826"/>
                  </a:lnTo>
                  <a:lnTo>
                    <a:pt x="16237" y="4709"/>
                  </a:lnTo>
                  <a:close/>
                  <a:moveTo>
                    <a:pt x="24544" y="1"/>
                  </a:moveTo>
                  <a:lnTo>
                    <a:pt x="1" y="6153"/>
                  </a:lnTo>
                  <a:lnTo>
                    <a:pt x="3683" y="20904"/>
                  </a:lnTo>
                  <a:lnTo>
                    <a:pt x="24544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89" name="Google Shape;1689;p10"/>
            <p:cNvSpPr/>
            <p:nvPr/>
          </p:nvSpPr>
          <p:spPr>
            <a:xfrm>
              <a:off x="4592300" y="2960088"/>
              <a:ext cx="536175" cy="522075"/>
            </a:xfrm>
            <a:custGeom>
              <a:avLst/>
              <a:gdLst/>
              <a:ahLst/>
              <a:cxnLst/>
              <a:rect l="l" t="t" r="r" b="b"/>
              <a:pathLst>
                <a:path w="21447" h="20883" extrusionOk="0">
                  <a:moveTo>
                    <a:pt x="21447" y="1"/>
                  </a:moveTo>
                  <a:lnTo>
                    <a:pt x="17534" y="963"/>
                  </a:lnTo>
                  <a:lnTo>
                    <a:pt x="0" y="18518"/>
                  </a:lnTo>
                  <a:lnTo>
                    <a:pt x="586" y="20883"/>
                  </a:lnTo>
                  <a:lnTo>
                    <a:pt x="21447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90" name="Google Shape;1690;p10"/>
            <p:cNvSpPr/>
            <p:nvPr/>
          </p:nvSpPr>
          <p:spPr>
            <a:xfrm>
              <a:off x="4600150" y="2960088"/>
              <a:ext cx="528325" cy="522075"/>
            </a:xfrm>
            <a:custGeom>
              <a:avLst/>
              <a:gdLst/>
              <a:ahLst/>
              <a:cxnLst/>
              <a:rect l="l" t="t" r="r" b="b"/>
              <a:pathLst>
                <a:path w="21133" h="20883" extrusionOk="0">
                  <a:moveTo>
                    <a:pt x="21133" y="1"/>
                  </a:moveTo>
                  <a:lnTo>
                    <a:pt x="19375" y="440"/>
                  </a:lnTo>
                  <a:lnTo>
                    <a:pt x="0" y="19795"/>
                  </a:lnTo>
                  <a:lnTo>
                    <a:pt x="272" y="20883"/>
                  </a:lnTo>
                  <a:lnTo>
                    <a:pt x="21133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91" name="Google Shape;1691;p10"/>
            <p:cNvSpPr/>
            <p:nvPr/>
          </p:nvSpPr>
          <p:spPr>
            <a:xfrm>
              <a:off x="4531100" y="3108663"/>
              <a:ext cx="8375" cy="24075"/>
            </a:xfrm>
            <a:custGeom>
              <a:avLst/>
              <a:gdLst/>
              <a:ahLst/>
              <a:cxnLst/>
              <a:rect l="l" t="t" r="r" b="b"/>
              <a:pathLst>
                <a:path w="335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92" name="Google Shape;1692;p10"/>
            <p:cNvSpPr/>
            <p:nvPr/>
          </p:nvSpPr>
          <p:spPr>
            <a:xfrm>
              <a:off x="4541550" y="31060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93" name="Google Shape;1693;p10"/>
            <p:cNvSpPr/>
            <p:nvPr/>
          </p:nvSpPr>
          <p:spPr>
            <a:xfrm>
              <a:off x="4551500" y="31034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94" name="Google Shape;1694;p10"/>
            <p:cNvSpPr/>
            <p:nvPr/>
          </p:nvSpPr>
          <p:spPr>
            <a:xfrm>
              <a:off x="4561425" y="3100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95" name="Google Shape;1695;p10"/>
            <p:cNvSpPr/>
            <p:nvPr/>
          </p:nvSpPr>
          <p:spPr>
            <a:xfrm>
              <a:off x="4571375" y="3098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96" name="Google Shape;1696;p10"/>
            <p:cNvSpPr/>
            <p:nvPr/>
          </p:nvSpPr>
          <p:spPr>
            <a:xfrm>
              <a:off x="4581825" y="3095588"/>
              <a:ext cx="8925" cy="24075"/>
            </a:xfrm>
            <a:custGeom>
              <a:avLst/>
              <a:gdLst/>
              <a:ahLst/>
              <a:cxnLst/>
              <a:rect l="l" t="t" r="r" b="b"/>
              <a:pathLst>
                <a:path w="357" h="963" extrusionOk="0">
                  <a:moveTo>
                    <a:pt x="126" y="0"/>
                  </a:moveTo>
                  <a:lnTo>
                    <a:pt x="1" y="21"/>
                  </a:lnTo>
                  <a:lnTo>
                    <a:pt x="252" y="963"/>
                  </a:lnTo>
                  <a:lnTo>
                    <a:pt x="357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97" name="Google Shape;1697;p10"/>
            <p:cNvSpPr/>
            <p:nvPr/>
          </p:nvSpPr>
          <p:spPr>
            <a:xfrm>
              <a:off x="4592825" y="3092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98" name="Google Shape;1698;p10"/>
            <p:cNvSpPr/>
            <p:nvPr/>
          </p:nvSpPr>
          <p:spPr>
            <a:xfrm>
              <a:off x="4602750" y="309086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05" y="1"/>
                  </a:moveTo>
                  <a:lnTo>
                    <a:pt x="1" y="22"/>
                  </a:lnTo>
                  <a:lnTo>
                    <a:pt x="105" y="482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99" name="Google Shape;1699;p10"/>
            <p:cNvSpPr/>
            <p:nvPr/>
          </p:nvSpPr>
          <p:spPr>
            <a:xfrm>
              <a:off x="4612700" y="3087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00" name="Google Shape;1700;p10"/>
            <p:cNvSpPr/>
            <p:nvPr/>
          </p:nvSpPr>
          <p:spPr>
            <a:xfrm>
              <a:off x="4622100" y="3085638"/>
              <a:ext cx="6325" cy="12575"/>
            </a:xfrm>
            <a:custGeom>
              <a:avLst/>
              <a:gdLst/>
              <a:ahLst/>
              <a:cxnLst/>
              <a:rect l="l" t="t" r="r" b="b"/>
              <a:pathLst>
                <a:path w="253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01" name="Google Shape;1701;p10"/>
            <p:cNvSpPr/>
            <p:nvPr/>
          </p:nvSpPr>
          <p:spPr>
            <a:xfrm>
              <a:off x="4633100" y="3083013"/>
              <a:ext cx="8925" cy="24625"/>
            </a:xfrm>
            <a:custGeom>
              <a:avLst/>
              <a:gdLst/>
              <a:ahLst/>
              <a:cxnLst/>
              <a:rect l="l" t="t" r="r" b="b"/>
              <a:pathLst>
                <a:path w="357" h="985" extrusionOk="0">
                  <a:moveTo>
                    <a:pt x="105" y="1"/>
                  </a:moveTo>
                  <a:lnTo>
                    <a:pt x="0" y="43"/>
                  </a:lnTo>
                  <a:lnTo>
                    <a:pt x="231" y="984"/>
                  </a:lnTo>
                  <a:lnTo>
                    <a:pt x="35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02" name="Google Shape;1702;p10"/>
            <p:cNvSpPr/>
            <p:nvPr/>
          </p:nvSpPr>
          <p:spPr>
            <a:xfrm>
              <a:off x="4643550" y="3079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03" name="Google Shape;1703;p10"/>
            <p:cNvSpPr/>
            <p:nvPr/>
          </p:nvSpPr>
          <p:spPr>
            <a:xfrm>
              <a:off x="4653500" y="3078313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04" name="Google Shape;1704;p10"/>
            <p:cNvSpPr/>
            <p:nvPr/>
          </p:nvSpPr>
          <p:spPr>
            <a:xfrm>
              <a:off x="4663425" y="3075713"/>
              <a:ext cx="5800" cy="12050"/>
            </a:xfrm>
            <a:custGeom>
              <a:avLst/>
              <a:gdLst/>
              <a:ahLst/>
              <a:cxnLst/>
              <a:rect l="l" t="t" r="r" b="b"/>
              <a:pathLst>
                <a:path w="232" h="482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481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05" name="Google Shape;1705;p10"/>
            <p:cNvSpPr/>
            <p:nvPr/>
          </p:nvSpPr>
          <p:spPr>
            <a:xfrm>
              <a:off x="4673375" y="307308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06" name="Google Shape;1706;p10"/>
            <p:cNvSpPr/>
            <p:nvPr/>
          </p:nvSpPr>
          <p:spPr>
            <a:xfrm>
              <a:off x="4684350" y="3069938"/>
              <a:ext cx="8400" cy="24100"/>
            </a:xfrm>
            <a:custGeom>
              <a:avLst/>
              <a:gdLst/>
              <a:ahLst/>
              <a:cxnLst/>
              <a:rect l="l" t="t" r="r" b="b"/>
              <a:pathLst>
                <a:path w="336" h="964" extrusionOk="0">
                  <a:moveTo>
                    <a:pt x="105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3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07" name="Google Shape;1707;p10"/>
            <p:cNvSpPr/>
            <p:nvPr/>
          </p:nvSpPr>
          <p:spPr>
            <a:xfrm>
              <a:off x="4694825" y="30673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08" name="Google Shape;1708;p10"/>
            <p:cNvSpPr/>
            <p:nvPr/>
          </p:nvSpPr>
          <p:spPr>
            <a:xfrm>
              <a:off x="4704750" y="30652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09" name="Google Shape;1709;p10"/>
            <p:cNvSpPr/>
            <p:nvPr/>
          </p:nvSpPr>
          <p:spPr>
            <a:xfrm>
              <a:off x="4714700" y="30626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10" name="Google Shape;1710;p10"/>
            <p:cNvSpPr/>
            <p:nvPr/>
          </p:nvSpPr>
          <p:spPr>
            <a:xfrm>
              <a:off x="4724625" y="30600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06" y="0"/>
                  </a:moveTo>
                  <a:lnTo>
                    <a:pt x="1" y="21"/>
                  </a:lnTo>
                  <a:lnTo>
                    <a:pt x="106" y="502"/>
                  </a:lnTo>
                  <a:lnTo>
                    <a:pt x="231" y="461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11" name="Google Shape;1711;p10"/>
            <p:cNvSpPr/>
            <p:nvPr/>
          </p:nvSpPr>
          <p:spPr>
            <a:xfrm>
              <a:off x="4735100" y="3057388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0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12" name="Google Shape;1712;p10"/>
            <p:cNvSpPr/>
            <p:nvPr/>
          </p:nvSpPr>
          <p:spPr>
            <a:xfrm>
              <a:off x="4746075" y="30547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1" y="21"/>
                  </a:lnTo>
                  <a:lnTo>
                    <a:pt x="105" y="502"/>
                  </a:lnTo>
                  <a:lnTo>
                    <a:pt x="231" y="460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13" name="Google Shape;1713;p10"/>
            <p:cNvSpPr/>
            <p:nvPr/>
          </p:nvSpPr>
          <p:spPr>
            <a:xfrm>
              <a:off x="4755500" y="3052688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14" name="Google Shape;1714;p10"/>
            <p:cNvSpPr/>
            <p:nvPr/>
          </p:nvSpPr>
          <p:spPr>
            <a:xfrm>
              <a:off x="4765450" y="305006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43"/>
                  </a:lnTo>
                  <a:lnTo>
                    <a:pt x="126" y="503"/>
                  </a:lnTo>
                  <a:lnTo>
                    <a:pt x="25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15" name="Google Shape;1715;p10"/>
            <p:cNvSpPr/>
            <p:nvPr/>
          </p:nvSpPr>
          <p:spPr>
            <a:xfrm>
              <a:off x="4775900" y="30469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1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16" name="Google Shape;1716;p10"/>
            <p:cNvSpPr/>
            <p:nvPr/>
          </p:nvSpPr>
          <p:spPr>
            <a:xfrm>
              <a:off x="4786350" y="30443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7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7" y="942"/>
                  </a:lnTo>
                  <a:lnTo>
                    <a:pt x="127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17" name="Google Shape;1717;p10"/>
            <p:cNvSpPr/>
            <p:nvPr/>
          </p:nvSpPr>
          <p:spPr>
            <a:xfrm>
              <a:off x="4796825" y="3041688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2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18" name="Google Shape;1718;p10"/>
            <p:cNvSpPr/>
            <p:nvPr/>
          </p:nvSpPr>
          <p:spPr>
            <a:xfrm>
              <a:off x="4806750" y="30396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7" y="0"/>
                  </a:moveTo>
                  <a:lnTo>
                    <a:pt x="1" y="21"/>
                  </a:lnTo>
                  <a:lnTo>
                    <a:pt x="127" y="502"/>
                  </a:lnTo>
                  <a:lnTo>
                    <a:pt x="231" y="461"/>
                  </a:lnTo>
                  <a:lnTo>
                    <a:pt x="127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19" name="Google Shape;1719;p10"/>
            <p:cNvSpPr/>
            <p:nvPr/>
          </p:nvSpPr>
          <p:spPr>
            <a:xfrm>
              <a:off x="4816700" y="3036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20" name="Google Shape;1720;p10"/>
            <p:cNvSpPr/>
            <p:nvPr/>
          </p:nvSpPr>
          <p:spPr>
            <a:xfrm>
              <a:off x="4826650" y="30343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42"/>
                  </a:lnTo>
                  <a:lnTo>
                    <a:pt x="126" y="502"/>
                  </a:lnTo>
                  <a:lnTo>
                    <a:pt x="230" y="48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21" name="Google Shape;1721;p10"/>
            <p:cNvSpPr/>
            <p:nvPr/>
          </p:nvSpPr>
          <p:spPr>
            <a:xfrm>
              <a:off x="4837625" y="30317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22" name="Google Shape;1722;p10"/>
            <p:cNvSpPr/>
            <p:nvPr/>
          </p:nvSpPr>
          <p:spPr>
            <a:xfrm>
              <a:off x="4848075" y="30291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23" name="Google Shape;1723;p10"/>
            <p:cNvSpPr/>
            <p:nvPr/>
          </p:nvSpPr>
          <p:spPr>
            <a:xfrm>
              <a:off x="4858025" y="30265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24" name="Google Shape;1724;p10"/>
            <p:cNvSpPr/>
            <p:nvPr/>
          </p:nvSpPr>
          <p:spPr>
            <a:xfrm>
              <a:off x="4867975" y="30239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25" name="Google Shape;1725;p10"/>
            <p:cNvSpPr/>
            <p:nvPr/>
          </p:nvSpPr>
          <p:spPr>
            <a:xfrm>
              <a:off x="4877900" y="30218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1" y="43"/>
                  </a:lnTo>
                  <a:lnTo>
                    <a:pt x="105" y="503"/>
                  </a:lnTo>
                  <a:lnTo>
                    <a:pt x="231" y="48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26" name="Google Shape;1726;p10"/>
            <p:cNvSpPr/>
            <p:nvPr/>
          </p:nvSpPr>
          <p:spPr>
            <a:xfrm>
              <a:off x="4888375" y="3019213"/>
              <a:ext cx="8900" cy="24075"/>
            </a:xfrm>
            <a:custGeom>
              <a:avLst/>
              <a:gdLst/>
              <a:ahLst/>
              <a:cxnLst/>
              <a:rect l="l" t="t" r="r" b="b"/>
              <a:pathLst>
                <a:path w="356" h="963" extrusionOk="0">
                  <a:moveTo>
                    <a:pt x="126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56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27" name="Google Shape;1727;p10"/>
            <p:cNvSpPr/>
            <p:nvPr/>
          </p:nvSpPr>
          <p:spPr>
            <a:xfrm>
              <a:off x="4899350" y="30165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28" name="Google Shape;1728;p10"/>
            <p:cNvSpPr/>
            <p:nvPr/>
          </p:nvSpPr>
          <p:spPr>
            <a:xfrm>
              <a:off x="4909300" y="3013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29" name="Google Shape;1729;p10"/>
            <p:cNvSpPr/>
            <p:nvPr/>
          </p:nvSpPr>
          <p:spPr>
            <a:xfrm>
              <a:off x="4918700" y="3011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30" name="Google Shape;1730;p10"/>
            <p:cNvSpPr/>
            <p:nvPr/>
          </p:nvSpPr>
          <p:spPr>
            <a:xfrm>
              <a:off x="4928650" y="3009263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31" name="Google Shape;1731;p10"/>
            <p:cNvSpPr/>
            <p:nvPr/>
          </p:nvSpPr>
          <p:spPr>
            <a:xfrm>
              <a:off x="4939625" y="30066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1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32" name="Google Shape;1732;p10"/>
            <p:cNvSpPr/>
            <p:nvPr/>
          </p:nvSpPr>
          <p:spPr>
            <a:xfrm>
              <a:off x="4950100" y="300351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33" name="Google Shape;1733;p10"/>
            <p:cNvSpPr/>
            <p:nvPr/>
          </p:nvSpPr>
          <p:spPr>
            <a:xfrm>
              <a:off x="4960025" y="300141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26" y="1"/>
                  </a:moveTo>
                  <a:lnTo>
                    <a:pt x="1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34" name="Google Shape;1734;p10"/>
            <p:cNvSpPr/>
            <p:nvPr/>
          </p:nvSpPr>
          <p:spPr>
            <a:xfrm>
              <a:off x="4969975" y="2998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35" name="Google Shape;1735;p10"/>
            <p:cNvSpPr/>
            <p:nvPr/>
          </p:nvSpPr>
          <p:spPr>
            <a:xfrm>
              <a:off x="4979900" y="2996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36" name="Google Shape;1736;p10"/>
            <p:cNvSpPr/>
            <p:nvPr/>
          </p:nvSpPr>
          <p:spPr>
            <a:xfrm>
              <a:off x="4990900" y="2993063"/>
              <a:ext cx="8375" cy="24600"/>
            </a:xfrm>
            <a:custGeom>
              <a:avLst/>
              <a:gdLst/>
              <a:ahLst/>
              <a:cxnLst/>
              <a:rect l="l" t="t" r="r" b="b"/>
              <a:pathLst>
                <a:path w="335" h="984" extrusionOk="0">
                  <a:moveTo>
                    <a:pt x="105" y="0"/>
                  </a:moveTo>
                  <a:lnTo>
                    <a:pt x="0" y="42"/>
                  </a:lnTo>
                  <a:lnTo>
                    <a:pt x="230" y="98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37" name="Google Shape;1737;p10"/>
            <p:cNvSpPr/>
            <p:nvPr/>
          </p:nvSpPr>
          <p:spPr>
            <a:xfrm>
              <a:off x="5001350" y="2990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38" name="Google Shape;1738;p10"/>
            <p:cNvSpPr/>
            <p:nvPr/>
          </p:nvSpPr>
          <p:spPr>
            <a:xfrm>
              <a:off x="5011300" y="29883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39" name="Google Shape;1739;p10"/>
            <p:cNvSpPr/>
            <p:nvPr/>
          </p:nvSpPr>
          <p:spPr>
            <a:xfrm>
              <a:off x="5021225" y="2985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40" name="Google Shape;1740;p10"/>
            <p:cNvSpPr/>
            <p:nvPr/>
          </p:nvSpPr>
          <p:spPr>
            <a:xfrm>
              <a:off x="5031175" y="29836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41" name="Google Shape;1741;p10"/>
            <p:cNvSpPr/>
            <p:nvPr/>
          </p:nvSpPr>
          <p:spPr>
            <a:xfrm>
              <a:off x="5041625" y="29810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42" name="Google Shape;1742;p10"/>
            <p:cNvSpPr/>
            <p:nvPr/>
          </p:nvSpPr>
          <p:spPr>
            <a:xfrm>
              <a:off x="5052625" y="29778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43" name="Google Shape;1743;p10"/>
            <p:cNvSpPr/>
            <p:nvPr/>
          </p:nvSpPr>
          <p:spPr>
            <a:xfrm>
              <a:off x="5062025" y="29757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44" name="Google Shape;1744;p10"/>
            <p:cNvSpPr/>
            <p:nvPr/>
          </p:nvSpPr>
          <p:spPr>
            <a:xfrm>
              <a:off x="5071975" y="2973163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45" name="Google Shape;1745;p10"/>
            <p:cNvSpPr/>
            <p:nvPr/>
          </p:nvSpPr>
          <p:spPr>
            <a:xfrm>
              <a:off x="5081900" y="29710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46" name="Google Shape;1746;p10"/>
            <p:cNvSpPr/>
            <p:nvPr/>
          </p:nvSpPr>
          <p:spPr>
            <a:xfrm>
              <a:off x="4399263" y="2810788"/>
              <a:ext cx="815000" cy="332350"/>
            </a:xfrm>
            <a:custGeom>
              <a:avLst/>
              <a:gdLst/>
              <a:ahLst/>
              <a:cxnLst/>
              <a:rect l="l" t="t" r="r" b="b"/>
              <a:pathLst>
                <a:path w="32600" h="13294" extrusionOk="0">
                  <a:moveTo>
                    <a:pt x="1877" y="0"/>
                  </a:moveTo>
                  <a:cubicBezTo>
                    <a:pt x="1477" y="0"/>
                    <a:pt x="1106" y="256"/>
                    <a:pt x="984" y="658"/>
                  </a:cubicBezTo>
                  <a:lnTo>
                    <a:pt x="147" y="3609"/>
                  </a:lnTo>
                  <a:cubicBezTo>
                    <a:pt x="0" y="4090"/>
                    <a:pt x="272" y="4592"/>
                    <a:pt x="754" y="4738"/>
                  </a:cubicBezTo>
                  <a:lnTo>
                    <a:pt x="30507" y="13254"/>
                  </a:lnTo>
                  <a:cubicBezTo>
                    <a:pt x="30595" y="13281"/>
                    <a:pt x="30684" y="13294"/>
                    <a:pt x="30772" y="13294"/>
                  </a:cubicBezTo>
                  <a:cubicBezTo>
                    <a:pt x="31160" y="13294"/>
                    <a:pt x="31514" y="13040"/>
                    <a:pt x="31616" y="12648"/>
                  </a:cubicBezTo>
                  <a:lnTo>
                    <a:pt x="32474" y="9697"/>
                  </a:lnTo>
                  <a:cubicBezTo>
                    <a:pt x="32599" y="9216"/>
                    <a:pt x="32327" y="8714"/>
                    <a:pt x="31846" y="8567"/>
                  </a:cubicBezTo>
                  <a:lnTo>
                    <a:pt x="2114" y="31"/>
                  </a:lnTo>
                  <a:cubicBezTo>
                    <a:pt x="2035" y="10"/>
                    <a:pt x="1955" y="0"/>
                    <a:pt x="1877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47" name="Google Shape;1747;p10"/>
            <p:cNvSpPr/>
            <p:nvPr/>
          </p:nvSpPr>
          <p:spPr>
            <a:xfrm>
              <a:off x="4399263" y="2851288"/>
              <a:ext cx="805050" cy="291850"/>
            </a:xfrm>
            <a:custGeom>
              <a:avLst/>
              <a:gdLst/>
              <a:ahLst/>
              <a:cxnLst/>
              <a:rect l="l" t="t" r="r" b="b"/>
              <a:pathLst>
                <a:path w="32202" h="11674" extrusionOk="0">
                  <a:moveTo>
                    <a:pt x="712" y="1"/>
                  </a:moveTo>
                  <a:lnTo>
                    <a:pt x="147" y="1989"/>
                  </a:lnTo>
                  <a:cubicBezTo>
                    <a:pt x="0" y="2470"/>
                    <a:pt x="272" y="2972"/>
                    <a:pt x="775" y="3118"/>
                  </a:cubicBezTo>
                  <a:lnTo>
                    <a:pt x="30507" y="11634"/>
                  </a:lnTo>
                  <a:cubicBezTo>
                    <a:pt x="30595" y="11661"/>
                    <a:pt x="30684" y="11674"/>
                    <a:pt x="30772" y="11674"/>
                  </a:cubicBezTo>
                  <a:cubicBezTo>
                    <a:pt x="31160" y="11674"/>
                    <a:pt x="31514" y="11420"/>
                    <a:pt x="31616" y="11028"/>
                  </a:cubicBezTo>
                  <a:lnTo>
                    <a:pt x="32202" y="9040"/>
                  </a:lnTo>
                  <a:lnTo>
                    <a:pt x="712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48" name="Google Shape;1748;p10"/>
            <p:cNvSpPr/>
            <p:nvPr/>
          </p:nvSpPr>
          <p:spPr>
            <a:xfrm>
              <a:off x="4399788" y="2891563"/>
              <a:ext cx="793025" cy="251575"/>
            </a:xfrm>
            <a:custGeom>
              <a:avLst/>
              <a:gdLst/>
              <a:ahLst/>
              <a:cxnLst/>
              <a:rect l="l" t="t" r="r" b="b"/>
              <a:pathLst>
                <a:path w="31721" h="10063" extrusionOk="0">
                  <a:moveTo>
                    <a:pt x="251" y="1"/>
                  </a:moveTo>
                  <a:lnTo>
                    <a:pt x="126" y="378"/>
                  </a:lnTo>
                  <a:cubicBezTo>
                    <a:pt x="0" y="859"/>
                    <a:pt x="272" y="1361"/>
                    <a:pt x="754" y="1507"/>
                  </a:cubicBezTo>
                  <a:lnTo>
                    <a:pt x="30486" y="10023"/>
                  </a:lnTo>
                  <a:cubicBezTo>
                    <a:pt x="30574" y="10050"/>
                    <a:pt x="30663" y="10063"/>
                    <a:pt x="30751" y="10063"/>
                  </a:cubicBezTo>
                  <a:cubicBezTo>
                    <a:pt x="31139" y="10063"/>
                    <a:pt x="31493" y="9809"/>
                    <a:pt x="31595" y="9417"/>
                  </a:cubicBezTo>
                  <a:lnTo>
                    <a:pt x="31721" y="9040"/>
                  </a:lnTo>
                  <a:lnTo>
                    <a:pt x="251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49" name="Google Shape;1749;p10"/>
            <p:cNvSpPr/>
            <p:nvPr/>
          </p:nvSpPr>
          <p:spPr>
            <a:xfrm>
              <a:off x="4444238" y="2812588"/>
              <a:ext cx="12600" cy="33500"/>
            </a:xfrm>
            <a:custGeom>
              <a:avLst/>
              <a:gdLst/>
              <a:ahLst/>
              <a:cxnLst/>
              <a:rect l="l" t="t" r="r" b="b"/>
              <a:pathLst>
                <a:path w="504" h="1340" extrusionOk="0">
                  <a:moveTo>
                    <a:pt x="378" y="0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50" name="Google Shape;1750;p10"/>
            <p:cNvSpPr/>
            <p:nvPr/>
          </p:nvSpPr>
          <p:spPr>
            <a:xfrm>
              <a:off x="4459413" y="28152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51" name="Google Shape;1751;p10"/>
            <p:cNvSpPr/>
            <p:nvPr/>
          </p:nvSpPr>
          <p:spPr>
            <a:xfrm>
              <a:off x="4470938" y="28188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52" name="Google Shape;1752;p10"/>
            <p:cNvSpPr/>
            <p:nvPr/>
          </p:nvSpPr>
          <p:spPr>
            <a:xfrm>
              <a:off x="4489763" y="2828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53" name="Google Shape;1753;p10"/>
            <p:cNvSpPr/>
            <p:nvPr/>
          </p:nvSpPr>
          <p:spPr>
            <a:xfrm>
              <a:off x="4506488" y="28376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54" name="Google Shape;1754;p10"/>
            <p:cNvSpPr/>
            <p:nvPr/>
          </p:nvSpPr>
          <p:spPr>
            <a:xfrm>
              <a:off x="4499688" y="28282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7" y="0"/>
                  </a:moveTo>
                  <a:lnTo>
                    <a:pt x="1" y="1297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5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55" name="Google Shape;1755;p10"/>
            <p:cNvSpPr/>
            <p:nvPr/>
          </p:nvSpPr>
          <p:spPr>
            <a:xfrm>
              <a:off x="4514863" y="28314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56" name="Google Shape;1756;p10"/>
            <p:cNvSpPr/>
            <p:nvPr/>
          </p:nvSpPr>
          <p:spPr>
            <a:xfrm>
              <a:off x="4503888" y="283036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57" name="Google Shape;1757;p10"/>
            <p:cNvSpPr/>
            <p:nvPr/>
          </p:nvSpPr>
          <p:spPr>
            <a:xfrm>
              <a:off x="4536838" y="2837688"/>
              <a:ext cx="8400" cy="16775"/>
            </a:xfrm>
            <a:custGeom>
              <a:avLst/>
              <a:gdLst/>
              <a:ahLst/>
              <a:cxnLst/>
              <a:rect l="l" t="t" r="r" b="b"/>
              <a:pathLst>
                <a:path w="336" h="671" extrusionOk="0">
                  <a:moveTo>
                    <a:pt x="189" y="1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3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58" name="Google Shape;1758;p10"/>
            <p:cNvSpPr/>
            <p:nvPr/>
          </p:nvSpPr>
          <p:spPr>
            <a:xfrm>
              <a:off x="4548338" y="28408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59" name="Google Shape;1759;p10"/>
            <p:cNvSpPr/>
            <p:nvPr/>
          </p:nvSpPr>
          <p:spPr>
            <a:xfrm>
              <a:off x="4554613" y="2843963"/>
              <a:ext cx="13100" cy="33500"/>
            </a:xfrm>
            <a:custGeom>
              <a:avLst/>
              <a:gdLst/>
              <a:ahLst/>
              <a:cxnLst/>
              <a:rect l="l" t="t" r="r" b="b"/>
              <a:pathLst>
                <a:path w="524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47" y="1340"/>
                  </a:lnTo>
                  <a:lnTo>
                    <a:pt x="524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60" name="Google Shape;1760;p10"/>
            <p:cNvSpPr/>
            <p:nvPr/>
          </p:nvSpPr>
          <p:spPr>
            <a:xfrm>
              <a:off x="4570838" y="28476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61" name="Google Shape;1761;p10"/>
            <p:cNvSpPr/>
            <p:nvPr/>
          </p:nvSpPr>
          <p:spPr>
            <a:xfrm>
              <a:off x="4581288" y="2850238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62" name="Google Shape;1762;p10"/>
            <p:cNvSpPr/>
            <p:nvPr/>
          </p:nvSpPr>
          <p:spPr>
            <a:xfrm>
              <a:off x="4600663" y="2860713"/>
              <a:ext cx="7850" cy="17275"/>
            </a:xfrm>
            <a:custGeom>
              <a:avLst/>
              <a:gdLst/>
              <a:ahLst/>
              <a:cxnLst/>
              <a:rect l="l" t="t" r="r" b="b"/>
              <a:pathLst>
                <a:path w="314" h="691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63" name="Google Shape;1763;p10"/>
            <p:cNvSpPr/>
            <p:nvPr/>
          </p:nvSpPr>
          <p:spPr>
            <a:xfrm>
              <a:off x="4603788" y="28565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0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64" name="Google Shape;1764;p10"/>
            <p:cNvSpPr/>
            <p:nvPr/>
          </p:nvSpPr>
          <p:spPr>
            <a:xfrm>
              <a:off x="4610063" y="28596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65" name="Google Shape;1765;p10"/>
            <p:cNvSpPr/>
            <p:nvPr/>
          </p:nvSpPr>
          <p:spPr>
            <a:xfrm>
              <a:off x="4625763" y="28633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66" name="Google Shape;1766;p10"/>
            <p:cNvSpPr/>
            <p:nvPr/>
          </p:nvSpPr>
          <p:spPr>
            <a:xfrm>
              <a:off x="4649288" y="287796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67" name="Google Shape;1767;p10"/>
            <p:cNvSpPr/>
            <p:nvPr/>
          </p:nvSpPr>
          <p:spPr>
            <a:xfrm>
              <a:off x="4647738" y="286908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68" name="Google Shape;1768;p10"/>
            <p:cNvSpPr/>
            <p:nvPr/>
          </p:nvSpPr>
          <p:spPr>
            <a:xfrm>
              <a:off x="4659238" y="28727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69" name="Google Shape;1769;p10"/>
            <p:cNvSpPr/>
            <p:nvPr/>
          </p:nvSpPr>
          <p:spPr>
            <a:xfrm>
              <a:off x="4679638" y="28889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298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70" name="Google Shape;1770;p10"/>
            <p:cNvSpPr/>
            <p:nvPr/>
          </p:nvSpPr>
          <p:spPr>
            <a:xfrm>
              <a:off x="4681213" y="2879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71" name="Google Shape;1771;p10"/>
            <p:cNvSpPr/>
            <p:nvPr/>
          </p:nvSpPr>
          <p:spPr>
            <a:xfrm>
              <a:off x="4692188" y="288216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72" name="Google Shape;1772;p10"/>
            <p:cNvSpPr/>
            <p:nvPr/>
          </p:nvSpPr>
          <p:spPr>
            <a:xfrm>
              <a:off x="4703188" y="28852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73" name="Google Shape;1773;p10"/>
            <p:cNvSpPr/>
            <p:nvPr/>
          </p:nvSpPr>
          <p:spPr>
            <a:xfrm>
              <a:off x="4729863" y="29025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74" name="Google Shape;1774;p10"/>
            <p:cNvSpPr/>
            <p:nvPr/>
          </p:nvSpPr>
          <p:spPr>
            <a:xfrm>
              <a:off x="4720963" y="28915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75" name="Google Shape;1775;p10"/>
            <p:cNvSpPr/>
            <p:nvPr/>
          </p:nvSpPr>
          <p:spPr>
            <a:xfrm>
              <a:off x="4736663" y="2894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76" name="Google Shape;1776;p10"/>
            <p:cNvSpPr/>
            <p:nvPr/>
          </p:nvSpPr>
          <p:spPr>
            <a:xfrm>
              <a:off x="4747638" y="28978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77" name="Google Shape;1777;p10"/>
            <p:cNvSpPr/>
            <p:nvPr/>
          </p:nvSpPr>
          <p:spPr>
            <a:xfrm>
              <a:off x="4758638" y="2900988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8" y="1"/>
                  </a:moveTo>
                  <a:lnTo>
                    <a:pt x="0" y="649"/>
                  </a:lnTo>
                  <a:lnTo>
                    <a:pt x="146" y="691"/>
                  </a:lnTo>
                  <a:lnTo>
                    <a:pt x="335" y="4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78" name="Google Shape;1778;p10"/>
            <p:cNvSpPr/>
            <p:nvPr/>
          </p:nvSpPr>
          <p:spPr>
            <a:xfrm>
              <a:off x="4769613" y="29041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79" name="Google Shape;1779;p10"/>
            <p:cNvSpPr/>
            <p:nvPr/>
          </p:nvSpPr>
          <p:spPr>
            <a:xfrm>
              <a:off x="4776413" y="2907788"/>
              <a:ext cx="12575" cy="32975"/>
            </a:xfrm>
            <a:custGeom>
              <a:avLst/>
              <a:gdLst/>
              <a:ahLst/>
              <a:cxnLst/>
              <a:rect l="l" t="t" r="r" b="b"/>
              <a:pathLst>
                <a:path w="503" h="1319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19"/>
                  </a:lnTo>
                  <a:lnTo>
                    <a:pt x="503" y="21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80" name="Google Shape;1780;p10"/>
            <p:cNvSpPr/>
            <p:nvPr/>
          </p:nvSpPr>
          <p:spPr>
            <a:xfrm>
              <a:off x="4791588" y="2910413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81" name="Google Shape;1781;p10"/>
            <p:cNvSpPr/>
            <p:nvPr/>
          </p:nvSpPr>
          <p:spPr>
            <a:xfrm>
              <a:off x="4803088" y="29135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82" name="Google Shape;1782;p10"/>
            <p:cNvSpPr/>
            <p:nvPr/>
          </p:nvSpPr>
          <p:spPr>
            <a:xfrm>
              <a:off x="4814063" y="29172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83" name="Google Shape;1783;p10"/>
            <p:cNvSpPr/>
            <p:nvPr/>
          </p:nvSpPr>
          <p:spPr>
            <a:xfrm>
              <a:off x="4825063" y="29198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84" name="Google Shape;1784;p10"/>
            <p:cNvSpPr/>
            <p:nvPr/>
          </p:nvSpPr>
          <p:spPr>
            <a:xfrm>
              <a:off x="4831863" y="29234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0"/>
                  </a:moveTo>
                  <a:lnTo>
                    <a:pt x="0" y="1297"/>
                  </a:lnTo>
                  <a:lnTo>
                    <a:pt x="126" y="1339"/>
                  </a:lnTo>
                  <a:lnTo>
                    <a:pt x="502" y="42"/>
                  </a:lnTo>
                  <a:lnTo>
                    <a:pt x="356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85" name="Google Shape;1785;p10"/>
            <p:cNvSpPr/>
            <p:nvPr/>
          </p:nvSpPr>
          <p:spPr>
            <a:xfrm>
              <a:off x="4847038" y="2926613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86" name="Google Shape;1786;p10"/>
            <p:cNvSpPr/>
            <p:nvPr/>
          </p:nvSpPr>
          <p:spPr>
            <a:xfrm>
              <a:off x="4858538" y="29297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87" name="Google Shape;1787;p10"/>
            <p:cNvSpPr/>
            <p:nvPr/>
          </p:nvSpPr>
          <p:spPr>
            <a:xfrm>
              <a:off x="4844938" y="2928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88" name="Google Shape;1788;p10"/>
            <p:cNvSpPr/>
            <p:nvPr/>
          </p:nvSpPr>
          <p:spPr>
            <a:xfrm>
              <a:off x="4880513" y="29360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89" name="Google Shape;1789;p10"/>
            <p:cNvSpPr/>
            <p:nvPr/>
          </p:nvSpPr>
          <p:spPr>
            <a:xfrm>
              <a:off x="4886788" y="2939163"/>
              <a:ext cx="12575" cy="33525"/>
            </a:xfrm>
            <a:custGeom>
              <a:avLst/>
              <a:gdLst/>
              <a:ahLst/>
              <a:cxnLst/>
              <a:rect l="l" t="t" r="r" b="b"/>
              <a:pathLst>
                <a:path w="503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90" name="Google Shape;1790;p10"/>
            <p:cNvSpPr/>
            <p:nvPr/>
          </p:nvSpPr>
          <p:spPr>
            <a:xfrm>
              <a:off x="4902488" y="2942838"/>
              <a:ext cx="8375" cy="16750"/>
            </a:xfrm>
            <a:custGeom>
              <a:avLst/>
              <a:gdLst/>
              <a:ahLst/>
              <a:cxnLst/>
              <a:rect l="l" t="t" r="r" b="b"/>
              <a:pathLst>
                <a:path w="335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46" y="670"/>
                  </a:lnTo>
                  <a:lnTo>
                    <a:pt x="335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91" name="Google Shape;1791;p10"/>
            <p:cNvSpPr/>
            <p:nvPr/>
          </p:nvSpPr>
          <p:spPr>
            <a:xfrm>
              <a:off x="4929688" y="29600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50"/>
                  </a:lnTo>
                  <a:lnTo>
                    <a:pt x="146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92" name="Google Shape;1792;p10"/>
            <p:cNvSpPr/>
            <p:nvPr/>
          </p:nvSpPr>
          <p:spPr>
            <a:xfrm>
              <a:off x="4924963" y="29491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93" name="Google Shape;1793;p10"/>
            <p:cNvSpPr/>
            <p:nvPr/>
          </p:nvSpPr>
          <p:spPr>
            <a:xfrm>
              <a:off x="4935963" y="2952263"/>
              <a:ext cx="7850" cy="16750"/>
            </a:xfrm>
            <a:custGeom>
              <a:avLst/>
              <a:gdLst/>
              <a:ahLst/>
              <a:cxnLst/>
              <a:rect l="l" t="t" r="r" b="b"/>
              <a:pathLst>
                <a:path w="314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94" name="Google Shape;1794;p10"/>
            <p:cNvSpPr/>
            <p:nvPr/>
          </p:nvSpPr>
          <p:spPr>
            <a:xfrm>
              <a:off x="4942763" y="29553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2"/>
                  </a:lnTo>
                  <a:lnTo>
                    <a:pt x="356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95" name="Google Shape;1795;p10"/>
            <p:cNvSpPr/>
            <p:nvPr/>
          </p:nvSpPr>
          <p:spPr>
            <a:xfrm>
              <a:off x="4957913" y="29585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6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96" name="Google Shape;1796;p10"/>
            <p:cNvSpPr/>
            <p:nvPr/>
          </p:nvSpPr>
          <p:spPr>
            <a:xfrm>
              <a:off x="4968913" y="29611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97" name="Google Shape;1797;p10"/>
            <p:cNvSpPr/>
            <p:nvPr/>
          </p:nvSpPr>
          <p:spPr>
            <a:xfrm>
              <a:off x="4980413" y="2964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98" name="Google Shape;1798;p10"/>
            <p:cNvSpPr/>
            <p:nvPr/>
          </p:nvSpPr>
          <p:spPr>
            <a:xfrm>
              <a:off x="4991413" y="2967938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99" name="Google Shape;1799;p10"/>
            <p:cNvSpPr/>
            <p:nvPr/>
          </p:nvSpPr>
          <p:spPr>
            <a:xfrm>
              <a:off x="4997688" y="29710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0" y="1298"/>
                  </a:lnTo>
                  <a:lnTo>
                    <a:pt x="147" y="1339"/>
                  </a:lnTo>
                  <a:lnTo>
                    <a:pt x="502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00" name="Google Shape;1800;p10"/>
            <p:cNvSpPr/>
            <p:nvPr/>
          </p:nvSpPr>
          <p:spPr>
            <a:xfrm>
              <a:off x="5013363" y="29742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01" name="Google Shape;1801;p10"/>
            <p:cNvSpPr/>
            <p:nvPr/>
          </p:nvSpPr>
          <p:spPr>
            <a:xfrm>
              <a:off x="5024363" y="29773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02" name="Google Shape;1802;p10"/>
            <p:cNvSpPr/>
            <p:nvPr/>
          </p:nvSpPr>
          <p:spPr>
            <a:xfrm>
              <a:off x="5035863" y="2981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03" name="Google Shape;1803;p10"/>
            <p:cNvSpPr/>
            <p:nvPr/>
          </p:nvSpPr>
          <p:spPr>
            <a:xfrm>
              <a:off x="5046838" y="29836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04" name="Google Shape;1804;p10"/>
            <p:cNvSpPr/>
            <p:nvPr/>
          </p:nvSpPr>
          <p:spPr>
            <a:xfrm>
              <a:off x="5052613" y="2986763"/>
              <a:ext cx="13100" cy="33525"/>
            </a:xfrm>
            <a:custGeom>
              <a:avLst/>
              <a:gdLst/>
              <a:ahLst/>
              <a:cxnLst/>
              <a:rect l="l" t="t" r="r" b="b"/>
              <a:pathLst>
                <a:path w="524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47" y="1340"/>
                  </a:lnTo>
                  <a:lnTo>
                    <a:pt x="52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05" name="Google Shape;1805;p10"/>
            <p:cNvSpPr/>
            <p:nvPr/>
          </p:nvSpPr>
          <p:spPr>
            <a:xfrm>
              <a:off x="5068813" y="29904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06" name="Google Shape;1806;p10"/>
            <p:cNvSpPr/>
            <p:nvPr/>
          </p:nvSpPr>
          <p:spPr>
            <a:xfrm>
              <a:off x="5079813" y="29935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50"/>
                  </a:lnTo>
                  <a:lnTo>
                    <a:pt x="126" y="671"/>
                  </a:lnTo>
                  <a:lnTo>
                    <a:pt x="314" y="2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07" name="Google Shape;1807;p10"/>
            <p:cNvSpPr/>
            <p:nvPr/>
          </p:nvSpPr>
          <p:spPr>
            <a:xfrm>
              <a:off x="5090788" y="29961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08" name="Google Shape;1808;p10"/>
            <p:cNvSpPr/>
            <p:nvPr/>
          </p:nvSpPr>
          <p:spPr>
            <a:xfrm>
              <a:off x="5102288" y="29998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68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6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09" name="Google Shape;1809;p10"/>
            <p:cNvSpPr/>
            <p:nvPr/>
          </p:nvSpPr>
          <p:spPr>
            <a:xfrm>
              <a:off x="5108563" y="3002988"/>
              <a:ext cx="12600" cy="32975"/>
            </a:xfrm>
            <a:custGeom>
              <a:avLst/>
              <a:gdLst/>
              <a:ahLst/>
              <a:cxnLst/>
              <a:rect l="l" t="t" r="r" b="b"/>
              <a:pathLst>
                <a:path w="504" h="1319" extrusionOk="0">
                  <a:moveTo>
                    <a:pt x="378" y="1"/>
                  </a:moveTo>
                  <a:lnTo>
                    <a:pt x="1" y="1298"/>
                  </a:lnTo>
                  <a:lnTo>
                    <a:pt x="126" y="1319"/>
                  </a:lnTo>
                  <a:lnTo>
                    <a:pt x="503" y="22"/>
                  </a:lnTo>
                  <a:lnTo>
                    <a:pt x="37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10" name="Google Shape;1810;p10"/>
            <p:cNvSpPr/>
            <p:nvPr/>
          </p:nvSpPr>
          <p:spPr>
            <a:xfrm>
              <a:off x="5123738" y="30056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11" name="Google Shape;1811;p10"/>
            <p:cNvSpPr/>
            <p:nvPr/>
          </p:nvSpPr>
          <p:spPr>
            <a:xfrm>
              <a:off x="5135263" y="3009263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12" name="Google Shape;1812;p10"/>
            <p:cNvSpPr/>
            <p:nvPr/>
          </p:nvSpPr>
          <p:spPr>
            <a:xfrm>
              <a:off x="5146238" y="30124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13" name="Google Shape;1813;p10"/>
            <p:cNvSpPr/>
            <p:nvPr/>
          </p:nvSpPr>
          <p:spPr>
            <a:xfrm>
              <a:off x="5157213" y="3015538"/>
              <a:ext cx="7875" cy="16775"/>
            </a:xfrm>
            <a:custGeom>
              <a:avLst/>
              <a:gdLst/>
              <a:ahLst/>
              <a:cxnLst/>
              <a:rect l="l" t="t" r="r" b="b"/>
              <a:pathLst>
                <a:path w="315" h="671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70"/>
                  </a:lnTo>
                  <a:lnTo>
                    <a:pt x="31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14" name="Google Shape;1814;p10"/>
            <p:cNvSpPr/>
            <p:nvPr/>
          </p:nvSpPr>
          <p:spPr>
            <a:xfrm>
              <a:off x="5164013" y="30186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319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15" name="Google Shape;1815;p10"/>
            <p:cNvSpPr/>
            <p:nvPr/>
          </p:nvSpPr>
          <p:spPr>
            <a:xfrm>
              <a:off x="5179188" y="30218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16" name="Google Shape;1816;p10"/>
            <p:cNvSpPr/>
            <p:nvPr/>
          </p:nvSpPr>
          <p:spPr>
            <a:xfrm>
              <a:off x="5190688" y="30249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17" name="Google Shape;1817;p10"/>
            <p:cNvSpPr/>
            <p:nvPr/>
          </p:nvSpPr>
          <p:spPr>
            <a:xfrm>
              <a:off x="4514863" y="2959563"/>
              <a:ext cx="613600" cy="522600"/>
            </a:xfrm>
            <a:custGeom>
              <a:avLst/>
              <a:gdLst/>
              <a:ahLst/>
              <a:cxnLst/>
              <a:rect l="l" t="t" r="r" b="b"/>
              <a:pathLst>
                <a:path w="24544" h="20904" extrusionOk="0">
                  <a:moveTo>
                    <a:pt x="16237" y="4709"/>
                  </a:moveTo>
                  <a:lnTo>
                    <a:pt x="5629" y="15338"/>
                  </a:lnTo>
                  <a:lnTo>
                    <a:pt x="3746" y="7826"/>
                  </a:lnTo>
                  <a:lnTo>
                    <a:pt x="16237" y="4709"/>
                  </a:lnTo>
                  <a:close/>
                  <a:moveTo>
                    <a:pt x="24544" y="1"/>
                  </a:moveTo>
                  <a:lnTo>
                    <a:pt x="1" y="6153"/>
                  </a:lnTo>
                  <a:lnTo>
                    <a:pt x="3683" y="20904"/>
                  </a:lnTo>
                  <a:lnTo>
                    <a:pt x="24544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18" name="Google Shape;1818;p10"/>
            <p:cNvSpPr/>
            <p:nvPr/>
          </p:nvSpPr>
          <p:spPr>
            <a:xfrm>
              <a:off x="4592288" y="2960088"/>
              <a:ext cx="536175" cy="522075"/>
            </a:xfrm>
            <a:custGeom>
              <a:avLst/>
              <a:gdLst/>
              <a:ahLst/>
              <a:cxnLst/>
              <a:rect l="l" t="t" r="r" b="b"/>
              <a:pathLst>
                <a:path w="21447" h="20883" extrusionOk="0">
                  <a:moveTo>
                    <a:pt x="21447" y="1"/>
                  </a:moveTo>
                  <a:lnTo>
                    <a:pt x="17534" y="963"/>
                  </a:lnTo>
                  <a:lnTo>
                    <a:pt x="0" y="18518"/>
                  </a:lnTo>
                  <a:lnTo>
                    <a:pt x="586" y="20883"/>
                  </a:lnTo>
                  <a:lnTo>
                    <a:pt x="21447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19" name="Google Shape;1819;p10"/>
            <p:cNvSpPr/>
            <p:nvPr/>
          </p:nvSpPr>
          <p:spPr>
            <a:xfrm>
              <a:off x="4600138" y="2960088"/>
              <a:ext cx="528325" cy="522075"/>
            </a:xfrm>
            <a:custGeom>
              <a:avLst/>
              <a:gdLst/>
              <a:ahLst/>
              <a:cxnLst/>
              <a:rect l="l" t="t" r="r" b="b"/>
              <a:pathLst>
                <a:path w="21133" h="20883" extrusionOk="0">
                  <a:moveTo>
                    <a:pt x="21133" y="1"/>
                  </a:moveTo>
                  <a:lnTo>
                    <a:pt x="19375" y="440"/>
                  </a:lnTo>
                  <a:lnTo>
                    <a:pt x="0" y="19795"/>
                  </a:lnTo>
                  <a:lnTo>
                    <a:pt x="272" y="20883"/>
                  </a:lnTo>
                  <a:lnTo>
                    <a:pt x="21133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20" name="Google Shape;1820;p10"/>
            <p:cNvSpPr/>
            <p:nvPr/>
          </p:nvSpPr>
          <p:spPr>
            <a:xfrm>
              <a:off x="4531088" y="3108663"/>
              <a:ext cx="8375" cy="24075"/>
            </a:xfrm>
            <a:custGeom>
              <a:avLst/>
              <a:gdLst/>
              <a:ahLst/>
              <a:cxnLst/>
              <a:rect l="l" t="t" r="r" b="b"/>
              <a:pathLst>
                <a:path w="335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21" name="Google Shape;1821;p10"/>
            <p:cNvSpPr/>
            <p:nvPr/>
          </p:nvSpPr>
          <p:spPr>
            <a:xfrm>
              <a:off x="4541538" y="31060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22" name="Google Shape;1822;p10"/>
            <p:cNvSpPr/>
            <p:nvPr/>
          </p:nvSpPr>
          <p:spPr>
            <a:xfrm>
              <a:off x="4551488" y="31034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23" name="Google Shape;1823;p10"/>
            <p:cNvSpPr/>
            <p:nvPr/>
          </p:nvSpPr>
          <p:spPr>
            <a:xfrm>
              <a:off x="4561413" y="3100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24" name="Google Shape;1824;p10"/>
            <p:cNvSpPr/>
            <p:nvPr/>
          </p:nvSpPr>
          <p:spPr>
            <a:xfrm>
              <a:off x="4571363" y="3098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25" name="Google Shape;1825;p10"/>
            <p:cNvSpPr/>
            <p:nvPr/>
          </p:nvSpPr>
          <p:spPr>
            <a:xfrm>
              <a:off x="4581813" y="3095588"/>
              <a:ext cx="8925" cy="24075"/>
            </a:xfrm>
            <a:custGeom>
              <a:avLst/>
              <a:gdLst/>
              <a:ahLst/>
              <a:cxnLst/>
              <a:rect l="l" t="t" r="r" b="b"/>
              <a:pathLst>
                <a:path w="357" h="963" extrusionOk="0">
                  <a:moveTo>
                    <a:pt x="126" y="0"/>
                  </a:moveTo>
                  <a:lnTo>
                    <a:pt x="1" y="21"/>
                  </a:lnTo>
                  <a:lnTo>
                    <a:pt x="252" y="963"/>
                  </a:lnTo>
                  <a:lnTo>
                    <a:pt x="357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26" name="Google Shape;1826;p10"/>
            <p:cNvSpPr/>
            <p:nvPr/>
          </p:nvSpPr>
          <p:spPr>
            <a:xfrm>
              <a:off x="4592813" y="3092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27" name="Google Shape;1827;p10"/>
            <p:cNvSpPr/>
            <p:nvPr/>
          </p:nvSpPr>
          <p:spPr>
            <a:xfrm>
              <a:off x="4602738" y="309086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05" y="1"/>
                  </a:moveTo>
                  <a:lnTo>
                    <a:pt x="1" y="22"/>
                  </a:lnTo>
                  <a:lnTo>
                    <a:pt x="105" y="482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28" name="Google Shape;1828;p10"/>
            <p:cNvSpPr/>
            <p:nvPr/>
          </p:nvSpPr>
          <p:spPr>
            <a:xfrm>
              <a:off x="4612688" y="3087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29" name="Google Shape;1829;p10"/>
            <p:cNvSpPr/>
            <p:nvPr/>
          </p:nvSpPr>
          <p:spPr>
            <a:xfrm>
              <a:off x="4622088" y="3085638"/>
              <a:ext cx="6325" cy="12575"/>
            </a:xfrm>
            <a:custGeom>
              <a:avLst/>
              <a:gdLst/>
              <a:ahLst/>
              <a:cxnLst/>
              <a:rect l="l" t="t" r="r" b="b"/>
              <a:pathLst>
                <a:path w="253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30" name="Google Shape;1830;p10"/>
            <p:cNvSpPr/>
            <p:nvPr/>
          </p:nvSpPr>
          <p:spPr>
            <a:xfrm>
              <a:off x="4633088" y="3083013"/>
              <a:ext cx="8925" cy="24625"/>
            </a:xfrm>
            <a:custGeom>
              <a:avLst/>
              <a:gdLst/>
              <a:ahLst/>
              <a:cxnLst/>
              <a:rect l="l" t="t" r="r" b="b"/>
              <a:pathLst>
                <a:path w="357" h="985" extrusionOk="0">
                  <a:moveTo>
                    <a:pt x="105" y="1"/>
                  </a:moveTo>
                  <a:lnTo>
                    <a:pt x="0" y="43"/>
                  </a:lnTo>
                  <a:lnTo>
                    <a:pt x="231" y="984"/>
                  </a:lnTo>
                  <a:lnTo>
                    <a:pt x="35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31" name="Google Shape;1831;p10"/>
            <p:cNvSpPr/>
            <p:nvPr/>
          </p:nvSpPr>
          <p:spPr>
            <a:xfrm>
              <a:off x="4643538" y="3079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32" name="Google Shape;1832;p10"/>
            <p:cNvSpPr/>
            <p:nvPr/>
          </p:nvSpPr>
          <p:spPr>
            <a:xfrm>
              <a:off x="4653488" y="3078313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33" name="Google Shape;1833;p10"/>
            <p:cNvSpPr/>
            <p:nvPr/>
          </p:nvSpPr>
          <p:spPr>
            <a:xfrm>
              <a:off x="4663413" y="3075713"/>
              <a:ext cx="5800" cy="12050"/>
            </a:xfrm>
            <a:custGeom>
              <a:avLst/>
              <a:gdLst/>
              <a:ahLst/>
              <a:cxnLst/>
              <a:rect l="l" t="t" r="r" b="b"/>
              <a:pathLst>
                <a:path w="232" h="482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481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34" name="Google Shape;1834;p10"/>
            <p:cNvSpPr/>
            <p:nvPr/>
          </p:nvSpPr>
          <p:spPr>
            <a:xfrm>
              <a:off x="4673363" y="307308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35" name="Google Shape;1835;p10"/>
            <p:cNvSpPr/>
            <p:nvPr/>
          </p:nvSpPr>
          <p:spPr>
            <a:xfrm>
              <a:off x="4684338" y="3069938"/>
              <a:ext cx="8400" cy="24100"/>
            </a:xfrm>
            <a:custGeom>
              <a:avLst/>
              <a:gdLst/>
              <a:ahLst/>
              <a:cxnLst/>
              <a:rect l="l" t="t" r="r" b="b"/>
              <a:pathLst>
                <a:path w="336" h="964" extrusionOk="0">
                  <a:moveTo>
                    <a:pt x="105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3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36" name="Google Shape;1836;p10"/>
            <p:cNvSpPr/>
            <p:nvPr/>
          </p:nvSpPr>
          <p:spPr>
            <a:xfrm>
              <a:off x="4694813" y="30673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37" name="Google Shape;1837;p10"/>
            <p:cNvSpPr/>
            <p:nvPr/>
          </p:nvSpPr>
          <p:spPr>
            <a:xfrm>
              <a:off x="4704738" y="30652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38" name="Google Shape;1838;p10"/>
            <p:cNvSpPr/>
            <p:nvPr/>
          </p:nvSpPr>
          <p:spPr>
            <a:xfrm>
              <a:off x="4714688" y="30626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39" name="Google Shape;1839;p10"/>
            <p:cNvSpPr/>
            <p:nvPr/>
          </p:nvSpPr>
          <p:spPr>
            <a:xfrm>
              <a:off x="4724613" y="30600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06" y="0"/>
                  </a:moveTo>
                  <a:lnTo>
                    <a:pt x="1" y="21"/>
                  </a:lnTo>
                  <a:lnTo>
                    <a:pt x="106" y="502"/>
                  </a:lnTo>
                  <a:lnTo>
                    <a:pt x="231" y="461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40" name="Google Shape;1840;p10"/>
            <p:cNvSpPr/>
            <p:nvPr/>
          </p:nvSpPr>
          <p:spPr>
            <a:xfrm>
              <a:off x="4735088" y="3057388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0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41" name="Google Shape;1841;p10"/>
            <p:cNvSpPr/>
            <p:nvPr/>
          </p:nvSpPr>
          <p:spPr>
            <a:xfrm>
              <a:off x="4746063" y="30547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1" y="21"/>
                  </a:lnTo>
                  <a:lnTo>
                    <a:pt x="105" y="502"/>
                  </a:lnTo>
                  <a:lnTo>
                    <a:pt x="231" y="460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42" name="Google Shape;1842;p10"/>
            <p:cNvSpPr/>
            <p:nvPr/>
          </p:nvSpPr>
          <p:spPr>
            <a:xfrm>
              <a:off x="4755488" y="3052688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43" name="Google Shape;1843;p10"/>
            <p:cNvSpPr/>
            <p:nvPr/>
          </p:nvSpPr>
          <p:spPr>
            <a:xfrm>
              <a:off x="4765438" y="305006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43"/>
                  </a:lnTo>
                  <a:lnTo>
                    <a:pt x="126" y="503"/>
                  </a:lnTo>
                  <a:lnTo>
                    <a:pt x="25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44" name="Google Shape;1844;p10"/>
            <p:cNvSpPr/>
            <p:nvPr/>
          </p:nvSpPr>
          <p:spPr>
            <a:xfrm>
              <a:off x="4775888" y="30469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1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45" name="Google Shape;1845;p10"/>
            <p:cNvSpPr/>
            <p:nvPr/>
          </p:nvSpPr>
          <p:spPr>
            <a:xfrm>
              <a:off x="4786338" y="30443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7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7" y="942"/>
                  </a:lnTo>
                  <a:lnTo>
                    <a:pt x="127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46" name="Google Shape;1846;p10"/>
            <p:cNvSpPr/>
            <p:nvPr/>
          </p:nvSpPr>
          <p:spPr>
            <a:xfrm>
              <a:off x="4796813" y="3041688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2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47" name="Google Shape;1847;p10"/>
            <p:cNvSpPr/>
            <p:nvPr/>
          </p:nvSpPr>
          <p:spPr>
            <a:xfrm>
              <a:off x="4806738" y="30396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7" y="0"/>
                  </a:moveTo>
                  <a:lnTo>
                    <a:pt x="1" y="21"/>
                  </a:lnTo>
                  <a:lnTo>
                    <a:pt x="127" y="502"/>
                  </a:lnTo>
                  <a:lnTo>
                    <a:pt x="231" y="461"/>
                  </a:lnTo>
                  <a:lnTo>
                    <a:pt x="127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48" name="Google Shape;1848;p10"/>
            <p:cNvSpPr/>
            <p:nvPr/>
          </p:nvSpPr>
          <p:spPr>
            <a:xfrm>
              <a:off x="4816688" y="3036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49" name="Google Shape;1849;p10"/>
            <p:cNvSpPr/>
            <p:nvPr/>
          </p:nvSpPr>
          <p:spPr>
            <a:xfrm>
              <a:off x="4826638" y="30343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42"/>
                  </a:lnTo>
                  <a:lnTo>
                    <a:pt x="126" y="502"/>
                  </a:lnTo>
                  <a:lnTo>
                    <a:pt x="230" y="48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50" name="Google Shape;1850;p10"/>
            <p:cNvSpPr/>
            <p:nvPr/>
          </p:nvSpPr>
          <p:spPr>
            <a:xfrm>
              <a:off x="4837613" y="30317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51" name="Google Shape;1851;p10"/>
            <p:cNvSpPr/>
            <p:nvPr/>
          </p:nvSpPr>
          <p:spPr>
            <a:xfrm>
              <a:off x="4848063" y="30291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52" name="Google Shape;1852;p10"/>
            <p:cNvSpPr/>
            <p:nvPr/>
          </p:nvSpPr>
          <p:spPr>
            <a:xfrm>
              <a:off x="4858013" y="30265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53" name="Google Shape;1853;p10"/>
            <p:cNvSpPr/>
            <p:nvPr/>
          </p:nvSpPr>
          <p:spPr>
            <a:xfrm>
              <a:off x="4867963" y="30239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54" name="Google Shape;1854;p10"/>
            <p:cNvSpPr/>
            <p:nvPr/>
          </p:nvSpPr>
          <p:spPr>
            <a:xfrm>
              <a:off x="4877888" y="30218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1" y="43"/>
                  </a:lnTo>
                  <a:lnTo>
                    <a:pt x="105" y="503"/>
                  </a:lnTo>
                  <a:lnTo>
                    <a:pt x="231" y="48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55" name="Google Shape;1855;p10"/>
            <p:cNvSpPr/>
            <p:nvPr/>
          </p:nvSpPr>
          <p:spPr>
            <a:xfrm>
              <a:off x="4888363" y="3019213"/>
              <a:ext cx="8900" cy="24075"/>
            </a:xfrm>
            <a:custGeom>
              <a:avLst/>
              <a:gdLst/>
              <a:ahLst/>
              <a:cxnLst/>
              <a:rect l="l" t="t" r="r" b="b"/>
              <a:pathLst>
                <a:path w="356" h="963" extrusionOk="0">
                  <a:moveTo>
                    <a:pt x="126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56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56" name="Google Shape;1856;p10"/>
            <p:cNvSpPr/>
            <p:nvPr/>
          </p:nvSpPr>
          <p:spPr>
            <a:xfrm>
              <a:off x="4899338" y="30165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57" name="Google Shape;1857;p10"/>
            <p:cNvSpPr/>
            <p:nvPr/>
          </p:nvSpPr>
          <p:spPr>
            <a:xfrm>
              <a:off x="4909288" y="3013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58" name="Google Shape;1858;p10"/>
            <p:cNvSpPr/>
            <p:nvPr/>
          </p:nvSpPr>
          <p:spPr>
            <a:xfrm>
              <a:off x="4918688" y="3011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59" name="Google Shape;1859;p10"/>
            <p:cNvSpPr/>
            <p:nvPr/>
          </p:nvSpPr>
          <p:spPr>
            <a:xfrm>
              <a:off x="4928638" y="3009263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60" name="Google Shape;1860;p10"/>
            <p:cNvSpPr/>
            <p:nvPr/>
          </p:nvSpPr>
          <p:spPr>
            <a:xfrm>
              <a:off x="4939613" y="30066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1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61" name="Google Shape;1861;p10"/>
            <p:cNvSpPr/>
            <p:nvPr/>
          </p:nvSpPr>
          <p:spPr>
            <a:xfrm>
              <a:off x="4950088" y="300351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62" name="Google Shape;1862;p10"/>
            <p:cNvSpPr/>
            <p:nvPr/>
          </p:nvSpPr>
          <p:spPr>
            <a:xfrm>
              <a:off x="4960013" y="300141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26" y="1"/>
                  </a:moveTo>
                  <a:lnTo>
                    <a:pt x="1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63" name="Google Shape;1863;p10"/>
            <p:cNvSpPr/>
            <p:nvPr/>
          </p:nvSpPr>
          <p:spPr>
            <a:xfrm>
              <a:off x="4969963" y="2998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64" name="Google Shape;1864;p10"/>
            <p:cNvSpPr/>
            <p:nvPr/>
          </p:nvSpPr>
          <p:spPr>
            <a:xfrm>
              <a:off x="4979888" y="2996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65" name="Google Shape;1865;p10"/>
            <p:cNvSpPr/>
            <p:nvPr/>
          </p:nvSpPr>
          <p:spPr>
            <a:xfrm>
              <a:off x="4990888" y="2993063"/>
              <a:ext cx="8375" cy="24600"/>
            </a:xfrm>
            <a:custGeom>
              <a:avLst/>
              <a:gdLst/>
              <a:ahLst/>
              <a:cxnLst/>
              <a:rect l="l" t="t" r="r" b="b"/>
              <a:pathLst>
                <a:path w="335" h="984" extrusionOk="0">
                  <a:moveTo>
                    <a:pt x="105" y="0"/>
                  </a:moveTo>
                  <a:lnTo>
                    <a:pt x="0" y="42"/>
                  </a:lnTo>
                  <a:lnTo>
                    <a:pt x="230" y="98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66" name="Google Shape;1866;p10"/>
            <p:cNvSpPr/>
            <p:nvPr/>
          </p:nvSpPr>
          <p:spPr>
            <a:xfrm>
              <a:off x="5001338" y="2990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67" name="Google Shape;1867;p10"/>
            <p:cNvSpPr/>
            <p:nvPr/>
          </p:nvSpPr>
          <p:spPr>
            <a:xfrm>
              <a:off x="5011288" y="29883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68" name="Google Shape;1868;p10"/>
            <p:cNvSpPr/>
            <p:nvPr/>
          </p:nvSpPr>
          <p:spPr>
            <a:xfrm>
              <a:off x="5021213" y="2985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69" name="Google Shape;1869;p10"/>
            <p:cNvSpPr/>
            <p:nvPr/>
          </p:nvSpPr>
          <p:spPr>
            <a:xfrm>
              <a:off x="5031163" y="29836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70" name="Google Shape;1870;p10"/>
            <p:cNvSpPr/>
            <p:nvPr/>
          </p:nvSpPr>
          <p:spPr>
            <a:xfrm>
              <a:off x="5041613" y="29810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71" name="Google Shape;1871;p10"/>
            <p:cNvSpPr/>
            <p:nvPr/>
          </p:nvSpPr>
          <p:spPr>
            <a:xfrm>
              <a:off x="5052613" y="29778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72" name="Google Shape;1872;p10"/>
            <p:cNvSpPr/>
            <p:nvPr/>
          </p:nvSpPr>
          <p:spPr>
            <a:xfrm>
              <a:off x="5062013" y="29757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73" name="Google Shape;1873;p10"/>
            <p:cNvSpPr/>
            <p:nvPr/>
          </p:nvSpPr>
          <p:spPr>
            <a:xfrm>
              <a:off x="5071963" y="2973163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74" name="Google Shape;1874;p10"/>
            <p:cNvSpPr/>
            <p:nvPr/>
          </p:nvSpPr>
          <p:spPr>
            <a:xfrm>
              <a:off x="5081888" y="29710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1875" name="Google Shape;1875;p10"/>
          <p:cNvGrpSpPr/>
          <p:nvPr/>
        </p:nvGrpSpPr>
        <p:grpSpPr>
          <a:xfrm rot="-564544">
            <a:off x="459933" y="332107"/>
            <a:ext cx="1039324" cy="632251"/>
            <a:chOff x="1737788" y="3102388"/>
            <a:chExt cx="603663" cy="367225"/>
          </a:xfrm>
        </p:grpSpPr>
        <p:grpSp>
          <p:nvGrpSpPr>
            <p:cNvPr id="1876" name="Google Shape;1876;p10"/>
            <p:cNvGrpSpPr/>
            <p:nvPr/>
          </p:nvGrpSpPr>
          <p:grpSpPr>
            <a:xfrm>
              <a:off x="1737800" y="3102388"/>
              <a:ext cx="603650" cy="367225"/>
              <a:chOff x="1737800" y="3102388"/>
              <a:chExt cx="603650" cy="367225"/>
            </a:xfrm>
          </p:grpSpPr>
          <p:sp>
            <p:nvSpPr>
              <p:cNvPr id="1877" name="Google Shape;1877;p10"/>
              <p:cNvSpPr/>
              <p:nvPr/>
            </p:nvSpPr>
            <p:spPr>
              <a:xfrm>
                <a:off x="1825150" y="3208038"/>
                <a:ext cx="434700" cy="261575"/>
              </a:xfrm>
              <a:custGeom>
                <a:avLst/>
                <a:gdLst/>
                <a:ahLst/>
                <a:cxnLst/>
                <a:rect l="l" t="t" r="r" b="b"/>
                <a:pathLst>
                  <a:path w="17388" h="10463" extrusionOk="0">
                    <a:moveTo>
                      <a:pt x="0" y="1"/>
                    </a:moveTo>
                    <a:lnTo>
                      <a:pt x="0" y="6822"/>
                    </a:lnTo>
                    <a:cubicBezTo>
                      <a:pt x="0" y="6822"/>
                      <a:pt x="5441" y="7198"/>
                      <a:pt x="8705" y="10462"/>
                    </a:cubicBezTo>
                    <a:cubicBezTo>
                      <a:pt x="12157" y="6989"/>
                      <a:pt x="17388" y="6822"/>
                      <a:pt x="17388" y="6822"/>
                    </a:cubicBezTo>
                    <a:lnTo>
                      <a:pt x="17388" y="1"/>
                    </a:lnTo>
                    <a:close/>
                  </a:path>
                </a:pathLst>
              </a:custGeom>
              <a:solidFill>
                <a:srgbClr val="2A4F6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878" name="Google Shape;1878;p10"/>
              <p:cNvSpPr/>
              <p:nvPr/>
            </p:nvSpPr>
            <p:spPr>
              <a:xfrm>
                <a:off x="1835075" y="3248313"/>
                <a:ext cx="26200" cy="220775"/>
              </a:xfrm>
              <a:custGeom>
                <a:avLst/>
                <a:gdLst/>
                <a:ahLst/>
                <a:cxnLst/>
                <a:rect l="l" t="t" r="r" b="b"/>
                <a:pathLst>
                  <a:path w="1048" h="8831" extrusionOk="0">
                    <a:moveTo>
                      <a:pt x="357" y="1"/>
                    </a:moveTo>
                    <a:lnTo>
                      <a:pt x="357" y="6675"/>
                    </a:lnTo>
                    <a:cubicBezTo>
                      <a:pt x="43" y="6822"/>
                      <a:pt x="1" y="7240"/>
                      <a:pt x="273" y="7450"/>
                    </a:cubicBezTo>
                    <a:cubicBezTo>
                      <a:pt x="126" y="7910"/>
                      <a:pt x="106" y="8370"/>
                      <a:pt x="210" y="8831"/>
                    </a:cubicBezTo>
                    <a:lnTo>
                      <a:pt x="942" y="8831"/>
                    </a:lnTo>
                    <a:cubicBezTo>
                      <a:pt x="1047" y="8370"/>
                      <a:pt x="1026" y="7910"/>
                      <a:pt x="859" y="7450"/>
                    </a:cubicBezTo>
                    <a:cubicBezTo>
                      <a:pt x="984" y="7366"/>
                      <a:pt x="1047" y="7219"/>
                      <a:pt x="1047" y="7094"/>
                    </a:cubicBezTo>
                    <a:cubicBezTo>
                      <a:pt x="1047" y="6906"/>
                      <a:pt x="942" y="6738"/>
                      <a:pt x="796" y="6675"/>
                    </a:cubicBezTo>
                    <a:lnTo>
                      <a:pt x="796" y="1"/>
                    </a:lnTo>
                    <a:close/>
                  </a:path>
                </a:pathLst>
              </a:custGeom>
              <a:solidFill>
                <a:srgbClr val="C0272D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879" name="Google Shape;1879;p10"/>
              <p:cNvSpPr/>
              <p:nvPr/>
            </p:nvSpPr>
            <p:spPr>
              <a:xfrm>
                <a:off x="1737800" y="3102388"/>
                <a:ext cx="603650" cy="234350"/>
              </a:xfrm>
              <a:custGeom>
                <a:avLst/>
                <a:gdLst/>
                <a:ahLst/>
                <a:cxnLst/>
                <a:rect l="l" t="t" r="r" b="b"/>
                <a:pathLst>
                  <a:path w="24146" h="9374" extrusionOk="0">
                    <a:moveTo>
                      <a:pt x="12073" y="0"/>
                    </a:moveTo>
                    <a:lnTo>
                      <a:pt x="0" y="4017"/>
                    </a:lnTo>
                    <a:lnTo>
                      <a:pt x="12073" y="9374"/>
                    </a:lnTo>
                    <a:lnTo>
                      <a:pt x="24146" y="4017"/>
                    </a:lnTo>
                    <a:lnTo>
                      <a:pt x="12073" y="0"/>
                    </a:lnTo>
                    <a:close/>
                  </a:path>
                </a:pathLst>
              </a:custGeom>
              <a:solidFill>
                <a:srgbClr val="709DB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</p:grpSp>
        <p:sp>
          <p:nvSpPr>
            <p:cNvPr id="1880" name="Google Shape;1880;p10"/>
            <p:cNvSpPr/>
            <p:nvPr/>
          </p:nvSpPr>
          <p:spPr>
            <a:xfrm>
              <a:off x="1825138" y="3208038"/>
              <a:ext cx="434700" cy="261575"/>
            </a:xfrm>
            <a:custGeom>
              <a:avLst/>
              <a:gdLst/>
              <a:ahLst/>
              <a:cxnLst/>
              <a:rect l="l" t="t" r="r" b="b"/>
              <a:pathLst>
                <a:path w="17388" h="10463" extrusionOk="0">
                  <a:moveTo>
                    <a:pt x="0" y="1"/>
                  </a:moveTo>
                  <a:lnTo>
                    <a:pt x="0" y="6822"/>
                  </a:lnTo>
                  <a:cubicBezTo>
                    <a:pt x="0" y="6822"/>
                    <a:pt x="5441" y="7198"/>
                    <a:pt x="8705" y="10462"/>
                  </a:cubicBezTo>
                  <a:cubicBezTo>
                    <a:pt x="12157" y="6989"/>
                    <a:pt x="17388" y="6822"/>
                    <a:pt x="17388" y="6822"/>
                  </a:cubicBezTo>
                  <a:lnTo>
                    <a:pt x="17388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81" name="Google Shape;1881;p10"/>
            <p:cNvSpPr/>
            <p:nvPr/>
          </p:nvSpPr>
          <p:spPr>
            <a:xfrm>
              <a:off x="1835063" y="3248313"/>
              <a:ext cx="26200" cy="220775"/>
            </a:xfrm>
            <a:custGeom>
              <a:avLst/>
              <a:gdLst/>
              <a:ahLst/>
              <a:cxnLst/>
              <a:rect l="l" t="t" r="r" b="b"/>
              <a:pathLst>
                <a:path w="1048" h="8831" extrusionOk="0">
                  <a:moveTo>
                    <a:pt x="357" y="1"/>
                  </a:moveTo>
                  <a:lnTo>
                    <a:pt x="357" y="6675"/>
                  </a:lnTo>
                  <a:cubicBezTo>
                    <a:pt x="43" y="6822"/>
                    <a:pt x="1" y="7240"/>
                    <a:pt x="273" y="7450"/>
                  </a:cubicBezTo>
                  <a:cubicBezTo>
                    <a:pt x="126" y="7910"/>
                    <a:pt x="106" y="8370"/>
                    <a:pt x="210" y="8831"/>
                  </a:cubicBezTo>
                  <a:lnTo>
                    <a:pt x="942" y="8831"/>
                  </a:lnTo>
                  <a:cubicBezTo>
                    <a:pt x="1047" y="8370"/>
                    <a:pt x="1026" y="7910"/>
                    <a:pt x="859" y="7450"/>
                  </a:cubicBezTo>
                  <a:cubicBezTo>
                    <a:pt x="984" y="7366"/>
                    <a:pt x="1047" y="7219"/>
                    <a:pt x="1047" y="7094"/>
                  </a:cubicBezTo>
                  <a:cubicBezTo>
                    <a:pt x="1047" y="6906"/>
                    <a:pt x="942" y="6738"/>
                    <a:pt x="796" y="6675"/>
                  </a:cubicBezTo>
                  <a:lnTo>
                    <a:pt x="79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82" name="Google Shape;1882;p10"/>
            <p:cNvSpPr/>
            <p:nvPr/>
          </p:nvSpPr>
          <p:spPr>
            <a:xfrm>
              <a:off x="1737788" y="3102388"/>
              <a:ext cx="603650" cy="234350"/>
            </a:xfrm>
            <a:custGeom>
              <a:avLst/>
              <a:gdLst/>
              <a:ahLst/>
              <a:cxnLst/>
              <a:rect l="l" t="t" r="r" b="b"/>
              <a:pathLst>
                <a:path w="24146" h="9374" extrusionOk="0">
                  <a:moveTo>
                    <a:pt x="12073" y="0"/>
                  </a:moveTo>
                  <a:lnTo>
                    <a:pt x="0" y="4017"/>
                  </a:lnTo>
                  <a:lnTo>
                    <a:pt x="12073" y="9374"/>
                  </a:lnTo>
                  <a:lnTo>
                    <a:pt x="24146" y="4017"/>
                  </a:lnTo>
                  <a:lnTo>
                    <a:pt x="12073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1883" name="Google Shape;1883;p10"/>
          <p:cNvGrpSpPr/>
          <p:nvPr/>
        </p:nvGrpSpPr>
        <p:grpSpPr>
          <a:xfrm rot="534040">
            <a:off x="9884931" y="252945"/>
            <a:ext cx="1286207" cy="1175387"/>
            <a:chOff x="1427588" y="2103288"/>
            <a:chExt cx="747013" cy="682650"/>
          </a:xfrm>
        </p:grpSpPr>
        <p:grpSp>
          <p:nvGrpSpPr>
            <p:cNvPr id="1884" name="Google Shape;1884;p10"/>
            <p:cNvGrpSpPr/>
            <p:nvPr/>
          </p:nvGrpSpPr>
          <p:grpSpPr>
            <a:xfrm>
              <a:off x="1427600" y="2103288"/>
              <a:ext cx="747000" cy="682650"/>
              <a:chOff x="1427600" y="2103288"/>
              <a:chExt cx="747000" cy="682650"/>
            </a:xfrm>
          </p:grpSpPr>
          <p:sp>
            <p:nvSpPr>
              <p:cNvPr id="1885" name="Google Shape;1885;p10"/>
              <p:cNvSpPr/>
              <p:nvPr/>
            </p:nvSpPr>
            <p:spPr>
              <a:xfrm>
                <a:off x="1531175" y="2688613"/>
                <a:ext cx="92600" cy="97325"/>
              </a:xfrm>
              <a:custGeom>
                <a:avLst/>
                <a:gdLst/>
                <a:ahLst/>
                <a:cxnLst/>
                <a:rect l="l" t="t" r="r" b="b"/>
                <a:pathLst>
                  <a:path w="3704" h="3893" extrusionOk="0">
                    <a:moveTo>
                      <a:pt x="440" y="1"/>
                    </a:moveTo>
                    <a:cubicBezTo>
                      <a:pt x="189" y="1"/>
                      <a:pt x="0" y="210"/>
                      <a:pt x="0" y="440"/>
                    </a:cubicBezTo>
                    <a:lnTo>
                      <a:pt x="0" y="3432"/>
                    </a:lnTo>
                    <a:cubicBezTo>
                      <a:pt x="0" y="3683"/>
                      <a:pt x="189" y="3892"/>
                      <a:pt x="440" y="3892"/>
                    </a:cubicBezTo>
                    <a:lnTo>
                      <a:pt x="3243" y="3892"/>
                    </a:lnTo>
                    <a:cubicBezTo>
                      <a:pt x="3495" y="3892"/>
                      <a:pt x="3704" y="3683"/>
                      <a:pt x="3704" y="3432"/>
                    </a:cubicBezTo>
                    <a:lnTo>
                      <a:pt x="3704" y="440"/>
                    </a:lnTo>
                    <a:cubicBezTo>
                      <a:pt x="3704" y="210"/>
                      <a:pt x="3495" y="1"/>
                      <a:pt x="3243" y="1"/>
                    </a:cubicBezTo>
                    <a:close/>
                  </a:path>
                </a:pathLst>
              </a:custGeom>
              <a:solidFill>
                <a:srgbClr val="333333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886" name="Google Shape;1886;p10"/>
              <p:cNvSpPr/>
              <p:nvPr/>
            </p:nvSpPr>
            <p:spPr>
              <a:xfrm>
                <a:off x="1973175" y="2688613"/>
                <a:ext cx="93150" cy="97325"/>
              </a:xfrm>
              <a:custGeom>
                <a:avLst/>
                <a:gdLst/>
                <a:ahLst/>
                <a:cxnLst/>
                <a:rect l="l" t="t" r="r" b="b"/>
                <a:pathLst>
                  <a:path w="3726" h="3893" extrusionOk="0">
                    <a:moveTo>
                      <a:pt x="461" y="1"/>
                    </a:moveTo>
                    <a:cubicBezTo>
                      <a:pt x="210" y="1"/>
                      <a:pt x="1" y="210"/>
                      <a:pt x="1" y="440"/>
                    </a:cubicBezTo>
                    <a:lnTo>
                      <a:pt x="1" y="3432"/>
                    </a:lnTo>
                    <a:cubicBezTo>
                      <a:pt x="1" y="3683"/>
                      <a:pt x="210" y="3892"/>
                      <a:pt x="461" y="3892"/>
                    </a:cubicBezTo>
                    <a:lnTo>
                      <a:pt x="3265" y="3892"/>
                    </a:lnTo>
                    <a:cubicBezTo>
                      <a:pt x="3516" y="3892"/>
                      <a:pt x="3725" y="3683"/>
                      <a:pt x="3725" y="3432"/>
                    </a:cubicBezTo>
                    <a:lnTo>
                      <a:pt x="3725" y="440"/>
                    </a:lnTo>
                    <a:cubicBezTo>
                      <a:pt x="3725" y="210"/>
                      <a:pt x="3516" y="1"/>
                      <a:pt x="3265" y="1"/>
                    </a:cubicBezTo>
                    <a:close/>
                  </a:path>
                </a:pathLst>
              </a:custGeom>
              <a:solidFill>
                <a:srgbClr val="333333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887" name="Google Shape;1887;p10"/>
              <p:cNvSpPr/>
              <p:nvPr/>
            </p:nvSpPr>
            <p:spPr>
              <a:xfrm>
                <a:off x="1446950" y="2281138"/>
                <a:ext cx="708300" cy="16750"/>
              </a:xfrm>
              <a:custGeom>
                <a:avLst/>
                <a:gdLst/>
                <a:ahLst/>
                <a:cxnLst/>
                <a:rect l="l" t="t" r="r" b="b"/>
                <a:pathLst>
                  <a:path w="28332" h="670" extrusionOk="0">
                    <a:moveTo>
                      <a:pt x="1" y="0"/>
                    </a:moveTo>
                    <a:lnTo>
                      <a:pt x="1" y="670"/>
                    </a:lnTo>
                    <a:lnTo>
                      <a:pt x="28331" y="670"/>
                    </a:lnTo>
                    <a:lnTo>
                      <a:pt x="28331" y="0"/>
                    </a:lnTo>
                    <a:close/>
                  </a:path>
                </a:pathLst>
              </a:custGeom>
              <a:solidFill>
                <a:srgbClr val="808080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888" name="Google Shape;1888;p10"/>
              <p:cNvSpPr/>
              <p:nvPr/>
            </p:nvSpPr>
            <p:spPr>
              <a:xfrm>
                <a:off x="1482000" y="2103288"/>
                <a:ext cx="638725" cy="618600"/>
              </a:xfrm>
              <a:custGeom>
                <a:avLst/>
                <a:gdLst/>
                <a:ahLst/>
                <a:cxnLst/>
                <a:rect l="l" t="t" r="r" b="b"/>
                <a:pathLst>
                  <a:path w="25549" h="24744" extrusionOk="0">
                    <a:moveTo>
                      <a:pt x="8119" y="0"/>
                    </a:moveTo>
                    <a:cubicBezTo>
                      <a:pt x="3641" y="0"/>
                      <a:pt x="0" y="1339"/>
                      <a:pt x="0" y="5838"/>
                    </a:cubicBezTo>
                    <a:lnTo>
                      <a:pt x="0" y="22095"/>
                    </a:lnTo>
                    <a:cubicBezTo>
                      <a:pt x="0" y="24178"/>
                      <a:pt x="788" y="24735"/>
                      <a:pt x="2082" y="24735"/>
                    </a:cubicBezTo>
                    <a:cubicBezTo>
                      <a:pt x="3569" y="24735"/>
                      <a:pt x="5724" y="23999"/>
                      <a:pt x="8119" y="23999"/>
                    </a:cubicBezTo>
                    <a:lnTo>
                      <a:pt x="17409" y="23999"/>
                    </a:lnTo>
                    <a:cubicBezTo>
                      <a:pt x="19807" y="23999"/>
                      <a:pt x="21972" y="24744"/>
                      <a:pt x="23464" y="24744"/>
                    </a:cubicBezTo>
                    <a:cubicBezTo>
                      <a:pt x="24759" y="24744"/>
                      <a:pt x="25548" y="24184"/>
                      <a:pt x="25548" y="22095"/>
                    </a:cubicBezTo>
                    <a:lnTo>
                      <a:pt x="25548" y="5838"/>
                    </a:lnTo>
                    <a:cubicBezTo>
                      <a:pt x="25548" y="1339"/>
                      <a:pt x="21887" y="0"/>
                      <a:pt x="17409" y="0"/>
                    </a:cubicBezTo>
                    <a:close/>
                  </a:path>
                </a:pathLst>
              </a:custGeom>
              <a:solidFill>
                <a:srgbClr val="FBED21"/>
              </a:solidFill>
              <a:ln w="76200" cap="flat" cmpd="sng">
                <a:solidFill>
                  <a:schemeClr val="lt1"/>
                </a:solidFill>
                <a:prstDash val="solid"/>
                <a:miter lim="20923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889" name="Google Shape;1889;p10"/>
              <p:cNvSpPr/>
              <p:nvPr/>
            </p:nvSpPr>
            <p:spPr>
              <a:xfrm>
                <a:off x="1529075" y="2235613"/>
                <a:ext cx="266275" cy="171075"/>
              </a:xfrm>
              <a:custGeom>
                <a:avLst/>
                <a:gdLst/>
                <a:ahLst/>
                <a:cxnLst/>
                <a:rect l="l" t="t" r="r" b="b"/>
                <a:pathLst>
                  <a:path w="10651" h="6843" extrusionOk="0">
                    <a:moveTo>
                      <a:pt x="1" y="1"/>
                    </a:moveTo>
                    <a:lnTo>
                      <a:pt x="1" y="6843"/>
                    </a:lnTo>
                    <a:lnTo>
                      <a:pt x="10651" y="6843"/>
                    </a:lnTo>
                    <a:lnTo>
                      <a:pt x="10651" y="1"/>
                    </a:lnTo>
                    <a:close/>
                  </a:path>
                </a:pathLst>
              </a:custGeom>
              <a:solidFill>
                <a:srgbClr val="E5E5E5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890" name="Google Shape;1890;p10"/>
              <p:cNvSpPr/>
              <p:nvPr/>
            </p:nvSpPr>
            <p:spPr>
              <a:xfrm>
                <a:off x="1523325" y="2229863"/>
                <a:ext cx="277775" cy="182575"/>
              </a:xfrm>
              <a:custGeom>
                <a:avLst/>
                <a:gdLst/>
                <a:ahLst/>
                <a:cxnLst/>
                <a:rect l="l" t="t" r="r" b="b"/>
                <a:pathLst>
                  <a:path w="11111" h="7303" extrusionOk="0">
                    <a:moveTo>
                      <a:pt x="10651" y="461"/>
                    </a:moveTo>
                    <a:lnTo>
                      <a:pt x="10651" y="6843"/>
                    </a:lnTo>
                    <a:lnTo>
                      <a:pt x="461" y="6843"/>
                    </a:lnTo>
                    <a:lnTo>
                      <a:pt x="461" y="461"/>
                    </a:lnTo>
                    <a:close/>
                    <a:moveTo>
                      <a:pt x="0" y="1"/>
                    </a:moveTo>
                    <a:lnTo>
                      <a:pt x="0" y="7303"/>
                    </a:lnTo>
                    <a:lnTo>
                      <a:pt x="11111" y="7303"/>
                    </a:lnTo>
                    <a:lnTo>
                      <a:pt x="11111" y="1"/>
                    </a:lnTo>
                    <a:close/>
                  </a:path>
                </a:pathLst>
              </a:custGeom>
              <a:solidFill>
                <a:srgbClr val="808080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891" name="Google Shape;1891;p10"/>
              <p:cNvSpPr/>
              <p:nvPr/>
            </p:nvSpPr>
            <p:spPr>
              <a:xfrm>
                <a:off x="1806850" y="2235613"/>
                <a:ext cx="266275" cy="171075"/>
              </a:xfrm>
              <a:custGeom>
                <a:avLst/>
                <a:gdLst/>
                <a:ahLst/>
                <a:cxnLst/>
                <a:rect l="l" t="t" r="r" b="b"/>
                <a:pathLst>
                  <a:path w="10651" h="6843" extrusionOk="0">
                    <a:moveTo>
                      <a:pt x="0" y="1"/>
                    </a:moveTo>
                    <a:lnTo>
                      <a:pt x="0" y="6843"/>
                    </a:lnTo>
                    <a:lnTo>
                      <a:pt x="10650" y="6843"/>
                    </a:lnTo>
                    <a:lnTo>
                      <a:pt x="10650" y="1"/>
                    </a:lnTo>
                    <a:close/>
                  </a:path>
                </a:pathLst>
              </a:custGeom>
              <a:solidFill>
                <a:srgbClr val="E5E5E5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892" name="Google Shape;1892;p10"/>
              <p:cNvSpPr/>
              <p:nvPr/>
            </p:nvSpPr>
            <p:spPr>
              <a:xfrm>
                <a:off x="1801075" y="2229863"/>
                <a:ext cx="277800" cy="182575"/>
              </a:xfrm>
              <a:custGeom>
                <a:avLst/>
                <a:gdLst/>
                <a:ahLst/>
                <a:cxnLst/>
                <a:rect l="l" t="t" r="r" b="b"/>
                <a:pathLst>
                  <a:path w="11112" h="7303" extrusionOk="0">
                    <a:moveTo>
                      <a:pt x="10651" y="461"/>
                    </a:moveTo>
                    <a:lnTo>
                      <a:pt x="10651" y="6843"/>
                    </a:lnTo>
                    <a:lnTo>
                      <a:pt x="461" y="6843"/>
                    </a:lnTo>
                    <a:lnTo>
                      <a:pt x="461" y="461"/>
                    </a:lnTo>
                    <a:close/>
                    <a:moveTo>
                      <a:pt x="1" y="1"/>
                    </a:moveTo>
                    <a:lnTo>
                      <a:pt x="1" y="7303"/>
                    </a:lnTo>
                    <a:lnTo>
                      <a:pt x="11111" y="7303"/>
                    </a:lnTo>
                    <a:lnTo>
                      <a:pt x="11111" y="1"/>
                    </a:lnTo>
                    <a:close/>
                  </a:path>
                </a:pathLst>
              </a:custGeom>
              <a:solidFill>
                <a:srgbClr val="808080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893" name="Google Shape;1893;p10"/>
              <p:cNvSpPr/>
              <p:nvPr/>
            </p:nvSpPr>
            <p:spPr>
              <a:xfrm>
                <a:off x="1529075" y="2235613"/>
                <a:ext cx="266275" cy="171075"/>
              </a:xfrm>
              <a:custGeom>
                <a:avLst/>
                <a:gdLst/>
                <a:ahLst/>
                <a:cxnLst/>
                <a:rect l="l" t="t" r="r" b="b"/>
                <a:pathLst>
                  <a:path w="10651" h="6843" extrusionOk="0">
                    <a:moveTo>
                      <a:pt x="1" y="1"/>
                    </a:moveTo>
                    <a:lnTo>
                      <a:pt x="1" y="6843"/>
                    </a:lnTo>
                    <a:lnTo>
                      <a:pt x="10651" y="6843"/>
                    </a:lnTo>
                    <a:lnTo>
                      <a:pt x="10651" y="1"/>
                    </a:lnTo>
                    <a:close/>
                  </a:path>
                </a:pathLst>
              </a:custGeom>
              <a:solidFill>
                <a:srgbClr val="085CA0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894" name="Google Shape;1894;p10"/>
              <p:cNvSpPr/>
              <p:nvPr/>
            </p:nvSpPr>
            <p:spPr>
              <a:xfrm>
                <a:off x="1523325" y="2229863"/>
                <a:ext cx="277775" cy="182575"/>
              </a:xfrm>
              <a:custGeom>
                <a:avLst/>
                <a:gdLst/>
                <a:ahLst/>
                <a:cxnLst/>
                <a:rect l="l" t="t" r="r" b="b"/>
                <a:pathLst>
                  <a:path w="11111" h="7303" extrusionOk="0">
                    <a:moveTo>
                      <a:pt x="10651" y="461"/>
                    </a:moveTo>
                    <a:lnTo>
                      <a:pt x="10651" y="6843"/>
                    </a:lnTo>
                    <a:lnTo>
                      <a:pt x="461" y="6843"/>
                    </a:lnTo>
                    <a:lnTo>
                      <a:pt x="461" y="461"/>
                    </a:lnTo>
                    <a:close/>
                    <a:moveTo>
                      <a:pt x="0" y="1"/>
                    </a:moveTo>
                    <a:lnTo>
                      <a:pt x="0" y="7303"/>
                    </a:lnTo>
                    <a:lnTo>
                      <a:pt x="11111" y="7303"/>
                    </a:lnTo>
                    <a:lnTo>
                      <a:pt x="11111" y="1"/>
                    </a:lnTo>
                    <a:close/>
                  </a:path>
                </a:pathLst>
              </a:custGeom>
              <a:solidFill>
                <a:srgbClr val="085CA0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895" name="Google Shape;1895;p10"/>
              <p:cNvSpPr/>
              <p:nvPr/>
            </p:nvSpPr>
            <p:spPr>
              <a:xfrm>
                <a:off x="1806850" y="2235613"/>
                <a:ext cx="266275" cy="171075"/>
              </a:xfrm>
              <a:custGeom>
                <a:avLst/>
                <a:gdLst/>
                <a:ahLst/>
                <a:cxnLst/>
                <a:rect l="l" t="t" r="r" b="b"/>
                <a:pathLst>
                  <a:path w="10651" h="6843" extrusionOk="0">
                    <a:moveTo>
                      <a:pt x="0" y="1"/>
                    </a:moveTo>
                    <a:lnTo>
                      <a:pt x="0" y="6843"/>
                    </a:lnTo>
                    <a:lnTo>
                      <a:pt x="10650" y="6843"/>
                    </a:lnTo>
                    <a:lnTo>
                      <a:pt x="10650" y="1"/>
                    </a:lnTo>
                    <a:close/>
                  </a:path>
                </a:pathLst>
              </a:custGeom>
              <a:solidFill>
                <a:srgbClr val="085CA0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896" name="Google Shape;1896;p10"/>
              <p:cNvSpPr/>
              <p:nvPr/>
            </p:nvSpPr>
            <p:spPr>
              <a:xfrm>
                <a:off x="1801075" y="2229863"/>
                <a:ext cx="277800" cy="182575"/>
              </a:xfrm>
              <a:custGeom>
                <a:avLst/>
                <a:gdLst/>
                <a:ahLst/>
                <a:cxnLst/>
                <a:rect l="l" t="t" r="r" b="b"/>
                <a:pathLst>
                  <a:path w="11112" h="7303" extrusionOk="0">
                    <a:moveTo>
                      <a:pt x="10651" y="461"/>
                    </a:moveTo>
                    <a:lnTo>
                      <a:pt x="10651" y="6843"/>
                    </a:lnTo>
                    <a:lnTo>
                      <a:pt x="461" y="6843"/>
                    </a:lnTo>
                    <a:lnTo>
                      <a:pt x="461" y="461"/>
                    </a:lnTo>
                    <a:close/>
                    <a:moveTo>
                      <a:pt x="1" y="1"/>
                    </a:moveTo>
                    <a:lnTo>
                      <a:pt x="1" y="7303"/>
                    </a:lnTo>
                    <a:lnTo>
                      <a:pt x="11111" y="7303"/>
                    </a:lnTo>
                    <a:lnTo>
                      <a:pt x="11111" y="1"/>
                    </a:lnTo>
                    <a:close/>
                  </a:path>
                </a:pathLst>
              </a:custGeom>
              <a:solidFill>
                <a:srgbClr val="085CA0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897" name="Google Shape;1897;p10"/>
              <p:cNvSpPr/>
              <p:nvPr/>
            </p:nvSpPr>
            <p:spPr>
              <a:xfrm>
                <a:off x="1531700" y="2435438"/>
                <a:ext cx="538800" cy="256350"/>
              </a:xfrm>
              <a:custGeom>
                <a:avLst/>
                <a:gdLst/>
                <a:ahLst/>
                <a:cxnLst/>
                <a:rect l="l" t="t" r="r" b="b"/>
                <a:pathLst>
                  <a:path w="21552" h="10254" extrusionOk="0">
                    <a:moveTo>
                      <a:pt x="230" y="1"/>
                    </a:moveTo>
                    <a:cubicBezTo>
                      <a:pt x="105" y="1"/>
                      <a:pt x="0" y="105"/>
                      <a:pt x="0" y="231"/>
                    </a:cubicBezTo>
                    <a:lnTo>
                      <a:pt x="0" y="10023"/>
                    </a:lnTo>
                    <a:cubicBezTo>
                      <a:pt x="0" y="10148"/>
                      <a:pt x="105" y="10253"/>
                      <a:pt x="230" y="10253"/>
                    </a:cubicBezTo>
                    <a:lnTo>
                      <a:pt x="21321" y="10253"/>
                    </a:lnTo>
                    <a:cubicBezTo>
                      <a:pt x="21447" y="10253"/>
                      <a:pt x="21552" y="10148"/>
                      <a:pt x="21552" y="10023"/>
                    </a:cubicBezTo>
                    <a:lnTo>
                      <a:pt x="21552" y="231"/>
                    </a:lnTo>
                    <a:cubicBezTo>
                      <a:pt x="21552" y="105"/>
                      <a:pt x="21447" y="1"/>
                      <a:pt x="21321" y="1"/>
                    </a:cubicBezTo>
                    <a:close/>
                  </a:path>
                </a:pathLst>
              </a:custGeom>
              <a:solidFill>
                <a:srgbClr val="FBED21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898" name="Google Shape;1898;p10"/>
              <p:cNvSpPr/>
              <p:nvPr/>
            </p:nvSpPr>
            <p:spPr>
              <a:xfrm>
                <a:off x="1525950" y="2429688"/>
                <a:ext cx="550300" cy="267850"/>
              </a:xfrm>
              <a:custGeom>
                <a:avLst/>
                <a:gdLst/>
                <a:ahLst/>
                <a:cxnLst/>
                <a:rect l="l" t="t" r="r" b="b"/>
                <a:pathLst>
                  <a:path w="22012" h="10714" extrusionOk="0">
                    <a:moveTo>
                      <a:pt x="21572" y="461"/>
                    </a:moveTo>
                    <a:lnTo>
                      <a:pt x="21572" y="10253"/>
                    </a:lnTo>
                    <a:lnTo>
                      <a:pt x="460" y="10253"/>
                    </a:lnTo>
                    <a:lnTo>
                      <a:pt x="460" y="461"/>
                    </a:lnTo>
                    <a:close/>
                    <a:moveTo>
                      <a:pt x="460" y="0"/>
                    </a:moveTo>
                    <a:cubicBezTo>
                      <a:pt x="209" y="0"/>
                      <a:pt x="0" y="210"/>
                      <a:pt x="0" y="461"/>
                    </a:cubicBezTo>
                    <a:lnTo>
                      <a:pt x="0" y="10253"/>
                    </a:lnTo>
                    <a:cubicBezTo>
                      <a:pt x="0" y="10504"/>
                      <a:pt x="209" y="10713"/>
                      <a:pt x="460" y="10713"/>
                    </a:cubicBezTo>
                    <a:lnTo>
                      <a:pt x="21572" y="10713"/>
                    </a:lnTo>
                    <a:cubicBezTo>
                      <a:pt x="21802" y="10713"/>
                      <a:pt x="22012" y="10504"/>
                      <a:pt x="22012" y="10253"/>
                    </a:cubicBezTo>
                    <a:lnTo>
                      <a:pt x="22012" y="461"/>
                    </a:lnTo>
                    <a:cubicBezTo>
                      <a:pt x="22012" y="210"/>
                      <a:pt x="21802" y="0"/>
                      <a:pt x="21572" y="0"/>
                    </a:cubicBezTo>
                    <a:close/>
                  </a:path>
                </a:pathLst>
              </a:custGeom>
              <a:solidFill>
                <a:srgbClr val="FADB3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899" name="Google Shape;1899;p10"/>
              <p:cNvSpPr/>
              <p:nvPr/>
            </p:nvSpPr>
            <p:spPr>
              <a:xfrm>
                <a:off x="1461075" y="2650438"/>
                <a:ext cx="680575" cy="76375"/>
              </a:xfrm>
              <a:custGeom>
                <a:avLst/>
                <a:gdLst/>
                <a:ahLst/>
                <a:cxnLst/>
                <a:rect l="l" t="t" r="r" b="b"/>
                <a:pathLst>
                  <a:path w="27223" h="3055" extrusionOk="0">
                    <a:moveTo>
                      <a:pt x="440" y="0"/>
                    </a:moveTo>
                    <a:cubicBezTo>
                      <a:pt x="189" y="0"/>
                      <a:pt x="1" y="209"/>
                      <a:pt x="1" y="460"/>
                    </a:cubicBezTo>
                    <a:lnTo>
                      <a:pt x="1" y="2595"/>
                    </a:lnTo>
                    <a:cubicBezTo>
                      <a:pt x="1" y="2846"/>
                      <a:pt x="189" y="3055"/>
                      <a:pt x="440" y="3055"/>
                    </a:cubicBezTo>
                    <a:lnTo>
                      <a:pt x="26762" y="3055"/>
                    </a:lnTo>
                    <a:cubicBezTo>
                      <a:pt x="27013" y="3055"/>
                      <a:pt x="27222" y="2846"/>
                      <a:pt x="27222" y="2595"/>
                    </a:cubicBezTo>
                    <a:lnTo>
                      <a:pt x="27222" y="460"/>
                    </a:lnTo>
                    <a:cubicBezTo>
                      <a:pt x="27222" y="209"/>
                      <a:pt x="27013" y="0"/>
                      <a:pt x="26762" y="0"/>
                    </a:cubicBezTo>
                    <a:close/>
                  </a:path>
                </a:pathLst>
              </a:custGeom>
              <a:solidFill>
                <a:srgbClr val="989898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900" name="Google Shape;1900;p10"/>
              <p:cNvSpPr/>
              <p:nvPr/>
            </p:nvSpPr>
            <p:spPr>
              <a:xfrm>
                <a:off x="1427600" y="2269088"/>
                <a:ext cx="42925" cy="107800"/>
              </a:xfrm>
              <a:custGeom>
                <a:avLst/>
                <a:gdLst/>
                <a:ahLst/>
                <a:cxnLst/>
                <a:rect l="l" t="t" r="r" b="b"/>
                <a:pathLst>
                  <a:path w="1717" h="4312" extrusionOk="0">
                    <a:moveTo>
                      <a:pt x="858" y="1"/>
                    </a:moveTo>
                    <a:cubicBezTo>
                      <a:pt x="398" y="1"/>
                      <a:pt x="0" y="377"/>
                      <a:pt x="0" y="859"/>
                    </a:cubicBezTo>
                    <a:lnTo>
                      <a:pt x="0" y="3474"/>
                    </a:lnTo>
                    <a:cubicBezTo>
                      <a:pt x="0" y="3934"/>
                      <a:pt x="398" y="4311"/>
                      <a:pt x="858" y="4311"/>
                    </a:cubicBezTo>
                    <a:cubicBezTo>
                      <a:pt x="1340" y="4311"/>
                      <a:pt x="1716" y="3934"/>
                      <a:pt x="1716" y="3474"/>
                    </a:cubicBezTo>
                    <a:lnTo>
                      <a:pt x="1716" y="859"/>
                    </a:lnTo>
                    <a:cubicBezTo>
                      <a:pt x="1716" y="377"/>
                      <a:pt x="1340" y="1"/>
                      <a:pt x="858" y="1"/>
                    </a:cubicBezTo>
                    <a:close/>
                  </a:path>
                </a:pathLst>
              </a:custGeom>
              <a:solidFill>
                <a:srgbClr val="4D4D4D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901" name="Google Shape;1901;p10"/>
              <p:cNvSpPr/>
              <p:nvPr/>
            </p:nvSpPr>
            <p:spPr>
              <a:xfrm>
                <a:off x="2131675" y="2269088"/>
                <a:ext cx="42925" cy="107800"/>
              </a:xfrm>
              <a:custGeom>
                <a:avLst/>
                <a:gdLst/>
                <a:ahLst/>
                <a:cxnLst/>
                <a:rect l="l" t="t" r="r" b="b"/>
                <a:pathLst>
                  <a:path w="1717" h="4312" extrusionOk="0">
                    <a:moveTo>
                      <a:pt x="858" y="1"/>
                    </a:moveTo>
                    <a:cubicBezTo>
                      <a:pt x="377" y="1"/>
                      <a:pt x="1" y="377"/>
                      <a:pt x="1" y="859"/>
                    </a:cubicBezTo>
                    <a:lnTo>
                      <a:pt x="1" y="3474"/>
                    </a:lnTo>
                    <a:cubicBezTo>
                      <a:pt x="1" y="3923"/>
                      <a:pt x="358" y="4312"/>
                      <a:pt x="822" y="4312"/>
                    </a:cubicBezTo>
                    <a:cubicBezTo>
                      <a:pt x="834" y="4312"/>
                      <a:pt x="846" y="4312"/>
                      <a:pt x="858" y="4311"/>
                    </a:cubicBezTo>
                    <a:cubicBezTo>
                      <a:pt x="870" y="4312"/>
                      <a:pt x="882" y="4312"/>
                      <a:pt x="893" y="4312"/>
                    </a:cubicBezTo>
                    <a:cubicBezTo>
                      <a:pt x="1339" y="4312"/>
                      <a:pt x="1716" y="3923"/>
                      <a:pt x="1716" y="3474"/>
                    </a:cubicBezTo>
                    <a:lnTo>
                      <a:pt x="1716" y="859"/>
                    </a:lnTo>
                    <a:cubicBezTo>
                      <a:pt x="1716" y="377"/>
                      <a:pt x="1319" y="1"/>
                      <a:pt x="858" y="1"/>
                    </a:cubicBezTo>
                    <a:close/>
                  </a:path>
                </a:pathLst>
              </a:custGeom>
              <a:solidFill>
                <a:srgbClr val="4D4D4D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902" name="Google Shape;1902;p10"/>
              <p:cNvSpPr/>
              <p:nvPr/>
            </p:nvSpPr>
            <p:spPr>
              <a:xfrm>
                <a:off x="1549475" y="2503438"/>
                <a:ext cx="92625" cy="49200"/>
              </a:xfrm>
              <a:custGeom>
                <a:avLst/>
                <a:gdLst/>
                <a:ahLst/>
                <a:cxnLst/>
                <a:rect l="l" t="t" r="r" b="b"/>
                <a:pathLst>
                  <a:path w="3705" h="1968" extrusionOk="0">
                    <a:moveTo>
                      <a:pt x="440" y="1"/>
                    </a:moveTo>
                    <a:cubicBezTo>
                      <a:pt x="210" y="1"/>
                      <a:pt x="1" y="210"/>
                      <a:pt x="1" y="461"/>
                    </a:cubicBezTo>
                    <a:lnTo>
                      <a:pt x="1" y="1528"/>
                    </a:lnTo>
                    <a:cubicBezTo>
                      <a:pt x="1" y="1758"/>
                      <a:pt x="210" y="1967"/>
                      <a:pt x="440" y="1967"/>
                    </a:cubicBezTo>
                    <a:lnTo>
                      <a:pt x="3265" y="1967"/>
                    </a:lnTo>
                    <a:cubicBezTo>
                      <a:pt x="3516" y="1967"/>
                      <a:pt x="3704" y="1758"/>
                      <a:pt x="3704" y="1528"/>
                    </a:cubicBezTo>
                    <a:lnTo>
                      <a:pt x="3704" y="461"/>
                    </a:lnTo>
                    <a:cubicBezTo>
                      <a:pt x="3704" y="210"/>
                      <a:pt x="3516" y="1"/>
                      <a:pt x="3265" y="1"/>
                    </a:cubicBezTo>
                    <a:close/>
                  </a:path>
                </a:pathLst>
              </a:custGeom>
              <a:solidFill>
                <a:srgbClr val="E5E5E5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903" name="Google Shape;1903;p10"/>
              <p:cNvSpPr/>
              <p:nvPr/>
            </p:nvSpPr>
            <p:spPr>
              <a:xfrm>
                <a:off x="1962200" y="2503438"/>
                <a:ext cx="93125" cy="49200"/>
              </a:xfrm>
              <a:custGeom>
                <a:avLst/>
                <a:gdLst/>
                <a:ahLst/>
                <a:cxnLst/>
                <a:rect l="l" t="t" r="r" b="b"/>
                <a:pathLst>
                  <a:path w="3725" h="1968" extrusionOk="0">
                    <a:moveTo>
                      <a:pt x="461" y="1"/>
                    </a:moveTo>
                    <a:cubicBezTo>
                      <a:pt x="210" y="1"/>
                      <a:pt x="0" y="210"/>
                      <a:pt x="0" y="461"/>
                    </a:cubicBezTo>
                    <a:lnTo>
                      <a:pt x="0" y="1528"/>
                    </a:lnTo>
                    <a:cubicBezTo>
                      <a:pt x="0" y="1758"/>
                      <a:pt x="210" y="1967"/>
                      <a:pt x="461" y="1967"/>
                    </a:cubicBezTo>
                    <a:lnTo>
                      <a:pt x="3264" y="1967"/>
                    </a:lnTo>
                    <a:cubicBezTo>
                      <a:pt x="3516" y="1967"/>
                      <a:pt x="3725" y="1758"/>
                      <a:pt x="3725" y="1528"/>
                    </a:cubicBezTo>
                    <a:lnTo>
                      <a:pt x="3725" y="461"/>
                    </a:lnTo>
                    <a:cubicBezTo>
                      <a:pt x="3725" y="210"/>
                      <a:pt x="3516" y="1"/>
                      <a:pt x="3264" y="1"/>
                    </a:cubicBezTo>
                    <a:close/>
                  </a:path>
                </a:pathLst>
              </a:custGeom>
              <a:solidFill>
                <a:srgbClr val="E5E5E5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904" name="Google Shape;1904;p10"/>
              <p:cNvSpPr/>
              <p:nvPr/>
            </p:nvSpPr>
            <p:spPr>
              <a:xfrm>
                <a:off x="1676075" y="2503438"/>
                <a:ext cx="248475" cy="17800"/>
              </a:xfrm>
              <a:custGeom>
                <a:avLst/>
                <a:gdLst/>
                <a:ahLst/>
                <a:cxnLst/>
                <a:rect l="l" t="t" r="r" b="b"/>
                <a:pathLst>
                  <a:path w="9939" h="712" extrusionOk="0">
                    <a:moveTo>
                      <a:pt x="0" y="1"/>
                    </a:moveTo>
                    <a:lnTo>
                      <a:pt x="0" y="712"/>
                    </a:lnTo>
                    <a:lnTo>
                      <a:pt x="9939" y="712"/>
                    </a:lnTo>
                    <a:lnTo>
                      <a:pt x="9939" y="1"/>
                    </a:lnTo>
                    <a:close/>
                  </a:path>
                </a:pathLst>
              </a:custGeom>
              <a:solidFill>
                <a:srgbClr val="F6921E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905" name="Google Shape;1905;p10"/>
              <p:cNvSpPr/>
              <p:nvPr/>
            </p:nvSpPr>
            <p:spPr>
              <a:xfrm>
                <a:off x="1676075" y="2537438"/>
                <a:ext cx="248475" cy="17825"/>
              </a:xfrm>
              <a:custGeom>
                <a:avLst/>
                <a:gdLst/>
                <a:ahLst/>
                <a:cxnLst/>
                <a:rect l="l" t="t" r="r" b="b"/>
                <a:pathLst>
                  <a:path w="9939" h="713" extrusionOk="0">
                    <a:moveTo>
                      <a:pt x="0" y="1"/>
                    </a:moveTo>
                    <a:lnTo>
                      <a:pt x="0" y="712"/>
                    </a:lnTo>
                    <a:lnTo>
                      <a:pt x="9939" y="712"/>
                    </a:lnTo>
                    <a:lnTo>
                      <a:pt x="9939" y="1"/>
                    </a:lnTo>
                    <a:close/>
                  </a:path>
                </a:pathLst>
              </a:custGeom>
              <a:solidFill>
                <a:srgbClr val="F6921E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906" name="Google Shape;1906;p10"/>
              <p:cNvSpPr/>
              <p:nvPr/>
            </p:nvSpPr>
            <p:spPr>
              <a:xfrm>
                <a:off x="1676075" y="2571963"/>
                <a:ext cx="248475" cy="17300"/>
              </a:xfrm>
              <a:custGeom>
                <a:avLst/>
                <a:gdLst/>
                <a:ahLst/>
                <a:cxnLst/>
                <a:rect l="l" t="t" r="r" b="b"/>
                <a:pathLst>
                  <a:path w="9939" h="692" extrusionOk="0">
                    <a:moveTo>
                      <a:pt x="0" y="1"/>
                    </a:moveTo>
                    <a:lnTo>
                      <a:pt x="0" y="691"/>
                    </a:lnTo>
                    <a:lnTo>
                      <a:pt x="9939" y="691"/>
                    </a:lnTo>
                    <a:lnTo>
                      <a:pt x="9939" y="1"/>
                    </a:lnTo>
                    <a:close/>
                  </a:path>
                </a:pathLst>
              </a:custGeom>
              <a:solidFill>
                <a:srgbClr val="F6921E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907" name="Google Shape;1907;p10"/>
              <p:cNvSpPr/>
              <p:nvPr/>
            </p:nvSpPr>
            <p:spPr>
              <a:xfrm>
                <a:off x="1676075" y="2605963"/>
                <a:ext cx="248475" cy="17800"/>
              </a:xfrm>
              <a:custGeom>
                <a:avLst/>
                <a:gdLst/>
                <a:ahLst/>
                <a:cxnLst/>
                <a:rect l="l" t="t" r="r" b="b"/>
                <a:pathLst>
                  <a:path w="9939" h="712" extrusionOk="0">
                    <a:moveTo>
                      <a:pt x="0" y="1"/>
                    </a:moveTo>
                    <a:lnTo>
                      <a:pt x="0" y="712"/>
                    </a:lnTo>
                    <a:lnTo>
                      <a:pt x="9939" y="712"/>
                    </a:lnTo>
                    <a:lnTo>
                      <a:pt x="9939" y="1"/>
                    </a:lnTo>
                    <a:close/>
                  </a:path>
                </a:pathLst>
              </a:custGeom>
              <a:solidFill>
                <a:srgbClr val="F6921E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908" name="Google Shape;1908;p10"/>
              <p:cNvSpPr/>
              <p:nvPr/>
            </p:nvSpPr>
            <p:spPr>
              <a:xfrm>
                <a:off x="1590275" y="2151388"/>
                <a:ext cx="421650" cy="68550"/>
              </a:xfrm>
              <a:custGeom>
                <a:avLst/>
                <a:gdLst/>
                <a:ahLst/>
                <a:cxnLst/>
                <a:rect l="l" t="t" r="r" b="b"/>
                <a:pathLst>
                  <a:path w="16866" h="2742" extrusionOk="0">
                    <a:moveTo>
                      <a:pt x="440" y="1"/>
                    </a:moveTo>
                    <a:cubicBezTo>
                      <a:pt x="189" y="1"/>
                      <a:pt x="1" y="210"/>
                      <a:pt x="1" y="461"/>
                    </a:cubicBezTo>
                    <a:lnTo>
                      <a:pt x="1" y="2282"/>
                    </a:lnTo>
                    <a:cubicBezTo>
                      <a:pt x="1" y="2533"/>
                      <a:pt x="189" y="2742"/>
                      <a:pt x="440" y="2742"/>
                    </a:cubicBezTo>
                    <a:lnTo>
                      <a:pt x="16426" y="2742"/>
                    </a:lnTo>
                    <a:cubicBezTo>
                      <a:pt x="16677" y="2742"/>
                      <a:pt x="16865" y="2533"/>
                      <a:pt x="16865" y="2282"/>
                    </a:cubicBezTo>
                    <a:lnTo>
                      <a:pt x="16865" y="461"/>
                    </a:lnTo>
                    <a:cubicBezTo>
                      <a:pt x="16865" y="210"/>
                      <a:pt x="16677" y="1"/>
                      <a:pt x="16426" y="1"/>
                    </a:cubicBezTo>
                    <a:close/>
                  </a:path>
                </a:pathLst>
              </a:custGeom>
              <a:solidFill>
                <a:srgbClr val="BA8783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909" name="Google Shape;1909;p10"/>
              <p:cNvSpPr/>
              <p:nvPr/>
            </p:nvSpPr>
            <p:spPr>
              <a:xfrm>
                <a:off x="1952775" y="2160813"/>
                <a:ext cx="55475" cy="47125"/>
              </a:xfrm>
              <a:custGeom>
                <a:avLst/>
                <a:gdLst/>
                <a:ahLst/>
                <a:cxnLst/>
                <a:rect l="l" t="t" r="r" b="b"/>
                <a:pathLst>
                  <a:path w="2219" h="1885" extrusionOk="0">
                    <a:moveTo>
                      <a:pt x="942" y="1"/>
                    </a:moveTo>
                    <a:cubicBezTo>
                      <a:pt x="419" y="1"/>
                      <a:pt x="1" y="419"/>
                      <a:pt x="1" y="942"/>
                    </a:cubicBezTo>
                    <a:cubicBezTo>
                      <a:pt x="1" y="1510"/>
                      <a:pt x="472" y="1885"/>
                      <a:pt x="958" y="1885"/>
                    </a:cubicBezTo>
                    <a:cubicBezTo>
                      <a:pt x="1189" y="1885"/>
                      <a:pt x="1423" y="1800"/>
                      <a:pt x="1612" y="1612"/>
                    </a:cubicBezTo>
                    <a:cubicBezTo>
                      <a:pt x="2219" y="1005"/>
                      <a:pt x="1800" y="1"/>
                      <a:pt x="942" y="1"/>
                    </a:cubicBezTo>
                    <a:close/>
                  </a:path>
                </a:pathLst>
              </a:custGeom>
              <a:solidFill>
                <a:srgbClr val="FADB3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910" name="Google Shape;1910;p10"/>
              <p:cNvSpPr/>
              <p:nvPr/>
            </p:nvSpPr>
            <p:spPr>
              <a:xfrm>
                <a:off x="1899425" y="2160813"/>
                <a:ext cx="54950" cy="47125"/>
              </a:xfrm>
              <a:custGeom>
                <a:avLst/>
                <a:gdLst/>
                <a:ahLst/>
                <a:cxnLst/>
                <a:rect l="l" t="t" r="r" b="b"/>
                <a:pathLst>
                  <a:path w="2198" h="1885" extrusionOk="0">
                    <a:moveTo>
                      <a:pt x="942" y="1"/>
                    </a:moveTo>
                    <a:cubicBezTo>
                      <a:pt x="419" y="1"/>
                      <a:pt x="1" y="419"/>
                      <a:pt x="1" y="942"/>
                    </a:cubicBezTo>
                    <a:cubicBezTo>
                      <a:pt x="1" y="1510"/>
                      <a:pt x="462" y="1885"/>
                      <a:pt x="949" y="1885"/>
                    </a:cubicBezTo>
                    <a:cubicBezTo>
                      <a:pt x="1180" y="1885"/>
                      <a:pt x="1416" y="1800"/>
                      <a:pt x="1612" y="1612"/>
                    </a:cubicBezTo>
                    <a:cubicBezTo>
                      <a:pt x="2198" y="1005"/>
                      <a:pt x="1779" y="1"/>
                      <a:pt x="942" y="1"/>
                    </a:cubicBezTo>
                    <a:close/>
                  </a:path>
                </a:pathLst>
              </a:custGeom>
              <a:solidFill>
                <a:srgbClr val="C0272D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911" name="Google Shape;1911;p10"/>
              <p:cNvSpPr/>
              <p:nvPr/>
            </p:nvSpPr>
            <p:spPr>
              <a:xfrm>
                <a:off x="1593950" y="2160813"/>
                <a:ext cx="55475" cy="47125"/>
              </a:xfrm>
              <a:custGeom>
                <a:avLst/>
                <a:gdLst/>
                <a:ahLst/>
                <a:cxnLst/>
                <a:rect l="l" t="t" r="r" b="b"/>
                <a:pathLst>
                  <a:path w="2219" h="1885" extrusionOk="0">
                    <a:moveTo>
                      <a:pt x="1276" y="1"/>
                    </a:moveTo>
                    <a:cubicBezTo>
                      <a:pt x="419" y="1"/>
                      <a:pt x="0" y="1005"/>
                      <a:pt x="607" y="1612"/>
                    </a:cubicBezTo>
                    <a:cubicBezTo>
                      <a:pt x="796" y="1800"/>
                      <a:pt x="1030" y="1885"/>
                      <a:pt x="1260" y="1885"/>
                    </a:cubicBezTo>
                    <a:cubicBezTo>
                      <a:pt x="1747" y="1885"/>
                      <a:pt x="2218" y="1510"/>
                      <a:pt x="2218" y="942"/>
                    </a:cubicBezTo>
                    <a:cubicBezTo>
                      <a:pt x="2218" y="419"/>
                      <a:pt x="1800" y="1"/>
                      <a:pt x="1276" y="1"/>
                    </a:cubicBezTo>
                    <a:close/>
                  </a:path>
                </a:pathLst>
              </a:custGeom>
              <a:solidFill>
                <a:srgbClr val="FADB3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912" name="Google Shape;1912;p10"/>
              <p:cNvSpPr/>
              <p:nvPr/>
            </p:nvSpPr>
            <p:spPr>
              <a:xfrm>
                <a:off x="1647300" y="2160788"/>
                <a:ext cx="55475" cy="47400"/>
              </a:xfrm>
              <a:custGeom>
                <a:avLst/>
                <a:gdLst/>
                <a:ahLst/>
                <a:cxnLst/>
                <a:rect l="l" t="t" r="r" b="b"/>
                <a:pathLst>
                  <a:path w="2219" h="1896" extrusionOk="0">
                    <a:moveTo>
                      <a:pt x="1313" y="1"/>
                    </a:moveTo>
                    <a:cubicBezTo>
                      <a:pt x="1301" y="1"/>
                      <a:pt x="1289" y="1"/>
                      <a:pt x="1277" y="2"/>
                    </a:cubicBezTo>
                    <a:cubicBezTo>
                      <a:pt x="440" y="2"/>
                      <a:pt x="0" y="1006"/>
                      <a:pt x="607" y="1613"/>
                    </a:cubicBezTo>
                    <a:cubicBezTo>
                      <a:pt x="803" y="1808"/>
                      <a:pt x="1039" y="1895"/>
                      <a:pt x="1271" y="1895"/>
                    </a:cubicBezTo>
                    <a:cubicBezTo>
                      <a:pt x="1757" y="1895"/>
                      <a:pt x="2218" y="1510"/>
                      <a:pt x="2218" y="943"/>
                    </a:cubicBezTo>
                    <a:cubicBezTo>
                      <a:pt x="2218" y="432"/>
                      <a:pt x="1819" y="1"/>
                      <a:pt x="1313" y="1"/>
                    </a:cubicBezTo>
                    <a:close/>
                  </a:path>
                </a:pathLst>
              </a:custGeom>
              <a:solidFill>
                <a:srgbClr val="C0272D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913" name="Google Shape;1913;p10"/>
              <p:cNvSpPr/>
              <p:nvPr/>
            </p:nvSpPr>
            <p:spPr>
              <a:xfrm>
                <a:off x="1718425" y="2160813"/>
                <a:ext cx="165325" cy="47100"/>
              </a:xfrm>
              <a:custGeom>
                <a:avLst/>
                <a:gdLst/>
                <a:ahLst/>
                <a:cxnLst/>
                <a:rect l="l" t="t" r="r" b="b"/>
                <a:pathLst>
                  <a:path w="6613" h="1884" extrusionOk="0">
                    <a:moveTo>
                      <a:pt x="1" y="1"/>
                    </a:moveTo>
                    <a:lnTo>
                      <a:pt x="1" y="1884"/>
                    </a:lnTo>
                    <a:lnTo>
                      <a:pt x="6613" y="1884"/>
                    </a:lnTo>
                    <a:lnTo>
                      <a:pt x="6613" y="1"/>
                    </a:lnTo>
                    <a:close/>
                  </a:path>
                </a:pathLst>
              </a:custGeom>
              <a:solidFill>
                <a:srgbClr val="7A4128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</p:grpSp>
        <p:sp>
          <p:nvSpPr>
            <p:cNvPr id="1914" name="Google Shape;1914;p10"/>
            <p:cNvSpPr/>
            <p:nvPr/>
          </p:nvSpPr>
          <p:spPr>
            <a:xfrm>
              <a:off x="1531163" y="2688613"/>
              <a:ext cx="92600" cy="97325"/>
            </a:xfrm>
            <a:custGeom>
              <a:avLst/>
              <a:gdLst/>
              <a:ahLst/>
              <a:cxnLst/>
              <a:rect l="l" t="t" r="r" b="b"/>
              <a:pathLst>
                <a:path w="3704" h="3893" extrusionOk="0">
                  <a:moveTo>
                    <a:pt x="440" y="1"/>
                  </a:moveTo>
                  <a:cubicBezTo>
                    <a:pt x="189" y="1"/>
                    <a:pt x="0" y="210"/>
                    <a:pt x="0" y="440"/>
                  </a:cubicBezTo>
                  <a:lnTo>
                    <a:pt x="0" y="3432"/>
                  </a:lnTo>
                  <a:cubicBezTo>
                    <a:pt x="0" y="3683"/>
                    <a:pt x="189" y="3892"/>
                    <a:pt x="440" y="3892"/>
                  </a:cubicBezTo>
                  <a:lnTo>
                    <a:pt x="3243" y="3892"/>
                  </a:lnTo>
                  <a:cubicBezTo>
                    <a:pt x="3495" y="3892"/>
                    <a:pt x="3704" y="3683"/>
                    <a:pt x="3704" y="3432"/>
                  </a:cubicBezTo>
                  <a:lnTo>
                    <a:pt x="3704" y="440"/>
                  </a:lnTo>
                  <a:cubicBezTo>
                    <a:pt x="3704" y="210"/>
                    <a:pt x="3495" y="1"/>
                    <a:pt x="324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15" name="Google Shape;1915;p10"/>
            <p:cNvSpPr/>
            <p:nvPr/>
          </p:nvSpPr>
          <p:spPr>
            <a:xfrm>
              <a:off x="1973163" y="2688613"/>
              <a:ext cx="93150" cy="97325"/>
            </a:xfrm>
            <a:custGeom>
              <a:avLst/>
              <a:gdLst/>
              <a:ahLst/>
              <a:cxnLst/>
              <a:rect l="l" t="t" r="r" b="b"/>
              <a:pathLst>
                <a:path w="3726" h="3893" extrusionOk="0">
                  <a:moveTo>
                    <a:pt x="461" y="1"/>
                  </a:moveTo>
                  <a:cubicBezTo>
                    <a:pt x="210" y="1"/>
                    <a:pt x="1" y="210"/>
                    <a:pt x="1" y="440"/>
                  </a:cubicBezTo>
                  <a:lnTo>
                    <a:pt x="1" y="3432"/>
                  </a:lnTo>
                  <a:cubicBezTo>
                    <a:pt x="1" y="3683"/>
                    <a:pt x="210" y="3892"/>
                    <a:pt x="461" y="3892"/>
                  </a:cubicBezTo>
                  <a:lnTo>
                    <a:pt x="3265" y="3892"/>
                  </a:lnTo>
                  <a:cubicBezTo>
                    <a:pt x="3516" y="3892"/>
                    <a:pt x="3725" y="3683"/>
                    <a:pt x="3725" y="3432"/>
                  </a:cubicBezTo>
                  <a:lnTo>
                    <a:pt x="3725" y="440"/>
                  </a:lnTo>
                  <a:cubicBezTo>
                    <a:pt x="3725" y="210"/>
                    <a:pt x="3516" y="1"/>
                    <a:pt x="326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16" name="Google Shape;1916;p10"/>
            <p:cNvSpPr/>
            <p:nvPr/>
          </p:nvSpPr>
          <p:spPr>
            <a:xfrm>
              <a:off x="1446938" y="2281138"/>
              <a:ext cx="708300" cy="16750"/>
            </a:xfrm>
            <a:custGeom>
              <a:avLst/>
              <a:gdLst/>
              <a:ahLst/>
              <a:cxnLst/>
              <a:rect l="l" t="t" r="r" b="b"/>
              <a:pathLst>
                <a:path w="28332" h="670" extrusionOk="0">
                  <a:moveTo>
                    <a:pt x="1" y="0"/>
                  </a:moveTo>
                  <a:lnTo>
                    <a:pt x="1" y="670"/>
                  </a:lnTo>
                  <a:lnTo>
                    <a:pt x="28331" y="670"/>
                  </a:lnTo>
                  <a:lnTo>
                    <a:pt x="28331" y="0"/>
                  </a:ln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17" name="Google Shape;1917;p10"/>
            <p:cNvSpPr/>
            <p:nvPr/>
          </p:nvSpPr>
          <p:spPr>
            <a:xfrm>
              <a:off x="1481997" y="2103290"/>
              <a:ext cx="638725" cy="618600"/>
            </a:xfrm>
            <a:custGeom>
              <a:avLst/>
              <a:gdLst/>
              <a:ahLst/>
              <a:cxnLst/>
              <a:rect l="l" t="t" r="r" b="b"/>
              <a:pathLst>
                <a:path w="25549" h="24744" extrusionOk="0">
                  <a:moveTo>
                    <a:pt x="8119" y="0"/>
                  </a:moveTo>
                  <a:cubicBezTo>
                    <a:pt x="3641" y="0"/>
                    <a:pt x="0" y="1339"/>
                    <a:pt x="0" y="5838"/>
                  </a:cubicBezTo>
                  <a:lnTo>
                    <a:pt x="0" y="22095"/>
                  </a:lnTo>
                  <a:cubicBezTo>
                    <a:pt x="0" y="24178"/>
                    <a:pt x="788" y="24735"/>
                    <a:pt x="2082" y="24735"/>
                  </a:cubicBezTo>
                  <a:cubicBezTo>
                    <a:pt x="3569" y="24735"/>
                    <a:pt x="5724" y="23999"/>
                    <a:pt x="8119" y="23999"/>
                  </a:cubicBezTo>
                  <a:lnTo>
                    <a:pt x="17409" y="23999"/>
                  </a:lnTo>
                  <a:cubicBezTo>
                    <a:pt x="19807" y="23999"/>
                    <a:pt x="21972" y="24744"/>
                    <a:pt x="23464" y="24744"/>
                  </a:cubicBezTo>
                  <a:cubicBezTo>
                    <a:pt x="24759" y="24744"/>
                    <a:pt x="25548" y="24184"/>
                    <a:pt x="25548" y="22095"/>
                  </a:cubicBezTo>
                  <a:lnTo>
                    <a:pt x="25548" y="5838"/>
                  </a:lnTo>
                  <a:cubicBezTo>
                    <a:pt x="25548" y="1339"/>
                    <a:pt x="21887" y="0"/>
                    <a:pt x="17409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18" name="Google Shape;1918;p10"/>
            <p:cNvSpPr/>
            <p:nvPr/>
          </p:nvSpPr>
          <p:spPr>
            <a:xfrm>
              <a:off x="1529063" y="2235613"/>
              <a:ext cx="266275" cy="171075"/>
            </a:xfrm>
            <a:custGeom>
              <a:avLst/>
              <a:gdLst/>
              <a:ahLst/>
              <a:cxnLst/>
              <a:rect l="l" t="t" r="r" b="b"/>
              <a:pathLst>
                <a:path w="10651" h="6843" extrusionOk="0">
                  <a:moveTo>
                    <a:pt x="1" y="1"/>
                  </a:moveTo>
                  <a:lnTo>
                    <a:pt x="1" y="6843"/>
                  </a:lnTo>
                  <a:lnTo>
                    <a:pt x="10651" y="6843"/>
                  </a:lnTo>
                  <a:lnTo>
                    <a:pt x="10651" y="1"/>
                  </a:lnTo>
                  <a:close/>
                </a:path>
              </a:pathLst>
            </a:custGeom>
            <a:solidFill>
              <a:srgbClr val="E5E5E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19" name="Google Shape;1919;p10"/>
            <p:cNvSpPr/>
            <p:nvPr/>
          </p:nvSpPr>
          <p:spPr>
            <a:xfrm>
              <a:off x="1523313" y="2229863"/>
              <a:ext cx="277775" cy="182575"/>
            </a:xfrm>
            <a:custGeom>
              <a:avLst/>
              <a:gdLst/>
              <a:ahLst/>
              <a:cxnLst/>
              <a:rect l="l" t="t" r="r" b="b"/>
              <a:pathLst>
                <a:path w="11111" h="7303" extrusionOk="0">
                  <a:moveTo>
                    <a:pt x="10651" y="461"/>
                  </a:moveTo>
                  <a:lnTo>
                    <a:pt x="10651" y="6843"/>
                  </a:lnTo>
                  <a:lnTo>
                    <a:pt x="461" y="6843"/>
                  </a:lnTo>
                  <a:lnTo>
                    <a:pt x="461" y="461"/>
                  </a:lnTo>
                  <a:close/>
                  <a:moveTo>
                    <a:pt x="0" y="1"/>
                  </a:moveTo>
                  <a:lnTo>
                    <a:pt x="0" y="7303"/>
                  </a:lnTo>
                  <a:lnTo>
                    <a:pt x="11111" y="7303"/>
                  </a:lnTo>
                  <a:lnTo>
                    <a:pt x="11111" y="1"/>
                  </a:ln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20" name="Google Shape;1920;p10"/>
            <p:cNvSpPr/>
            <p:nvPr/>
          </p:nvSpPr>
          <p:spPr>
            <a:xfrm>
              <a:off x="1806838" y="2235613"/>
              <a:ext cx="266275" cy="171075"/>
            </a:xfrm>
            <a:custGeom>
              <a:avLst/>
              <a:gdLst/>
              <a:ahLst/>
              <a:cxnLst/>
              <a:rect l="l" t="t" r="r" b="b"/>
              <a:pathLst>
                <a:path w="10651" h="6843" extrusionOk="0">
                  <a:moveTo>
                    <a:pt x="0" y="1"/>
                  </a:moveTo>
                  <a:lnTo>
                    <a:pt x="0" y="6843"/>
                  </a:lnTo>
                  <a:lnTo>
                    <a:pt x="10650" y="6843"/>
                  </a:lnTo>
                  <a:lnTo>
                    <a:pt x="10650" y="1"/>
                  </a:lnTo>
                  <a:close/>
                </a:path>
              </a:pathLst>
            </a:custGeom>
            <a:solidFill>
              <a:srgbClr val="E5E5E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21" name="Google Shape;1921;p10"/>
            <p:cNvSpPr/>
            <p:nvPr/>
          </p:nvSpPr>
          <p:spPr>
            <a:xfrm>
              <a:off x="1801063" y="2229863"/>
              <a:ext cx="277800" cy="182575"/>
            </a:xfrm>
            <a:custGeom>
              <a:avLst/>
              <a:gdLst/>
              <a:ahLst/>
              <a:cxnLst/>
              <a:rect l="l" t="t" r="r" b="b"/>
              <a:pathLst>
                <a:path w="11112" h="7303" extrusionOk="0">
                  <a:moveTo>
                    <a:pt x="10651" y="461"/>
                  </a:moveTo>
                  <a:lnTo>
                    <a:pt x="10651" y="6843"/>
                  </a:lnTo>
                  <a:lnTo>
                    <a:pt x="461" y="6843"/>
                  </a:lnTo>
                  <a:lnTo>
                    <a:pt x="461" y="461"/>
                  </a:lnTo>
                  <a:close/>
                  <a:moveTo>
                    <a:pt x="1" y="1"/>
                  </a:moveTo>
                  <a:lnTo>
                    <a:pt x="1" y="7303"/>
                  </a:lnTo>
                  <a:lnTo>
                    <a:pt x="11111" y="7303"/>
                  </a:lnTo>
                  <a:lnTo>
                    <a:pt x="11111" y="1"/>
                  </a:ln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22" name="Google Shape;1922;p10"/>
            <p:cNvSpPr/>
            <p:nvPr/>
          </p:nvSpPr>
          <p:spPr>
            <a:xfrm>
              <a:off x="1529063" y="2235613"/>
              <a:ext cx="266275" cy="171075"/>
            </a:xfrm>
            <a:custGeom>
              <a:avLst/>
              <a:gdLst/>
              <a:ahLst/>
              <a:cxnLst/>
              <a:rect l="l" t="t" r="r" b="b"/>
              <a:pathLst>
                <a:path w="10651" h="6843" extrusionOk="0">
                  <a:moveTo>
                    <a:pt x="1" y="1"/>
                  </a:moveTo>
                  <a:lnTo>
                    <a:pt x="1" y="6843"/>
                  </a:lnTo>
                  <a:lnTo>
                    <a:pt x="10651" y="6843"/>
                  </a:lnTo>
                  <a:lnTo>
                    <a:pt x="10651" y="1"/>
                  </a:lnTo>
                  <a:close/>
                </a:path>
              </a:pathLst>
            </a:custGeom>
            <a:solidFill>
              <a:srgbClr val="085C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23" name="Google Shape;1923;p10"/>
            <p:cNvSpPr/>
            <p:nvPr/>
          </p:nvSpPr>
          <p:spPr>
            <a:xfrm>
              <a:off x="1523313" y="2229863"/>
              <a:ext cx="277775" cy="182575"/>
            </a:xfrm>
            <a:custGeom>
              <a:avLst/>
              <a:gdLst/>
              <a:ahLst/>
              <a:cxnLst/>
              <a:rect l="l" t="t" r="r" b="b"/>
              <a:pathLst>
                <a:path w="11111" h="7303" extrusionOk="0">
                  <a:moveTo>
                    <a:pt x="10651" y="461"/>
                  </a:moveTo>
                  <a:lnTo>
                    <a:pt x="10651" y="6843"/>
                  </a:lnTo>
                  <a:lnTo>
                    <a:pt x="461" y="6843"/>
                  </a:lnTo>
                  <a:lnTo>
                    <a:pt x="461" y="461"/>
                  </a:lnTo>
                  <a:close/>
                  <a:moveTo>
                    <a:pt x="0" y="1"/>
                  </a:moveTo>
                  <a:lnTo>
                    <a:pt x="0" y="7303"/>
                  </a:lnTo>
                  <a:lnTo>
                    <a:pt x="11111" y="7303"/>
                  </a:lnTo>
                  <a:lnTo>
                    <a:pt x="11111" y="1"/>
                  </a:lnTo>
                  <a:close/>
                </a:path>
              </a:pathLst>
            </a:custGeom>
            <a:solidFill>
              <a:srgbClr val="085C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24" name="Google Shape;1924;p10"/>
            <p:cNvSpPr/>
            <p:nvPr/>
          </p:nvSpPr>
          <p:spPr>
            <a:xfrm>
              <a:off x="1806838" y="2235613"/>
              <a:ext cx="266275" cy="171075"/>
            </a:xfrm>
            <a:custGeom>
              <a:avLst/>
              <a:gdLst/>
              <a:ahLst/>
              <a:cxnLst/>
              <a:rect l="l" t="t" r="r" b="b"/>
              <a:pathLst>
                <a:path w="10651" h="6843" extrusionOk="0">
                  <a:moveTo>
                    <a:pt x="0" y="1"/>
                  </a:moveTo>
                  <a:lnTo>
                    <a:pt x="0" y="6843"/>
                  </a:lnTo>
                  <a:lnTo>
                    <a:pt x="10650" y="6843"/>
                  </a:lnTo>
                  <a:lnTo>
                    <a:pt x="10650" y="1"/>
                  </a:lnTo>
                  <a:close/>
                </a:path>
              </a:pathLst>
            </a:custGeom>
            <a:solidFill>
              <a:srgbClr val="085C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25" name="Google Shape;1925;p10"/>
            <p:cNvSpPr/>
            <p:nvPr/>
          </p:nvSpPr>
          <p:spPr>
            <a:xfrm>
              <a:off x="1801063" y="2229863"/>
              <a:ext cx="277800" cy="182575"/>
            </a:xfrm>
            <a:custGeom>
              <a:avLst/>
              <a:gdLst/>
              <a:ahLst/>
              <a:cxnLst/>
              <a:rect l="l" t="t" r="r" b="b"/>
              <a:pathLst>
                <a:path w="11112" h="7303" extrusionOk="0">
                  <a:moveTo>
                    <a:pt x="10651" y="461"/>
                  </a:moveTo>
                  <a:lnTo>
                    <a:pt x="10651" y="6843"/>
                  </a:lnTo>
                  <a:lnTo>
                    <a:pt x="461" y="6843"/>
                  </a:lnTo>
                  <a:lnTo>
                    <a:pt x="461" y="461"/>
                  </a:lnTo>
                  <a:close/>
                  <a:moveTo>
                    <a:pt x="1" y="1"/>
                  </a:moveTo>
                  <a:lnTo>
                    <a:pt x="1" y="7303"/>
                  </a:lnTo>
                  <a:lnTo>
                    <a:pt x="11111" y="7303"/>
                  </a:lnTo>
                  <a:lnTo>
                    <a:pt x="11111" y="1"/>
                  </a:lnTo>
                  <a:close/>
                </a:path>
              </a:pathLst>
            </a:custGeom>
            <a:solidFill>
              <a:srgbClr val="085C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26" name="Google Shape;1926;p10"/>
            <p:cNvSpPr/>
            <p:nvPr/>
          </p:nvSpPr>
          <p:spPr>
            <a:xfrm>
              <a:off x="1531688" y="2435438"/>
              <a:ext cx="538800" cy="256350"/>
            </a:xfrm>
            <a:custGeom>
              <a:avLst/>
              <a:gdLst/>
              <a:ahLst/>
              <a:cxnLst/>
              <a:rect l="l" t="t" r="r" b="b"/>
              <a:pathLst>
                <a:path w="21552" h="10254" extrusionOk="0">
                  <a:moveTo>
                    <a:pt x="230" y="1"/>
                  </a:moveTo>
                  <a:cubicBezTo>
                    <a:pt x="105" y="1"/>
                    <a:pt x="0" y="105"/>
                    <a:pt x="0" y="231"/>
                  </a:cubicBezTo>
                  <a:lnTo>
                    <a:pt x="0" y="10023"/>
                  </a:lnTo>
                  <a:cubicBezTo>
                    <a:pt x="0" y="10148"/>
                    <a:pt x="105" y="10253"/>
                    <a:pt x="230" y="10253"/>
                  </a:cubicBezTo>
                  <a:lnTo>
                    <a:pt x="21321" y="10253"/>
                  </a:lnTo>
                  <a:cubicBezTo>
                    <a:pt x="21447" y="10253"/>
                    <a:pt x="21552" y="10148"/>
                    <a:pt x="21552" y="10023"/>
                  </a:cubicBezTo>
                  <a:lnTo>
                    <a:pt x="21552" y="231"/>
                  </a:lnTo>
                  <a:cubicBezTo>
                    <a:pt x="21552" y="105"/>
                    <a:pt x="21447" y="1"/>
                    <a:pt x="2132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27" name="Google Shape;1927;p10"/>
            <p:cNvSpPr/>
            <p:nvPr/>
          </p:nvSpPr>
          <p:spPr>
            <a:xfrm>
              <a:off x="1525938" y="2429688"/>
              <a:ext cx="550300" cy="267850"/>
            </a:xfrm>
            <a:custGeom>
              <a:avLst/>
              <a:gdLst/>
              <a:ahLst/>
              <a:cxnLst/>
              <a:rect l="l" t="t" r="r" b="b"/>
              <a:pathLst>
                <a:path w="22012" h="10714" extrusionOk="0">
                  <a:moveTo>
                    <a:pt x="21572" y="461"/>
                  </a:moveTo>
                  <a:lnTo>
                    <a:pt x="21572" y="10253"/>
                  </a:lnTo>
                  <a:lnTo>
                    <a:pt x="460" y="10253"/>
                  </a:lnTo>
                  <a:lnTo>
                    <a:pt x="460" y="461"/>
                  </a:lnTo>
                  <a:close/>
                  <a:moveTo>
                    <a:pt x="460" y="0"/>
                  </a:moveTo>
                  <a:cubicBezTo>
                    <a:pt x="209" y="0"/>
                    <a:pt x="0" y="210"/>
                    <a:pt x="0" y="461"/>
                  </a:cubicBezTo>
                  <a:lnTo>
                    <a:pt x="0" y="10253"/>
                  </a:lnTo>
                  <a:cubicBezTo>
                    <a:pt x="0" y="10504"/>
                    <a:pt x="209" y="10713"/>
                    <a:pt x="460" y="10713"/>
                  </a:cubicBezTo>
                  <a:lnTo>
                    <a:pt x="21572" y="10713"/>
                  </a:lnTo>
                  <a:cubicBezTo>
                    <a:pt x="21802" y="10713"/>
                    <a:pt x="22012" y="10504"/>
                    <a:pt x="22012" y="10253"/>
                  </a:cubicBezTo>
                  <a:lnTo>
                    <a:pt x="22012" y="461"/>
                  </a:lnTo>
                  <a:cubicBezTo>
                    <a:pt x="22012" y="210"/>
                    <a:pt x="21802" y="0"/>
                    <a:pt x="21572" y="0"/>
                  </a:cubicBezTo>
                  <a:close/>
                </a:path>
              </a:pathLst>
            </a:custGeom>
            <a:solidFill>
              <a:srgbClr val="FFC1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28" name="Google Shape;1928;p10"/>
            <p:cNvSpPr/>
            <p:nvPr/>
          </p:nvSpPr>
          <p:spPr>
            <a:xfrm>
              <a:off x="1461063" y="2650438"/>
              <a:ext cx="680575" cy="76375"/>
            </a:xfrm>
            <a:custGeom>
              <a:avLst/>
              <a:gdLst/>
              <a:ahLst/>
              <a:cxnLst/>
              <a:rect l="l" t="t" r="r" b="b"/>
              <a:pathLst>
                <a:path w="27223" h="3055" extrusionOk="0">
                  <a:moveTo>
                    <a:pt x="440" y="0"/>
                  </a:moveTo>
                  <a:cubicBezTo>
                    <a:pt x="189" y="0"/>
                    <a:pt x="1" y="209"/>
                    <a:pt x="1" y="460"/>
                  </a:cubicBezTo>
                  <a:lnTo>
                    <a:pt x="1" y="2595"/>
                  </a:lnTo>
                  <a:cubicBezTo>
                    <a:pt x="1" y="2846"/>
                    <a:pt x="189" y="3055"/>
                    <a:pt x="440" y="3055"/>
                  </a:cubicBezTo>
                  <a:lnTo>
                    <a:pt x="26762" y="3055"/>
                  </a:lnTo>
                  <a:cubicBezTo>
                    <a:pt x="27013" y="3055"/>
                    <a:pt x="27222" y="2846"/>
                    <a:pt x="27222" y="2595"/>
                  </a:cubicBezTo>
                  <a:lnTo>
                    <a:pt x="27222" y="460"/>
                  </a:lnTo>
                  <a:cubicBezTo>
                    <a:pt x="27222" y="209"/>
                    <a:pt x="27013" y="0"/>
                    <a:pt x="2676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29" name="Google Shape;1929;p10"/>
            <p:cNvSpPr/>
            <p:nvPr/>
          </p:nvSpPr>
          <p:spPr>
            <a:xfrm>
              <a:off x="1427588" y="2269088"/>
              <a:ext cx="42925" cy="107800"/>
            </a:xfrm>
            <a:custGeom>
              <a:avLst/>
              <a:gdLst/>
              <a:ahLst/>
              <a:cxnLst/>
              <a:rect l="l" t="t" r="r" b="b"/>
              <a:pathLst>
                <a:path w="1717" h="4312" extrusionOk="0">
                  <a:moveTo>
                    <a:pt x="858" y="1"/>
                  </a:moveTo>
                  <a:cubicBezTo>
                    <a:pt x="398" y="1"/>
                    <a:pt x="0" y="377"/>
                    <a:pt x="0" y="859"/>
                  </a:cubicBezTo>
                  <a:lnTo>
                    <a:pt x="0" y="3474"/>
                  </a:lnTo>
                  <a:cubicBezTo>
                    <a:pt x="0" y="3934"/>
                    <a:pt x="398" y="4311"/>
                    <a:pt x="858" y="4311"/>
                  </a:cubicBezTo>
                  <a:cubicBezTo>
                    <a:pt x="1340" y="4311"/>
                    <a:pt x="1716" y="3934"/>
                    <a:pt x="1716" y="3474"/>
                  </a:cubicBezTo>
                  <a:lnTo>
                    <a:pt x="1716" y="859"/>
                  </a:lnTo>
                  <a:cubicBezTo>
                    <a:pt x="1716" y="377"/>
                    <a:pt x="1340" y="1"/>
                    <a:pt x="85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30" name="Google Shape;1930;p10"/>
            <p:cNvSpPr/>
            <p:nvPr/>
          </p:nvSpPr>
          <p:spPr>
            <a:xfrm>
              <a:off x="2131663" y="2269088"/>
              <a:ext cx="42925" cy="107800"/>
            </a:xfrm>
            <a:custGeom>
              <a:avLst/>
              <a:gdLst/>
              <a:ahLst/>
              <a:cxnLst/>
              <a:rect l="l" t="t" r="r" b="b"/>
              <a:pathLst>
                <a:path w="1717" h="4312" extrusionOk="0">
                  <a:moveTo>
                    <a:pt x="858" y="1"/>
                  </a:moveTo>
                  <a:cubicBezTo>
                    <a:pt x="377" y="1"/>
                    <a:pt x="1" y="377"/>
                    <a:pt x="1" y="859"/>
                  </a:cubicBezTo>
                  <a:lnTo>
                    <a:pt x="1" y="3474"/>
                  </a:lnTo>
                  <a:cubicBezTo>
                    <a:pt x="1" y="3923"/>
                    <a:pt x="358" y="4312"/>
                    <a:pt x="822" y="4312"/>
                  </a:cubicBezTo>
                  <a:cubicBezTo>
                    <a:pt x="834" y="4312"/>
                    <a:pt x="846" y="4312"/>
                    <a:pt x="858" y="4311"/>
                  </a:cubicBezTo>
                  <a:cubicBezTo>
                    <a:pt x="870" y="4312"/>
                    <a:pt x="882" y="4312"/>
                    <a:pt x="893" y="4312"/>
                  </a:cubicBezTo>
                  <a:cubicBezTo>
                    <a:pt x="1339" y="4312"/>
                    <a:pt x="1716" y="3923"/>
                    <a:pt x="1716" y="3474"/>
                  </a:cubicBezTo>
                  <a:lnTo>
                    <a:pt x="1716" y="859"/>
                  </a:lnTo>
                  <a:cubicBezTo>
                    <a:pt x="1716" y="377"/>
                    <a:pt x="1319" y="1"/>
                    <a:pt x="85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31" name="Google Shape;1931;p10"/>
            <p:cNvSpPr/>
            <p:nvPr/>
          </p:nvSpPr>
          <p:spPr>
            <a:xfrm>
              <a:off x="1549463" y="2503438"/>
              <a:ext cx="92625" cy="49200"/>
            </a:xfrm>
            <a:custGeom>
              <a:avLst/>
              <a:gdLst/>
              <a:ahLst/>
              <a:cxnLst/>
              <a:rect l="l" t="t" r="r" b="b"/>
              <a:pathLst>
                <a:path w="3705" h="1968" extrusionOk="0">
                  <a:moveTo>
                    <a:pt x="440" y="1"/>
                  </a:moveTo>
                  <a:cubicBezTo>
                    <a:pt x="210" y="1"/>
                    <a:pt x="1" y="210"/>
                    <a:pt x="1" y="461"/>
                  </a:cubicBezTo>
                  <a:lnTo>
                    <a:pt x="1" y="1528"/>
                  </a:lnTo>
                  <a:cubicBezTo>
                    <a:pt x="1" y="1758"/>
                    <a:pt x="210" y="1967"/>
                    <a:pt x="440" y="1967"/>
                  </a:cubicBezTo>
                  <a:lnTo>
                    <a:pt x="3265" y="1967"/>
                  </a:lnTo>
                  <a:cubicBezTo>
                    <a:pt x="3516" y="1967"/>
                    <a:pt x="3704" y="1758"/>
                    <a:pt x="3704" y="1528"/>
                  </a:cubicBezTo>
                  <a:lnTo>
                    <a:pt x="3704" y="461"/>
                  </a:lnTo>
                  <a:cubicBezTo>
                    <a:pt x="3704" y="210"/>
                    <a:pt x="3516" y="1"/>
                    <a:pt x="326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32" name="Google Shape;1932;p10"/>
            <p:cNvSpPr/>
            <p:nvPr/>
          </p:nvSpPr>
          <p:spPr>
            <a:xfrm>
              <a:off x="1962188" y="2503438"/>
              <a:ext cx="93125" cy="49200"/>
            </a:xfrm>
            <a:custGeom>
              <a:avLst/>
              <a:gdLst/>
              <a:ahLst/>
              <a:cxnLst/>
              <a:rect l="l" t="t" r="r" b="b"/>
              <a:pathLst>
                <a:path w="3725" h="1968" extrusionOk="0">
                  <a:moveTo>
                    <a:pt x="461" y="1"/>
                  </a:moveTo>
                  <a:cubicBezTo>
                    <a:pt x="210" y="1"/>
                    <a:pt x="0" y="210"/>
                    <a:pt x="0" y="461"/>
                  </a:cubicBezTo>
                  <a:lnTo>
                    <a:pt x="0" y="1528"/>
                  </a:lnTo>
                  <a:cubicBezTo>
                    <a:pt x="0" y="1758"/>
                    <a:pt x="210" y="1967"/>
                    <a:pt x="461" y="1967"/>
                  </a:cubicBezTo>
                  <a:lnTo>
                    <a:pt x="3264" y="1967"/>
                  </a:lnTo>
                  <a:cubicBezTo>
                    <a:pt x="3516" y="1967"/>
                    <a:pt x="3725" y="1758"/>
                    <a:pt x="3725" y="1528"/>
                  </a:cubicBezTo>
                  <a:lnTo>
                    <a:pt x="3725" y="461"/>
                  </a:lnTo>
                  <a:cubicBezTo>
                    <a:pt x="3725" y="210"/>
                    <a:pt x="3516" y="1"/>
                    <a:pt x="326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33" name="Google Shape;1933;p10"/>
            <p:cNvSpPr/>
            <p:nvPr/>
          </p:nvSpPr>
          <p:spPr>
            <a:xfrm>
              <a:off x="1676063" y="2503438"/>
              <a:ext cx="248475" cy="17800"/>
            </a:xfrm>
            <a:custGeom>
              <a:avLst/>
              <a:gdLst/>
              <a:ahLst/>
              <a:cxnLst/>
              <a:rect l="l" t="t" r="r" b="b"/>
              <a:pathLst>
                <a:path w="9939" h="712" extrusionOk="0">
                  <a:moveTo>
                    <a:pt x="0" y="1"/>
                  </a:moveTo>
                  <a:lnTo>
                    <a:pt x="0" y="712"/>
                  </a:lnTo>
                  <a:lnTo>
                    <a:pt x="9939" y="712"/>
                  </a:lnTo>
                  <a:lnTo>
                    <a:pt x="9939" y="1"/>
                  </a:lnTo>
                  <a:close/>
                </a:path>
              </a:pathLst>
            </a:custGeom>
            <a:solidFill>
              <a:srgbClr val="F6921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34" name="Google Shape;1934;p10"/>
            <p:cNvSpPr/>
            <p:nvPr/>
          </p:nvSpPr>
          <p:spPr>
            <a:xfrm>
              <a:off x="1676063" y="2537438"/>
              <a:ext cx="248475" cy="17825"/>
            </a:xfrm>
            <a:custGeom>
              <a:avLst/>
              <a:gdLst/>
              <a:ahLst/>
              <a:cxnLst/>
              <a:rect l="l" t="t" r="r" b="b"/>
              <a:pathLst>
                <a:path w="9939" h="713" extrusionOk="0">
                  <a:moveTo>
                    <a:pt x="0" y="1"/>
                  </a:moveTo>
                  <a:lnTo>
                    <a:pt x="0" y="712"/>
                  </a:lnTo>
                  <a:lnTo>
                    <a:pt x="9939" y="712"/>
                  </a:lnTo>
                  <a:lnTo>
                    <a:pt x="9939" y="1"/>
                  </a:lnTo>
                  <a:close/>
                </a:path>
              </a:pathLst>
            </a:custGeom>
            <a:solidFill>
              <a:srgbClr val="F6921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35" name="Google Shape;1935;p10"/>
            <p:cNvSpPr/>
            <p:nvPr/>
          </p:nvSpPr>
          <p:spPr>
            <a:xfrm>
              <a:off x="1676063" y="2571963"/>
              <a:ext cx="248475" cy="17300"/>
            </a:xfrm>
            <a:custGeom>
              <a:avLst/>
              <a:gdLst/>
              <a:ahLst/>
              <a:cxnLst/>
              <a:rect l="l" t="t" r="r" b="b"/>
              <a:pathLst>
                <a:path w="9939" h="692" extrusionOk="0">
                  <a:moveTo>
                    <a:pt x="0" y="1"/>
                  </a:moveTo>
                  <a:lnTo>
                    <a:pt x="0" y="691"/>
                  </a:lnTo>
                  <a:lnTo>
                    <a:pt x="9939" y="691"/>
                  </a:lnTo>
                  <a:lnTo>
                    <a:pt x="9939" y="1"/>
                  </a:lnTo>
                  <a:close/>
                </a:path>
              </a:pathLst>
            </a:custGeom>
            <a:solidFill>
              <a:srgbClr val="F6921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36" name="Google Shape;1936;p10"/>
            <p:cNvSpPr/>
            <p:nvPr/>
          </p:nvSpPr>
          <p:spPr>
            <a:xfrm>
              <a:off x="1676063" y="2605963"/>
              <a:ext cx="248475" cy="17800"/>
            </a:xfrm>
            <a:custGeom>
              <a:avLst/>
              <a:gdLst/>
              <a:ahLst/>
              <a:cxnLst/>
              <a:rect l="l" t="t" r="r" b="b"/>
              <a:pathLst>
                <a:path w="9939" h="712" extrusionOk="0">
                  <a:moveTo>
                    <a:pt x="0" y="1"/>
                  </a:moveTo>
                  <a:lnTo>
                    <a:pt x="0" y="712"/>
                  </a:lnTo>
                  <a:lnTo>
                    <a:pt x="9939" y="712"/>
                  </a:lnTo>
                  <a:lnTo>
                    <a:pt x="9939" y="1"/>
                  </a:lnTo>
                  <a:close/>
                </a:path>
              </a:pathLst>
            </a:custGeom>
            <a:solidFill>
              <a:srgbClr val="F6921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37" name="Google Shape;1937;p10"/>
            <p:cNvSpPr/>
            <p:nvPr/>
          </p:nvSpPr>
          <p:spPr>
            <a:xfrm>
              <a:off x="1590263" y="2151388"/>
              <a:ext cx="421650" cy="68550"/>
            </a:xfrm>
            <a:custGeom>
              <a:avLst/>
              <a:gdLst/>
              <a:ahLst/>
              <a:cxnLst/>
              <a:rect l="l" t="t" r="r" b="b"/>
              <a:pathLst>
                <a:path w="16866" h="2742" extrusionOk="0">
                  <a:moveTo>
                    <a:pt x="440" y="1"/>
                  </a:moveTo>
                  <a:cubicBezTo>
                    <a:pt x="189" y="1"/>
                    <a:pt x="1" y="210"/>
                    <a:pt x="1" y="461"/>
                  </a:cubicBezTo>
                  <a:lnTo>
                    <a:pt x="1" y="2282"/>
                  </a:lnTo>
                  <a:cubicBezTo>
                    <a:pt x="1" y="2533"/>
                    <a:pt x="189" y="2742"/>
                    <a:pt x="440" y="2742"/>
                  </a:cubicBezTo>
                  <a:lnTo>
                    <a:pt x="16426" y="2742"/>
                  </a:lnTo>
                  <a:cubicBezTo>
                    <a:pt x="16677" y="2742"/>
                    <a:pt x="16865" y="2533"/>
                    <a:pt x="16865" y="2282"/>
                  </a:cubicBezTo>
                  <a:lnTo>
                    <a:pt x="16865" y="461"/>
                  </a:lnTo>
                  <a:cubicBezTo>
                    <a:pt x="16865" y="210"/>
                    <a:pt x="16677" y="1"/>
                    <a:pt x="16426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38" name="Google Shape;1938;p10"/>
            <p:cNvSpPr/>
            <p:nvPr/>
          </p:nvSpPr>
          <p:spPr>
            <a:xfrm>
              <a:off x="1952763" y="2160813"/>
              <a:ext cx="55475" cy="47125"/>
            </a:xfrm>
            <a:custGeom>
              <a:avLst/>
              <a:gdLst/>
              <a:ahLst/>
              <a:cxnLst/>
              <a:rect l="l" t="t" r="r" b="b"/>
              <a:pathLst>
                <a:path w="2219" h="1885" extrusionOk="0">
                  <a:moveTo>
                    <a:pt x="942" y="1"/>
                  </a:moveTo>
                  <a:cubicBezTo>
                    <a:pt x="419" y="1"/>
                    <a:pt x="1" y="419"/>
                    <a:pt x="1" y="942"/>
                  </a:cubicBezTo>
                  <a:cubicBezTo>
                    <a:pt x="1" y="1510"/>
                    <a:pt x="472" y="1885"/>
                    <a:pt x="958" y="1885"/>
                  </a:cubicBezTo>
                  <a:cubicBezTo>
                    <a:pt x="1189" y="1885"/>
                    <a:pt x="1423" y="1800"/>
                    <a:pt x="1612" y="1612"/>
                  </a:cubicBezTo>
                  <a:cubicBezTo>
                    <a:pt x="2219" y="1005"/>
                    <a:pt x="1800" y="1"/>
                    <a:pt x="942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39" name="Google Shape;1939;p10"/>
            <p:cNvSpPr/>
            <p:nvPr/>
          </p:nvSpPr>
          <p:spPr>
            <a:xfrm>
              <a:off x="1899413" y="2160813"/>
              <a:ext cx="54950" cy="47125"/>
            </a:xfrm>
            <a:custGeom>
              <a:avLst/>
              <a:gdLst/>
              <a:ahLst/>
              <a:cxnLst/>
              <a:rect l="l" t="t" r="r" b="b"/>
              <a:pathLst>
                <a:path w="2198" h="1885" extrusionOk="0">
                  <a:moveTo>
                    <a:pt x="942" y="1"/>
                  </a:moveTo>
                  <a:cubicBezTo>
                    <a:pt x="419" y="1"/>
                    <a:pt x="1" y="419"/>
                    <a:pt x="1" y="942"/>
                  </a:cubicBezTo>
                  <a:cubicBezTo>
                    <a:pt x="1" y="1510"/>
                    <a:pt x="462" y="1885"/>
                    <a:pt x="949" y="1885"/>
                  </a:cubicBezTo>
                  <a:cubicBezTo>
                    <a:pt x="1180" y="1885"/>
                    <a:pt x="1416" y="1800"/>
                    <a:pt x="1612" y="1612"/>
                  </a:cubicBezTo>
                  <a:cubicBezTo>
                    <a:pt x="2198" y="1005"/>
                    <a:pt x="1779" y="1"/>
                    <a:pt x="94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40" name="Google Shape;1940;p10"/>
            <p:cNvSpPr/>
            <p:nvPr/>
          </p:nvSpPr>
          <p:spPr>
            <a:xfrm>
              <a:off x="1593938" y="2160813"/>
              <a:ext cx="55475" cy="47125"/>
            </a:xfrm>
            <a:custGeom>
              <a:avLst/>
              <a:gdLst/>
              <a:ahLst/>
              <a:cxnLst/>
              <a:rect l="l" t="t" r="r" b="b"/>
              <a:pathLst>
                <a:path w="2219" h="1885" extrusionOk="0">
                  <a:moveTo>
                    <a:pt x="1276" y="1"/>
                  </a:moveTo>
                  <a:cubicBezTo>
                    <a:pt x="419" y="1"/>
                    <a:pt x="0" y="1005"/>
                    <a:pt x="607" y="1612"/>
                  </a:cubicBezTo>
                  <a:cubicBezTo>
                    <a:pt x="796" y="1800"/>
                    <a:pt x="1030" y="1885"/>
                    <a:pt x="1260" y="1885"/>
                  </a:cubicBezTo>
                  <a:cubicBezTo>
                    <a:pt x="1747" y="1885"/>
                    <a:pt x="2218" y="1510"/>
                    <a:pt x="2218" y="942"/>
                  </a:cubicBezTo>
                  <a:cubicBezTo>
                    <a:pt x="2218" y="419"/>
                    <a:pt x="1800" y="1"/>
                    <a:pt x="1276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41" name="Google Shape;1941;p10"/>
            <p:cNvSpPr/>
            <p:nvPr/>
          </p:nvSpPr>
          <p:spPr>
            <a:xfrm>
              <a:off x="1647288" y="2160788"/>
              <a:ext cx="55475" cy="47400"/>
            </a:xfrm>
            <a:custGeom>
              <a:avLst/>
              <a:gdLst/>
              <a:ahLst/>
              <a:cxnLst/>
              <a:rect l="l" t="t" r="r" b="b"/>
              <a:pathLst>
                <a:path w="2219" h="1896" extrusionOk="0">
                  <a:moveTo>
                    <a:pt x="1313" y="1"/>
                  </a:moveTo>
                  <a:cubicBezTo>
                    <a:pt x="1301" y="1"/>
                    <a:pt x="1289" y="1"/>
                    <a:pt x="1277" y="2"/>
                  </a:cubicBezTo>
                  <a:cubicBezTo>
                    <a:pt x="440" y="2"/>
                    <a:pt x="0" y="1006"/>
                    <a:pt x="607" y="1613"/>
                  </a:cubicBezTo>
                  <a:cubicBezTo>
                    <a:pt x="803" y="1808"/>
                    <a:pt x="1039" y="1895"/>
                    <a:pt x="1271" y="1895"/>
                  </a:cubicBezTo>
                  <a:cubicBezTo>
                    <a:pt x="1757" y="1895"/>
                    <a:pt x="2218" y="1510"/>
                    <a:pt x="2218" y="943"/>
                  </a:cubicBezTo>
                  <a:cubicBezTo>
                    <a:pt x="2218" y="432"/>
                    <a:pt x="1819" y="1"/>
                    <a:pt x="131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42" name="Google Shape;1942;p10"/>
            <p:cNvSpPr/>
            <p:nvPr/>
          </p:nvSpPr>
          <p:spPr>
            <a:xfrm>
              <a:off x="1718413" y="2160813"/>
              <a:ext cx="165325" cy="47100"/>
            </a:xfrm>
            <a:custGeom>
              <a:avLst/>
              <a:gdLst/>
              <a:ahLst/>
              <a:cxnLst/>
              <a:rect l="l" t="t" r="r" b="b"/>
              <a:pathLst>
                <a:path w="6613" h="1884" extrusionOk="0">
                  <a:moveTo>
                    <a:pt x="1" y="1"/>
                  </a:moveTo>
                  <a:lnTo>
                    <a:pt x="1" y="1884"/>
                  </a:lnTo>
                  <a:lnTo>
                    <a:pt x="6613" y="1884"/>
                  </a:lnTo>
                  <a:lnTo>
                    <a:pt x="6613" y="1"/>
                  </a:lnTo>
                  <a:close/>
                </a:path>
              </a:pathLst>
            </a:custGeom>
            <a:solidFill>
              <a:srgbClr val="7A412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</p:spTree>
    <p:extLst>
      <p:ext uri="{BB962C8B-B14F-4D97-AF65-F5344CB8AC3E}">
        <p14:creationId xmlns:p14="http://schemas.microsoft.com/office/powerpoint/2010/main" val="3388603992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 preserve="1">
  <p:cSld name="1_Big number">
    <p:spTree>
      <p:nvGrpSpPr>
        <p:cNvPr id="1" name="Shape 19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44" name="Google Shape;1944;p11"/>
          <p:cNvGrpSpPr/>
          <p:nvPr/>
        </p:nvGrpSpPr>
        <p:grpSpPr>
          <a:xfrm>
            <a:off x="-99499" y="-67416"/>
            <a:ext cx="12189900" cy="6978400"/>
            <a:chOff x="-119900" y="-50550"/>
            <a:chExt cx="9142425" cy="5233800"/>
          </a:xfrm>
        </p:grpSpPr>
        <p:sp>
          <p:nvSpPr>
            <p:cNvPr id="1945" name="Google Shape;1945;p11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46" name="Google Shape;1946;p11"/>
            <p:cNvSpPr/>
            <p:nvPr/>
          </p:nvSpPr>
          <p:spPr>
            <a:xfrm rot="5400000">
              <a:off x="8278075" y="3908300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3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1947" name="Google Shape;1947;p11"/>
          <p:cNvSpPr txBox="1">
            <a:spLocks noGrp="1"/>
          </p:cNvSpPr>
          <p:nvPr>
            <p:ph type="title" hasCustomPrompt="1"/>
          </p:nvPr>
        </p:nvSpPr>
        <p:spPr>
          <a:xfrm>
            <a:off x="1866000" y="2685500"/>
            <a:ext cx="7444000" cy="1250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08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6000"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6000"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6000"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6000"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6000"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6000"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6000"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6000">
                <a:solidFill>
                  <a:schemeClr val="lt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1948" name="Google Shape;1948;p11"/>
          <p:cNvSpPr txBox="1">
            <a:spLocks noGrp="1"/>
          </p:cNvSpPr>
          <p:nvPr>
            <p:ph type="body" idx="1"/>
          </p:nvPr>
        </p:nvSpPr>
        <p:spPr>
          <a:xfrm>
            <a:off x="3744400" y="4051433"/>
            <a:ext cx="3687200" cy="707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lvl="0" indent="-423323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 sz="2400">
                <a:solidFill>
                  <a:schemeClr val="lt1"/>
                </a:solidFill>
              </a:defRPr>
            </a:lvl1pPr>
            <a:lvl2pPr marL="1219170" lvl="1" indent="-423323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2pPr>
            <a:lvl3pPr marL="1828754" lvl="2" indent="-423323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3pPr>
            <a:lvl4pPr marL="2438339" lvl="3" indent="-423323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4pPr>
            <a:lvl5pPr marL="3047924" lvl="4" indent="-423323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5pPr>
            <a:lvl6pPr marL="3657509" lvl="5" indent="-423323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6pPr>
            <a:lvl7pPr marL="4267093" lvl="6" indent="-423323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7pPr>
            <a:lvl8pPr marL="4876678" lvl="7" indent="-423323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8pPr>
            <a:lvl9pPr marL="5486263" lvl="8" indent="-423323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grpSp>
        <p:nvGrpSpPr>
          <p:cNvPr id="1949" name="Google Shape;1949;p11"/>
          <p:cNvGrpSpPr/>
          <p:nvPr/>
        </p:nvGrpSpPr>
        <p:grpSpPr>
          <a:xfrm rot="3422530">
            <a:off x="9258335" y="5134593"/>
            <a:ext cx="903379" cy="1265396"/>
            <a:chOff x="1441713" y="3841513"/>
            <a:chExt cx="524688" cy="734950"/>
          </a:xfrm>
        </p:grpSpPr>
        <p:sp>
          <p:nvSpPr>
            <p:cNvPr id="1950" name="Google Shape;1950;p11"/>
            <p:cNvSpPr/>
            <p:nvPr/>
          </p:nvSpPr>
          <p:spPr>
            <a:xfrm>
              <a:off x="1614875" y="4448813"/>
              <a:ext cx="178400" cy="55475"/>
            </a:xfrm>
            <a:custGeom>
              <a:avLst/>
              <a:gdLst/>
              <a:ahLst/>
              <a:cxnLst/>
              <a:rect l="l" t="t" r="r" b="b"/>
              <a:pathLst>
                <a:path w="7136" h="2219" extrusionOk="0">
                  <a:moveTo>
                    <a:pt x="419" y="0"/>
                  </a:moveTo>
                  <a:cubicBezTo>
                    <a:pt x="188" y="0"/>
                    <a:pt x="0" y="189"/>
                    <a:pt x="0" y="419"/>
                  </a:cubicBezTo>
                  <a:lnTo>
                    <a:pt x="0" y="1800"/>
                  </a:lnTo>
                  <a:cubicBezTo>
                    <a:pt x="0" y="2030"/>
                    <a:pt x="188" y="2218"/>
                    <a:pt x="419" y="2218"/>
                  </a:cubicBezTo>
                  <a:lnTo>
                    <a:pt x="6717" y="2218"/>
                  </a:lnTo>
                  <a:cubicBezTo>
                    <a:pt x="6926" y="2218"/>
                    <a:pt x="7114" y="2030"/>
                    <a:pt x="7135" y="1800"/>
                  </a:cubicBezTo>
                  <a:lnTo>
                    <a:pt x="7135" y="419"/>
                  </a:lnTo>
                  <a:cubicBezTo>
                    <a:pt x="7135" y="189"/>
                    <a:pt x="6947" y="0"/>
                    <a:pt x="6717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51" name="Google Shape;1951;p11"/>
            <p:cNvSpPr/>
            <p:nvPr/>
          </p:nvSpPr>
          <p:spPr>
            <a:xfrm>
              <a:off x="1631600" y="4363038"/>
              <a:ext cx="144400" cy="213425"/>
            </a:xfrm>
            <a:custGeom>
              <a:avLst/>
              <a:gdLst/>
              <a:ahLst/>
              <a:cxnLst/>
              <a:rect l="l" t="t" r="r" b="b"/>
              <a:pathLst>
                <a:path w="5776" h="8537" extrusionOk="0">
                  <a:moveTo>
                    <a:pt x="2532" y="0"/>
                  </a:moveTo>
                  <a:cubicBezTo>
                    <a:pt x="1131" y="0"/>
                    <a:pt x="1" y="1109"/>
                    <a:pt x="1" y="2511"/>
                  </a:cubicBezTo>
                  <a:lnTo>
                    <a:pt x="1" y="6026"/>
                  </a:lnTo>
                  <a:cubicBezTo>
                    <a:pt x="1" y="7407"/>
                    <a:pt x="1131" y="8537"/>
                    <a:pt x="2532" y="8537"/>
                  </a:cubicBezTo>
                  <a:lnTo>
                    <a:pt x="3265" y="8537"/>
                  </a:lnTo>
                  <a:cubicBezTo>
                    <a:pt x="4646" y="8537"/>
                    <a:pt x="5776" y="7407"/>
                    <a:pt x="5776" y="6026"/>
                  </a:cubicBezTo>
                  <a:lnTo>
                    <a:pt x="5776" y="2511"/>
                  </a:lnTo>
                  <a:cubicBezTo>
                    <a:pt x="5776" y="1109"/>
                    <a:pt x="4646" y="0"/>
                    <a:pt x="3265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52" name="Google Shape;1952;p11"/>
            <p:cNvSpPr/>
            <p:nvPr/>
          </p:nvSpPr>
          <p:spPr>
            <a:xfrm>
              <a:off x="1704325" y="4448813"/>
              <a:ext cx="88950" cy="55475"/>
            </a:xfrm>
            <a:custGeom>
              <a:avLst/>
              <a:gdLst/>
              <a:ahLst/>
              <a:cxnLst/>
              <a:rect l="l" t="t" r="r" b="b"/>
              <a:pathLst>
                <a:path w="3558" h="2219" extrusionOk="0">
                  <a:moveTo>
                    <a:pt x="0" y="0"/>
                  </a:moveTo>
                  <a:lnTo>
                    <a:pt x="0" y="2218"/>
                  </a:lnTo>
                  <a:lnTo>
                    <a:pt x="3139" y="2218"/>
                  </a:lnTo>
                  <a:cubicBezTo>
                    <a:pt x="3369" y="2218"/>
                    <a:pt x="3557" y="2030"/>
                    <a:pt x="3557" y="1800"/>
                  </a:cubicBezTo>
                  <a:lnTo>
                    <a:pt x="3557" y="419"/>
                  </a:lnTo>
                  <a:cubicBezTo>
                    <a:pt x="3536" y="189"/>
                    <a:pt x="3369" y="0"/>
                    <a:pt x="3139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53" name="Google Shape;1953;p11"/>
            <p:cNvSpPr/>
            <p:nvPr/>
          </p:nvSpPr>
          <p:spPr>
            <a:xfrm>
              <a:off x="1704325" y="4363038"/>
              <a:ext cx="71675" cy="213425"/>
            </a:xfrm>
            <a:custGeom>
              <a:avLst/>
              <a:gdLst/>
              <a:ahLst/>
              <a:cxnLst/>
              <a:rect l="l" t="t" r="r" b="b"/>
              <a:pathLst>
                <a:path w="2867" h="8537" extrusionOk="0">
                  <a:moveTo>
                    <a:pt x="0" y="0"/>
                  </a:moveTo>
                  <a:lnTo>
                    <a:pt x="0" y="8537"/>
                  </a:lnTo>
                  <a:lnTo>
                    <a:pt x="356" y="8537"/>
                  </a:lnTo>
                  <a:cubicBezTo>
                    <a:pt x="1737" y="8537"/>
                    <a:pt x="2867" y="7407"/>
                    <a:pt x="2867" y="6026"/>
                  </a:cubicBezTo>
                  <a:lnTo>
                    <a:pt x="2867" y="2511"/>
                  </a:lnTo>
                  <a:cubicBezTo>
                    <a:pt x="2867" y="1130"/>
                    <a:pt x="1737" y="0"/>
                    <a:pt x="356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54" name="Google Shape;1954;p11"/>
            <p:cNvSpPr/>
            <p:nvPr/>
          </p:nvSpPr>
          <p:spPr>
            <a:xfrm>
              <a:off x="1441725" y="3841513"/>
              <a:ext cx="524675" cy="607325"/>
            </a:xfrm>
            <a:custGeom>
              <a:avLst/>
              <a:gdLst/>
              <a:ahLst/>
              <a:cxnLst/>
              <a:rect l="l" t="t" r="r" b="b"/>
              <a:pathLst>
                <a:path w="20987" h="24293" extrusionOk="0">
                  <a:moveTo>
                    <a:pt x="10504" y="0"/>
                  </a:moveTo>
                  <a:cubicBezTo>
                    <a:pt x="4143" y="0"/>
                    <a:pt x="0" y="6675"/>
                    <a:pt x="2846" y="12366"/>
                  </a:cubicBezTo>
                  <a:lnTo>
                    <a:pt x="2909" y="12450"/>
                  </a:lnTo>
                  <a:cubicBezTo>
                    <a:pt x="3055" y="12785"/>
                    <a:pt x="3244" y="13098"/>
                    <a:pt x="3453" y="13391"/>
                  </a:cubicBezTo>
                  <a:cubicBezTo>
                    <a:pt x="6947" y="19438"/>
                    <a:pt x="6759" y="21677"/>
                    <a:pt x="6759" y="22786"/>
                  </a:cubicBezTo>
                  <a:cubicBezTo>
                    <a:pt x="6759" y="23435"/>
                    <a:pt x="7156" y="24041"/>
                    <a:pt x="7784" y="24292"/>
                  </a:cubicBezTo>
                  <a:lnTo>
                    <a:pt x="13245" y="24292"/>
                  </a:lnTo>
                  <a:cubicBezTo>
                    <a:pt x="13852" y="24041"/>
                    <a:pt x="14249" y="23435"/>
                    <a:pt x="14249" y="22786"/>
                  </a:cubicBezTo>
                  <a:cubicBezTo>
                    <a:pt x="14249" y="21677"/>
                    <a:pt x="14061" y="19438"/>
                    <a:pt x="17555" y="13391"/>
                  </a:cubicBezTo>
                  <a:cubicBezTo>
                    <a:pt x="17765" y="13098"/>
                    <a:pt x="17932" y="12764"/>
                    <a:pt x="18099" y="12450"/>
                  </a:cubicBezTo>
                  <a:cubicBezTo>
                    <a:pt x="18120" y="12429"/>
                    <a:pt x="18120" y="12387"/>
                    <a:pt x="18141" y="12366"/>
                  </a:cubicBezTo>
                  <a:cubicBezTo>
                    <a:pt x="20987" y="6675"/>
                    <a:pt x="16844" y="0"/>
                    <a:pt x="10504" y="0"/>
                  </a:cubicBez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55" name="Google Shape;1955;p11"/>
            <p:cNvSpPr/>
            <p:nvPr/>
          </p:nvSpPr>
          <p:spPr>
            <a:xfrm>
              <a:off x="1703800" y="3842038"/>
              <a:ext cx="213950" cy="606800"/>
            </a:xfrm>
            <a:custGeom>
              <a:avLst/>
              <a:gdLst/>
              <a:ahLst/>
              <a:cxnLst/>
              <a:rect l="l" t="t" r="r" b="b"/>
              <a:pathLst>
                <a:path w="8558" h="24272" extrusionOk="0">
                  <a:moveTo>
                    <a:pt x="0" y="0"/>
                  </a:moveTo>
                  <a:lnTo>
                    <a:pt x="0" y="24271"/>
                  </a:lnTo>
                  <a:lnTo>
                    <a:pt x="2741" y="24271"/>
                  </a:lnTo>
                  <a:cubicBezTo>
                    <a:pt x="3348" y="24020"/>
                    <a:pt x="3766" y="23414"/>
                    <a:pt x="3745" y="22765"/>
                  </a:cubicBezTo>
                  <a:cubicBezTo>
                    <a:pt x="3745" y="21656"/>
                    <a:pt x="3557" y="19417"/>
                    <a:pt x="7051" y="13370"/>
                  </a:cubicBezTo>
                  <a:cubicBezTo>
                    <a:pt x="7261" y="13077"/>
                    <a:pt x="7449" y="12743"/>
                    <a:pt x="7616" y="12429"/>
                  </a:cubicBezTo>
                  <a:cubicBezTo>
                    <a:pt x="7637" y="12408"/>
                    <a:pt x="7637" y="12366"/>
                    <a:pt x="7658" y="12345"/>
                  </a:cubicBezTo>
                  <a:cubicBezTo>
                    <a:pt x="8244" y="11173"/>
                    <a:pt x="8558" y="9855"/>
                    <a:pt x="8558" y="8537"/>
                  </a:cubicBezTo>
                  <a:cubicBezTo>
                    <a:pt x="8558" y="3829"/>
                    <a:pt x="4729" y="0"/>
                    <a:pt x="0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56" name="Google Shape;1956;p11"/>
            <p:cNvSpPr/>
            <p:nvPr/>
          </p:nvSpPr>
          <p:spPr>
            <a:xfrm>
              <a:off x="1614863" y="4448813"/>
              <a:ext cx="178400" cy="55475"/>
            </a:xfrm>
            <a:custGeom>
              <a:avLst/>
              <a:gdLst/>
              <a:ahLst/>
              <a:cxnLst/>
              <a:rect l="l" t="t" r="r" b="b"/>
              <a:pathLst>
                <a:path w="7136" h="2219" extrusionOk="0">
                  <a:moveTo>
                    <a:pt x="419" y="0"/>
                  </a:moveTo>
                  <a:cubicBezTo>
                    <a:pt x="188" y="0"/>
                    <a:pt x="0" y="189"/>
                    <a:pt x="0" y="419"/>
                  </a:cubicBezTo>
                  <a:lnTo>
                    <a:pt x="0" y="1800"/>
                  </a:lnTo>
                  <a:cubicBezTo>
                    <a:pt x="0" y="2030"/>
                    <a:pt x="188" y="2218"/>
                    <a:pt x="419" y="2218"/>
                  </a:cubicBezTo>
                  <a:lnTo>
                    <a:pt x="6717" y="2218"/>
                  </a:lnTo>
                  <a:cubicBezTo>
                    <a:pt x="6926" y="2218"/>
                    <a:pt x="7114" y="2030"/>
                    <a:pt x="7135" y="1800"/>
                  </a:cubicBezTo>
                  <a:lnTo>
                    <a:pt x="7135" y="419"/>
                  </a:lnTo>
                  <a:cubicBezTo>
                    <a:pt x="7135" y="189"/>
                    <a:pt x="6947" y="0"/>
                    <a:pt x="671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57" name="Google Shape;1957;p11"/>
            <p:cNvSpPr/>
            <p:nvPr/>
          </p:nvSpPr>
          <p:spPr>
            <a:xfrm>
              <a:off x="1631588" y="4363038"/>
              <a:ext cx="144400" cy="213425"/>
            </a:xfrm>
            <a:custGeom>
              <a:avLst/>
              <a:gdLst/>
              <a:ahLst/>
              <a:cxnLst/>
              <a:rect l="l" t="t" r="r" b="b"/>
              <a:pathLst>
                <a:path w="5776" h="8537" extrusionOk="0">
                  <a:moveTo>
                    <a:pt x="2532" y="0"/>
                  </a:moveTo>
                  <a:cubicBezTo>
                    <a:pt x="1131" y="0"/>
                    <a:pt x="1" y="1109"/>
                    <a:pt x="1" y="2511"/>
                  </a:cubicBezTo>
                  <a:lnTo>
                    <a:pt x="1" y="6026"/>
                  </a:lnTo>
                  <a:cubicBezTo>
                    <a:pt x="1" y="7407"/>
                    <a:pt x="1131" y="8537"/>
                    <a:pt x="2532" y="8537"/>
                  </a:cubicBezTo>
                  <a:lnTo>
                    <a:pt x="3265" y="8537"/>
                  </a:lnTo>
                  <a:cubicBezTo>
                    <a:pt x="4646" y="8537"/>
                    <a:pt x="5776" y="7407"/>
                    <a:pt x="5776" y="6026"/>
                  </a:cubicBezTo>
                  <a:lnTo>
                    <a:pt x="5776" y="2511"/>
                  </a:lnTo>
                  <a:cubicBezTo>
                    <a:pt x="5776" y="1109"/>
                    <a:pt x="4646" y="0"/>
                    <a:pt x="326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58" name="Google Shape;1958;p11"/>
            <p:cNvSpPr/>
            <p:nvPr/>
          </p:nvSpPr>
          <p:spPr>
            <a:xfrm>
              <a:off x="1704313" y="4448813"/>
              <a:ext cx="88950" cy="55475"/>
            </a:xfrm>
            <a:custGeom>
              <a:avLst/>
              <a:gdLst/>
              <a:ahLst/>
              <a:cxnLst/>
              <a:rect l="l" t="t" r="r" b="b"/>
              <a:pathLst>
                <a:path w="3558" h="2219" extrusionOk="0">
                  <a:moveTo>
                    <a:pt x="0" y="0"/>
                  </a:moveTo>
                  <a:lnTo>
                    <a:pt x="0" y="2218"/>
                  </a:lnTo>
                  <a:lnTo>
                    <a:pt x="3139" y="2218"/>
                  </a:lnTo>
                  <a:cubicBezTo>
                    <a:pt x="3369" y="2218"/>
                    <a:pt x="3557" y="2030"/>
                    <a:pt x="3557" y="1800"/>
                  </a:cubicBezTo>
                  <a:lnTo>
                    <a:pt x="3557" y="419"/>
                  </a:lnTo>
                  <a:cubicBezTo>
                    <a:pt x="3536" y="189"/>
                    <a:pt x="3369" y="0"/>
                    <a:pt x="313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59" name="Google Shape;1959;p11"/>
            <p:cNvSpPr/>
            <p:nvPr/>
          </p:nvSpPr>
          <p:spPr>
            <a:xfrm>
              <a:off x="1704313" y="4363038"/>
              <a:ext cx="71675" cy="213425"/>
            </a:xfrm>
            <a:custGeom>
              <a:avLst/>
              <a:gdLst/>
              <a:ahLst/>
              <a:cxnLst/>
              <a:rect l="l" t="t" r="r" b="b"/>
              <a:pathLst>
                <a:path w="2867" h="8537" extrusionOk="0">
                  <a:moveTo>
                    <a:pt x="0" y="0"/>
                  </a:moveTo>
                  <a:lnTo>
                    <a:pt x="0" y="8537"/>
                  </a:lnTo>
                  <a:lnTo>
                    <a:pt x="356" y="8537"/>
                  </a:lnTo>
                  <a:cubicBezTo>
                    <a:pt x="1737" y="8537"/>
                    <a:pt x="2867" y="7407"/>
                    <a:pt x="2867" y="6026"/>
                  </a:cubicBezTo>
                  <a:lnTo>
                    <a:pt x="2867" y="2511"/>
                  </a:lnTo>
                  <a:cubicBezTo>
                    <a:pt x="2867" y="1130"/>
                    <a:pt x="1737" y="0"/>
                    <a:pt x="35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60" name="Google Shape;1960;p11"/>
            <p:cNvSpPr/>
            <p:nvPr/>
          </p:nvSpPr>
          <p:spPr>
            <a:xfrm>
              <a:off x="1441713" y="3841513"/>
              <a:ext cx="524675" cy="607325"/>
            </a:xfrm>
            <a:custGeom>
              <a:avLst/>
              <a:gdLst/>
              <a:ahLst/>
              <a:cxnLst/>
              <a:rect l="l" t="t" r="r" b="b"/>
              <a:pathLst>
                <a:path w="20987" h="24293" extrusionOk="0">
                  <a:moveTo>
                    <a:pt x="10504" y="0"/>
                  </a:moveTo>
                  <a:cubicBezTo>
                    <a:pt x="4143" y="0"/>
                    <a:pt x="0" y="6675"/>
                    <a:pt x="2846" y="12366"/>
                  </a:cubicBezTo>
                  <a:lnTo>
                    <a:pt x="2909" y="12450"/>
                  </a:lnTo>
                  <a:cubicBezTo>
                    <a:pt x="3055" y="12785"/>
                    <a:pt x="3244" y="13098"/>
                    <a:pt x="3453" y="13391"/>
                  </a:cubicBezTo>
                  <a:cubicBezTo>
                    <a:pt x="6947" y="19438"/>
                    <a:pt x="6759" y="21677"/>
                    <a:pt x="6759" y="22786"/>
                  </a:cubicBezTo>
                  <a:cubicBezTo>
                    <a:pt x="6759" y="23435"/>
                    <a:pt x="7156" y="24041"/>
                    <a:pt x="7784" y="24292"/>
                  </a:cubicBezTo>
                  <a:lnTo>
                    <a:pt x="13245" y="24292"/>
                  </a:lnTo>
                  <a:cubicBezTo>
                    <a:pt x="13852" y="24041"/>
                    <a:pt x="14249" y="23435"/>
                    <a:pt x="14249" y="22786"/>
                  </a:cubicBezTo>
                  <a:cubicBezTo>
                    <a:pt x="14249" y="21677"/>
                    <a:pt x="14061" y="19438"/>
                    <a:pt x="17555" y="13391"/>
                  </a:cubicBezTo>
                  <a:cubicBezTo>
                    <a:pt x="17765" y="13098"/>
                    <a:pt x="17932" y="12764"/>
                    <a:pt x="18099" y="12450"/>
                  </a:cubicBezTo>
                  <a:cubicBezTo>
                    <a:pt x="18120" y="12429"/>
                    <a:pt x="18120" y="12387"/>
                    <a:pt x="18141" y="12366"/>
                  </a:cubicBezTo>
                  <a:cubicBezTo>
                    <a:pt x="20987" y="6675"/>
                    <a:pt x="16844" y="0"/>
                    <a:pt x="1050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61" name="Google Shape;1961;p11"/>
            <p:cNvSpPr/>
            <p:nvPr/>
          </p:nvSpPr>
          <p:spPr>
            <a:xfrm>
              <a:off x="1703788" y="3842038"/>
              <a:ext cx="213950" cy="606800"/>
            </a:xfrm>
            <a:custGeom>
              <a:avLst/>
              <a:gdLst/>
              <a:ahLst/>
              <a:cxnLst/>
              <a:rect l="l" t="t" r="r" b="b"/>
              <a:pathLst>
                <a:path w="8558" h="24272" extrusionOk="0">
                  <a:moveTo>
                    <a:pt x="0" y="0"/>
                  </a:moveTo>
                  <a:lnTo>
                    <a:pt x="0" y="24271"/>
                  </a:lnTo>
                  <a:lnTo>
                    <a:pt x="2741" y="24271"/>
                  </a:lnTo>
                  <a:cubicBezTo>
                    <a:pt x="3348" y="24020"/>
                    <a:pt x="3766" y="23414"/>
                    <a:pt x="3745" y="22765"/>
                  </a:cubicBezTo>
                  <a:cubicBezTo>
                    <a:pt x="3745" y="21656"/>
                    <a:pt x="3557" y="19417"/>
                    <a:pt x="7051" y="13370"/>
                  </a:cubicBezTo>
                  <a:cubicBezTo>
                    <a:pt x="7261" y="13077"/>
                    <a:pt x="7449" y="12743"/>
                    <a:pt x="7616" y="12429"/>
                  </a:cubicBezTo>
                  <a:cubicBezTo>
                    <a:pt x="7637" y="12408"/>
                    <a:pt x="7637" y="12366"/>
                    <a:pt x="7658" y="12345"/>
                  </a:cubicBezTo>
                  <a:cubicBezTo>
                    <a:pt x="8244" y="11173"/>
                    <a:pt x="8558" y="9855"/>
                    <a:pt x="8558" y="8537"/>
                  </a:cubicBezTo>
                  <a:cubicBezTo>
                    <a:pt x="8558" y="3829"/>
                    <a:pt x="4729" y="0"/>
                    <a:pt x="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1962" name="Google Shape;1962;p11"/>
          <p:cNvGrpSpPr/>
          <p:nvPr/>
        </p:nvGrpSpPr>
        <p:grpSpPr>
          <a:xfrm rot="1129334">
            <a:off x="1612051" y="5222536"/>
            <a:ext cx="858316" cy="897075"/>
            <a:chOff x="3586913" y="4050713"/>
            <a:chExt cx="498538" cy="521050"/>
          </a:xfrm>
        </p:grpSpPr>
        <p:sp>
          <p:nvSpPr>
            <p:cNvPr id="1963" name="Google Shape;1963;p11"/>
            <p:cNvSpPr/>
            <p:nvPr/>
          </p:nvSpPr>
          <p:spPr>
            <a:xfrm>
              <a:off x="3624050" y="4313338"/>
              <a:ext cx="424775" cy="120325"/>
            </a:xfrm>
            <a:custGeom>
              <a:avLst/>
              <a:gdLst/>
              <a:ahLst/>
              <a:cxnLst/>
              <a:rect l="l" t="t" r="r" b="b"/>
              <a:pathLst>
                <a:path w="16991" h="4813" extrusionOk="0">
                  <a:moveTo>
                    <a:pt x="1068" y="0"/>
                  </a:moveTo>
                  <a:cubicBezTo>
                    <a:pt x="482" y="0"/>
                    <a:pt x="1" y="482"/>
                    <a:pt x="1" y="1067"/>
                  </a:cubicBezTo>
                  <a:lnTo>
                    <a:pt x="1" y="3746"/>
                  </a:lnTo>
                  <a:cubicBezTo>
                    <a:pt x="1" y="4331"/>
                    <a:pt x="482" y="4813"/>
                    <a:pt x="1068" y="4813"/>
                  </a:cubicBezTo>
                  <a:lnTo>
                    <a:pt x="16216" y="4813"/>
                  </a:lnTo>
                  <a:cubicBezTo>
                    <a:pt x="16342" y="4813"/>
                    <a:pt x="16468" y="4792"/>
                    <a:pt x="16991" y="4750"/>
                  </a:cubicBezTo>
                  <a:lnTo>
                    <a:pt x="16991" y="63"/>
                  </a:lnTo>
                  <a:cubicBezTo>
                    <a:pt x="16468" y="21"/>
                    <a:pt x="16342" y="0"/>
                    <a:pt x="16196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64" name="Google Shape;1964;p11"/>
            <p:cNvSpPr/>
            <p:nvPr/>
          </p:nvSpPr>
          <p:spPr>
            <a:xfrm>
              <a:off x="3616200" y="4304963"/>
              <a:ext cx="439425" cy="133925"/>
            </a:xfrm>
            <a:custGeom>
              <a:avLst/>
              <a:gdLst/>
              <a:ahLst/>
              <a:cxnLst/>
              <a:rect l="l" t="t" r="r" b="b"/>
              <a:pathLst>
                <a:path w="17577" h="5357" extrusionOk="0">
                  <a:moveTo>
                    <a:pt x="1068" y="1"/>
                  </a:moveTo>
                  <a:cubicBezTo>
                    <a:pt x="482" y="1"/>
                    <a:pt x="1" y="482"/>
                    <a:pt x="1" y="1068"/>
                  </a:cubicBezTo>
                  <a:lnTo>
                    <a:pt x="1" y="4290"/>
                  </a:lnTo>
                  <a:cubicBezTo>
                    <a:pt x="1" y="4876"/>
                    <a:pt x="482" y="5357"/>
                    <a:pt x="1068" y="5357"/>
                  </a:cubicBezTo>
                  <a:lnTo>
                    <a:pt x="17577" y="5357"/>
                  </a:lnTo>
                  <a:lnTo>
                    <a:pt x="17577" y="4876"/>
                  </a:lnTo>
                  <a:lnTo>
                    <a:pt x="1612" y="4876"/>
                  </a:lnTo>
                  <a:cubicBezTo>
                    <a:pt x="1005" y="4876"/>
                    <a:pt x="545" y="4394"/>
                    <a:pt x="545" y="3809"/>
                  </a:cubicBezTo>
                  <a:lnTo>
                    <a:pt x="545" y="1549"/>
                  </a:lnTo>
                  <a:cubicBezTo>
                    <a:pt x="545" y="963"/>
                    <a:pt x="1005" y="482"/>
                    <a:pt x="1612" y="482"/>
                  </a:cubicBezTo>
                  <a:lnTo>
                    <a:pt x="17577" y="482"/>
                  </a:lnTo>
                  <a:lnTo>
                    <a:pt x="17577" y="1"/>
                  </a:ln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65" name="Google Shape;1965;p11"/>
            <p:cNvSpPr/>
            <p:nvPr/>
          </p:nvSpPr>
          <p:spPr>
            <a:xfrm>
              <a:off x="3593725" y="4446713"/>
              <a:ext cx="483875" cy="120350"/>
            </a:xfrm>
            <a:custGeom>
              <a:avLst/>
              <a:gdLst/>
              <a:ahLst/>
              <a:cxnLst/>
              <a:rect l="l" t="t" r="r" b="b"/>
              <a:pathLst>
                <a:path w="19355" h="4814" extrusionOk="0">
                  <a:moveTo>
                    <a:pt x="795" y="1"/>
                  </a:moveTo>
                  <a:cubicBezTo>
                    <a:pt x="649" y="1"/>
                    <a:pt x="523" y="43"/>
                    <a:pt x="0" y="84"/>
                  </a:cubicBezTo>
                  <a:lnTo>
                    <a:pt x="0" y="4750"/>
                  </a:lnTo>
                  <a:cubicBezTo>
                    <a:pt x="523" y="4792"/>
                    <a:pt x="649" y="4813"/>
                    <a:pt x="774" y="4813"/>
                  </a:cubicBezTo>
                  <a:lnTo>
                    <a:pt x="18287" y="4813"/>
                  </a:lnTo>
                  <a:cubicBezTo>
                    <a:pt x="18873" y="4813"/>
                    <a:pt x="19354" y="4332"/>
                    <a:pt x="19354" y="3746"/>
                  </a:cubicBezTo>
                  <a:lnTo>
                    <a:pt x="19354" y="1068"/>
                  </a:lnTo>
                  <a:cubicBezTo>
                    <a:pt x="19354" y="482"/>
                    <a:pt x="18873" y="1"/>
                    <a:pt x="18287" y="1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66" name="Google Shape;1966;p11"/>
            <p:cNvSpPr/>
            <p:nvPr/>
          </p:nvSpPr>
          <p:spPr>
            <a:xfrm>
              <a:off x="3586925" y="4438863"/>
              <a:ext cx="498525" cy="132900"/>
            </a:xfrm>
            <a:custGeom>
              <a:avLst/>
              <a:gdLst/>
              <a:ahLst/>
              <a:cxnLst/>
              <a:rect l="l" t="t" r="r" b="b"/>
              <a:pathLst>
                <a:path w="19941" h="5316" extrusionOk="0">
                  <a:moveTo>
                    <a:pt x="0" y="1"/>
                  </a:moveTo>
                  <a:lnTo>
                    <a:pt x="0" y="461"/>
                  </a:lnTo>
                  <a:lnTo>
                    <a:pt x="18329" y="461"/>
                  </a:lnTo>
                  <a:cubicBezTo>
                    <a:pt x="18915" y="461"/>
                    <a:pt x="19396" y="943"/>
                    <a:pt x="19396" y="1528"/>
                  </a:cubicBezTo>
                  <a:lnTo>
                    <a:pt x="19396" y="3809"/>
                  </a:lnTo>
                  <a:cubicBezTo>
                    <a:pt x="19396" y="4395"/>
                    <a:pt x="18915" y="4855"/>
                    <a:pt x="18329" y="4855"/>
                  </a:cubicBezTo>
                  <a:lnTo>
                    <a:pt x="0" y="4855"/>
                  </a:lnTo>
                  <a:lnTo>
                    <a:pt x="0" y="5316"/>
                  </a:lnTo>
                  <a:lnTo>
                    <a:pt x="18873" y="5316"/>
                  </a:lnTo>
                  <a:cubicBezTo>
                    <a:pt x="19459" y="5316"/>
                    <a:pt x="19940" y="4855"/>
                    <a:pt x="19940" y="4269"/>
                  </a:cubicBezTo>
                  <a:lnTo>
                    <a:pt x="19940" y="1047"/>
                  </a:lnTo>
                  <a:cubicBezTo>
                    <a:pt x="19940" y="461"/>
                    <a:pt x="19459" y="1"/>
                    <a:pt x="18873" y="1"/>
                  </a:cubicBezTo>
                  <a:close/>
                </a:path>
              </a:pathLst>
            </a:custGeom>
            <a:solidFill>
              <a:srgbClr val="39B44A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67" name="Google Shape;1967;p11"/>
            <p:cNvSpPr/>
            <p:nvPr/>
          </p:nvSpPr>
          <p:spPr>
            <a:xfrm>
              <a:off x="3762150" y="4050713"/>
              <a:ext cx="73775" cy="51325"/>
            </a:xfrm>
            <a:custGeom>
              <a:avLst/>
              <a:gdLst/>
              <a:ahLst/>
              <a:cxnLst/>
              <a:rect l="l" t="t" r="r" b="b"/>
              <a:pathLst>
                <a:path w="2951" h="2053" extrusionOk="0">
                  <a:moveTo>
                    <a:pt x="128" y="0"/>
                  </a:moveTo>
                  <a:cubicBezTo>
                    <a:pt x="86" y="0"/>
                    <a:pt x="44" y="1"/>
                    <a:pt x="1" y="2"/>
                  </a:cubicBezTo>
                  <a:cubicBezTo>
                    <a:pt x="1" y="2"/>
                    <a:pt x="879" y="1968"/>
                    <a:pt x="2951" y="2052"/>
                  </a:cubicBezTo>
                  <a:cubicBezTo>
                    <a:pt x="2951" y="2052"/>
                    <a:pt x="2951" y="0"/>
                    <a:pt x="128" y="0"/>
                  </a:cubicBezTo>
                  <a:close/>
                </a:path>
              </a:pathLst>
            </a:custGeom>
            <a:solidFill>
              <a:srgbClr val="8BC53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68" name="Google Shape;1968;p11"/>
            <p:cNvSpPr/>
            <p:nvPr/>
          </p:nvSpPr>
          <p:spPr>
            <a:xfrm>
              <a:off x="3831725" y="4053363"/>
              <a:ext cx="28275" cy="81100"/>
            </a:xfrm>
            <a:custGeom>
              <a:avLst/>
              <a:gdLst/>
              <a:ahLst/>
              <a:cxnLst/>
              <a:rect l="l" t="t" r="r" b="b"/>
              <a:pathLst>
                <a:path w="1131" h="3244" extrusionOk="0">
                  <a:moveTo>
                    <a:pt x="1109" y="0"/>
                  </a:moveTo>
                  <a:cubicBezTo>
                    <a:pt x="1067" y="21"/>
                    <a:pt x="1005" y="42"/>
                    <a:pt x="963" y="63"/>
                  </a:cubicBezTo>
                  <a:cubicBezTo>
                    <a:pt x="900" y="84"/>
                    <a:pt x="837" y="105"/>
                    <a:pt x="795" y="147"/>
                  </a:cubicBezTo>
                  <a:cubicBezTo>
                    <a:pt x="733" y="189"/>
                    <a:pt x="670" y="230"/>
                    <a:pt x="586" y="293"/>
                  </a:cubicBezTo>
                  <a:cubicBezTo>
                    <a:pt x="544" y="356"/>
                    <a:pt x="482" y="440"/>
                    <a:pt x="398" y="523"/>
                  </a:cubicBezTo>
                  <a:cubicBezTo>
                    <a:pt x="356" y="607"/>
                    <a:pt x="293" y="712"/>
                    <a:pt x="251" y="795"/>
                  </a:cubicBezTo>
                  <a:cubicBezTo>
                    <a:pt x="210" y="900"/>
                    <a:pt x="189" y="1005"/>
                    <a:pt x="147" y="1130"/>
                  </a:cubicBezTo>
                  <a:cubicBezTo>
                    <a:pt x="126" y="1235"/>
                    <a:pt x="84" y="1339"/>
                    <a:pt x="84" y="1465"/>
                  </a:cubicBezTo>
                  <a:cubicBezTo>
                    <a:pt x="0" y="2051"/>
                    <a:pt x="21" y="2658"/>
                    <a:pt x="126" y="3243"/>
                  </a:cubicBezTo>
                  <a:lnTo>
                    <a:pt x="147" y="3243"/>
                  </a:lnTo>
                  <a:cubicBezTo>
                    <a:pt x="147" y="3243"/>
                    <a:pt x="147" y="3013"/>
                    <a:pt x="168" y="2678"/>
                  </a:cubicBezTo>
                  <a:cubicBezTo>
                    <a:pt x="189" y="2532"/>
                    <a:pt x="210" y="2344"/>
                    <a:pt x="231" y="2134"/>
                  </a:cubicBezTo>
                  <a:cubicBezTo>
                    <a:pt x="272" y="1925"/>
                    <a:pt x="314" y="1716"/>
                    <a:pt x="377" y="1507"/>
                  </a:cubicBezTo>
                  <a:cubicBezTo>
                    <a:pt x="398" y="1402"/>
                    <a:pt x="440" y="1298"/>
                    <a:pt x="461" y="1214"/>
                  </a:cubicBezTo>
                  <a:cubicBezTo>
                    <a:pt x="503" y="1130"/>
                    <a:pt x="544" y="1046"/>
                    <a:pt x="586" y="963"/>
                  </a:cubicBezTo>
                  <a:cubicBezTo>
                    <a:pt x="628" y="858"/>
                    <a:pt x="670" y="774"/>
                    <a:pt x="712" y="691"/>
                  </a:cubicBezTo>
                  <a:cubicBezTo>
                    <a:pt x="754" y="628"/>
                    <a:pt x="775" y="544"/>
                    <a:pt x="816" y="481"/>
                  </a:cubicBezTo>
                  <a:lnTo>
                    <a:pt x="942" y="293"/>
                  </a:lnTo>
                  <a:cubicBezTo>
                    <a:pt x="963" y="251"/>
                    <a:pt x="1005" y="209"/>
                    <a:pt x="1026" y="168"/>
                  </a:cubicBezTo>
                  <a:cubicBezTo>
                    <a:pt x="1088" y="84"/>
                    <a:pt x="1130" y="42"/>
                    <a:pt x="1130" y="42"/>
                  </a:cubicBezTo>
                  <a:lnTo>
                    <a:pt x="1109" y="0"/>
                  </a:lnTo>
                  <a:close/>
                </a:path>
              </a:pathLst>
            </a:custGeom>
            <a:solidFill>
              <a:srgbClr val="A57C5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69" name="Google Shape;1969;p11"/>
            <p:cNvSpPr/>
            <p:nvPr/>
          </p:nvSpPr>
          <p:spPr>
            <a:xfrm>
              <a:off x="3706700" y="4094763"/>
              <a:ext cx="258950" cy="210475"/>
            </a:xfrm>
            <a:custGeom>
              <a:avLst/>
              <a:gdLst/>
              <a:ahLst/>
              <a:cxnLst/>
              <a:rect l="l" t="t" r="r" b="b"/>
              <a:pathLst>
                <a:path w="10358" h="8419" extrusionOk="0">
                  <a:moveTo>
                    <a:pt x="3320" y="1"/>
                  </a:moveTo>
                  <a:cubicBezTo>
                    <a:pt x="2754" y="1"/>
                    <a:pt x="2145" y="134"/>
                    <a:pt x="1612" y="583"/>
                  </a:cubicBezTo>
                  <a:cubicBezTo>
                    <a:pt x="314" y="1671"/>
                    <a:pt x="1" y="4224"/>
                    <a:pt x="775" y="5647"/>
                  </a:cubicBezTo>
                  <a:cubicBezTo>
                    <a:pt x="1393" y="6736"/>
                    <a:pt x="2225" y="8418"/>
                    <a:pt x="3714" y="8418"/>
                  </a:cubicBezTo>
                  <a:cubicBezTo>
                    <a:pt x="4141" y="8418"/>
                    <a:pt x="4623" y="8280"/>
                    <a:pt x="5169" y="7948"/>
                  </a:cubicBezTo>
                  <a:cubicBezTo>
                    <a:pt x="5717" y="8278"/>
                    <a:pt x="6199" y="8416"/>
                    <a:pt x="6626" y="8416"/>
                  </a:cubicBezTo>
                  <a:cubicBezTo>
                    <a:pt x="8123" y="8416"/>
                    <a:pt x="8944" y="6721"/>
                    <a:pt x="9563" y="5647"/>
                  </a:cubicBezTo>
                  <a:cubicBezTo>
                    <a:pt x="10358" y="4245"/>
                    <a:pt x="10044" y="1671"/>
                    <a:pt x="8726" y="583"/>
                  </a:cubicBezTo>
                  <a:cubicBezTo>
                    <a:pt x="8201" y="134"/>
                    <a:pt x="7597" y="1"/>
                    <a:pt x="7033" y="1"/>
                  </a:cubicBezTo>
                  <a:cubicBezTo>
                    <a:pt x="6202" y="1"/>
                    <a:pt x="5455" y="290"/>
                    <a:pt x="5169" y="290"/>
                  </a:cubicBezTo>
                  <a:cubicBezTo>
                    <a:pt x="4895" y="290"/>
                    <a:pt x="4153" y="1"/>
                    <a:pt x="3320" y="1"/>
                  </a:cubicBez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70" name="Google Shape;1970;p11"/>
            <p:cNvSpPr/>
            <p:nvPr/>
          </p:nvSpPr>
          <p:spPr>
            <a:xfrm>
              <a:off x="3624038" y="4313338"/>
              <a:ext cx="424775" cy="120325"/>
            </a:xfrm>
            <a:custGeom>
              <a:avLst/>
              <a:gdLst/>
              <a:ahLst/>
              <a:cxnLst/>
              <a:rect l="l" t="t" r="r" b="b"/>
              <a:pathLst>
                <a:path w="16991" h="4813" extrusionOk="0">
                  <a:moveTo>
                    <a:pt x="1068" y="0"/>
                  </a:moveTo>
                  <a:cubicBezTo>
                    <a:pt x="482" y="0"/>
                    <a:pt x="1" y="482"/>
                    <a:pt x="1" y="1067"/>
                  </a:cubicBezTo>
                  <a:lnTo>
                    <a:pt x="1" y="3746"/>
                  </a:lnTo>
                  <a:cubicBezTo>
                    <a:pt x="1" y="4331"/>
                    <a:pt x="482" y="4813"/>
                    <a:pt x="1068" y="4813"/>
                  </a:cubicBezTo>
                  <a:lnTo>
                    <a:pt x="16216" y="4813"/>
                  </a:lnTo>
                  <a:cubicBezTo>
                    <a:pt x="16342" y="4813"/>
                    <a:pt x="16468" y="4792"/>
                    <a:pt x="16991" y="4750"/>
                  </a:cubicBezTo>
                  <a:lnTo>
                    <a:pt x="16991" y="63"/>
                  </a:lnTo>
                  <a:cubicBezTo>
                    <a:pt x="16468" y="21"/>
                    <a:pt x="16342" y="0"/>
                    <a:pt x="16196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71" name="Google Shape;1971;p11"/>
            <p:cNvSpPr/>
            <p:nvPr/>
          </p:nvSpPr>
          <p:spPr>
            <a:xfrm>
              <a:off x="3616188" y="4304963"/>
              <a:ext cx="439425" cy="133925"/>
            </a:xfrm>
            <a:custGeom>
              <a:avLst/>
              <a:gdLst/>
              <a:ahLst/>
              <a:cxnLst/>
              <a:rect l="l" t="t" r="r" b="b"/>
              <a:pathLst>
                <a:path w="17577" h="5357" extrusionOk="0">
                  <a:moveTo>
                    <a:pt x="1068" y="1"/>
                  </a:moveTo>
                  <a:cubicBezTo>
                    <a:pt x="482" y="1"/>
                    <a:pt x="1" y="482"/>
                    <a:pt x="1" y="1068"/>
                  </a:cubicBezTo>
                  <a:lnTo>
                    <a:pt x="1" y="4290"/>
                  </a:lnTo>
                  <a:cubicBezTo>
                    <a:pt x="1" y="4876"/>
                    <a:pt x="482" y="5357"/>
                    <a:pt x="1068" y="5357"/>
                  </a:cubicBezTo>
                  <a:lnTo>
                    <a:pt x="17577" y="5357"/>
                  </a:lnTo>
                  <a:lnTo>
                    <a:pt x="17577" y="4876"/>
                  </a:lnTo>
                  <a:lnTo>
                    <a:pt x="1612" y="4876"/>
                  </a:lnTo>
                  <a:cubicBezTo>
                    <a:pt x="1005" y="4876"/>
                    <a:pt x="545" y="4394"/>
                    <a:pt x="545" y="3809"/>
                  </a:cubicBezTo>
                  <a:lnTo>
                    <a:pt x="545" y="1549"/>
                  </a:lnTo>
                  <a:cubicBezTo>
                    <a:pt x="545" y="963"/>
                    <a:pt x="1005" y="482"/>
                    <a:pt x="1612" y="482"/>
                  </a:cubicBezTo>
                  <a:lnTo>
                    <a:pt x="17577" y="482"/>
                  </a:lnTo>
                  <a:lnTo>
                    <a:pt x="17577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72" name="Google Shape;1972;p11"/>
            <p:cNvSpPr/>
            <p:nvPr/>
          </p:nvSpPr>
          <p:spPr>
            <a:xfrm>
              <a:off x="3593713" y="4446713"/>
              <a:ext cx="483875" cy="120350"/>
            </a:xfrm>
            <a:custGeom>
              <a:avLst/>
              <a:gdLst/>
              <a:ahLst/>
              <a:cxnLst/>
              <a:rect l="l" t="t" r="r" b="b"/>
              <a:pathLst>
                <a:path w="19355" h="4814" extrusionOk="0">
                  <a:moveTo>
                    <a:pt x="795" y="1"/>
                  </a:moveTo>
                  <a:cubicBezTo>
                    <a:pt x="649" y="1"/>
                    <a:pt x="523" y="43"/>
                    <a:pt x="0" y="84"/>
                  </a:cubicBezTo>
                  <a:lnTo>
                    <a:pt x="0" y="4750"/>
                  </a:lnTo>
                  <a:cubicBezTo>
                    <a:pt x="523" y="4792"/>
                    <a:pt x="649" y="4813"/>
                    <a:pt x="774" y="4813"/>
                  </a:cubicBezTo>
                  <a:lnTo>
                    <a:pt x="18287" y="4813"/>
                  </a:lnTo>
                  <a:cubicBezTo>
                    <a:pt x="18873" y="4813"/>
                    <a:pt x="19354" y="4332"/>
                    <a:pt x="19354" y="3746"/>
                  </a:cubicBezTo>
                  <a:lnTo>
                    <a:pt x="19354" y="1068"/>
                  </a:lnTo>
                  <a:cubicBezTo>
                    <a:pt x="19354" y="482"/>
                    <a:pt x="18873" y="1"/>
                    <a:pt x="18287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73" name="Google Shape;1973;p11"/>
            <p:cNvSpPr/>
            <p:nvPr/>
          </p:nvSpPr>
          <p:spPr>
            <a:xfrm>
              <a:off x="3586913" y="4438863"/>
              <a:ext cx="498525" cy="132900"/>
            </a:xfrm>
            <a:custGeom>
              <a:avLst/>
              <a:gdLst/>
              <a:ahLst/>
              <a:cxnLst/>
              <a:rect l="l" t="t" r="r" b="b"/>
              <a:pathLst>
                <a:path w="19941" h="5316" extrusionOk="0">
                  <a:moveTo>
                    <a:pt x="0" y="1"/>
                  </a:moveTo>
                  <a:lnTo>
                    <a:pt x="0" y="461"/>
                  </a:lnTo>
                  <a:lnTo>
                    <a:pt x="18329" y="461"/>
                  </a:lnTo>
                  <a:cubicBezTo>
                    <a:pt x="18915" y="461"/>
                    <a:pt x="19396" y="943"/>
                    <a:pt x="19396" y="1528"/>
                  </a:cubicBezTo>
                  <a:lnTo>
                    <a:pt x="19396" y="3809"/>
                  </a:lnTo>
                  <a:cubicBezTo>
                    <a:pt x="19396" y="4395"/>
                    <a:pt x="18915" y="4855"/>
                    <a:pt x="18329" y="4855"/>
                  </a:cubicBezTo>
                  <a:lnTo>
                    <a:pt x="0" y="4855"/>
                  </a:lnTo>
                  <a:lnTo>
                    <a:pt x="0" y="5316"/>
                  </a:lnTo>
                  <a:lnTo>
                    <a:pt x="18873" y="5316"/>
                  </a:lnTo>
                  <a:cubicBezTo>
                    <a:pt x="19459" y="5316"/>
                    <a:pt x="19940" y="4855"/>
                    <a:pt x="19940" y="4269"/>
                  </a:cubicBezTo>
                  <a:lnTo>
                    <a:pt x="19940" y="1047"/>
                  </a:lnTo>
                  <a:cubicBezTo>
                    <a:pt x="19940" y="461"/>
                    <a:pt x="19459" y="1"/>
                    <a:pt x="18873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74" name="Google Shape;1974;p11"/>
            <p:cNvSpPr/>
            <p:nvPr/>
          </p:nvSpPr>
          <p:spPr>
            <a:xfrm>
              <a:off x="3762138" y="4050713"/>
              <a:ext cx="73775" cy="51325"/>
            </a:xfrm>
            <a:custGeom>
              <a:avLst/>
              <a:gdLst/>
              <a:ahLst/>
              <a:cxnLst/>
              <a:rect l="l" t="t" r="r" b="b"/>
              <a:pathLst>
                <a:path w="2951" h="2053" extrusionOk="0">
                  <a:moveTo>
                    <a:pt x="128" y="0"/>
                  </a:moveTo>
                  <a:cubicBezTo>
                    <a:pt x="86" y="0"/>
                    <a:pt x="44" y="1"/>
                    <a:pt x="1" y="2"/>
                  </a:cubicBezTo>
                  <a:cubicBezTo>
                    <a:pt x="1" y="2"/>
                    <a:pt x="879" y="1968"/>
                    <a:pt x="2951" y="2052"/>
                  </a:cubicBezTo>
                  <a:cubicBezTo>
                    <a:pt x="2951" y="2052"/>
                    <a:pt x="2951" y="0"/>
                    <a:pt x="128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75" name="Google Shape;1975;p11"/>
            <p:cNvSpPr/>
            <p:nvPr/>
          </p:nvSpPr>
          <p:spPr>
            <a:xfrm>
              <a:off x="3831713" y="4053363"/>
              <a:ext cx="28275" cy="81100"/>
            </a:xfrm>
            <a:custGeom>
              <a:avLst/>
              <a:gdLst/>
              <a:ahLst/>
              <a:cxnLst/>
              <a:rect l="l" t="t" r="r" b="b"/>
              <a:pathLst>
                <a:path w="1131" h="3244" extrusionOk="0">
                  <a:moveTo>
                    <a:pt x="1109" y="0"/>
                  </a:moveTo>
                  <a:cubicBezTo>
                    <a:pt x="1067" y="21"/>
                    <a:pt x="1005" y="42"/>
                    <a:pt x="963" y="63"/>
                  </a:cubicBezTo>
                  <a:cubicBezTo>
                    <a:pt x="900" y="84"/>
                    <a:pt x="837" y="105"/>
                    <a:pt x="795" y="147"/>
                  </a:cubicBezTo>
                  <a:cubicBezTo>
                    <a:pt x="733" y="189"/>
                    <a:pt x="670" y="230"/>
                    <a:pt x="586" y="293"/>
                  </a:cubicBezTo>
                  <a:cubicBezTo>
                    <a:pt x="544" y="356"/>
                    <a:pt x="482" y="440"/>
                    <a:pt x="398" y="523"/>
                  </a:cubicBezTo>
                  <a:cubicBezTo>
                    <a:pt x="356" y="607"/>
                    <a:pt x="293" y="712"/>
                    <a:pt x="251" y="795"/>
                  </a:cubicBezTo>
                  <a:cubicBezTo>
                    <a:pt x="210" y="900"/>
                    <a:pt x="189" y="1005"/>
                    <a:pt x="147" y="1130"/>
                  </a:cubicBezTo>
                  <a:cubicBezTo>
                    <a:pt x="126" y="1235"/>
                    <a:pt x="84" y="1339"/>
                    <a:pt x="84" y="1465"/>
                  </a:cubicBezTo>
                  <a:cubicBezTo>
                    <a:pt x="0" y="2051"/>
                    <a:pt x="21" y="2658"/>
                    <a:pt x="126" y="3243"/>
                  </a:cubicBezTo>
                  <a:lnTo>
                    <a:pt x="147" y="3243"/>
                  </a:lnTo>
                  <a:cubicBezTo>
                    <a:pt x="147" y="3243"/>
                    <a:pt x="147" y="3013"/>
                    <a:pt x="168" y="2678"/>
                  </a:cubicBezTo>
                  <a:cubicBezTo>
                    <a:pt x="189" y="2532"/>
                    <a:pt x="210" y="2344"/>
                    <a:pt x="231" y="2134"/>
                  </a:cubicBezTo>
                  <a:cubicBezTo>
                    <a:pt x="272" y="1925"/>
                    <a:pt x="314" y="1716"/>
                    <a:pt x="377" y="1507"/>
                  </a:cubicBezTo>
                  <a:cubicBezTo>
                    <a:pt x="398" y="1402"/>
                    <a:pt x="440" y="1298"/>
                    <a:pt x="461" y="1214"/>
                  </a:cubicBezTo>
                  <a:cubicBezTo>
                    <a:pt x="503" y="1130"/>
                    <a:pt x="544" y="1046"/>
                    <a:pt x="586" y="963"/>
                  </a:cubicBezTo>
                  <a:cubicBezTo>
                    <a:pt x="628" y="858"/>
                    <a:pt x="670" y="774"/>
                    <a:pt x="712" y="691"/>
                  </a:cubicBezTo>
                  <a:cubicBezTo>
                    <a:pt x="754" y="628"/>
                    <a:pt x="775" y="544"/>
                    <a:pt x="816" y="481"/>
                  </a:cubicBezTo>
                  <a:lnTo>
                    <a:pt x="942" y="293"/>
                  </a:lnTo>
                  <a:cubicBezTo>
                    <a:pt x="963" y="251"/>
                    <a:pt x="1005" y="209"/>
                    <a:pt x="1026" y="168"/>
                  </a:cubicBezTo>
                  <a:cubicBezTo>
                    <a:pt x="1088" y="84"/>
                    <a:pt x="1130" y="42"/>
                    <a:pt x="1130" y="42"/>
                  </a:cubicBezTo>
                  <a:lnTo>
                    <a:pt x="1109" y="0"/>
                  </a:lnTo>
                  <a:close/>
                </a:path>
              </a:pathLst>
            </a:custGeom>
            <a:solidFill>
              <a:srgbClr val="A5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76" name="Google Shape;1976;p11"/>
            <p:cNvSpPr/>
            <p:nvPr/>
          </p:nvSpPr>
          <p:spPr>
            <a:xfrm>
              <a:off x="3706688" y="4094763"/>
              <a:ext cx="258950" cy="210475"/>
            </a:xfrm>
            <a:custGeom>
              <a:avLst/>
              <a:gdLst/>
              <a:ahLst/>
              <a:cxnLst/>
              <a:rect l="l" t="t" r="r" b="b"/>
              <a:pathLst>
                <a:path w="10358" h="8419" extrusionOk="0">
                  <a:moveTo>
                    <a:pt x="3320" y="1"/>
                  </a:moveTo>
                  <a:cubicBezTo>
                    <a:pt x="2754" y="1"/>
                    <a:pt x="2145" y="134"/>
                    <a:pt x="1612" y="583"/>
                  </a:cubicBezTo>
                  <a:cubicBezTo>
                    <a:pt x="314" y="1671"/>
                    <a:pt x="1" y="4224"/>
                    <a:pt x="775" y="5647"/>
                  </a:cubicBezTo>
                  <a:cubicBezTo>
                    <a:pt x="1393" y="6736"/>
                    <a:pt x="2225" y="8418"/>
                    <a:pt x="3714" y="8418"/>
                  </a:cubicBezTo>
                  <a:cubicBezTo>
                    <a:pt x="4141" y="8418"/>
                    <a:pt x="4623" y="8280"/>
                    <a:pt x="5169" y="7948"/>
                  </a:cubicBezTo>
                  <a:cubicBezTo>
                    <a:pt x="5717" y="8278"/>
                    <a:pt x="6199" y="8416"/>
                    <a:pt x="6626" y="8416"/>
                  </a:cubicBezTo>
                  <a:cubicBezTo>
                    <a:pt x="8123" y="8416"/>
                    <a:pt x="8944" y="6721"/>
                    <a:pt x="9563" y="5647"/>
                  </a:cubicBezTo>
                  <a:cubicBezTo>
                    <a:pt x="10358" y="4245"/>
                    <a:pt x="10044" y="1671"/>
                    <a:pt x="8726" y="583"/>
                  </a:cubicBezTo>
                  <a:cubicBezTo>
                    <a:pt x="8201" y="134"/>
                    <a:pt x="7597" y="1"/>
                    <a:pt x="7033" y="1"/>
                  </a:cubicBezTo>
                  <a:cubicBezTo>
                    <a:pt x="6202" y="1"/>
                    <a:pt x="5455" y="290"/>
                    <a:pt x="5169" y="290"/>
                  </a:cubicBezTo>
                  <a:cubicBezTo>
                    <a:pt x="4895" y="290"/>
                    <a:pt x="4153" y="1"/>
                    <a:pt x="332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1977" name="Google Shape;1977;p11"/>
          <p:cNvGrpSpPr/>
          <p:nvPr/>
        </p:nvGrpSpPr>
        <p:grpSpPr>
          <a:xfrm rot="6484124">
            <a:off x="9369959" y="977343"/>
            <a:ext cx="1296036" cy="1211349"/>
            <a:chOff x="2993713" y="1450988"/>
            <a:chExt cx="752763" cy="703575"/>
          </a:xfrm>
        </p:grpSpPr>
        <p:sp>
          <p:nvSpPr>
            <p:cNvPr id="1978" name="Google Shape;1978;p11"/>
            <p:cNvSpPr/>
            <p:nvPr/>
          </p:nvSpPr>
          <p:spPr>
            <a:xfrm>
              <a:off x="2993725" y="1478688"/>
              <a:ext cx="752750" cy="648650"/>
            </a:xfrm>
            <a:custGeom>
              <a:avLst/>
              <a:gdLst/>
              <a:ahLst/>
              <a:cxnLst/>
              <a:rect l="l" t="t" r="r" b="b"/>
              <a:pathLst>
                <a:path w="30110" h="25946" extrusionOk="0">
                  <a:moveTo>
                    <a:pt x="19050" y="13360"/>
                  </a:moveTo>
                  <a:cubicBezTo>
                    <a:pt x="20348" y="13360"/>
                    <a:pt x="21594" y="14367"/>
                    <a:pt x="21594" y="15882"/>
                  </a:cubicBezTo>
                  <a:cubicBezTo>
                    <a:pt x="21594" y="17284"/>
                    <a:pt x="20464" y="18414"/>
                    <a:pt x="19062" y="18414"/>
                  </a:cubicBezTo>
                  <a:cubicBezTo>
                    <a:pt x="16823" y="18414"/>
                    <a:pt x="15693" y="15694"/>
                    <a:pt x="17284" y="14104"/>
                  </a:cubicBezTo>
                  <a:cubicBezTo>
                    <a:pt x="17798" y="13590"/>
                    <a:pt x="18430" y="13360"/>
                    <a:pt x="19050" y="13360"/>
                  </a:cubicBezTo>
                  <a:close/>
                  <a:moveTo>
                    <a:pt x="17912" y="1"/>
                  </a:moveTo>
                  <a:cubicBezTo>
                    <a:pt x="17025" y="1"/>
                    <a:pt x="16090" y="75"/>
                    <a:pt x="15108" y="231"/>
                  </a:cubicBezTo>
                  <a:cubicBezTo>
                    <a:pt x="3558" y="2052"/>
                    <a:pt x="1" y="16196"/>
                    <a:pt x="7491" y="22829"/>
                  </a:cubicBezTo>
                  <a:cubicBezTo>
                    <a:pt x="10008" y="25060"/>
                    <a:pt x="12097" y="25946"/>
                    <a:pt x="13861" y="25946"/>
                  </a:cubicBezTo>
                  <a:cubicBezTo>
                    <a:pt x="17011" y="25946"/>
                    <a:pt x="19130" y="23126"/>
                    <a:pt x="20820" y="20109"/>
                  </a:cubicBezTo>
                  <a:cubicBezTo>
                    <a:pt x="21144" y="19613"/>
                    <a:pt x="21693" y="19326"/>
                    <a:pt x="22278" y="19326"/>
                  </a:cubicBezTo>
                  <a:cubicBezTo>
                    <a:pt x="22336" y="19326"/>
                    <a:pt x="22394" y="19329"/>
                    <a:pt x="22452" y="19335"/>
                  </a:cubicBezTo>
                  <a:cubicBezTo>
                    <a:pt x="22730" y="19365"/>
                    <a:pt x="23050" y="19386"/>
                    <a:pt x="23398" y="19386"/>
                  </a:cubicBezTo>
                  <a:cubicBezTo>
                    <a:pt x="25465" y="19386"/>
                    <a:pt x="28531" y="18631"/>
                    <a:pt x="29712" y="14459"/>
                  </a:cubicBezTo>
                  <a:cubicBezTo>
                    <a:pt x="30110" y="13120"/>
                    <a:pt x="29984" y="10128"/>
                    <a:pt x="29984" y="10128"/>
                  </a:cubicBezTo>
                  <a:cubicBezTo>
                    <a:pt x="29733" y="6404"/>
                    <a:pt x="26741" y="3454"/>
                    <a:pt x="26741" y="3454"/>
                  </a:cubicBezTo>
                  <a:cubicBezTo>
                    <a:pt x="24717" y="1395"/>
                    <a:pt x="21766" y="1"/>
                    <a:pt x="17912" y="1"/>
                  </a:cubicBezTo>
                  <a:close/>
                </a:path>
              </a:pathLst>
            </a:custGeom>
            <a:solidFill>
              <a:srgbClr val="FFC67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79" name="Google Shape;1979;p11"/>
            <p:cNvSpPr/>
            <p:nvPr/>
          </p:nvSpPr>
          <p:spPr>
            <a:xfrm>
              <a:off x="3202450" y="1913388"/>
              <a:ext cx="149100" cy="127400"/>
            </a:xfrm>
            <a:custGeom>
              <a:avLst/>
              <a:gdLst/>
              <a:ahLst/>
              <a:cxnLst/>
              <a:rect l="l" t="t" r="r" b="b"/>
              <a:pathLst>
                <a:path w="5964" h="5096" extrusionOk="0">
                  <a:moveTo>
                    <a:pt x="3411" y="1"/>
                  </a:moveTo>
                  <a:cubicBezTo>
                    <a:pt x="1151" y="1"/>
                    <a:pt x="0" y="2742"/>
                    <a:pt x="1611" y="4353"/>
                  </a:cubicBezTo>
                  <a:cubicBezTo>
                    <a:pt x="2125" y="4866"/>
                    <a:pt x="2760" y="5096"/>
                    <a:pt x="3385" y="5096"/>
                  </a:cubicBezTo>
                  <a:cubicBezTo>
                    <a:pt x="4697" y="5096"/>
                    <a:pt x="5963" y="4084"/>
                    <a:pt x="5963" y="2553"/>
                  </a:cubicBezTo>
                  <a:cubicBezTo>
                    <a:pt x="5963" y="1131"/>
                    <a:pt x="4813" y="1"/>
                    <a:pt x="3411" y="1"/>
                  </a:cubicBezTo>
                  <a:close/>
                </a:path>
              </a:pathLst>
            </a:custGeom>
            <a:solidFill>
              <a:srgbClr val="FF7D30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80" name="Google Shape;1980;p11"/>
            <p:cNvSpPr/>
            <p:nvPr/>
          </p:nvSpPr>
          <p:spPr>
            <a:xfrm>
              <a:off x="3131300" y="1739213"/>
              <a:ext cx="148575" cy="127225"/>
            </a:xfrm>
            <a:custGeom>
              <a:avLst/>
              <a:gdLst/>
              <a:ahLst/>
              <a:cxnLst/>
              <a:rect l="l" t="t" r="r" b="b"/>
              <a:pathLst>
                <a:path w="5943" h="5089" extrusionOk="0">
                  <a:moveTo>
                    <a:pt x="3411" y="0"/>
                  </a:moveTo>
                  <a:cubicBezTo>
                    <a:pt x="1131" y="0"/>
                    <a:pt x="1" y="2741"/>
                    <a:pt x="1612" y="4331"/>
                  </a:cubicBezTo>
                  <a:cubicBezTo>
                    <a:pt x="2128" y="4855"/>
                    <a:pt x="2767" y="5089"/>
                    <a:pt x="3393" y="5089"/>
                  </a:cubicBezTo>
                  <a:cubicBezTo>
                    <a:pt x="4694" y="5089"/>
                    <a:pt x="5943" y="4078"/>
                    <a:pt x="5943" y="2553"/>
                  </a:cubicBezTo>
                  <a:cubicBezTo>
                    <a:pt x="5943" y="1130"/>
                    <a:pt x="4813" y="0"/>
                    <a:pt x="3411" y="0"/>
                  </a:cubicBezTo>
                  <a:close/>
                </a:path>
              </a:pathLst>
            </a:custGeom>
            <a:solidFill>
              <a:srgbClr val="FFF85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81" name="Google Shape;1981;p11"/>
            <p:cNvSpPr/>
            <p:nvPr/>
          </p:nvSpPr>
          <p:spPr>
            <a:xfrm>
              <a:off x="3194600" y="1574963"/>
              <a:ext cx="149100" cy="127400"/>
            </a:xfrm>
            <a:custGeom>
              <a:avLst/>
              <a:gdLst/>
              <a:ahLst/>
              <a:cxnLst/>
              <a:rect l="l" t="t" r="r" b="b"/>
              <a:pathLst>
                <a:path w="5964" h="5096" extrusionOk="0">
                  <a:moveTo>
                    <a:pt x="3411" y="0"/>
                  </a:moveTo>
                  <a:cubicBezTo>
                    <a:pt x="1151" y="0"/>
                    <a:pt x="0" y="2741"/>
                    <a:pt x="1612" y="4352"/>
                  </a:cubicBezTo>
                  <a:cubicBezTo>
                    <a:pt x="2132" y="4866"/>
                    <a:pt x="2769" y="5095"/>
                    <a:pt x="3394" y="5095"/>
                  </a:cubicBezTo>
                  <a:cubicBezTo>
                    <a:pt x="4706" y="5095"/>
                    <a:pt x="5964" y="4083"/>
                    <a:pt x="5964" y="2553"/>
                  </a:cubicBezTo>
                  <a:cubicBezTo>
                    <a:pt x="5964" y="1151"/>
                    <a:pt x="4813" y="0"/>
                    <a:pt x="3411" y="0"/>
                  </a:cubicBezTo>
                  <a:close/>
                </a:path>
              </a:pathLst>
            </a:custGeom>
            <a:solidFill>
              <a:srgbClr val="709DB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82" name="Google Shape;1982;p11"/>
            <p:cNvSpPr/>
            <p:nvPr/>
          </p:nvSpPr>
          <p:spPr>
            <a:xfrm>
              <a:off x="3367750" y="1544088"/>
              <a:ext cx="149100" cy="127250"/>
            </a:xfrm>
            <a:custGeom>
              <a:avLst/>
              <a:gdLst/>
              <a:ahLst/>
              <a:cxnLst/>
              <a:rect l="l" t="t" r="r" b="b"/>
              <a:pathLst>
                <a:path w="5964" h="5090" extrusionOk="0">
                  <a:moveTo>
                    <a:pt x="3411" y="1"/>
                  </a:moveTo>
                  <a:cubicBezTo>
                    <a:pt x="1151" y="1"/>
                    <a:pt x="0" y="2742"/>
                    <a:pt x="1611" y="4332"/>
                  </a:cubicBezTo>
                  <a:cubicBezTo>
                    <a:pt x="2128" y="4855"/>
                    <a:pt x="2768" y="5089"/>
                    <a:pt x="3397" y="5089"/>
                  </a:cubicBezTo>
                  <a:cubicBezTo>
                    <a:pt x="4705" y="5089"/>
                    <a:pt x="5963" y="4079"/>
                    <a:pt x="5963" y="2553"/>
                  </a:cubicBezTo>
                  <a:cubicBezTo>
                    <a:pt x="5963" y="1131"/>
                    <a:pt x="4813" y="1"/>
                    <a:pt x="3411" y="1"/>
                  </a:cubicBezTo>
                  <a:close/>
                </a:path>
              </a:pathLst>
            </a:custGeom>
            <a:solidFill>
              <a:srgbClr val="39B44A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83" name="Google Shape;1983;p11"/>
            <p:cNvSpPr/>
            <p:nvPr/>
          </p:nvSpPr>
          <p:spPr>
            <a:xfrm>
              <a:off x="3438350" y="1963088"/>
              <a:ext cx="94200" cy="191475"/>
            </a:xfrm>
            <a:custGeom>
              <a:avLst/>
              <a:gdLst/>
              <a:ahLst/>
              <a:cxnLst/>
              <a:rect l="l" t="t" r="r" b="b"/>
              <a:pathLst>
                <a:path w="3768" h="7659" extrusionOk="0">
                  <a:moveTo>
                    <a:pt x="1717" y="0"/>
                  </a:moveTo>
                  <a:cubicBezTo>
                    <a:pt x="1131" y="649"/>
                    <a:pt x="859" y="1821"/>
                    <a:pt x="440" y="3118"/>
                  </a:cubicBezTo>
                  <a:cubicBezTo>
                    <a:pt x="22" y="4583"/>
                    <a:pt x="1" y="6152"/>
                    <a:pt x="377" y="7659"/>
                  </a:cubicBezTo>
                  <a:cubicBezTo>
                    <a:pt x="1570" y="6654"/>
                    <a:pt x="2449" y="5357"/>
                    <a:pt x="2951" y="3892"/>
                  </a:cubicBezTo>
                  <a:cubicBezTo>
                    <a:pt x="3349" y="2616"/>
                    <a:pt x="3767" y="1486"/>
                    <a:pt x="3683" y="607"/>
                  </a:cubicBezTo>
                  <a:lnTo>
                    <a:pt x="1717" y="0"/>
                  </a:lnTo>
                  <a:close/>
                </a:path>
              </a:pathLst>
            </a:custGeom>
            <a:solidFill>
              <a:srgbClr val="FF9E2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84" name="Google Shape;1984;p11"/>
            <p:cNvSpPr/>
            <p:nvPr/>
          </p:nvSpPr>
          <p:spPr>
            <a:xfrm>
              <a:off x="3481250" y="1450988"/>
              <a:ext cx="195150" cy="527300"/>
            </a:xfrm>
            <a:custGeom>
              <a:avLst/>
              <a:gdLst/>
              <a:ahLst/>
              <a:cxnLst/>
              <a:rect l="l" t="t" r="r" b="b"/>
              <a:pathLst>
                <a:path w="7806" h="21092" extrusionOk="0">
                  <a:moveTo>
                    <a:pt x="7156" y="0"/>
                  </a:moveTo>
                  <a:lnTo>
                    <a:pt x="1" y="20484"/>
                  </a:lnTo>
                  <a:lnTo>
                    <a:pt x="1967" y="21091"/>
                  </a:lnTo>
                  <a:lnTo>
                    <a:pt x="7805" y="209"/>
                  </a:lnTo>
                  <a:lnTo>
                    <a:pt x="7156" y="0"/>
                  </a:lnTo>
                  <a:close/>
                </a:path>
              </a:pathLst>
            </a:custGeom>
            <a:solidFill>
              <a:srgbClr val="F53A00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85" name="Google Shape;1985;p11"/>
            <p:cNvSpPr/>
            <p:nvPr/>
          </p:nvSpPr>
          <p:spPr>
            <a:xfrm>
              <a:off x="3481250" y="1882538"/>
              <a:ext cx="71700" cy="95750"/>
            </a:xfrm>
            <a:custGeom>
              <a:avLst/>
              <a:gdLst/>
              <a:ahLst/>
              <a:cxnLst/>
              <a:rect l="l" t="t" r="r" b="b"/>
              <a:pathLst>
                <a:path w="2868" h="3830" extrusionOk="0">
                  <a:moveTo>
                    <a:pt x="1109" y="0"/>
                  </a:moveTo>
                  <a:lnTo>
                    <a:pt x="1" y="3222"/>
                  </a:lnTo>
                  <a:lnTo>
                    <a:pt x="1967" y="3829"/>
                  </a:lnTo>
                  <a:lnTo>
                    <a:pt x="2867" y="565"/>
                  </a:lnTo>
                  <a:lnTo>
                    <a:pt x="1109" y="0"/>
                  </a:lnTo>
                  <a:close/>
                </a:path>
              </a:pathLst>
            </a:custGeom>
            <a:solidFill>
              <a:srgbClr val="E5E5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86" name="Google Shape;1986;p11"/>
            <p:cNvSpPr/>
            <p:nvPr/>
          </p:nvSpPr>
          <p:spPr>
            <a:xfrm>
              <a:off x="3474450" y="1958038"/>
              <a:ext cx="62275" cy="25600"/>
            </a:xfrm>
            <a:custGeom>
              <a:avLst/>
              <a:gdLst/>
              <a:ahLst/>
              <a:cxnLst/>
              <a:rect l="l" t="t" r="r" b="b"/>
              <a:pathLst>
                <a:path w="2491" h="1024" extrusionOk="0">
                  <a:moveTo>
                    <a:pt x="205" y="1"/>
                  </a:moveTo>
                  <a:cubicBezTo>
                    <a:pt x="126" y="1"/>
                    <a:pt x="59" y="53"/>
                    <a:pt x="42" y="119"/>
                  </a:cubicBezTo>
                  <a:cubicBezTo>
                    <a:pt x="1" y="223"/>
                    <a:pt x="63" y="328"/>
                    <a:pt x="168" y="370"/>
                  </a:cubicBezTo>
                  <a:lnTo>
                    <a:pt x="2218" y="1018"/>
                  </a:lnTo>
                  <a:cubicBezTo>
                    <a:pt x="2236" y="1022"/>
                    <a:pt x="2253" y="1024"/>
                    <a:pt x="2270" y="1024"/>
                  </a:cubicBezTo>
                  <a:cubicBezTo>
                    <a:pt x="2356" y="1024"/>
                    <a:pt x="2435" y="980"/>
                    <a:pt x="2470" y="893"/>
                  </a:cubicBezTo>
                  <a:cubicBezTo>
                    <a:pt x="2490" y="788"/>
                    <a:pt x="2428" y="684"/>
                    <a:pt x="2344" y="663"/>
                  </a:cubicBezTo>
                  <a:lnTo>
                    <a:pt x="273" y="14"/>
                  </a:lnTo>
                  <a:cubicBezTo>
                    <a:pt x="250" y="5"/>
                    <a:pt x="227" y="1"/>
                    <a:pt x="205" y="1"/>
                  </a:cubicBezTo>
                  <a:close/>
                </a:path>
              </a:pathLst>
            </a:custGeom>
            <a:solidFill>
              <a:srgbClr val="808080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87" name="Google Shape;1987;p11"/>
            <p:cNvSpPr/>
            <p:nvPr/>
          </p:nvSpPr>
          <p:spPr>
            <a:xfrm>
              <a:off x="3500075" y="1876638"/>
              <a:ext cx="62275" cy="25900"/>
            </a:xfrm>
            <a:custGeom>
              <a:avLst/>
              <a:gdLst/>
              <a:ahLst/>
              <a:cxnLst/>
              <a:rect l="l" t="t" r="r" b="b"/>
              <a:pathLst>
                <a:path w="2491" h="1036" extrusionOk="0">
                  <a:moveTo>
                    <a:pt x="221" y="1"/>
                  </a:moveTo>
                  <a:cubicBezTo>
                    <a:pt x="135" y="1"/>
                    <a:pt x="57" y="44"/>
                    <a:pt x="22" y="132"/>
                  </a:cubicBezTo>
                  <a:cubicBezTo>
                    <a:pt x="1" y="236"/>
                    <a:pt x="64" y="341"/>
                    <a:pt x="147" y="362"/>
                  </a:cubicBezTo>
                  <a:lnTo>
                    <a:pt x="2219" y="1031"/>
                  </a:lnTo>
                  <a:cubicBezTo>
                    <a:pt x="2232" y="1034"/>
                    <a:pt x="2246" y="1035"/>
                    <a:pt x="2260" y="1035"/>
                  </a:cubicBezTo>
                  <a:cubicBezTo>
                    <a:pt x="2349" y="1035"/>
                    <a:pt x="2431" y="978"/>
                    <a:pt x="2449" y="906"/>
                  </a:cubicBezTo>
                  <a:cubicBezTo>
                    <a:pt x="2491" y="801"/>
                    <a:pt x="2428" y="697"/>
                    <a:pt x="2344" y="655"/>
                  </a:cubicBezTo>
                  <a:lnTo>
                    <a:pt x="273" y="6"/>
                  </a:lnTo>
                  <a:cubicBezTo>
                    <a:pt x="255" y="3"/>
                    <a:pt x="238" y="1"/>
                    <a:pt x="221" y="1"/>
                  </a:cubicBezTo>
                  <a:close/>
                </a:path>
              </a:pathLst>
            </a:custGeom>
            <a:solidFill>
              <a:srgbClr val="808080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88" name="Google Shape;1988;p11"/>
            <p:cNvSpPr/>
            <p:nvPr/>
          </p:nvSpPr>
          <p:spPr>
            <a:xfrm>
              <a:off x="2993713" y="1478688"/>
              <a:ext cx="752750" cy="648650"/>
            </a:xfrm>
            <a:custGeom>
              <a:avLst/>
              <a:gdLst/>
              <a:ahLst/>
              <a:cxnLst/>
              <a:rect l="l" t="t" r="r" b="b"/>
              <a:pathLst>
                <a:path w="30110" h="25946" extrusionOk="0">
                  <a:moveTo>
                    <a:pt x="19050" y="13360"/>
                  </a:moveTo>
                  <a:cubicBezTo>
                    <a:pt x="20348" y="13360"/>
                    <a:pt x="21594" y="14367"/>
                    <a:pt x="21594" y="15882"/>
                  </a:cubicBezTo>
                  <a:cubicBezTo>
                    <a:pt x="21594" y="17284"/>
                    <a:pt x="20464" y="18414"/>
                    <a:pt x="19062" y="18414"/>
                  </a:cubicBezTo>
                  <a:cubicBezTo>
                    <a:pt x="16823" y="18414"/>
                    <a:pt x="15693" y="15694"/>
                    <a:pt x="17284" y="14104"/>
                  </a:cubicBezTo>
                  <a:cubicBezTo>
                    <a:pt x="17798" y="13590"/>
                    <a:pt x="18430" y="13360"/>
                    <a:pt x="19050" y="13360"/>
                  </a:cubicBezTo>
                  <a:close/>
                  <a:moveTo>
                    <a:pt x="17912" y="1"/>
                  </a:moveTo>
                  <a:cubicBezTo>
                    <a:pt x="17025" y="1"/>
                    <a:pt x="16090" y="75"/>
                    <a:pt x="15108" y="231"/>
                  </a:cubicBezTo>
                  <a:cubicBezTo>
                    <a:pt x="3558" y="2052"/>
                    <a:pt x="1" y="16196"/>
                    <a:pt x="7491" y="22829"/>
                  </a:cubicBezTo>
                  <a:cubicBezTo>
                    <a:pt x="10008" y="25060"/>
                    <a:pt x="12097" y="25946"/>
                    <a:pt x="13861" y="25946"/>
                  </a:cubicBezTo>
                  <a:cubicBezTo>
                    <a:pt x="17011" y="25946"/>
                    <a:pt x="19130" y="23126"/>
                    <a:pt x="20820" y="20109"/>
                  </a:cubicBezTo>
                  <a:cubicBezTo>
                    <a:pt x="21144" y="19613"/>
                    <a:pt x="21693" y="19326"/>
                    <a:pt x="22278" y="19326"/>
                  </a:cubicBezTo>
                  <a:cubicBezTo>
                    <a:pt x="22336" y="19326"/>
                    <a:pt x="22394" y="19329"/>
                    <a:pt x="22452" y="19335"/>
                  </a:cubicBezTo>
                  <a:cubicBezTo>
                    <a:pt x="22730" y="19365"/>
                    <a:pt x="23050" y="19386"/>
                    <a:pt x="23398" y="19386"/>
                  </a:cubicBezTo>
                  <a:cubicBezTo>
                    <a:pt x="25465" y="19386"/>
                    <a:pt x="28531" y="18631"/>
                    <a:pt x="29712" y="14459"/>
                  </a:cubicBezTo>
                  <a:cubicBezTo>
                    <a:pt x="30110" y="13120"/>
                    <a:pt x="29984" y="10128"/>
                    <a:pt x="29984" y="10128"/>
                  </a:cubicBezTo>
                  <a:cubicBezTo>
                    <a:pt x="29733" y="6404"/>
                    <a:pt x="26741" y="3454"/>
                    <a:pt x="26741" y="3454"/>
                  </a:cubicBezTo>
                  <a:cubicBezTo>
                    <a:pt x="24717" y="1395"/>
                    <a:pt x="21766" y="1"/>
                    <a:pt x="17912" y="1"/>
                  </a:cubicBezTo>
                  <a:close/>
                </a:path>
              </a:pathLst>
            </a:custGeom>
            <a:solidFill>
              <a:srgbClr val="FFC67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89" name="Google Shape;1989;p11"/>
            <p:cNvSpPr/>
            <p:nvPr/>
          </p:nvSpPr>
          <p:spPr>
            <a:xfrm>
              <a:off x="3202438" y="1913388"/>
              <a:ext cx="149100" cy="127400"/>
            </a:xfrm>
            <a:custGeom>
              <a:avLst/>
              <a:gdLst/>
              <a:ahLst/>
              <a:cxnLst/>
              <a:rect l="l" t="t" r="r" b="b"/>
              <a:pathLst>
                <a:path w="5964" h="5096" extrusionOk="0">
                  <a:moveTo>
                    <a:pt x="3411" y="1"/>
                  </a:moveTo>
                  <a:cubicBezTo>
                    <a:pt x="1151" y="1"/>
                    <a:pt x="0" y="2742"/>
                    <a:pt x="1611" y="4353"/>
                  </a:cubicBezTo>
                  <a:cubicBezTo>
                    <a:pt x="2125" y="4866"/>
                    <a:pt x="2760" y="5096"/>
                    <a:pt x="3385" y="5096"/>
                  </a:cubicBezTo>
                  <a:cubicBezTo>
                    <a:pt x="4697" y="5096"/>
                    <a:pt x="5963" y="4084"/>
                    <a:pt x="5963" y="2553"/>
                  </a:cubicBezTo>
                  <a:cubicBezTo>
                    <a:pt x="5963" y="1131"/>
                    <a:pt x="4813" y="1"/>
                    <a:pt x="341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90" name="Google Shape;1990;p11"/>
            <p:cNvSpPr/>
            <p:nvPr/>
          </p:nvSpPr>
          <p:spPr>
            <a:xfrm>
              <a:off x="3131288" y="1739213"/>
              <a:ext cx="148575" cy="127225"/>
            </a:xfrm>
            <a:custGeom>
              <a:avLst/>
              <a:gdLst/>
              <a:ahLst/>
              <a:cxnLst/>
              <a:rect l="l" t="t" r="r" b="b"/>
              <a:pathLst>
                <a:path w="5943" h="5089" extrusionOk="0">
                  <a:moveTo>
                    <a:pt x="3411" y="0"/>
                  </a:moveTo>
                  <a:cubicBezTo>
                    <a:pt x="1131" y="0"/>
                    <a:pt x="1" y="2741"/>
                    <a:pt x="1612" y="4331"/>
                  </a:cubicBezTo>
                  <a:cubicBezTo>
                    <a:pt x="2128" y="4855"/>
                    <a:pt x="2767" y="5089"/>
                    <a:pt x="3393" y="5089"/>
                  </a:cubicBezTo>
                  <a:cubicBezTo>
                    <a:pt x="4694" y="5089"/>
                    <a:pt x="5943" y="4078"/>
                    <a:pt x="5943" y="2553"/>
                  </a:cubicBezTo>
                  <a:cubicBezTo>
                    <a:pt x="5943" y="1130"/>
                    <a:pt x="4813" y="0"/>
                    <a:pt x="3411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91" name="Google Shape;1991;p11"/>
            <p:cNvSpPr/>
            <p:nvPr/>
          </p:nvSpPr>
          <p:spPr>
            <a:xfrm>
              <a:off x="3194588" y="1574963"/>
              <a:ext cx="149100" cy="127400"/>
            </a:xfrm>
            <a:custGeom>
              <a:avLst/>
              <a:gdLst/>
              <a:ahLst/>
              <a:cxnLst/>
              <a:rect l="l" t="t" r="r" b="b"/>
              <a:pathLst>
                <a:path w="5964" h="5096" extrusionOk="0">
                  <a:moveTo>
                    <a:pt x="3411" y="0"/>
                  </a:moveTo>
                  <a:cubicBezTo>
                    <a:pt x="1151" y="0"/>
                    <a:pt x="0" y="2741"/>
                    <a:pt x="1612" y="4352"/>
                  </a:cubicBezTo>
                  <a:cubicBezTo>
                    <a:pt x="2132" y="4866"/>
                    <a:pt x="2769" y="5095"/>
                    <a:pt x="3394" y="5095"/>
                  </a:cubicBezTo>
                  <a:cubicBezTo>
                    <a:pt x="4706" y="5095"/>
                    <a:pt x="5964" y="4083"/>
                    <a:pt x="5964" y="2553"/>
                  </a:cubicBezTo>
                  <a:cubicBezTo>
                    <a:pt x="5964" y="1151"/>
                    <a:pt x="4813" y="0"/>
                    <a:pt x="341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92" name="Google Shape;1992;p11"/>
            <p:cNvSpPr/>
            <p:nvPr/>
          </p:nvSpPr>
          <p:spPr>
            <a:xfrm>
              <a:off x="3367738" y="1544088"/>
              <a:ext cx="149100" cy="127250"/>
            </a:xfrm>
            <a:custGeom>
              <a:avLst/>
              <a:gdLst/>
              <a:ahLst/>
              <a:cxnLst/>
              <a:rect l="l" t="t" r="r" b="b"/>
              <a:pathLst>
                <a:path w="5964" h="5090" extrusionOk="0">
                  <a:moveTo>
                    <a:pt x="3411" y="1"/>
                  </a:moveTo>
                  <a:cubicBezTo>
                    <a:pt x="1151" y="1"/>
                    <a:pt x="0" y="2742"/>
                    <a:pt x="1611" y="4332"/>
                  </a:cubicBezTo>
                  <a:cubicBezTo>
                    <a:pt x="2128" y="4855"/>
                    <a:pt x="2768" y="5089"/>
                    <a:pt x="3397" y="5089"/>
                  </a:cubicBezTo>
                  <a:cubicBezTo>
                    <a:pt x="4705" y="5089"/>
                    <a:pt x="5963" y="4079"/>
                    <a:pt x="5963" y="2553"/>
                  </a:cubicBezTo>
                  <a:cubicBezTo>
                    <a:pt x="5963" y="1131"/>
                    <a:pt x="4813" y="1"/>
                    <a:pt x="341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93" name="Google Shape;1993;p11"/>
            <p:cNvSpPr/>
            <p:nvPr/>
          </p:nvSpPr>
          <p:spPr>
            <a:xfrm>
              <a:off x="3438338" y="1963088"/>
              <a:ext cx="94200" cy="191475"/>
            </a:xfrm>
            <a:custGeom>
              <a:avLst/>
              <a:gdLst/>
              <a:ahLst/>
              <a:cxnLst/>
              <a:rect l="l" t="t" r="r" b="b"/>
              <a:pathLst>
                <a:path w="3768" h="7659" extrusionOk="0">
                  <a:moveTo>
                    <a:pt x="1717" y="0"/>
                  </a:moveTo>
                  <a:cubicBezTo>
                    <a:pt x="1131" y="649"/>
                    <a:pt x="859" y="1821"/>
                    <a:pt x="440" y="3118"/>
                  </a:cubicBezTo>
                  <a:cubicBezTo>
                    <a:pt x="22" y="4583"/>
                    <a:pt x="1" y="6152"/>
                    <a:pt x="377" y="7659"/>
                  </a:cubicBezTo>
                  <a:cubicBezTo>
                    <a:pt x="1570" y="6654"/>
                    <a:pt x="2449" y="5357"/>
                    <a:pt x="2951" y="3892"/>
                  </a:cubicBezTo>
                  <a:cubicBezTo>
                    <a:pt x="3349" y="2616"/>
                    <a:pt x="3767" y="1486"/>
                    <a:pt x="3683" y="607"/>
                  </a:cubicBezTo>
                  <a:lnTo>
                    <a:pt x="1717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94" name="Google Shape;1994;p11"/>
            <p:cNvSpPr/>
            <p:nvPr/>
          </p:nvSpPr>
          <p:spPr>
            <a:xfrm>
              <a:off x="3481238" y="1450988"/>
              <a:ext cx="195150" cy="527300"/>
            </a:xfrm>
            <a:custGeom>
              <a:avLst/>
              <a:gdLst/>
              <a:ahLst/>
              <a:cxnLst/>
              <a:rect l="l" t="t" r="r" b="b"/>
              <a:pathLst>
                <a:path w="7806" h="21092" extrusionOk="0">
                  <a:moveTo>
                    <a:pt x="7156" y="0"/>
                  </a:moveTo>
                  <a:lnTo>
                    <a:pt x="1" y="20484"/>
                  </a:lnTo>
                  <a:lnTo>
                    <a:pt x="1967" y="21091"/>
                  </a:lnTo>
                  <a:lnTo>
                    <a:pt x="7805" y="209"/>
                  </a:lnTo>
                  <a:lnTo>
                    <a:pt x="7156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95" name="Google Shape;1995;p11"/>
            <p:cNvSpPr/>
            <p:nvPr/>
          </p:nvSpPr>
          <p:spPr>
            <a:xfrm>
              <a:off x="3481238" y="1882538"/>
              <a:ext cx="71700" cy="95750"/>
            </a:xfrm>
            <a:custGeom>
              <a:avLst/>
              <a:gdLst/>
              <a:ahLst/>
              <a:cxnLst/>
              <a:rect l="l" t="t" r="r" b="b"/>
              <a:pathLst>
                <a:path w="2868" h="3830" extrusionOk="0">
                  <a:moveTo>
                    <a:pt x="1109" y="0"/>
                  </a:moveTo>
                  <a:lnTo>
                    <a:pt x="1" y="3222"/>
                  </a:lnTo>
                  <a:lnTo>
                    <a:pt x="1967" y="3829"/>
                  </a:lnTo>
                  <a:lnTo>
                    <a:pt x="2867" y="565"/>
                  </a:lnTo>
                  <a:lnTo>
                    <a:pt x="1109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96" name="Google Shape;1996;p11"/>
            <p:cNvSpPr/>
            <p:nvPr/>
          </p:nvSpPr>
          <p:spPr>
            <a:xfrm>
              <a:off x="3474438" y="1958038"/>
              <a:ext cx="62275" cy="25600"/>
            </a:xfrm>
            <a:custGeom>
              <a:avLst/>
              <a:gdLst/>
              <a:ahLst/>
              <a:cxnLst/>
              <a:rect l="l" t="t" r="r" b="b"/>
              <a:pathLst>
                <a:path w="2491" h="1024" extrusionOk="0">
                  <a:moveTo>
                    <a:pt x="205" y="1"/>
                  </a:moveTo>
                  <a:cubicBezTo>
                    <a:pt x="126" y="1"/>
                    <a:pt x="59" y="53"/>
                    <a:pt x="42" y="119"/>
                  </a:cubicBezTo>
                  <a:cubicBezTo>
                    <a:pt x="1" y="223"/>
                    <a:pt x="63" y="328"/>
                    <a:pt x="168" y="370"/>
                  </a:cubicBezTo>
                  <a:lnTo>
                    <a:pt x="2218" y="1018"/>
                  </a:lnTo>
                  <a:cubicBezTo>
                    <a:pt x="2236" y="1022"/>
                    <a:pt x="2253" y="1024"/>
                    <a:pt x="2270" y="1024"/>
                  </a:cubicBezTo>
                  <a:cubicBezTo>
                    <a:pt x="2356" y="1024"/>
                    <a:pt x="2435" y="980"/>
                    <a:pt x="2470" y="893"/>
                  </a:cubicBezTo>
                  <a:cubicBezTo>
                    <a:pt x="2490" y="788"/>
                    <a:pt x="2428" y="684"/>
                    <a:pt x="2344" y="663"/>
                  </a:cubicBezTo>
                  <a:lnTo>
                    <a:pt x="273" y="14"/>
                  </a:lnTo>
                  <a:cubicBezTo>
                    <a:pt x="250" y="5"/>
                    <a:pt x="227" y="1"/>
                    <a:pt x="20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97" name="Google Shape;1997;p11"/>
            <p:cNvSpPr/>
            <p:nvPr/>
          </p:nvSpPr>
          <p:spPr>
            <a:xfrm>
              <a:off x="3500063" y="1876638"/>
              <a:ext cx="62275" cy="25900"/>
            </a:xfrm>
            <a:custGeom>
              <a:avLst/>
              <a:gdLst/>
              <a:ahLst/>
              <a:cxnLst/>
              <a:rect l="l" t="t" r="r" b="b"/>
              <a:pathLst>
                <a:path w="2491" h="1036" extrusionOk="0">
                  <a:moveTo>
                    <a:pt x="221" y="1"/>
                  </a:moveTo>
                  <a:cubicBezTo>
                    <a:pt x="135" y="1"/>
                    <a:pt x="57" y="44"/>
                    <a:pt x="22" y="132"/>
                  </a:cubicBezTo>
                  <a:cubicBezTo>
                    <a:pt x="1" y="236"/>
                    <a:pt x="64" y="341"/>
                    <a:pt x="147" y="362"/>
                  </a:cubicBezTo>
                  <a:lnTo>
                    <a:pt x="2219" y="1031"/>
                  </a:lnTo>
                  <a:cubicBezTo>
                    <a:pt x="2232" y="1034"/>
                    <a:pt x="2246" y="1035"/>
                    <a:pt x="2260" y="1035"/>
                  </a:cubicBezTo>
                  <a:cubicBezTo>
                    <a:pt x="2349" y="1035"/>
                    <a:pt x="2431" y="978"/>
                    <a:pt x="2449" y="906"/>
                  </a:cubicBezTo>
                  <a:cubicBezTo>
                    <a:pt x="2491" y="801"/>
                    <a:pt x="2428" y="697"/>
                    <a:pt x="2344" y="655"/>
                  </a:cubicBezTo>
                  <a:lnTo>
                    <a:pt x="273" y="6"/>
                  </a:lnTo>
                  <a:cubicBezTo>
                    <a:pt x="255" y="3"/>
                    <a:pt x="238" y="1"/>
                    <a:pt x="22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1998" name="Google Shape;1998;p11"/>
          <p:cNvGrpSpPr/>
          <p:nvPr/>
        </p:nvGrpSpPr>
        <p:grpSpPr>
          <a:xfrm rot="-7159237">
            <a:off x="5518815" y="5540257"/>
            <a:ext cx="374717" cy="784600"/>
            <a:chOff x="724161" y="2710893"/>
            <a:chExt cx="281035" cy="588445"/>
          </a:xfrm>
        </p:grpSpPr>
        <p:sp>
          <p:nvSpPr>
            <p:cNvPr id="1999" name="Google Shape;1999;p11"/>
            <p:cNvSpPr/>
            <p:nvPr/>
          </p:nvSpPr>
          <p:spPr>
            <a:xfrm>
              <a:off x="930849" y="2710893"/>
              <a:ext cx="74347" cy="86001"/>
            </a:xfrm>
            <a:custGeom>
              <a:avLst/>
              <a:gdLst/>
              <a:ahLst/>
              <a:cxnLst/>
              <a:rect l="l" t="t" r="r" b="b"/>
              <a:pathLst>
                <a:path w="2303" h="2664" extrusionOk="0">
                  <a:moveTo>
                    <a:pt x="1087" y="0"/>
                  </a:moveTo>
                  <a:cubicBezTo>
                    <a:pt x="967" y="0"/>
                    <a:pt x="858" y="67"/>
                    <a:pt x="796" y="192"/>
                  </a:cubicBezTo>
                  <a:lnTo>
                    <a:pt x="63" y="1845"/>
                  </a:lnTo>
                  <a:cubicBezTo>
                    <a:pt x="1" y="1991"/>
                    <a:pt x="63" y="2179"/>
                    <a:pt x="210" y="2242"/>
                  </a:cubicBezTo>
                  <a:lnTo>
                    <a:pt x="1089" y="2640"/>
                  </a:lnTo>
                  <a:cubicBezTo>
                    <a:pt x="1126" y="2656"/>
                    <a:pt x="1166" y="2664"/>
                    <a:pt x="1206" y="2664"/>
                  </a:cubicBezTo>
                  <a:cubicBezTo>
                    <a:pt x="1323" y="2664"/>
                    <a:pt x="1440" y="2597"/>
                    <a:pt x="1486" y="2472"/>
                  </a:cubicBezTo>
                  <a:lnTo>
                    <a:pt x="2219" y="819"/>
                  </a:lnTo>
                  <a:cubicBezTo>
                    <a:pt x="2302" y="673"/>
                    <a:pt x="2219" y="485"/>
                    <a:pt x="2072" y="422"/>
                  </a:cubicBezTo>
                  <a:lnTo>
                    <a:pt x="1214" y="24"/>
                  </a:lnTo>
                  <a:cubicBezTo>
                    <a:pt x="1172" y="8"/>
                    <a:pt x="1129" y="0"/>
                    <a:pt x="1087" y="0"/>
                  </a:cubicBezTo>
                  <a:close/>
                </a:path>
              </a:pathLst>
            </a:custGeom>
            <a:solidFill>
              <a:srgbClr val="FF7B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00" name="Google Shape;2000;p11"/>
            <p:cNvSpPr/>
            <p:nvPr/>
          </p:nvSpPr>
          <p:spPr>
            <a:xfrm>
              <a:off x="933561" y="2736655"/>
              <a:ext cx="60142" cy="52039"/>
            </a:xfrm>
            <a:custGeom>
              <a:avLst/>
              <a:gdLst/>
              <a:ahLst/>
              <a:cxnLst/>
              <a:rect l="l" t="t" r="r" b="b"/>
              <a:pathLst>
                <a:path w="1863" h="1612" extrusionOk="0">
                  <a:moveTo>
                    <a:pt x="440" y="1"/>
                  </a:moveTo>
                  <a:lnTo>
                    <a:pt x="0" y="984"/>
                  </a:lnTo>
                  <a:lnTo>
                    <a:pt x="1444" y="1612"/>
                  </a:lnTo>
                  <a:lnTo>
                    <a:pt x="1863" y="649"/>
                  </a:lnTo>
                  <a:lnTo>
                    <a:pt x="440" y="1"/>
                  </a:lnTo>
                  <a:close/>
                </a:path>
              </a:pathLst>
            </a:custGeom>
            <a:solidFill>
              <a:srgbClr val="B2B2B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01" name="Google Shape;2001;p11"/>
            <p:cNvSpPr/>
            <p:nvPr/>
          </p:nvSpPr>
          <p:spPr>
            <a:xfrm>
              <a:off x="725500" y="2769066"/>
              <a:ext cx="222943" cy="472874"/>
            </a:xfrm>
            <a:custGeom>
              <a:avLst/>
              <a:gdLst/>
              <a:ahLst/>
              <a:cxnLst/>
              <a:rect l="l" t="t" r="r" b="b"/>
              <a:pathLst>
                <a:path w="6906" h="14648" extrusionOk="0">
                  <a:moveTo>
                    <a:pt x="6424" y="1"/>
                  </a:moveTo>
                  <a:lnTo>
                    <a:pt x="1" y="14438"/>
                  </a:lnTo>
                  <a:lnTo>
                    <a:pt x="461" y="14647"/>
                  </a:lnTo>
                  <a:lnTo>
                    <a:pt x="6906" y="210"/>
                  </a:lnTo>
                  <a:lnTo>
                    <a:pt x="6424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02" name="Google Shape;2002;p11"/>
            <p:cNvSpPr/>
            <p:nvPr/>
          </p:nvSpPr>
          <p:spPr>
            <a:xfrm>
              <a:off x="740383" y="2775168"/>
              <a:ext cx="223589" cy="472842"/>
            </a:xfrm>
            <a:custGeom>
              <a:avLst/>
              <a:gdLst/>
              <a:ahLst/>
              <a:cxnLst/>
              <a:rect l="l" t="t" r="r" b="b"/>
              <a:pathLst>
                <a:path w="6926" h="14647" extrusionOk="0">
                  <a:moveTo>
                    <a:pt x="6445" y="0"/>
                  </a:moveTo>
                  <a:lnTo>
                    <a:pt x="0" y="14437"/>
                  </a:lnTo>
                  <a:lnTo>
                    <a:pt x="482" y="14647"/>
                  </a:lnTo>
                  <a:lnTo>
                    <a:pt x="6926" y="209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03" name="Google Shape;2003;p11"/>
            <p:cNvSpPr/>
            <p:nvPr/>
          </p:nvSpPr>
          <p:spPr>
            <a:xfrm>
              <a:off x="755910" y="2782593"/>
              <a:ext cx="223621" cy="472842"/>
            </a:xfrm>
            <a:custGeom>
              <a:avLst/>
              <a:gdLst/>
              <a:ahLst/>
              <a:cxnLst/>
              <a:rect l="l" t="t" r="r" b="b"/>
              <a:pathLst>
                <a:path w="6927" h="14647" extrusionOk="0">
                  <a:moveTo>
                    <a:pt x="6445" y="0"/>
                  </a:moveTo>
                  <a:lnTo>
                    <a:pt x="1" y="14417"/>
                  </a:lnTo>
                  <a:lnTo>
                    <a:pt x="482" y="14647"/>
                  </a:lnTo>
                  <a:lnTo>
                    <a:pt x="6926" y="210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04" name="Google Shape;2004;p11"/>
            <p:cNvSpPr/>
            <p:nvPr/>
          </p:nvSpPr>
          <p:spPr>
            <a:xfrm>
              <a:off x="928170" y="2764773"/>
              <a:ext cx="56075" cy="28893"/>
            </a:xfrm>
            <a:custGeom>
              <a:avLst/>
              <a:gdLst/>
              <a:ahLst/>
              <a:cxnLst/>
              <a:rect l="l" t="t" r="r" b="b"/>
              <a:pathLst>
                <a:path w="1737" h="895" extrusionOk="0">
                  <a:moveTo>
                    <a:pt x="142" y="0"/>
                  </a:moveTo>
                  <a:cubicBezTo>
                    <a:pt x="97" y="0"/>
                    <a:pt x="58" y="24"/>
                    <a:pt x="42" y="71"/>
                  </a:cubicBezTo>
                  <a:cubicBezTo>
                    <a:pt x="0" y="134"/>
                    <a:pt x="42" y="218"/>
                    <a:pt x="105" y="238"/>
                  </a:cubicBezTo>
                  <a:lnTo>
                    <a:pt x="1548" y="887"/>
                  </a:lnTo>
                  <a:cubicBezTo>
                    <a:pt x="1564" y="892"/>
                    <a:pt x="1580" y="895"/>
                    <a:pt x="1595" y="895"/>
                  </a:cubicBezTo>
                  <a:cubicBezTo>
                    <a:pt x="1641" y="895"/>
                    <a:pt x="1684" y="871"/>
                    <a:pt x="1716" y="824"/>
                  </a:cubicBezTo>
                  <a:cubicBezTo>
                    <a:pt x="1737" y="762"/>
                    <a:pt x="1716" y="699"/>
                    <a:pt x="1653" y="657"/>
                  </a:cubicBezTo>
                  <a:lnTo>
                    <a:pt x="188" y="8"/>
                  </a:lnTo>
                  <a:cubicBezTo>
                    <a:pt x="173" y="3"/>
                    <a:pt x="157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05" name="Google Shape;2005;p11"/>
            <p:cNvSpPr/>
            <p:nvPr/>
          </p:nvSpPr>
          <p:spPr>
            <a:xfrm>
              <a:off x="943020" y="2732361"/>
              <a:ext cx="55429" cy="29183"/>
            </a:xfrm>
            <a:custGeom>
              <a:avLst/>
              <a:gdLst/>
              <a:ahLst/>
              <a:cxnLst/>
              <a:rect l="l" t="t" r="r" b="b"/>
              <a:pathLst>
                <a:path w="1717" h="904" extrusionOk="0">
                  <a:moveTo>
                    <a:pt x="142" y="0"/>
                  </a:moveTo>
                  <a:cubicBezTo>
                    <a:pt x="90" y="0"/>
                    <a:pt x="37" y="28"/>
                    <a:pt x="21" y="92"/>
                  </a:cubicBezTo>
                  <a:cubicBezTo>
                    <a:pt x="0" y="154"/>
                    <a:pt x="21" y="217"/>
                    <a:pt x="84" y="238"/>
                  </a:cubicBezTo>
                  <a:lnTo>
                    <a:pt x="1528" y="887"/>
                  </a:lnTo>
                  <a:cubicBezTo>
                    <a:pt x="1545" y="898"/>
                    <a:pt x="1564" y="904"/>
                    <a:pt x="1583" y="904"/>
                  </a:cubicBezTo>
                  <a:cubicBezTo>
                    <a:pt x="1632" y="904"/>
                    <a:pt x="1680" y="869"/>
                    <a:pt x="1695" y="824"/>
                  </a:cubicBezTo>
                  <a:cubicBezTo>
                    <a:pt x="1716" y="761"/>
                    <a:pt x="1695" y="698"/>
                    <a:pt x="1632" y="657"/>
                  </a:cubicBezTo>
                  <a:lnTo>
                    <a:pt x="189" y="8"/>
                  </a:lnTo>
                  <a:cubicBezTo>
                    <a:pt x="174" y="3"/>
                    <a:pt x="158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06" name="Google Shape;2006;p11"/>
            <p:cNvSpPr/>
            <p:nvPr/>
          </p:nvSpPr>
          <p:spPr>
            <a:xfrm>
              <a:off x="724177" y="3234483"/>
              <a:ext cx="47294" cy="64856"/>
            </a:xfrm>
            <a:custGeom>
              <a:avLst/>
              <a:gdLst/>
              <a:ahLst/>
              <a:cxnLst/>
              <a:rect l="l" t="t" r="r" b="b"/>
              <a:pathLst>
                <a:path w="1465" h="2009" extrusionOk="0">
                  <a:moveTo>
                    <a:pt x="21" y="0"/>
                  </a:moveTo>
                  <a:lnTo>
                    <a:pt x="0" y="2009"/>
                  </a:lnTo>
                  <a:lnTo>
                    <a:pt x="1465" y="649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EBD3B9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07" name="Google Shape;2007;p11"/>
            <p:cNvSpPr/>
            <p:nvPr/>
          </p:nvSpPr>
          <p:spPr>
            <a:xfrm>
              <a:off x="724177" y="3283778"/>
              <a:ext cx="10815" cy="15560"/>
            </a:xfrm>
            <a:custGeom>
              <a:avLst/>
              <a:gdLst/>
              <a:ahLst/>
              <a:cxnLst/>
              <a:rect l="l" t="t" r="r" b="b"/>
              <a:pathLst>
                <a:path w="335" h="482" extrusionOk="0">
                  <a:moveTo>
                    <a:pt x="0" y="1"/>
                  </a:moveTo>
                  <a:lnTo>
                    <a:pt x="0" y="482"/>
                  </a:lnTo>
                  <a:lnTo>
                    <a:pt x="335" y="147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08" name="Google Shape;2008;p11"/>
            <p:cNvSpPr/>
            <p:nvPr/>
          </p:nvSpPr>
          <p:spPr>
            <a:xfrm>
              <a:off x="970718" y="2717737"/>
              <a:ext cx="34478" cy="35834"/>
            </a:xfrm>
            <a:custGeom>
              <a:avLst/>
              <a:gdLst/>
              <a:ahLst/>
              <a:cxnLst/>
              <a:rect l="l" t="t" r="r" b="b"/>
              <a:pathLst>
                <a:path w="1068" h="1110" extrusionOk="0">
                  <a:moveTo>
                    <a:pt x="356" y="1"/>
                  </a:moveTo>
                  <a:lnTo>
                    <a:pt x="0" y="775"/>
                  </a:lnTo>
                  <a:lnTo>
                    <a:pt x="774" y="1110"/>
                  </a:lnTo>
                  <a:lnTo>
                    <a:pt x="984" y="607"/>
                  </a:lnTo>
                  <a:cubicBezTo>
                    <a:pt x="1067" y="461"/>
                    <a:pt x="984" y="273"/>
                    <a:pt x="837" y="210"/>
                  </a:cubicBezTo>
                  <a:lnTo>
                    <a:pt x="356" y="1"/>
                  </a:lnTo>
                  <a:close/>
                </a:path>
              </a:pathLst>
            </a:custGeom>
            <a:solidFill>
              <a:srgbClr val="FF7B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09" name="Google Shape;2009;p11"/>
            <p:cNvSpPr/>
            <p:nvPr/>
          </p:nvSpPr>
          <p:spPr>
            <a:xfrm>
              <a:off x="956514" y="2750149"/>
              <a:ext cx="35834" cy="35834"/>
            </a:xfrm>
            <a:custGeom>
              <a:avLst/>
              <a:gdLst/>
              <a:ahLst/>
              <a:cxnLst/>
              <a:rect l="l" t="t" r="r" b="b"/>
              <a:pathLst>
                <a:path w="1110" h="1110" extrusionOk="0">
                  <a:moveTo>
                    <a:pt x="336" y="1"/>
                  </a:moveTo>
                  <a:lnTo>
                    <a:pt x="1" y="775"/>
                  </a:lnTo>
                  <a:lnTo>
                    <a:pt x="775" y="1110"/>
                  </a:lnTo>
                  <a:lnTo>
                    <a:pt x="1110" y="336"/>
                  </a:lnTo>
                  <a:lnTo>
                    <a:pt x="336" y="1"/>
                  </a:lnTo>
                  <a:close/>
                </a:path>
              </a:pathLst>
            </a:custGeom>
            <a:solidFill>
              <a:srgbClr val="B2B2B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10" name="Google Shape;2010;p11"/>
            <p:cNvSpPr/>
            <p:nvPr/>
          </p:nvSpPr>
          <p:spPr>
            <a:xfrm>
              <a:off x="747130" y="2782593"/>
              <a:ext cx="215518" cy="466095"/>
            </a:xfrm>
            <a:custGeom>
              <a:avLst/>
              <a:gdLst/>
              <a:ahLst/>
              <a:cxnLst/>
              <a:rect l="l" t="t" r="r" b="b"/>
              <a:pathLst>
                <a:path w="6676" h="14438" extrusionOk="0">
                  <a:moveTo>
                    <a:pt x="6382" y="0"/>
                  </a:moveTo>
                  <a:lnTo>
                    <a:pt x="6299" y="189"/>
                  </a:lnTo>
                  <a:lnTo>
                    <a:pt x="0" y="14312"/>
                  </a:lnTo>
                  <a:lnTo>
                    <a:pt x="273" y="14438"/>
                  </a:lnTo>
                  <a:lnTo>
                    <a:pt x="6675" y="126"/>
                  </a:lnTo>
                  <a:lnTo>
                    <a:pt x="6382" y="0"/>
                  </a:ln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11" name="Google Shape;2011;p11"/>
            <p:cNvSpPr/>
            <p:nvPr/>
          </p:nvSpPr>
          <p:spPr>
            <a:xfrm>
              <a:off x="755910" y="2786628"/>
              <a:ext cx="221587" cy="468806"/>
            </a:xfrm>
            <a:custGeom>
              <a:avLst/>
              <a:gdLst/>
              <a:ahLst/>
              <a:cxnLst/>
              <a:rect l="l" t="t" r="r" b="b"/>
              <a:pathLst>
                <a:path w="6864" h="14522" extrusionOk="0">
                  <a:moveTo>
                    <a:pt x="6403" y="1"/>
                  </a:moveTo>
                  <a:lnTo>
                    <a:pt x="1" y="14313"/>
                  </a:lnTo>
                  <a:lnTo>
                    <a:pt x="482" y="14522"/>
                  </a:lnTo>
                  <a:lnTo>
                    <a:pt x="6863" y="210"/>
                  </a:lnTo>
                  <a:lnTo>
                    <a:pt x="640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12" name="Google Shape;2012;p11"/>
            <p:cNvSpPr/>
            <p:nvPr/>
          </p:nvSpPr>
          <p:spPr>
            <a:xfrm>
              <a:off x="953157" y="2775168"/>
              <a:ext cx="31895" cy="18595"/>
            </a:xfrm>
            <a:custGeom>
              <a:avLst/>
              <a:gdLst/>
              <a:ahLst/>
              <a:cxnLst/>
              <a:rect l="l" t="t" r="r" b="b"/>
              <a:pathLst>
                <a:path w="988" h="576" extrusionOk="0">
                  <a:moveTo>
                    <a:pt x="105" y="0"/>
                  </a:moveTo>
                  <a:lnTo>
                    <a:pt x="63" y="84"/>
                  </a:lnTo>
                  <a:lnTo>
                    <a:pt x="63" y="105"/>
                  </a:lnTo>
                  <a:lnTo>
                    <a:pt x="0" y="230"/>
                  </a:lnTo>
                  <a:lnTo>
                    <a:pt x="293" y="356"/>
                  </a:lnTo>
                  <a:lnTo>
                    <a:pt x="753" y="565"/>
                  </a:lnTo>
                  <a:cubicBezTo>
                    <a:pt x="773" y="573"/>
                    <a:pt x="792" y="576"/>
                    <a:pt x="809" y="576"/>
                  </a:cubicBezTo>
                  <a:cubicBezTo>
                    <a:pt x="937" y="576"/>
                    <a:pt x="987" y="390"/>
                    <a:pt x="858" y="335"/>
                  </a:cubicBezTo>
                  <a:lnTo>
                    <a:pt x="879" y="335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13" name="Google Shape;2013;p11"/>
            <p:cNvSpPr/>
            <p:nvPr/>
          </p:nvSpPr>
          <p:spPr>
            <a:xfrm>
              <a:off x="968006" y="2742724"/>
              <a:ext cx="30442" cy="18821"/>
            </a:xfrm>
            <a:custGeom>
              <a:avLst/>
              <a:gdLst/>
              <a:ahLst/>
              <a:cxnLst/>
              <a:rect l="l" t="t" r="r" b="b"/>
              <a:pathLst>
                <a:path w="943" h="583" extrusionOk="0">
                  <a:moveTo>
                    <a:pt x="105" y="1"/>
                  </a:moveTo>
                  <a:lnTo>
                    <a:pt x="42" y="126"/>
                  </a:lnTo>
                  <a:lnTo>
                    <a:pt x="1" y="231"/>
                  </a:lnTo>
                  <a:lnTo>
                    <a:pt x="754" y="566"/>
                  </a:lnTo>
                  <a:cubicBezTo>
                    <a:pt x="771" y="577"/>
                    <a:pt x="790" y="583"/>
                    <a:pt x="809" y="583"/>
                  </a:cubicBezTo>
                  <a:cubicBezTo>
                    <a:pt x="858" y="583"/>
                    <a:pt x="906" y="548"/>
                    <a:pt x="921" y="503"/>
                  </a:cubicBezTo>
                  <a:cubicBezTo>
                    <a:pt x="942" y="440"/>
                    <a:pt x="921" y="377"/>
                    <a:pt x="858" y="336"/>
                  </a:cubicBezTo>
                  <a:lnTo>
                    <a:pt x="105" y="1"/>
                  </a:ln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14" name="Google Shape;2014;p11"/>
            <p:cNvSpPr/>
            <p:nvPr/>
          </p:nvSpPr>
          <p:spPr>
            <a:xfrm>
              <a:off x="724177" y="3244620"/>
              <a:ext cx="47294" cy="54719"/>
            </a:xfrm>
            <a:custGeom>
              <a:avLst/>
              <a:gdLst/>
              <a:ahLst/>
              <a:cxnLst/>
              <a:rect l="l" t="t" r="r" b="b"/>
              <a:pathLst>
                <a:path w="1465" h="1695" extrusionOk="0">
                  <a:moveTo>
                    <a:pt x="711" y="0"/>
                  </a:moveTo>
                  <a:lnTo>
                    <a:pt x="0" y="1590"/>
                  </a:lnTo>
                  <a:lnTo>
                    <a:pt x="0" y="1695"/>
                  </a:lnTo>
                  <a:lnTo>
                    <a:pt x="1465" y="335"/>
                  </a:lnTo>
                  <a:lnTo>
                    <a:pt x="984" y="126"/>
                  </a:lnTo>
                  <a:lnTo>
                    <a:pt x="711" y="0"/>
                  </a:lnTo>
                  <a:close/>
                </a:path>
              </a:pathLst>
            </a:custGeom>
            <a:solidFill>
              <a:srgbClr val="EBD3B9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15" name="Google Shape;2015;p11"/>
            <p:cNvSpPr/>
            <p:nvPr/>
          </p:nvSpPr>
          <p:spPr>
            <a:xfrm>
              <a:off x="930833" y="2710893"/>
              <a:ext cx="74347" cy="86001"/>
            </a:xfrm>
            <a:custGeom>
              <a:avLst/>
              <a:gdLst/>
              <a:ahLst/>
              <a:cxnLst/>
              <a:rect l="l" t="t" r="r" b="b"/>
              <a:pathLst>
                <a:path w="2303" h="2664" extrusionOk="0">
                  <a:moveTo>
                    <a:pt x="1087" y="0"/>
                  </a:moveTo>
                  <a:cubicBezTo>
                    <a:pt x="967" y="0"/>
                    <a:pt x="858" y="67"/>
                    <a:pt x="796" y="192"/>
                  </a:cubicBezTo>
                  <a:lnTo>
                    <a:pt x="63" y="1845"/>
                  </a:lnTo>
                  <a:cubicBezTo>
                    <a:pt x="1" y="1991"/>
                    <a:pt x="63" y="2179"/>
                    <a:pt x="210" y="2242"/>
                  </a:cubicBezTo>
                  <a:lnTo>
                    <a:pt x="1089" y="2640"/>
                  </a:lnTo>
                  <a:cubicBezTo>
                    <a:pt x="1126" y="2656"/>
                    <a:pt x="1166" y="2664"/>
                    <a:pt x="1206" y="2664"/>
                  </a:cubicBezTo>
                  <a:cubicBezTo>
                    <a:pt x="1323" y="2664"/>
                    <a:pt x="1440" y="2597"/>
                    <a:pt x="1486" y="2472"/>
                  </a:cubicBezTo>
                  <a:lnTo>
                    <a:pt x="2219" y="819"/>
                  </a:lnTo>
                  <a:cubicBezTo>
                    <a:pt x="2302" y="673"/>
                    <a:pt x="2219" y="485"/>
                    <a:pt x="2072" y="422"/>
                  </a:cubicBezTo>
                  <a:lnTo>
                    <a:pt x="1214" y="24"/>
                  </a:lnTo>
                  <a:cubicBezTo>
                    <a:pt x="1172" y="8"/>
                    <a:pt x="1129" y="0"/>
                    <a:pt x="108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16" name="Google Shape;2016;p11"/>
            <p:cNvSpPr/>
            <p:nvPr/>
          </p:nvSpPr>
          <p:spPr>
            <a:xfrm>
              <a:off x="933545" y="2736655"/>
              <a:ext cx="60142" cy="52039"/>
            </a:xfrm>
            <a:custGeom>
              <a:avLst/>
              <a:gdLst/>
              <a:ahLst/>
              <a:cxnLst/>
              <a:rect l="l" t="t" r="r" b="b"/>
              <a:pathLst>
                <a:path w="1863" h="1612" extrusionOk="0">
                  <a:moveTo>
                    <a:pt x="440" y="1"/>
                  </a:moveTo>
                  <a:lnTo>
                    <a:pt x="0" y="984"/>
                  </a:lnTo>
                  <a:lnTo>
                    <a:pt x="1444" y="1612"/>
                  </a:lnTo>
                  <a:lnTo>
                    <a:pt x="1863" y="649"/>
                  </a:lnTo>
                  <a:lnTo>
                    <a:pt x="440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17" name="Google Shape;2017;p11"/>
            <p:cNvSpPr/>
            <p:nvPr/>
          </p:nvSpPr>
          <p:spPr>
            <a:xfrm>
              <a:off x="725484" y="2769066"/>
              <a:ext cx="222943" cy="472874"/>
            </a:xfrm>
            <a:custGeom>
              <a:avLst/>
              <a:gdLst/>
              <a:ahLst/>
              <a:cxnLst/>
              <a:rect l="l" t="t" r="r" b="b"/>
              <a:pathLst>
                <a:path w="6906" h="14648" extrusionOk="0">
                  <a:moveTo>
                    <a:pt x="6424" y="1"/>
                  </a:moveTo>
                  <a:lnTo>
                    <a:pt x="1" y="14438"/>
                  </a:lnTo>
                  <a:lnTo>
                    <a:pt x="461" y="14647"/>
                  </a:lnTo>
                  <a:lnTo>
                    <a:pt x="6906" y="210"/>
                  </a:lnTo>
                  <a:lnTo>
                    <a:pt x="6424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18" name="Google Shape;2018;p11"/>
            <p:cNvSpPr/>
            <p:nvPr/>
          </p:nvSpPr>
          <p:spPr>
            <a:xfrm>
              <a:off x="740366" y="2775168"/>
              <a:ext cx="223589" cy="472842"/>
            </a:xfrm>
            <a:custGeom>
              <a:avLst/>
              <a:gdLst/>
              <a:ahLst/>
              <a:cxnLst/>
              <a:rect l="l" t="t" r="r" b="b"/>
              <a:pathLst>
                <a:path w="6926" h="14647" extrusionOk="0">
                  <a:moveTo>
                    <a:pt x="6445" y="0"/>
                  </a:moveTo>
                  <a:lnTo>
                    <a:pt x="0" y="14437"/>
                  </a:lnTo>
                  <a:lnTo>
                    <a:pt x="482" y="14647"/>
                  </a:lnTo>
                  <a:lnTo>
                    <a:pt x="6926" y="209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19" name="Google Shape;2019;p11"/>
            <p:cNvSpPr/>
            <p:nvPr/>
          </p:nvSpPr>
          <p:spPr>
            <a:xfrm>
              <a:off x="755894" y="2782593"/>
              <a:ext cx="223621" cy="472842"/>
            </a:xfrm>
            <a:custGeom>
              <a:avLst/>
              <a:gdLst/>
              <a:ahLst/>
              <a:cxnLst/>
              <a:rect l="l" t="t" r="r" b="b"/>
              <a:pathLst>
                <a:path w="6927" h="14647" extrusionOk="0">
                  <a:moveTo>
                    <a:pt x="6445" y="0"/>
                  </a:moveTo>
                  <a:lnTo>
                    <a:pt x="1" y="14417"/>
                  </a:lnTo>
                  <a:lnTo>
                    <a:pt x="482" y="14647"/>
                  </a:lnTo>
                  <a:lnTo>
                    <a:pt x="6926" y="210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20" name="Google Shape;2020;p11"/>
            <p:cNvSpPr/>
            <p:nvPr/>
          </p:nvSpPr>
          <p:spPr>
            <a:xfrm>
              <a:off x="928154" y="2764773"/>
              <a:ext cx="56075" cy="28893"/>
            </a:xfrm>
            <a:custGeom>
              <a:avLst/>
              <a:gdLst/>
              <a:ahLst/>
              <a:cxnLst/>
              <a:rect l="l" t="t" r="r" b="b"/>
              <a:pathLst>
                <a:path w="1737" h="895" extrusionOk="0">
                  <a:moveTo>
                    <a:pt x="142" y="0"/>
                  </a:moveTo>
                  <a:cubicBezTo>
                    <a:pt x="97" y="0"/>
                    <a:pt x="58" y="24"/>
                    <a:pt x="42" y="71"/>
                  </a:cubicBezTo>
                  <a:cubicBezTo>
                    <a:pt x="0" y="134"/>
                    <a:pt x="42" y="218"/>
                    <a:pt x="105" y="238"/>
                  </a:cubicBezTo>
                  <a:lnTo>
                    <a:pt x="1548" y="887"/>
                  </a:lnTo>
                  <a:cubicBezTo>
                    <a:pt x="1564" y="892"/>
                    <a:pt x="1580" y="895"/>
                    <a:pt x="1595" y="895"/>
                  </a:cubicBezTo>
                  <a:cubicBezTo>
                    <a:pt x="1641" y="895"/>
                    <a:pt x="1684" y="871"/>
                    <a:pt x="1716" y="824"/>
                  </a:cubicBezTo>
                  <a:cubicBezTo>
                    <a:pt x="1737" y="762"/>
                    <a:pt x="1716" y="699"/>
                    <a:pt x="1653" y="657"/>
                  </a:cubicBezTo>
                  <a:lnTo>
                    <a:pt x="188" y="8"/>
                  </a:lnTo>
                  <a:cubicBezTo>
                    <a:pt x="173" y="3"/>
                    <a:pt x="157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21" name="Google Shape;2021;p11"/>
            <p:cNvSpPr/>
            <p:nvPr/>
          </p:nvSpPr>
          <p:spPr>
            <a:xfrm>
              <a:off x="943004" y="2732361"/>
              <a:ext cx="55429" cy="29183"/>
            </a:xfrm>
            <a:custGeom>
              <a:avLst/>
              <a:gdLst/>
              <a:ahLst/>
              <a:cxnLst/>
              <a:rect l="l" t="t" r="r" b="b"/>
              <a:pathLst>
                <a:path w="1717" h="904" extrusionOk="0">
                  <a:moveTo>
                    <a:pt x="142" y="0"/>
                  </a:moveTo>
                  <a:cubicBezTo>
                    <a:pt x="90" y="0"/>
                    <a:pt x="37" y="28"/>
                    <a:pt x="21" y="92"/>
                  </a:cubicBezTo>
                  <a:cubicBezTo>
                    <a:pt x="0" y="154"/>
                    <a:pt x="21" y="217"/>
                    <a:pt x="84" y="238"/>
                  </a:cubicBezTo>
                  <a:lnTo>
                    <a:pt x="1528" y="887"/>
                  </a:lnTo>
                  <a:cubicBezTo>
                    <a:pt x="1545" y="898"/>
                    <a:pt x="1564" y="904"/>
                    <a:pt x="1583" y="904"/>
                  </a:cubicBezTo>
                  <a:cubicBezTo>
                    <a:pt x="1632" y="904"/>
                    <a:pt x="1680" y="869"/>
                    <a:pt x="1695" y="824"/>
                  </a:cubicBezTo>
                  <a:cubicBezTo>
                    <a:pt x="1716" y="761"/>
                    <a:pt x="1695" y="698"/>
                    <a:pt x="1632" y="657"/>
                  </a:cubicBezTo>
                  <a:lnTo>
                    <a:pt x="189" y="8"/>
                  </a:lnTo>
                  <a:cubicBezTo>
                    <a:pt x="174" y="3"/>
                    <a:pt x="158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22" name="Google Shape;2022;p11"/>
            <p:cNvSpPr/>
            <p:nvPr/>
          </p:nvSpPr>
          <p:spPr>
            <a:xfrm>
              <a:off x="724161" y="3234483"/>
              <a:ext cx="47294" cy="64856"/>
            </a:xfrm>
            <a:custGeom>
              <a:avLst/>
              <a:gdLst/>
              <a:ahLst/>
              <a:cxnLst/>
              <a:rect l="l" t="t" r="r" b="b"/>
              <a:pathLst>
                <a:path w="1465" h="2009" extrusionOk="0">
                  <a:moveTo>
                    <a:pt x="21" y="0"/>
                  </a:moveTo>
                  <a:lnTo>
                    <a:pt x="0" y="2009"/>
                  </a:lnTo>
                  <a:lnTo>
                    <a:pt x="1465" y="649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EBD3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23" name="Google Shape;2023;p11"/>
            <p:cNvSpPr/>
            <p:nvPr/>
          </p:nvSpPr>
          <p:spPr>
            <a:xfrm>
              <a:off x="970702" y="2717737"/>
              <a:ext cx="34478" cy="35834"/>
            </a:xfrm>
            <a:custGeom>
              <a:avLst/>
              <a:gdLst/>
              <a:ahLst/>
              <a:cxnLst/>
              <a:rect l="l" t="t" r="r" b="b"/>
              <a:pathLst>
                <a:path w="1068" h="1110" extrusionOk="0">
                  <a:moveTo>
                    <a:pt x="356" y="1"/>
                  </a:moveTo>
                  <a:lnTo>
                    <a:pt x="0" y="775"/>
                  </a:lnTo>
                  <a:lnTo>
                    <a:pt x="774" y="1110"/>
                  </a:lnTo>
                  <a:lnTo>
                    <a:pt x="984" y="607"/>
                  </a:lnTo>
                  <a:cubicBezTo>
                    <a:pt x="1067" y="461"/>
                    <a:pt x="984" y="273"/>
                    <a:pt x="837" y="210"/>
                  </a:cubicBezTo>
                  <a:lnTo>
                    <a:pt x="35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24" name="Google Shape;2024;p11"/>
            <p:cNvSpPr/>
            <p:nvPr/>
          </p:nvSpPr>
          <p:spPr>
            <a:xfrm>
              <a:off x="956498" y="2750149"/>
              <a:ext cx="35834" cy="35834"/>
            </a:xfrm>
            <a:custGeom>
              <a:avLst/>
              <a:gdLst/>
              <a:ahLst/>
              <a:cxnLst/>
              <a:rect l="l" t="t" r="r" b="b"/>
              <a:pathLst>
                <a:path w="1110" h="1110" extrusionOk="0">
                  <a:moveTo>
                    <a:pt x="336" y="1"/>
                  </a:moveTo>
                  <a:lnTo>
                    <a:pt x="1" y="775"/>
                  </a:lnTo>
                  <a:lnTo>
                    <a:pt x="775" y="1110"/>
                  </a:lnTo>
                  <a:lnTo>
                    <a:pt x="1110" y="336"/>
                  </a:lnTo>
                  <a:lnTo>
                    <a:pt x="336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25" name="Google Shape;2025;p11"/>
            <p:cNvSpPr/>
            <p:nvPr/>
          </p:nvSpPr>
          <p:spPr>
            <a:xfrm>
              <a:off x="747113" y="2782593"/>
              <a:ext cx="215518" cy="466095"/>
            </a:xfrm>
            <a:custGeom>
              <a:avLst/>
              <a:gdLst/>
              <a:ahLst/>
              <a:cxnLst/>
              <a:rect l="l" t="t" r="r" b="b"/>
              <a:pathLst>
                <a:path w="6676" h="14438" extrusionOk="0">
                  <a:moveTo>
                    <a:pt x="6382" y="0"/>
                  </a:moveTo>
                  <a:lnTo>
                    <a:pt x="6299" y="189"/>
                  </a:lnTo>
                  <a:lnTo>
                    <a:pt x="0" y="14312"/>
                  </a:lnTo>
                  <a:lnTo>
                    <a:pt x="273" y="14438"/>
                  </a:lnTo>
                  <a:lnTo>
                    <a:pt x="6675" y="126"/>
                  </a:lnTo>
                  <a:lnTo>
                    <a:pt x="6382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26" name="Google Shape;2026;p11"/>
            <p:cNvSpPr/>
            <p:nvPr/>
          </p:nvSpPr>
          <p:spPr>
            <a:xfrm>
              <a:off x="755894" y="2786628"/>
              <a:ext cx="221587" cy="468806"/>
            </a:xfrm>
            <a:custGeom>
              <a:avLst/>
              <a:gdLst/>
              <a:ahLst/>
              <a:cxnLst/>
              <a:rect l="l" t="t" r="r" b="b"/>
              <a:pathLst>
                <a:path w="6864" h="14522" extrusionOk="0">
                  <a:moveTo>
                    <a:pt x="6403" y="1"/>
                  </a:moveTo>
                  <a:lnTo>
                    <a:pt x="1" y="14313"/>
                  </a:lnTo>
                  <a:lnTo>
                    <a:pt x="482" y="14522"/>
                  </a:lnTo>
                  <a:lnTo>
                    <a:pt x="6863" y="210"/>
                  </a:lnTo>
                  <a:lnTo>
                    <a:pt x="6403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27" name="Google Shape;2027;p11"/>
            <p:cNvSpPr/>
            <p:nvPr/>
          </p:nvSpPr>
          <p:spPr>
            <a:xfrm>
              <a:off x="953140" y="2775168"/>
              <a:ext cx="31895" cy="18595"/>
            </a:xfrm>
            <a:custGeom>
              <a:avLst/>
              <a:gdLst/>
              <a:ahLst/>
              <a:cxnLst/>
              <a:rect l="l" t="t" r="r" b="b"/>
              <a:pathLst>
                <a:path w="988" h="576" extrusionOk="0">
                  <a:moveTo>
                    <a:pt x="105" y="0"/>
                  </a:moveTo>
                  <a:lnTo>
                    <a:pt x="63" y="84"/>
                  </a:lnTo>
                  <a:lnTo>
                    <a:pt x="63" y="105"/>
                  </a:lnTo>
                  <a:lnTo>
                    <a:pt x="0" y="230"/>
                  </a:lnTo>
                  <a:lnTo>
                    <a:pt x="293" y="356"/>
                  </a:lnTo>
                  <a:lnTo>
                    <a:pt x="753" y="565"/>
                  </a:lnTo>
                  <a:cubicBezTo>
                    <a:pt x="773" y="573"/>
                    <a:pt x="792" y="576"/>
                    <a:pt x="809" y="576"/>
                  </a:cubicBezTo>
                  <a:cubicBezTo>
                    <a:pt x="937" y="576"/>
                    <a:pt x="987" y="390"/>
                    <a:pt x="858" y="335"/>
                  </a:cubicBezTo>
                  <a:lnTo>
                    <a:pt x="879" y="335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28" name="Google Shape;2028;p11"/>
            <p:cNvSpPr/>
            <p:nvPr/>
          </p:nvSpPr>
          <p:spPr>
            <a:xfrm>
              <a:off x="967990" y="2742724"/>
              <a:ext cx="30442" cy="18821"/>
            </a:xfrm>
            <a:custGeom>
              <a:avLst/>
              <a:gdLst/>
              <a:ahLst/>
              <a:cxnLst/>
              <a:rect l="l" t="t" r="r" b="b"/>
              <a:pathLst>
                <a:path w="943" h="583" extrusionOk="0">
                  <a:moveTo>
                    <a:pt x="105" y="1"/>
                  </a:moveTo>
                  <a:lnTo>
                    <a:pt x="42" y="126"/>
                  </a:lnTo>
                  <a:lnTo>
                    <a:pt x="1" y="231"/>
                  </a:lnTo>
                  <a:lnTo>
                    <a:pt x="754" y="566"/>
                  </a:lnTo>
                  <a:cubicBezTo>
                    <a:pt x="771" y="577"/>
                    <a:pt x="790" y="583"/>
                    <a:pt x="809" y="583"/>
                  </a:cubicBezTo>
                  <a:cubicBezTo>
                    <a:pt x="858" y="583"/>
                    <a:pt x="906" y="548"/>
                    <a:pt x="921" y="503"/>
                  </a:cubicBezTo>
                  <a:cubicBezTo>
                    <a:pt x="942" y="440"/>
                    <a:pt x="921" y="377"/>
                    <a:pt x="858" y="336"/>
                  </a:cubicBezTo>
                  <a:lnTo>
                    <a:pt x="105" y="1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29" name="Google Shape;2029;p11"/>
            <p:cNvSpPr/>
            <p:nvPr/>
          </p:nvSpPr>
          <p:spPr>
            <a:xfrm>
              <a:off x="724161" y="3244620"/>
              <a:ext cx="47294" cy="54719"/>
            </a:xfrm>
            <a:custGeom>
              <a:avLst/>
              <a:gdLst/>
              <a:ahLst/>
              <a:cxnLst/>
              <a:rect l="l" t="t" r="r" b="b"/>
              <a:pathLst>
                <a:path w="1465" h="1695" extrusionOk="0">
                  <a:moveTo>
                    <a:pt x="711" y="0"/>
                  </a:moveTo>
                  <a:lnTo>
                    <a:pt x="0" y="1590"/>
                  </a:lnTo>
                  <a:lnTo>
                    <a:pt x="0" y="1695"/>
                  </a:lnTo>
                  <a:lnTo>
                    <a:pt x="1465" y="335"/>
                  </a:lnTo>
                  <a:lnTo>
                    <a:pt x="984" y="126"/>
                  </a:lnTo>
                  <a:lnTo>
                    <a:pt x="711" y="0"/>
                  </a:lnTo>
                  <a:close/>
                </a:path>
              </a:pathLst>
            </a:custGeom>
            <a:solidFill>
              <a:srgbClr val="EBD3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30" name="Google Shape;2030;p11"/>
            <p:cNvSpPr/>
            <p:nvPr/>
          </p:nvSpPr>
          <p:spPr>
            <a:xfrm>
              <a:off x="724161" y="3283778"/>
              <a:ext cx="10815" cy="15560"/>
            </a:xfrm>
            <a:custGeom>
              <a:avLst/>
              <a:gdLst/>
              <a:ahLst/>
              <a:cxnLst/>
              <a:rect l="l" t="t" r="r" b="b"/>
              <a:pathLst>
                <a:path w="335" h="482" extrusionOk="0">
                  <a:moveTo>
                    <a:pt x="0" y="1"/>
                  </a:moveTo>
                  <a:lnTo>
                    <a:pt x="0" y="482"/>
                  </a:lnTo>
                  <a:lnTo>
                    <a:pt x="335" y="147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2031" name="Google Shape;2031;p11"/>
          <p:cNvGrpSpPr/>
          <p:nvPr/>
        </p:nvGrpSpPr>
        <p:grpSpPr>
          <a:xfrm rot="-768563">
            <a:off x="981478" y="995337"/>
            <a:ext cx="1286193" cy="1175375"/>
            <a:chOff x="1427588" y="2103288"/>
            <a:chExt cx="747013" cy="682650"/>
          </a:xfrm>
        </p:grpSpPr>
        <p:grpSp>
          <p:nvGrpSpPr>
            <p:cNvPr id="2032" name="Google Shape;2032;p11"/>
            <p:cNvGrpSpPr/>
            <p:nvPr/>
          </p:nvGrpSpPr>
          <p:grpSpPr>
            <a:xfrm>
              <a:off x="1427600" y="2103288"/>
              <a:ext cx="747000" cy="682650"/>
              <a:chOff x="1427600" y="2103288"/>
              <a:chExt cx="747000" cy="682650"/>
            </a:xfrm>
          </p:grpSpPr>
          <p:sp>
            <p:nvSpPr>
              <p:cNvPr id="2033" name="Google Shape;2033;p11"/>
              <p:cNvSpPr/>
              <p:nvPr/>
            </p:nvSpPr>
            <p:spPr>
              <a:xfrm>
                <a:off x="1531175" y="2688613"/>
                <a:ext cx="92600" cy="97325"/>
              </a:xfrm>
              <a:custGeom>
                <a:avLst/>
                <a:gdLst/>
                <a:ahLst/>
                <a:cxnLst/>
                <a:rect l="l" t="t" r="r" b="b"/>
                <a:pathLst>
                  <a:path w="3704" h="3893" extrusionOk="0">
                    <a:moveTo>
                      <a:pt x="440" y="1"/>
                    </a:moveTo>
                    <a:cubicBezTo>
                      <a:pt x="189" y="1"/>
                      <a:pt x="0" y="210"/>
                      <a:pt x="0" y="440"/>
                    </a:cubicBezTo>
                    <a:lnTo>
                      <a:pt x="0" y="3432"/>
                    </a:lnTo>
                    <a:cubicBezTo>
                      <a:pt x="0" y="3683"/>
                      <a:pt x="189" y="3892"/>
                      <a:pt x="440" y="3892"/>
                    </a:cubicBezTo>
                    <a:lnTo>
                      <a:pt x="3243" y="3892"/>
                    </a:lnTo>
                    <a:cubicBezTo>
                      <a:pt x="3495" y="3892"/>
                      <a:pt x="3704" y="3683"/>
                      <a:pt x="3704" y="3432"/>
                    </a:cubicBezTo>
                    <a:lnTo>
                      <a:pt x="3704" y="440"/>
                    </a:lnTo>
                    <a:cubicBezTo>
                      <a:pt x="3704" y="210"/>
                      <a:pt x="3495" y="1"/>
                      <a:pt x="3243" y="1"/>
                    </a:cubicBezTo>
                    <a:close/>
                  </a:path>
                </a:pathLst>
              </a:custGeom>
              <a:solidFill>
                <a:srgbClr val="333333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034" name="Google Shape;2034;p11"/>
              <p:cNvSpPr/>
              <p:nvPr/>
            </p:nvSpPr>
            <p:spPr>
              <a:xfrm>
                <a:off x="1973175" y="2688613"/>
                <a:ext cx="93150" cy="97325"/>
              </a:xfrm>
              <a:custGeom>
                <a:avLst/>
                <a:gdLst/>
                <a:ahLst/>
                <a:cxnLst/>
                <a:rect l="l" t="t" r="r" b="b"/>
                <a:pathLst>
                  <a:path w="3726" h="3893" extrusionOk="0">
                    <a:moveTo>
                      <a:pt x="461" y="1"/>
                    </a:moveTo>
                    <a:cubicBezTo>
                      <a:pt x="210" y="1"/>
                      <a:pt x="1" y="210"/>
                      <a:pt x="1" y="440"/>
                    </a:cubicBezTo>
                    <a:lnTo>
                      <a:pt x="1" y="3432"/>
                    </a:lnTo>
                    <a:cubicBezTo>
                      <a:pt x="1" y="3683"/>
                      <a:pt x="210" y="3892"/>
                      <a:pt x="461" y="3892"/>
                    </a:cubicBezTo>
                    <a:lnTo>
                      <a:pt x="3265" y="3892"/>
                    </a:lnTo>
                    <a:cubicBezTo>
                      <a:pt x="3516" y="3892"/>
                      <a:pt x="3725" y="3683"/>
                      <a:pt x="3725" y="3432"/>
                    </a:cubicBezTo>
                    <a:lnTo>
                      <a:pt x="3725" y="440"/>
                    </a:lnTo>
                    <a:cubicBezTo>
                      <a:pt x="3725" y="210"/>
                      <a:pt x="3516" y="1"/>
                      <a:pt x="3265" y="1"/>
                    </a:cubicBezTo>
                    <a:close/>
                  </a:path>
                </a:pathLst>
              </a:custGeom>
              <a:solidFill>
                <a:srgbClr val="333333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035" name="Google Shape;2035;p11"/>
              <p:cNvSpPr/>
              <p:nvPr/>
            </p:nvSpPr>
            <p:spPr>
              <a:xfrm>
                <a:off x="1446950" y="2281138"/>
                <a:ext cx="708300" cy="16750"/>
              </a:xfrm>
              <a:custGeom>
                <a:avLst/>
                <a:gdLst/>
                <a:ahLst/>
                <a:cxnLst/>
                <a:rect l="l" t="t" r="r" b="b"/>
                <a:pathLst>
                  <a:path w="28332" h="670" extrusionOk="0">
                    <a:moveTo>
                      <a:pt x="1" y="0"/>
                    </a:moveTo>
                    <a:lnTo>
                      <a:pt x="1" y="670"/>
                    </a:lnTo>
                    <a:lnTo>
                      <a:pt x="28331" y="670"/>
                    </a:lnTo>
                    <a:lnTo>
                      <a:pt x="28331" y="0"/>
                    </a:lnTo>
                    <a:close/>
                  </a:path>
                </a:pathLst>
              </a:custGeom>
              <a:solidFill>
                <a:srgbClr val="808080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036" name="Google Shape;2036;p11"/>
              <p:cNvSpPr/>
              <p:nvPr/>
            </p:nvSpPr>
            <p:spPr>
              <a:xfrm>
                <a:off x="1482000" y="2103288"/>
                <a:ext cx="638725" cy="618600"/>
              </a:xfrm>
              <a:custGeom>
                <a:avLst/>
                <a:gdLst/>
                <a:ahLst/>
                <a:cxnLst/>
                <a:rect l="l" t="t" r="r" b="b"/>
                <a:pathLst>
                  <a:path w="25549" h="24744" extrusionOk="0">
                    <a:moveTo>
                      <a:pt x="8119" y="0"/>
                    </a:moveTo>
                    <a:cubicBezTo>
                      <a:pt x="3641" y="0"/>
                      <a:pt x="0" y="1339"/>
                      <a:pt x="0" y="5838"/>
                    </a:cubicBezTo>
                    <a:lnTo>
                      <a:pt x="0" y="22095"/>
                    </a:lnTo>
                    <a:cubicBezTo>
                      <a:pt x="0" y="24178"/>
                      <a:pt x="788" y="24735"/>
                      <a:pt x="2082" y="24735"/>
                    </a:cubicBezTo>
                    <a:cubicBezTo>
                      <a:pt x="3569" y="24735"/>
                      <a:pt x="5724" y="23999"/>
                      <a:pt x="8119" y="23999"/>
                    </a:cubicBezTo>
                    <a:lnTo>
                      <a:pt x="17409" y="23999"/>
                    </a:lnTo>
                    <a:cubicBezTo>
                      <a:pt x="19807" y="23999"/>
                      <a:pt x="21972" y="24744"/>
                      <a:pt x="23464" y="24744"/>
                    </a:cubicBezTo>
                    <a:cubicBezTo>
                      <a:pt x="24759" y="24744"/>
                      <a:pt x="25548" y="24184"/>
                      <a:pt x="25548" y="22095"/>
                    </a:cubicBezTo>
                    <a:lnTo>
                      <a:pt x="25548" y="5838"/>
                    </a:lnTo>
                    <a:cubicBezTo>
                      <a:pt x="25548" y="1339"/>
                      <a:pt x="21887" y="0"/>
                      <a:pt x="17409" y="0"/>
                    </a:cubicBezTo>
                    <a:close/>
                  </a:path>
                </a:pathLst>
              </a:custGeom>
              <a:solidFill>
                <a:srgbClr val="FBED21"/>
              </a:solidFill>
              <a:ln w="76200" cap="flat" cmpd="sng">
                <a:solidFill>
                  <a:schemeClr val="lt1"/>
                </a:solidFill>
                <a:prstDash val="solid"/>
                <a:miter lim="20923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037" name="Google Shape;2037;p11"/>
              <p:cNvSpPr/>
              <p:nvPr/>
            </p:nvSpPr>
            <p:spPr>
              <a:xfrm>
                <a:off x="1529075" y="2235613"/>
                <a:ext cx="266275" cy="171075"/>
              </a:xfrm>
              <a:custGeom>
                <a:avLst/>
                <a:gdLst/>
                <a:ahLst/>
                <a:cxnLst/>
                <a:rect l="l" t="t" r="r" b="b"/>
                <a:pathLst>
                  <a:path w="10651" h="6843" extrusionOk="0">
                    <a:moveTo>
                      <a:pt x="1" y="1"/>
                    </a:moveTo>
                    <a:lnTo>
                      <a:pt x="1" y="6843"/>
                    </a:lnTo>
                    <a:lnTo>
                      <a:pt x="10651" y="6843"/>
                    </a:lnTo>
                    <a:lnTo>
                      <a:pt x="10651" y="1"/>
                    </a:lnTo>
                    <a:close/>
                  </a:path>
                </a:pathLst>
              </a:custGeom>
              <a:solidFill>
                <a:srgbClr val="E5E5E5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038" name="Google Shape;2038;p11"/>
              <p:cNvSpPr/>
              <p:nvPr/>
            </p:nvSpPr>
            <p:spPr>
              <a:xfrm>
                <a:off x="1523325" y="2229863"/>
                <a:ext cx="277775" cy="182575"/>
              </a:xfrm>
              <a:custGeom>
                <a:avLst/>
                <a:gdLst/>
                <a:ahLst/>
                <a:cxnLst/>
                <a:rect l="l" t="t" r="r" b="b"/>
                <a:pathLst>
                  <a:path w="11111" h="7303" extrusionOk="0">
                    <a:moveTo>
                      <a:pt x="10651" y="461"/>
                    </a:moveTo>
                    <a:lnTo>
                      <a:pt x="10651" y="6843"/>
                    </a:lnTo>
                    <a:lnTo>
                      <a:pt x="461" y="6843"/>
                    </a:lnTo>
                    <a:lnTo>
                      <a:pt x="461" y="461"/>
                    </a:lnTo>
                    <a:close/>
                    <a:moveTo>
                      <a:pt x="0" y="1"/>
                    </a:moveTo>
                    <a:lnTo>
                      <a:pt x="0" y="7303"/>
                    </a:lnTo>
                    <a:lnTo>
                      <a:pt x="11111" y="7303"/>
                    </a:lnTo>
                    <a:lnTo>
                      <a:pt x="11111" y="1"/>
                    </a:lnTo>
                    <a:close/>
                  </a:path>
                </a:pathLst>
              </a:custGeom>
              <a:solidFill>
                <a:srgbClr val="808080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039" name="Google Shape;2039;p11"/>
              <p:cNvSpPr/>
              <p:nvPr/>
            </p:nvSpPr>
            <p:spPr>
              <a:xfrm>
                <a:off x="1806850" y="2235613"/>
                <a:ext cx="266275" cy="171075"/>
              </a:xfrm>
              <a:custGeom>
                <a:avLst/>
                <a:gdLst/>
                <a:ahLst/>
                <a:cxnLst/>
                <a:rect l="l" t="t" r="r" b="b"/>
                <a:pathLst>
                  <a:path w="10651" h="6843" extrusionOk="0">
                    <a:moveTo>
                      <a:pt x="0" y="1"/>
                    </a:moveTo>
                    <a:lnTo>
                      <a:pt x="0" y="6843"/>
                    </a:lnTo>
                    <a:lnTo>
                      <a:pt x="10650" y="6843"/>
                    </a:lnTo>
                    <a:lnTo>
                      <a:pt x="10650" y="1"/>
                    </a:lnTo>
                    <a:close/>
                  </a:path>
                </a:pathLst>
              </a:custGeom>
              <a:solidFill>
                <a:srgbClr val="E5E5E5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040" name="Google Shape;2040;p11"/>
              <p:cNvSpPr/>
              <p:nvPr/>
            </p:nvSpPr>
            <p:spPr>
              <a:xfrm>
                <a:off x="1801075" y="2229863"/>
                <a:ext cx="277800" cy="182575"/>
              </a:xfrm>
              <a:custGeom>
                <a:avLst/>
                <a:gdLst/>
                <a:ahLst/>
                <a:cxnLst/>
                <a:rect l="l" t="t" r="r" b="b"/>
                <a:pathLst>
                  <a:path w="11112" h="7303" extrusionOk="0">
                    <a:moveTo>
                      <a:pt x="10651" y="461"/>
                    </a:moveTo>
                    <a:lnTo>
                      <a:pt x="10651" y="6843"/>
                    </a:lnTo>
                    <a:lnTo>
                      <a:pt x="461" y="6843"/>
                    </a:lnTo>
                    <a:lnTo>
                      <a:pt x="461" y="461"/>
                    </a:lnTo>
                    <a:close/>
                    <a:moveTo>
                      <a:pt x="1" y="1"/>
                    </a:moveTo>
                    <a:lnTo>
                      <a:pt x="1" y="7303"/>
                    </a:lnTo>
                    <a:lnTo>
                      <a:pt x="11111" y="7303"/>
                    </a:lnTo>
                    <a:lnTo>
                      <a:pt x="11111" y="1"/>
                    </a:lnTo>
                    <a:close/>
                  </a:path>
                </a:pathLst>
              </a:custGeom>
              <a:solidFill>
                <a:srgbClr val="808080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041" name="Google Shape;2041;p11"/>
              <p:cNvSpPr/>
              <p:nvPr/>
            </p:nvSpPr>
            <p:spPr>
              <a:xfrm>
                <a:off x="1529075" y="2235613"/>
                <a:ext cx="266275" cy="171075"/>
              </a:xfrm>
              <a:custGeom>
                <a:avLst/>
                <a:gdLst/>
                <a:ahLst/>
                <a:cxnLst/>
                <a:rect l="l" t="t" r="r" b="b"/>
                <a:pathLst>
                  <a:path w="10651" h="6843" extrusionOk="0">
                    <a:moveTo>
                      <a:pt x="1" y="1"/>
                    </a:moveTo>
                    <a:lnTo>
                      <a:pt x="1" y="6843"/>
                    </a:lnTo>
                    <a:lnTo>
                      <a:pt x="10651" y="6843"/>
                    </a:lnTo>
                    <a:lnTo>
                      <a:pt x="10651" y="1"/>
                    </a:lnTo>
                    <a:close/>
                  </a:path>
                </a:pathLst>
              </a:custGeom>
              <a:solidFill>
                <a:srgbClr val="085CA0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042" name="Google Shape;2042;p11"/>
              <p:cNvSpPr/>
              <p:nvPr/>
            </p:nvSpPr>
            <p:spPr>
              <a:xfrm>
                <a:off x="1523325" y="2229863"/>
                <a:ext cx="277775" cy="182575"/>
              </a:xfrm>
              <a:custGeom>
                <a:avLst/>
                <a:gdLst/>
                <a:ahLst/>
                <a:cxnLst/>
                <a:rect l="l" t="t" r="r" b="b"/>
                <a:pathLst>
                  <a:path w="11111" h="7303" extrusionOk="0">
                    <a:moveTo>
                      <a:pt x="10651" y="461"/>
                    </a:moveTo>
                    <a:lnTo>
                      <a:pt x="10651" y="6843"/>
                    </a:lnTo>
                    <a:lnTo>
                      <a:pt x="461" y="6843"/>
                    </a:lnTo>
                    <a:lnTo>
                      <a:pt x="461" y="461"/>
                    </a:lnTo>
                    <a:close/>
                    <a:moveTo>
                      <a:pt x="0" y="1"/>
                    </a:moveTo>
                    <a:lnTo>
                      <a:pt x="0" y="7303"/>
                    </a:lnTo>
                    <a:lnTo>
                      <a:pt x="11111" y="7303"/>
                    </a:lnTo>
                    <a:lnTo>
                      <a:pt x="11111" y="1"/>
                    </a:lnTo>
                    <a:close/>
                  </a:path>
                </a:pathLst>
              </a:custGeom>
              <a:solidFill>
                <a:srgbClr val="085CA0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043" name="Google Shape;2043;p11"/>
              <p:cNvSpPr/>
              <p:nvPr/>
            </p:nvSpPr>
            <p:spPr>
              <a:xfrm>
                <a:off x="1806850" y="2235613"/>
                <a:ext cx="266275" cy="171075"/>
              </a:xfrm>
              <a:custGeom>
                <a:avLst/>
                <a:gdLst/>
                <a:ahLst/>
                <a:cxnLst/>
                <a:rect l="l" t="t" r="r" b="b"/>
                <a:pathLst>
                  <a:path w="10651" h="6843" extrusionOk="0">
                    <a:moveTo>
                      <a:pt x="0" y="1"/>
                    </a:moveTo>
                    <a:lnTo>
                      <a:pt x="0" y="6843"/>
                    </a:lnTo>
                    <a:lnTo>
                      <a:pt x="10650" y="6843"/>
                    </a:lnTo>
                    <a:lnTo>
                      <a:pt x="10650" y="1"/>
                    </a:lnTo>
                    <a:close/>
                  </a:path>
                </a:pathLst>
              </a:custGeom>
              <a:solidFill>
                <a:srgbClr val="085CA0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044" name="Google Shape;2044;p11"/>
              <p:cNvSpPr/>
              <p:nvPr/>
            </p:nvSpPr>
            <p:spPr>
              <a:xfrm>
                <a:off x="1801075" y="2229863"/>
                <a:ext cx="277800" cy="182575"/>
              </a:xfrm>
              <a:custGeom>
                <a:avLst/>
                <a:gdLst/>
                <a:ahLst/>
                <a:cxnLst/>
                <a:rect l="l" t="t" r="r" b="b"/>
                <a:pathLst>
                  <a:path w="11112" h="7303" extrusionOk="0">
                    <a:moveTo>
                      <a:pt x="10651" y="461"/>
                    </a:moveTo>
                    <a:lnTo>
                      <a:pt x="10651" y="6843"/>
                    </a:lnTo>
                    <a:lnTo>
                      <a:pt x="461" y="6843"/>
                    </a:lnTo>
                    <a:lnTo>
                      <a:pt x="461" y="461"/>
                    </a:lnTo>
                    <a:close/>
                    <a:moveTo>
                      <a:pt x="1" y="1"/>
                    </a:moveTo>
                    <a:lnTo>
                      <a:pt x="1" y="7303"/>
                    </a:lnTo>
                    <a:lnTo>
                      <a:pt x="11111" y="7303"/>
                    </a:lnTo>
                    <a:lnTo>
                      <a:pt x="11111" y="1"/>
                    </a:lnTo>
                    <a:close/>
                  </a:path>
                </a:pathLst>
              </a:custGeom>
              <a:solidFill>
                <a:srgbClr val="085CA0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045" name="Google Shape;2045;p11"/>
              <p:cNvSpPr/>
              <p:nvPr/>
            </p:nvSpPr>
            <p:spPr>
              <a:xfrm>
                <a:off x="1531700" y="2435438"/>
                <a:ext cx="538800" cy="256350"/>
              </a:xfrm>
              <a:custGeom>
                <a:avLst/>
                <a:gdLst/>
                <a:ahLst/>
                <a:cxnLst/>
                <a:rect l="l" t="t" r="r" b="b"/>
                <a:pathLst>
                  <a:path w="21552" h="10254" extrusionOk="0">
                    <a:moveTo>
                      <a:pt x="230" y="1"/>
                    </a:moveTo>
                    <a:cubicBezTo>
                      <a:pt x="105" y="1"/>
                      <a:pt x="0" y="105"/>
                      <a:pt x="0" y="231"/>
                    </a:cubicBezTo>
                    <a:lnTo>
                      <a:pt x="0" y="10023"/>
                    </a:lnTo>
                    <a:cubicBezTo>
                      <a:pt x="0" y="10148"/>
                      <a:pt x="105" y="10253"/>
                      <a:pt x="230" y="10253"/>
                    </a:cubicBezTo>
                    <a:lnTo>
                      <a:pt x="21321" y="10253"/>
                    </a:lnTo>
                    <a:cubicBezTo>
                      <a:pt x="21447" y="10253"/>
                      <a:pt x="21552" y="10148"/>
                      <a:pt x="21552" y="10023"/>
                    </a:cubicBezTo>
                    <a:lnTo>
                      <a:pt x="21552" y="231"/>
                    </a:lnTo>
                    <a:cubicBezTo>
                      <a:pt x="21552" y="105"/>
                      <a:pt x="21447" y="1"/>
                      <a:pt x="21321" y="1"/>
                    </a:cubicBezTo>
                    <a:close/>
                  </a:path>
                </a:pathLst>
              </a:custGeom>
              <a:solidFill>
                <a:srgbClr val="FBED21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046" name="Google Shape;2046;p11"/>
              <p:cNvSpPr/>
              <p:nvPr/>
            </p:nvSpPr>
            <p:spPr>
              <a:xfrm>
                <a:off x="1525950" y="2429688"/>
                <a:ext cx="550300" cy="267850"/>
              </a:xfrm>
              <a:custGeom>
                <a:avLst/>
                <a:gdLst/>
                <a:ahLst/>
                <a:cxnLst/>
                <a:rect l="l" t="t" r="r" b="b"/>
                <a:pathLst>
                  <a:path w="22012" h="10714" extrusionOk="0">
                    <a:moveTo>
                      <a:pt x="21572" y="461"/>
                    </a:moveTo>
                    <a:lnTo>
                      <a:pt x="21572" y="10253"/>
                    </a:lnTo>
                    <a:lnTo>
                      <a:pt x="460" y="10253"/>
                    </a:lnTo>
                    <a:lnTo>
                      <a:pt x="460" y="461"/>
                    </a:lnTo>
                    <a:close/>
                    <a:moveTo>
                      <a:pt x="460" y="0"/>
                    </a:moveTo>
                    <a:cubicBezTo>
                      <a:pt x="209" y="0"/>
                      <a:pt x="0" y="210"/>
                      <a:pt x="0" y="461"/>
                    </a:cubicBezTo>
                    <a:lnTo>
                      <a:pt x="0" y="10253"/>
                    </a:lnTo>
                    <a:cubicBezTo>
                      <a:pt x="0" y="10504"/>
                      <a:pt x="209" y="10713"/>
                      <a:pt x="460" y="10713"/>
                    </a:cubicBezTo>
                    <a:lnTo>
                      <a:pt x="21572" y="10713"/>
                    </a:lnTo>
                    <a:cubicBezTo>
                      <a:pt x="21802" y="10713"/>
                      <a:pt x="22012" y="10504"/>
                      <a:pt x="22012" y="10253"/>
                    </a:cubicBezTo>
                    <a:lnTo>
                      <a:pt x="22012" y="461"/>
                    </a:lnTo>
                    <a:cubicBezTo>
                      <a:pt x="22012" y="210"/>
                      <a:pt x="21802" y="0"/>
                      <a:pt x="21572" y="0"/>
                    </a:cubicBezTo>
                    <a:close/>
                  </a:path>
                </a:pathLst>
              </a:custGeom>
              <a:solidFill>
                <a:srgbClr val="FADB3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047" name="Google Shape;2047;p11"/>
              <p:cNvSpPr/>
              <p:nvPr/>
            </p:nvSpPr>
            <p:spPr>
              <a:xfrm>
                <a:off x="1461075" y="2650438"/>
                <a:ext cx="680575" cy="76375"/>
              </a:xfrm>
              <a:custGeom>
                <a:avLst/>
                <a:gdLst/>
                <a:ahLst/>
                <a:cxnLst/>
                <a:rect l="l" t="t" r="r" b="b"/>
                <a:pathLst>
                  <a:path w="27223" h="3055" extrusionOk="0">
                    <a:moveTo>
                      <a:pt x="440" y="0"/>
                    </a:moveTo>
                    <a:cubicBezTo>
                      <a:pt x="189" y="0"/>
                      <a:pt x="1" y="209"/>
                      <a:pt x="1" y="460"/>
                    </a:cubicBezTo>
                    <a:lnTo>
                      <a:pt x="1" y="2595"/>
                    </a:lnTo>
                    <a:cubicBezTo>
                      <a:pt x="1" y="2846"/>
                      <a:pt x="189" y="3055"/>
                      <a:pt x="440" y="3055"/>
                    </a:cubicBezTo>
                    <a:lnTo>
                      <a:pt x="26762" y="3055"/>
                    </a:lnTo>
                    <a:cubicBezTo>
                      <a:pt x="27013" y="3055"/>
                      <a:pt x="27222" y="2846"/>
                      <a:pt x="27222" y="2595"/>
                    </a:cubicBezTo>
                    <a:lnTo>
                      <a:pt x="27222" y="460"/>
                    </a:lnTo>
                    <a:cubicBezTo>
                      <a:pt x="27222" y="209"/>
                      <a:pt x="27013" y="0"/>
                      <a:pt x="26762" y="0"/>
                    </a:cubicBezTo>
                    <a:close/>
                  </a:path>
                </a:pathLst>
              </a:custGeom>
              <a:solidFill>
                <a:srgbClr val="989898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048" name="Google Shape;2048;p11"/>
              <p:cNvSpPr/>
              <p:nvPr/>
            </p:nvSpPr>
            <p:spPr>
              <a:xfrm>
                <a:off x="1427600" y="2269088"/>
                <a:ext cx="42925" cy="107800"/>
              </a:xfrm>
              <a:custGeom>
                <a:avLst/>
                <a:gdLst/>
                <a:ahLst/>
                <a:cxnLst/>
                <a:rect l="l" t="t" r="r" b="b"/>
                <a:pathLst>
                  <a:path w="1717" h="4312" extrusionOk="0">
                    <a:moveTo>
                      <a:pt x="858" y="1"/>
                    </a:moveTo>
                    <a:cubicBezTo>
                      <a:pt x="398" y="1"/>
                      <a:pt x="0" y="377"/>
                      <a:pt x="0" y="859"/>
                    </a:cubicBezTo>
                    <a:lnTo>
                      <a:pt x="0" y="3474"/>
                    </a:lnTo>
                    <a:cubicBezTo>
                      <a:pt x="0" y="3934"/>
                      <a:pt x="398" y="4311"/>
                      <a:pt x="858" y="4311"/>
                    </a:cubicBezTo>
                    <a:cubicBezTo>
                      <a:pt x="1340" y="4311"/>
                      <a:pt x="1716" y="3934"/>
                      <a:pt x="1716" y="3474"/>
                    </a:cubicBezTo>
                    <a:lnTo>
                      <a:pt x="1716" y="859"/>
                    </a:lnTo>
                    <a:cubicBezTo>
                      <a:pt x="1716" y="377"/>
                      <a:pt x="1340" y="1"/>
                      <a:pt x="858" y="1"/>
                    </a:cubicBezTo>
                    <a:close/>
                  </a:path>
                </a:pathLst>
              </a:custGeom>
              <a:solidFill>
                <a:srgbClr val="4D4D4D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049" name="Google Shape;2049;p11"/>
              <p:cNvSpPr/>
              <p:nvPr/>
            </p:nvSpPr>
            <p:spPr>
              <a:xfrm>
                <a:off x="2131675" y="2269088"/>
                <a:ext cx="42925" cy="107800"/>
              </a:xfrm>
              <a:custGeom>
                <a:avLst/>
                <a:gdLst/>
                <a:ahLst/>
                <a:cxnLst/>
                <a:rect l="l" t="t" r="r" b="b"/>
                <a:pathLst>
                  <a:path w="1717" h="4312" extrusionOk="0">
                    <a:moveTo>
                      <a:pt x="858" y="1"/>
                    </a:moveTo>
                    <a:cubicBezTo>
                      <a:pt x="377" y="1"/>
                      <a:pt x="1" y="377"/>
                      <a:pt x="1" y="859"/>
                    </a:cubicBezTo>
                    <a:lnTo>
                      <a:pt x="1" y="3474"/>
                    </a:lnTo>
                    <a:cubicBezTo>
                      <a:pt x="1" y="3923"/>
                      <a:pt x="358" y="4312"/>
                      <a:pt x="822" y="4312"/>
                    </a:cubicBezTo>
                    <a:cubicBezTo>
                      <a:pt x="834" y="4312"/>
                      <a:pt x="846" y="4312"/>
                      <a:pt x="858" y="4311"/>
                    </a:cubicBezTo>
                    <a:cubicBezTo>
                      <a:pt x="870" y="4312"/>
                      <a:pt x="882" y="4312"/>
                      <a:pt x="893" y="4312"/>
                    </a:cubicBezTo>
                    <a:cubicBezTo>
                      <a:pt x="1339" y="4312"/>
                      <a:pt x="1716" y="3923"/>
                      <a:pt x="1716" y="3474"/>
                    </a:cubicBezTo>
                    <a:lnTo>
                      <a:pt x="1716" y="859"/>
                    </a:lnTo>
                    <a:cubicBezTo>
                      <a:pt x="1716" y="377"/>
                      <a:pt x="1319" y="1"/>
                      <a:pt x="858" y="1"/>
                    </a:cubicBezTo>
                    <a:close/>
                  </a:path>
                </a:pathLst>
              </a:custGeom>
              <a:solidFill>
                <a:srgbClr val="4D4D4D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050" name="Google Shape;2050;p11"/>
              <p:cNvSpPr/>
              <p:nvPr/>
            </p:nvSpPr>
            <p:spPr>
              <a:xfrm>
                <a:off x="1549475" y="2503438"/>
                <a:ext cx="92625" cy="49200"/>
              </a:xfrm>
              <a:custGeom>
                <a:avLst/>
                <a:gdLst/>
                <a:ahLst/>
                <a:cxnLst/>
                <a:rect l="l" t="t" r="r" b="b"/>
                <a:pathLst>
                  <a:path w="3705" h="1968" extrusionOk="0">
                    <a:moveTo>
                      <a:pt x="440" y="1"/>
                    </a:moveTo>
                    <a:cubicBezTo>
                      <a:pt x="210" y="1"/>
                      <a:pt x="1" y="210"/>
                      <a:pt x="1" y="461"/>
                    </a:cubicBezTo>
                    <a:lnTo>
                      <a:pt x="1" y="1528"/>
                    </a:lnTo>
                    <a:cubicBezTo>
                      <a:pt x="1" y="1758"/>
                      <a:pt x="210" y="1967"/>
                      <a:pt x="440" y="1967"/>
                    </a:cubicBezTo>
                    <a:lnTo>
                      <a:pt x="3265" y="1967"/>
                    </a:lnTo>
                    <a:cubicBezTo>
                      <a:pt x="3516" y="1967"/>
                      <a:pt x="3704" y="1758"/>
                      <a:pt x="3704" y="1528"/>
                    </a:cubicBezTo>
                    <a:lnTo>
                      <a:pt x="3704" y="461"/>
                    </a:lnTo>
                    <a:cubicBezTo>
                      <a:pt x="3704" y="210"/>
                      <a:pt x="3516" y="1"/>
                      <a:pt x="3265" y="1"/>
                    </a:cubicBezTo>
                    <a:close/>
                  </a:path>
                </a:pathLst>
              </a:custGeom>
              <a:solidFill>
                <a:srgbClr val="E5E5E5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051" name="Google Shape;2051;p11"/>
              <p:cNvSpPr/>
              <p:nvPr/>
            </p:nvSpPr>
            <p:spPr>
              <a:xfrm>
                <a:off x="1962200" y="2503438"/>
                <a:ext cx="93125" cy="49200"/>
              </a:xfrm>
              <a:custGeom>
                <a:avLst/>
                <a:gdLst/>
                <a:ahLst/>
                <a:cxnLst/>
                <a:rect l="l" t="t" r="r" b="b"/>
                <a:pathLst>
                  <a:path w="3725" h="1968" extrusionOk="0">
                    <a:moveTo>
                      <a:pt x="461" y="1"/>
                    </a:moveTo>
                    <a:cubicBezTo>
                      <a:pt x="210" y="1"/>
                      <a:pt x="0" y="210"/>
                      <a:pt x="0" y="461"/>
                    </a:cubicBezTo>
                    <a:lnTo>
                      <a:pt x="0" y="1528"/>
                    </a:lnTo>
                    <a:cubicBezTo>
                      <a:pt x="0" y="1758"/>
                      <a:pt x="210" y="1967"/>
                      <a:pt x="461" y="1967"/>
                    </a:cubicBezTo>
                    <a:lnTo>
                      <a:pt x="3264" y="1967"/>
                    </a:lnTo>
                    <a:cubicBezTo>
                      <a:pt x="3516" y="1967"/>
                      <a:pt x="3725" y="1758"/>
                      <a:pt x="3725" y="1528"/>
                    </a:cubicBezTo>
                    <a:lnTo>
                      <a:pt x="3725" y="461"/>
                    </a:lnTo>
                    <a:cubicBezTo>
                      <a:pt x="3725" y="210"/>
                      <a:pt x="3516" y="1"/>
                      <a:pt x="3264" y="1"/>
                    </a:cubicBezTo>
                    <a:close/>
                  </a:path>
                </a:pathLst>
              </a:custGeom>
              <a:solidFill>
                <a:srgbClr val="E5E5E5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052" name="Google Shape;2052;p11"/>
              <p:cNvSpPr/>
              <p:nvPr/>
            </p:nvSpPr>
            <p:spPr>
              <a:xfrm>
                <a:off x="1676075" y="2503438"/>
                <a:ext cx="248475" cy="17800"/>
              </a:xfrm>
              <a:custGeom>
                <a:avLst/>
                <a:gdLst/>
                <a:ahLst/>
                <a:cxnLst/>
                <a:rect l="l" t="t" r="r" b="b"/>
                <a:pathLst>
                  <a:path w="9939" h="712" extrusionOk="0">
                    <a:moveTo>
                      <a:pt x="0" y="1"/>
                    </a:moveTo>
                    <a:lnTo>
                      <a:pt x="0" y="712"/>
                    </a:lnTo>
                    <a:lnTo>
                      <a:pt x="9939" y="712"/>
                    </a:lnTo>
                    <a:lnTo>
                      <a:pt x="9939" y="1"/>
                    </a:lnTo>
                    <a:close/>
                  </a:path>
                </a:pathLst>
              </a:custGeom>
              <a:solidFill>
                <a:srgbClr val="F6921E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053" name="Google Shape;2053;p11"/>
              <p:cNvSpPr/>
              <p:nvPr/>
            </p:nvSpPr>
            <p:spPr>
              <a:xfrm>
                <a:off x="1676075" y="2537438"/>
                <a:ext cx="248475" cy="17825"/>
              </a:xfrm>
              <a:custGeom>
                <a:avLst/>
                <a:gdLst/>
                <a:ahLst/>
                <a:cxnLst/>
                <a:rect l="l" t="t" r="r" b="b"/>
                <a:pathLst>
                  <a:path w="9939" h="713" extrusionOk="0">
                    <a:moveTo>
                      <a:pt x="0" y="1"/>
                    </a:moveTo>
                    <a:lnTo>
                      <a:pt x="0" y="712"/>
                    </a:lnTo>
                    <a:lnTo>
                      <a:pt x="9939" y="712"/>
                    </a:lnTo>
                    <a:lnTo>
                      <a:pt x="9939" y="1"/>
                    </a:lnTo>
                    <a:close/>
                  </a:path>
                </a:pathLst>
              </a:custGeom>
              <a:solidFill>
                <a:srgbClr val="F6921E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054" name="Google Shape;2054;p11"/>
              <p:cNvSpPr/>
              <p:nvPr/>
            </p:nvSpPr>
            <p:spPr>
              <a:xfrm>
                <a:off x="1676075" y="2571963"/>
                <a:ext cx="248475" cy="17300"/>
              </a:xfrm>
              <a:custGeom>
                <a:avLst/>
                <a:gdLst/>
                <a:ahLst/>
                <a:cxnLst/>
                <a:rect l="l" t="t" r="r" b="b"/>
                <a:pathLst>
                  <a:path w="9939" h="692" extrusionOk="0">
                    <a:moveTo>
                      <a:pt x="0" y="1"/>
                    </a:moveTo>
                    <a:lnTo>
                      <a:pt x="0" y="691"/>
                    </a:lnTo>
                    <a:lnTo>
                      <a:pt x="9939" y="691"/>
                    </a:lnTo>
                    <a:lnTo>
                      <a:pt x="9939" y="1"/>
                    </a:lnTo>
                    <a:close/>
                  </a:path>
                </a:pathLst>
              </a:custGeom>
              <a:solidFill>
                <a:srgbClr val="F6921E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055" name="Google Shape;2055;p11"/>
              <p:cNvSpPr/>
              <p:nvPr/>
            </p:nvSpPr>
            <p:spPr>
              <a:xfrm>
                <a:off x="1676075" y="2605963"/>
                <a:ext cx="248475" cy="17800"/>
              </a:xfrm>
              <a:custGeom>
                <a:avLst/>
                <a:gdLst/>
                <a:ahLst/>
                <a:cxnLst/>
                <a:rect l="l" t="t" r="r" b="b"/>
                <a:pathLst>
                  <a:path w="9939" h="712" extrusionOk="0">
                    <a:moveTo>
                      <a:pt x="0" y="1"/>
                    </a:moveTo>
                    <a:lnTo>
                      <a:pt x="0" y="712"/>
                    </a:lnTo>
                    <a:lnTo>
                      <a:pt x="9939" y="712"/>
                    </a:lnTo>
                    <a:lnTo>
                      <a:pt x="9939" y="1"/>
                    </a:lnTo>
                    <a:close/>
                  </a:path>
                </a:pathLst>
              </a:custGeom>
              <a:solidFill>
                <a:srgbClr val="F6921E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056" name="Google Shape;2056;p11"/>
              <p:cNvSpPr/>
              <p:nvPr/>
            </p:nvSpPr>
            <p:spPr>
              <a:xfrm>
                <a:off x="1590275" y="2151388"/>
                <a:ext cx="421650" cy="68550"/>
              </a:xfrm>
              <a:custGeom>
                <a:avLst/>
                <a:gdLst/>
                <a:ahLst/>
                <a:cxnLst/>
                <a:rect l="l" t="t" r="r" b="b"/>
                <a:pathLst>
                  <a:path w="16866" h="2742" extrusionOk="0">
                    <a:moveTo>
                      <a:pt x="440" y="1"/>
                    </a:moveTo>
                    <a:cubicBezTo>
                      <a:pt x="189" y="1"/>
                      <a:pt x="1" y="210"/>
                      <a:pt x="1" y="461"/>
                    </a:cubicBezTo>
                    <a:lnTo>
                      <a:pt x="1" y="2282"/>
                    </a:lnTo>
                    <a:cubicBezTo>
                      <a:pt x="1" y="2533"/>
                      <a:pt x="189" y="2742"/>
                      <a:pt x="440" y="2742"/>
                    </a:cubicBezTo>
                    <a:lnTo>
                      <a:pt x="16426" y="2742"/>
                    </a:lnTo>
                    <a:cubicBezTo>
                      <a:pt x="16677" y="2742"/>
                      <a:pt x="16865" y="2533"/>
                      <a:pt x="16865" y="2282"/>
                    </a:cubicBezTo>
                    <a:lnTo>
                      <a:pt x="16865" y="461"/>
                    </a:lnTo>
                    <a:cubicBezTo>
                      <a:pt x="16865" y="210"/>
                      <a:pt x="16677" y="1"/>
                      <a:pt x="16426" y="1"/>
                    </a:cubicBezTo>
                    <a:close/>
                  </a:path>
                </a:pathLst>
              </a:custGeom>
              <a:solidFill>
                <a:srgbClr val="BA8783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057" name="Google Shape;2057;p11"/>
              <p:cNvSpPr/>
              <p:nvPr/>
            </p:nvSpPr>
            <p:spPr>
              <a:xfrm>
                <a:off x="1952775" y="2160813"/>
                <a:ext cx="55475" cy="47125"/>
              </a:xfrm>
              <a:custGeom>
                <a:avLst/>
                <a:gdLst/>
                <a:ahLst/>
                <a:cxnLst/>
                <a:rect l="l" t="t" r="r" b="b"/>
                <a:pathLst>
                  <a:path w="2219" h="1885" extrusionOk="0">
                    <a:moveTo>
                      <a:pt x="942" y="1"/>
                    </a:moveTo>
                    <a:cubicBezTo>
                      <a:pt x="419" y="1"/>
                      <a:pt x="1" y="419"/>
                      <a:pt x="1" y="942"/>
                    </a:cubicBezTo>
                    <a:cubicBezTo>
                      <a:pt x="1" y="1510"/>
                      <a:pt x="472" y="1885"/>
                      <a:pt x="958" y="1885"/>
                    </a:cubicBezTo>
                    <a:cubicBezTo>
                      <a:pt x="1189" y="1885"/>
                      <a:pt x="1423" y="1800"/>
                      <a:pt x="1612" y="1612"/>
                    </a:cubicBezTo>
                    <a:cubicBezTo>
                      <a:pt x="2219" y="1005"/>
                      <a:pt x="1800" y="1"/>
                      <a:pt x="942" y="1"/>
                    </a:cubicBezTo>
                    <a:close/>
                  </a:path>
                </a:pathLst>
              </a:custGeom>
              <a:solidFill>
                <a:srgbClr val="FADB3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058" name="Google Shape;2058;p11"/>
              <p:cNvSpPr/>
              <p:nvPr/>
            </p:nvSpPr>
            <p:spPr>
              <a:xfrm>
                <a:off x="1899425" y="2160813"/>
                <a:ext cx="54950" cy="47125"/>
              </a:xfrm>
              <a:custGeom>
                <a:avLst/>
                <a:gdLst/>
                <a:ahLst/>
                <a:cxnLst/>
                <a:rect l="l" t="t" r="r" b="b"/>
                <a:pathLst>
                  <a:path w="2198" h="1885" extrusionOk="0">
                    <a:moveTo>
                      <a:pt x="942" y="1"/>
                    </a:moveTo>
                    <a:cubicBezTo>
                      <a:pt x="419" y="1"/>
                      <a:pt x="1" y="419"/>
                      <a:pt x="1" y="942"/>
                    </a:cubicBezTo>
                    <a:cubicBezTo>
                      <a:pt x="1" y="1510"/>
                      <a:pt x="462" y="1885"/>
                      <a:pt x="949" y="1885"/>
                    </a:cubicBezTo>
                    <a:cubicBezTo>
                      <a:pt x="1180" y="1885"/>
                      <a:pt x="1416" y="1800"/>
                      <a:pt x="1612" y="1612"/>
                    </a:cubicBezTo>
                    <a:cubicBezTo>
                      <a:pt x="2198" y="1005"/>
                      <a:pt x="1779" y="1"/>
                      <a:pt x="942" y="1"/>
                    </a:cubicBezTo>
                    <a:close/>
                  </a:path>
                </a:pathLst>
              </a:custGeom>
              <a:solidFill>
                <a:srgbClr val="C0272D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059" name="Google Shape;2059;p11"/>
              <p:cNvSpPr/>
              <p:nvPr/>
            </p:nvSpPr>
            <p:spPr>
              <a:xfrm>
                <a:off x="1593950" y="2160813"/>
                <a:ext cx="55475" cy="47125"/>
              </a:xfrm>
              <a:custGeom>
                <a:avLst/>
                <a:gdLst/>
                <a:ahLst/>
                <a:cxnLst/>
                <a:rect l="l" t="t" r="r" b="b"/>
                <a:pathLst>
                  <a:path w="2219" h="1885" extrusionOk="0">
                    <a:moveTo>
                      <a:pt x="1276" y="1"/>
                    </a:moveTo>
                    <a:cubicBezTo>
                      <a:pt x="419" y="1"/>
                      <a:pt x="0" y="1005"/>
                      <a:pt x="607" y="1612"/>
                    </a:cubicBezTo>
                    <a:cubicBezTo>
                      <a:pt x="796" y="1800"/>
                      <a:pt x="1030" y="1885"/>
                      <a:pt x="1260" y="1885"/>
                    </a:cubicBezTo>
                    <a:cubicBezTo>
                      <a:pt x="1747" y="1885"/>
                      <a:pt x="2218" y="1510"/>
                      <a:pt x="2218" y="942"/>
                    </a:cubicBezTo>
                    <a:cubicBezTo>
                      <a:pt x="2218" y="419"/>
                      <a:pt x="1800" y="1"/>
                      <a:pt x="1276" y="1"/>
                    </a:cubicBezTo>
                    <a:close/>
                  </a:path>
                </a:pathLst>
              </a:custGeom>
              <a:solidFill>
                <a:srgbClr val="FADB3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060" name="Google Shape;2060;p11"/>
              <p:cNvSpPr/>
              <p:nvPr/>
            </p:nvSpPr>
            <p:spPr>
              <a:xfrm>
                <a:off x="1647300" y="2160788"/>
                <a:ext cx="55475" cy="47400"/>
              </a:xfrm>
              <a:custGeom>
                <a:avLst/>
                <a:gdLst/>
                <a:ahLst/>
                <a:cxnLst/>
                <a:rect l="l" t="t" r="r" b="b"/>
                <a:pathLst>
                  <a:path w="2219" h="1896" extrusionOk="0">
                    <a:moveTo>
                      <a:pt x="1313" y="1"/>
                    </a:moveTo>
                    <a:cubicBezTo>
                      <a:pt x="1301" y="1"/>
                      <a:pt x="1289" y="1"/>
                      <a:pt x="1277" y="2"/>
                    </a:cubicBezTo>
                    <a:cubicBezTo>
                      <a:pt x="440" y="2"/>
                      <a:pt x="0" y="1006"/>
                      <a:pt x="607" y="1613"/>
                    </a:cubicBezTo>
                    <a:cubicBezTo>
                      <a:pt x="803" y="1808"/>
                      <a:pt x="1039" y="1895"/>
                      <a:pt x="1271" y="1895"/>
                    </a:cubicBezTo>
                    <a:cubicBezTo>
                      <a:pt x="1757" y="1895"/>
                      <a:pt x="2218" y="1510"/>
                      <a:pt x="2218" y="943"/>
                    </a:cubicBezTo>
                    <a:cubicBezTo>
                      <a:pt x="2218" y="432"/>
                      <a:pt x="1819" y="1"/>
                      <a:pt x="1313" y="1"/>
                    </a:cubicBezTo>
                    <a:close/>
                  </a:path>
                </a:pathLst>
              </a:custGeom>
              <a:solidFill>
                <a:srgbClr val="C0272D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061" name="Google Shape;2061;p11"/>
              <p:cNvSpPr/>
              <p:nvPr/>
            </p:nvSpPr>
            <p:spPr>
              <a:xfrm>
                <a:off x="1718425" y="2160813"/>
                <a:ext cx="165325" cy="47100"/>
              </a:xfrm>
              <a:custGeom>
                <a:avLst/>
                <a:gdLst/>
                <a:ahLst/>
                <a:cxnLst/>
                <a:rect l="l" t="t" r="r" b="b"/>
                <a:pathLst>
                  <a:path w="6613" h="1884" extrusionOk="0">
                    <a:moveTo>
                      <a:pt x="1" y="1"/>
                    </a:moveTo>
                    <a:lnTo>
                      <a:pt x="1" y="1884"/>
                    </a:lnTo>
                    <a:lnTo>
                      <a:pt x="6613" y="1884"/>
                    </a:lnTo>
                    <a:lnTo>
                      <a:pt x="6613" y="1"/>
                    </a:lnTo>
                    <a:close/>
                  </a:path>
                </a:pathLst>
              </a:custGeom>
              <a:solidFill>
                <a:srgbClr val="7A4128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</p:grpSp>
        <p:sp>
          <p:nvSpPr>
            <p:cNvPr id="2062" name="Google Shape;2062;p11"/>
            <p:cNvSpPr/>
            <p:nvPr/>
          </p:nvSpPr>
          <p:spPr>
            <a:xfrm>
              <a:off x="1531163" y="2688613"/>
              <a:ext cx="92600" cy="97325"/>
            </a:xfrm>
            <a:custGeom>
              <a:avLst/>
              <a:gdLst/>
              <a:ahLst/>
              <a:cxnLst/>
              <a:rect l="l" t="t" r="r" b="b"/>
              <a:pathLst>
                <a:path w="3704" h="3893" extrusionOk="0">
                  <a:moveTo>
                    <a:pt x="440" y="1"/>
                  </a:moveTo>
                  <a:cubicBezTo>
                    <a:pt x="189" y="1"/>
                    <a:pt x="0" y="210"/>
                    <a:pt x="0" y="440"/>
                  </a:cubicBezTo>
                  <a:lnTo>
                    <a:pt x="0" y="3432"/>
                  </a:lnTo>
                  <a:cubicBezTo>
                    <a:pt x="0" y="3683"/>
                    <a:pt x="189" y="3892"/>
                    <a:pt x="440" y="3892"/>
                  </a:cubicBezTo>
                  <a:lnTo>
                    <a:pt x="3243" y="3892"/>
                  </a:lnTo>
                  <a:cubicBezTo>
                    <a:pt x="3495" y="3892"/>
                    <a:pt x="3704" y="3683"/>
                    <a:pt x="3704" y="3432"/>
                  </a:cubicBezTo>
                  <a:lnTo>
                    <a:pt x="3704" y="440"/>
                  </a:lnTo>
                  <a:cubicBezTo>
                    <a:pt x="3704" y="210"/>
                    <a:pt x="3495" y="1"/>
                    <a:pt x="324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63" name="Google Shape;2063;p11"/>
            <p:cNvSpPr/>
            <p:nvPr/>
          </p:nvSpPr>
          <p:spPr>
            <a:xfrm>
              <a:off x="1973163" y="2688613"/>
              <a:ext cx="93150" cy="97325"/>
            </a:xfrm>
            <a:custGeom>
              <a:avLst/>
              <a:gdLst/>
              <a:ahLst/>
              <a:cxnLst/>
              <a:rect l="l" t="t" r="r" b="b"/>
              <a:pathLst>
                <a:path w="3726" h="3893" extrusionOk="0">
                  <a:moveTo>
                    <a:pt x="461" y="1"/>
                  </a:moveTo>
                  <a:cubicBezTo>
                    <a:pt x="210" y="1"/>
                    <a:pt x="1" y="210"/>
                    <a:pt x="1" y="440"/>
                  </a:cubicBezTo>
                  <a:lnTo>
                    <a:pt x="1" y="3432"/>
                  </a:lnTo>
                  <a:cubicBezTo>
                    <a:pt x="1" y="3683"/>
                    <a:pt x="210" y="3892"/>
                    <a:pt x="461" y="3892"/>
                  </a:cubicBezTo>
                  <a:lnTo>
                    <a:pt x="3265" y="3892"/>
                  </a:lnTo>
                  <a:cubicBezTo>
                    <a:pt x="3516" y="3892"/>
                    <a:pt x="3725" y="3683"/>
                    <a:pt x="3725" y="3432"/>
                  </a:cubicBezTo>
                  <a:lnTo>
                    <a:pt x="3725" y="440"/>
                  </a:lnTo>
                  <a:cubicBezTo>
                    <a:pt x="3725" y="210"/>
                    <a:pt x="3516" y="1"/>
                    <a:pt x="326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64" name="Google Shape;2064;p11"/>
            <p:cNvSpPr/>
            <p:nvPr/>
          </p:nvSpPr>
          <p:spPr>
            <a:xfrm>
              <a:off x="1446938" y="2281138"/>
              <a:ext cx="708300" cy="16750"/>
            </a:xfrm>
            <a:custGeom>
              <a:avLst/>
              <a:gdLst/>
              <a:ahLst/>
              <a:cxnLst/>
              <a:rect l="l" t="t" r="r" b="b"/>
              <a:pathLst>
                <a:path w="28332" h="670" extrusionOk="0">
                  <a:moveTo>
                    <a:pt x="1" y="0"/>
                  </a:moveTo>
                  <a:lnTo>
                    <a:pt x="1" y="670"/>
                  </a:lnTo>
                  <a:lnTo>
                    <a:pt x="28331" y="670"/>
                  </a:lnTo>
                  <a:lnTo>
                    <a:pt x="28331" y="0"/>
                  </a:ln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65" name="Google Shape;2065;p11"/>
            <p:cNvSpPr/>
            <p:nvPr/>
          </p:nvSpPr>
          <p:spPr>
            <a:xfrm>
              <a:off x="1481997" y="2103290"/>
              <a:ext cx="638725" cy="618600"/>
            </a:xfrm>
            <a:custGeom>
              <a:avLst/>
              <a:gdLst/>
              <a:ahLst/>
              <a:cxnLst/>
              <a:rect l="l" t="t" r="r" b="b"/>
              <a:pathLst>
                <a:path w="25549" h="24744" extrusionOk="0">
                  <a:moveTo>
                    <a:pt x="8119" y="0"/>
                  </a:moveTo>
                  <a:cubicBezTo>
                    <a:pt x="3641" y="0"/>
                    <a:pt x="0" y="1339"/>
                    <a:pt x="0" y="5838"/>
                  </a:cubicBezTo>
                  <a:lnTo>
                    <a:pt x="0" y="22095"/>
                  </a:lnTo>
                  <a:cubicBezTo>
                    <a:pt x="0" y="24178"/>
                    <a:pt x="788" y="24735"/>
                    <a:pt x="2082" y="24735"/>
                  </a:cubicBezTo>
                  <a:cubicBezTo>
                    <a:pt x="3569" y="24735"/>
                    <a:pt x="5724" y="23999"/>
                    <a:pt x="8119" y="23999"/>
                  </a:cubicBezTo>
                  <a:lnTo>
                    <a:pt x="17409" y="23999"/>
                  </a:lnTo>
                  <a:cubicBezTo>
                    <a:pt x="19807" y="23999"/>
                    <a:pt x="21972" y="24744"/>
                    <a:pt x="23464" y="24744"/>
                  </a:cubicBezTo>
                  <a:cubicBezTo>
                    <a:pt x="24759" y="24744"/>
                    <a:pt x="25548" y="24184"/>
                    <a:pt x="25548" y="22095"/>
                  </a:cubicBezTo>
                  <a:lnTo>
                    <a:pt x="25548" y="5838"/>
                  </a:lnTo>
                  <a:cubicBezTo>
                    <a:pt x="25548" y="1339"/>
                    <a:pt x="21887" y="0"/>
                    <a:pt x="17409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66" name="Google Shape;2066;p11"/>
            <p:cNvSpPr/>
            <p:nvPr/>
          </p:nvSpPr>
          <p:spPr>
            <a:xfrm>
              <a:off x="1529063" y="2235613"/>
              <a:ext cx="266275" cy="171075"/>
            </a:xfrm>
            <a:custGeom>
              <a:avLst/>
              <a:gdLst/>
              <a:ahLst/>
              <a:cxnLst/>
              <a:rect l="l" t="t" r="r" b="b"/>
              <a:pathLst>
                <a:path w="10651" h="6843" extrusionOk="0">
                  <a:moveTo>
                    <a:pt x="1" y="1"/>
                  </a:moveTo>
                  <a:lnTo>
                    <a:pt x="1" y="6843"/>
                  </a:lnTo>
                  <a:lnTo>
                    <a:pt x="10651" y="6843"/>
                  </a:lnTo>
                  <a:lnTo>
                    <a:pt x="10651" y="1"/>
                  </a:lnTo>
                  <a:close/>
                </a:path>
              </a:pathLst>
            </a:custGeom>
            <a:solidFill>
              <a:srgbClr val="E5E5E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67" name="Google Shape;2067;p11"/>
            <p:cNvSpPr/>
            <p:nvPr/>
          </p:nvSpPr>
          <p:spPr>
            <a:xfrm>
              <a:off x="1523313" y="2229863"/>
              <a:ext cx="277775" cy="182575"/>
            </a:xfrm>
            <a:custGeom>
              <a:avLst/>
              <a:gdLst/>
              <a:ahLst/>
              <a:cxnLst/>
              <a:rect l="l" t="t" r="r" b="b"/>
              <a:pathLst>
                <a:path w="11111" h="7303" extrusionOk="0">
                  <a:moveTo>
                    <a:pt x="10651" y="461"/>
                  </a:moveTo>
                  <a:lnTo>
                    <a:pt x="10651" y="6843"/>
                  </a:lnTo>
                  <a:lnTo>
                    <a:pt x="461" y="6843"/>
                  </a:lnTo>
                  <a:lnTo>
                    <a:pt x="461" y="461"/>
                  </a:lnTo>
                  <a:close/>
                  <a:moveTo>
                    <a:pt x="0" y="1"/>
                  </a:moveTo>
                  <a:lnTo>
                    <a:pt x="0" y="7303"/>
                  </a:lnTo>
                  <a:lnTo>
                    <a:pt x="11111" y="7303"/>
                  </a:lnTo>
                  <a:lnTo>
                    <a:pt x="11111" y="1"/>
                  </a:ln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68" name="Google Shape;2068;p11"/>
            <p:cNvSpPr/>
            <p:nvPr/>
          </p:nvSpPr>
          <p:spPr>
            <a:xfrm>
              <a:off x="1806838" y="2235613"/>
              <a:ext cx="266275" cy="171075"/>
            </a:xfrm>
            <a:custGeom>
              <a:avLst/>
              <a:gdLst/>
              <a:ahLst/>
              <a:cxnLst/>
              <a:rect l="l" t="t" r="r" b="b"/>
              <a:pathLst>
                <a:path w="10651" h="6843" extrusionOk="0">
                  <a:moveTo>
                    <a:pt x="0" y="1"/>
                  </a:moveTo>
                  <a:lnTo>
                    <a:pt x="0" y="6843"/>
                  </a:lnTo>
                  <a:lnTo>
                    <a:pt x="10650" y="6843"/>
                  </a:lnTo>
                  <a:lnTo>
                    <a:pt x="10650" y="1"/>
                  </a:lnTo>
                  <a:close/>
                </a:path>
              </a:pathLst>
            </a:custGeom>
            <a:solidFill>
              <a:srgbClr val="E5E5E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69" name="Google Shape;2069;p11"/>
            <p:cNvSpPr/>
            <p:nvPr/>
          </p:nvSpPr>
          <p:spPr>
            <a:xfrm>
              <a:off x="1801063" y="2229863"/>
              <a:ext cx="277800" cy="182575"/>
            </a:xfrm>
            <a:custGeom>
              <a:avLst/>
              <a:gdLst/>
              <a:ahLst/>
              <a:cxnLst/>
              <a:rect l="l" t="t" r="r" b="b"/>
              <a:pathLst>
                <a:path w="11112" h="7303" extrusionOk="0">
                  <a:moveTo>
                    <a:pt x="10651" y="461"/>
                  </a:moveTo>
                  <a:lnTo>
                    <a:pt x="10651" y="6843"/>
                  </a:lnTo>
                  <a:lnTo>
                    <a:pt x="461" y="6843"/>
                  </a:lnTo>
                  <a:lnTo>
                    <a:pt x="461" y="461"/>
                  </a:lnTo>
                  <a:close/>
                  <a:moveTo>
                    <a:pt x="1" y="1"/>
                  </a:moveTo>
                  <a:lnTo>
                    <a:pt x="1" y="7303"/>
                  </a:lnTo>
                  <a:lnTo>
                    <a:pt x="11111" y="7303"/>
                  </a:lnTo>
                  <a:lnTo>
                    <a:pt x="11111" y="1"/>
                  </a:ln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70" name="Google Shape;2070;p11"/>
            <p:cNvSpPr/>
            <p:nvPr/>
          </p:nvSpPr>
          <p:spPr>
            <a:xfrm>
              <a:off x="1529063" y="2235613"/>
              <a:ext cx="266275" cy="171075"/>
            </a:xfrm>
            <a:custGeom>
              <a:avLst/>
              <a:gdLst/>
              <a:ahLst/>
              <a:cxnLst/>
              <a:rect l="l" t="t" r="r" b="b"/>
              <a:pathLst>
                <a:path w="10651" h="6843" extrusionOk="0">
                  <a:moveTo>
                    <a:pt x="1" y="1"/>
                  </a:moveTo>
                  <a:lnTo>
                    <a:pt x="1" y="6843"/>
                  </a:lnTo>
                  <a:lnTo>
                    <a:pt x="10651" y="6843"/>
                  </a:lnTo>
                  <a:lnTo>
                    <a:pt x="10651" y="1"/>
                  </a:lnTo>
                  <a:close/>
                </a:path>
              </a:pathLst>
            </a:custGeom>
            <a:solidFill>
              <a:srgbClr val="085C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71" name="Google Shape;2071;p11"/>
            <p:cNvSpPr/>
            <p:nvPr/>
          </p:nvSpPr>
          <p:spPr>
            <a:xfrm>
              <a:off x="1523313" y="2229863"/>
              <a:ext cx="277775" cy="182575"/>
            </a:xfrm>
            <a:custGeom>
              <a:avLst/>
              <a:gdLst/>
              <a:ahLst/>
              <a:cxnLst/>
              <a:rect l="l" t="t" r="r" b="b"/>
              <a:pathLst>
                <a:path w="11111" h="7303" extrusionOk="0">
                  <a:moveTo>
                    <a:pt x="10651" y="461"/>
                  </a:moveTo>
                  <a:lnTo>
                    <a:pt x="10651" y="6843"/>
                  </a:lnTo>
                  <a:lnTo>
                    <a:pt x="461" y="6843"/>
                  </a:lnTo>
                  <a:lnTo>
                    <a:pt x="461" y="461"/>
                  </a:lnTo>
                  <a:close/>
                  <a:moveTo>
                    <a:pt x="0" y="1"/>
                  </a:moveTo>
                  <a:lnTo>
                    <a:pt x="0" y="7303"/>
                  </a:lnTo>
                  <a:lnTo>
                    <a:pt x="11111" y="7303"/>
                  </a:lnTo>
                  <a:lnTo>
                    <a:pt x="11111" y="1"/>
                  </a:lnTo>
                  <a:close/>
                </a:path>
              </a:pathLst>
            </a:custGeom>
            <a:solidFill>
              <a:srgbClr val="085C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72" name="Google Shape;2072;p11"/>
            <p:cNvSpPr/>
            <p:nvPr/>
          </p:nvSpPr>
          <p:spPr>
            <a:xfrm>
              <a:off x="1806838" y="2235613"/>
              <a:ext cx="266275" cy="171075"/>
            </a:xfrm>
            <a:custGeom>
              <a:avLst/>
              <a:gdLst/>
              <a:ahLst/>
              <a:cxnLst/>
              <a:rect l="l" t="t" r="r" b="b"/>
              <a:pathLst>
                <a:path w="10651" h="6843" extrusionOk="0">
                  <a:moveTo>
                    <a:pt x="0" y="1"/>
                  </a:moveTo>
                  <a:lnTo>
                    <a:pt x="0" y="6843"/>
                  </a:lnTo>
                  <a:lnTo>
                    <a:pt x="10650" y="6843"/>
                  </a:lnTo>
                  <a:lnTo>
                    <a:pt x="10650" y="1"/>
                  </a:lnTo>
                  <a:close/>
                </a:path>
              </a:pathLst>
            </a:custGeom>
            <a:solidFill>
              <a:srgbClr val="085C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73" name="Google Shape;2073;p11"/>
            <p:cNvSpPr/>
            <p:nvPr/>
          </p:nvSpPr>
          <p:spPr>
            <a:xfrm>
              <a:off x="1801063" y="2229863"/>
              <a:ext cx="277800" cy="182575"/>
            </a:xfrm>
            <a:custGeom>
              <a:avLst/>
              <a:gdLst/>
              <a:ahLst/>
              <a:cxnLst/>
              <a:rect l="l" t="t" r="r" b="b"/>
              <a:pathLst>
                <a:path w="11112" h="7303" extrusionOk="0">
                  <a:moveTo>
                    <a:pt x="10651" y="461"/>
                  </a:moveTo>
                  <a:lnTo>
                    <a:pt x="10651" y="6843"/>
                  </a:lnTo>
                  <a:lnTo>
                    <a:pt x="461" y="6843"/>
                  </a:lnTo>
                  <a:lnTo>
                    <a:pt x="461" y="461"/>
                  </a:lnTo>
                  <a:close/>
                  <a:moveTo>
                    <a:pt x="1" y="1"/>
                  </a:moveTo>
                  <a:lnTo>
                    <a:pt x="1" y="7303"/>
                  </a:lnTo>
                  <a:lnTo>
                    <a:pt x="11111" y="7303"/>
                  </a:lnTo>
                  <a:lnTo>
                    <a:pt x="11111" y="1"/>
                  </a:lnTo>
                  <a:close/>
                </a:path>
              </a:pathLst>
            </a:custGeom>
            <a:solidFill>
              <a:srgbClr val="085C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74" name="Google Shape;2074;p11"/>
            <p:cNvSpPr/>
            <p:nvPr/>
          </p:nvSpPr>
          <p:spPr>
            <a:xfrm>
              <a:off x="1531688" y="2435438"/>
              <a:ext cx="538800" cy="256350"/>
            </a:xfrm>
            <a:custGeom>
              <a:avLst/>
              <a:gdLst/>
              <a:ahLst/>
              <a:cxnLst/>
              <a:rect l="l" t="t" r="r" b="b"/>
              <a:pathLst>
                <a:path w="21552" h="10254" extrusionOk="0">
                  <a:moveTo>
                    <a:pt x="230" y="1"/>
                  </a:moveTo>
                  <a:cubicBezTo>
                    <a:pt x="105" y="1"/>
                    <a:pt x="0" y="105"/>
                    <a:pt x="0" y="231"/>
                  </a:cubicBezTo>
                  <a:lnTo>
                    <a:pt x="0" y="10023"/>
                  </a:lnTo>
                  <a:cubicBezTo>
                    <a:pt x="0" y="10148"/>
                    <a:pt x="105" y="10253"/>
                    <a:pt x="230" y="10253"/>
                  </a:cubicBezTo>
                  <a:lnTo>
                    <a:pt x="21321" y="10253"/>
                  </a:lnTo>
                  <a:cubicBezTo>
                    <a:pt x="21447" y="10253"/>
                    <a:pt x="21552" y="10148"/>
                    <a:pt x="21552" y="10023"/>
                  </a:cubicBezTo>
                  <a:lnTo>
                    <a:pt x="21552" y="231"/>
                  </a:lnTo>
                  <a:cubicBezTo>
                    <a:pt x="21552" y="105"/>
                    <a:pt x="21447" y="1"/>
                    <a:pt x="2132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75" name="Google Shape;2075;p11"/>
            <p:cNvSpPr/>
            <p:nvPr/>
          </p:nvSpPr>
          <p:spPr>
            <a:xfrm>
              <a:off x="1525938" y="2429688"/>
              <a:ext cx="550300" cy="267850"/>
            </a:xfrm>
            <a:custGeom>
              <a:avLst/>
              <a:gdLst/>
              <a:ahLst/>
              <a:cxnLst/>
              <a:rect l="l" t="t" r="r" b="b"/>
              <a:pathLst>
                <a:path w="22012" h="10714" extrusionOk="0">
                  <a:moveTo>
                    <a:pt x="21572" y="461"/>
                  </a:moveTo>
                  <a:lnTo>
                    <a:pt x="21572" y="10253"/>
                  </a:lnTo>
                  <a:lnTo>
                    <a:pt x="460" y="10253"/>
                  </a:lnTo>
                  <a:lnTo>
                    <a:pt x="460" y="461"/>
                  </a:lnTo>
                  <a:close/>
                  <a:moveTo>
                    <a:pt x="460" y="0"/>
                  </a:moveTo>
                  <a:cubicBezTo>
                    <a:pt x="209" y="0"/>
                    <a:pt x="0" y="210"/>
                    <a:pt x="0" y="461"/>
                  </a:cubicBezTo>
                  <a:lnTo>
                    <a:pt x="0" y="10253"/>
                  </a:lnTo>
                  <a:cubicBezTo>
                    <a:pt x="0" y="10504"/>
                    <a:pt x="209" y="10713"/>
                    <a:pt x="460" y="10713"/>
                  </a:cubicBezTo>
                  <a:lnTo>
                    <a:pt x="21572" y="10713"/>
                  </a:lnTo>
                  <a:cubicBezTo>
                    <a:pt x="21802" y="10713"/>
                    <a:pt x="22012" y="10504"/>
                    <a:pt x="22012" y="10253"/>
                  </a:cubicBezTo>
                  <a:lnTo>
                    <a:pt x="22012" y="461"/>
                  </a:lnTo>
                  <a:cubicBezTo>
                    <a:pt x="22012" y="210"/>
                    <a:pt x="21802" y="0"/>
                    <a:pt x="21572" y="0"/>
                  </a:cubicBezTo>
                  <a:close/>
                </a:path>
              </a:pathLst>
            </a:custGeom>
            <a:solidFill>
              <a:srgbClr val="FFC1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76" name="Google Shape;2076;p11"/>
            <p:cNvSpPr/>
            <p:nvPr/>
          </p:nvSpPr>
          <p:spPr>
            <a:xfrm>
              <a:off x="1461063" y="2650438"/>
              <a:ext cx="680575" cy="76375"/>
            </a:xfrm>
            <a:custGeom>
              <a:avLst/>
              <a:gdLst/>
              <a:ahLst/>
              <a:cxnLst/>
              <a:rect l="l" t="t" r="r" b="b"/>
              <a:pathLst>
                <a:path w="27223" h="3055" extrusionOk="0">
                  <a:moveTo>
                    <a:pt x="440" y="0"/>
                  </a:moveTo>
                  <a:cubicBezTo>
                    <a:pt x="189" y="0"/>
                    <a:pt x="1" y="209"/>
                    <a:pt x="1" y="460"/>
                  </a:cubicBezTo>
                  <a:lnTo>
                    <a:pt x="1" y="2595"/>
                  </a:lnTo>
                  <a:cubicBezTo>
                    <a:pt x="1" y="2846"/>
                    <a:pt x="189" y="3055"/>
                    <a:pt x="440" y="3055"/>
                  </a:cubicBezTo>
                  <a:lnTo>
                    <a:pt x="26762" y="3055"/>
                  </a:lnTo>
                  <a:cubicBezTo>
                    <a:pt x="27013" y="3055"/>
                    <a:pt x="27222" y="2846"/>
                    <a:pt x="27222" y="2595"/>
                  </a:cubicBezTo>
                  <a:lnTo>
                    <a:pt x="27222" y="460"/>
                  </a:lnTo>
                  <a:cubicBezTo>
                    <a:pt x="27222" y="209"/>
                    <a:pt x="27013" y="0"/>
                    <a:pt x="2676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77" name="Google Shape;2077;p11"/>
            <p:cNvSpPr/>
            <p:nvPr/>
          </p:nvSpPr>
          <p:spPr>
            <a:xfrm>
              <a:off x="1427588" y="2269088"/>
              <a:ext cx="42925" cy="107800"/>
            </a:xfrm>
            <a:custGeom>
              <a:avLst/>
              <a:gdLst/>
              <a:ahLst/>
              <a:cxnLst/>
              <a:rect l="l" t="t" r="r" b="b"/>
              <a:pathLst>
                <a:path w="1717" h="4312" extrusionOk="0">
                  <a:moveTo>
                    <a:pt x="858" y="1"/>
                  </a:moveTo>
                  <a:cubicBezTo>
                    <a:pt x="398" y="1"/>
                    <a:pt x="0" y="377"/>
                    <a:pt x="0" y="859"/>
                  </a:cubicBezTo>
                  <a:lnTo>
                    <a:pt x="0" y="3474"/>
                  </a:lnTo>
                  <a:cubicBezTo>
                    <a:pt x="0" y="3934"/>
                    <a:pt x="398" y="4311"/>
                    <a:pt x="858" y="4311"/>
                  </a:cubicBezTo>
                  <a:cubicBezTo>
                    <a:pt x="1340" y="4311"/>
                    <a:pt x="1716" y="3934"/>
                    <a:pt x="1716" y="3474"/>
                  </a:cubicBezTo>
                  <a:lnTo>
                    <a:pt x="1716" y="859"/>
                  </a:lnTo>
                  <a:cubicBezTo>
                    <a:pt x="1716" y="377"/>
                    <a:pt x="1340" y="1"/>
                    <a:pt x="85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78" name="Google Shape;2078;p11"/>
            <p:cNvSpPr/>
            <p:nvPr/>
          </p:nvSpPr>
          <p:spPr>
            <a:xfrm>
              <a:off x="2131663" y="2269088"/>
              <a:ext cx="42925" cy="107800"/>
            </a:xfrm>
            <a:custGeom>
              <a:avLst/>
              <a:gdLst/>
              <a:ahLst/>
              <a:cxnLst/>
              <a:rect l="l" t="t" r="r" b="b"/>
              <a:pathLst>
                <a:path w="1717" h="4312" extrusionOk="0">
                  <a:moveTo>
                    <a:pt x="858" y="1"/>
                  </a:moveTo>
                  <a:cubicBezTo>
                    <a:pt x="377" y="1"/>
                    <a:pt x="1" y="377"/>
                    <a:pt x="1" y="859"/>
                  </a:cubicBezTo>
                  <a:lnTo>
                    <a:pt x="1" y="3474"/>
                  </a:lnTo>
                  <a:cubicBezTo>
                    <a:pt x="1" y="3923"/>
                    <a:pt x="358" y="4312"/>
                    <a:pt x="822" y="4312"/>
                  </a:cubicBezTo>
                  <a:cubicBezTo>
                    <a:pt x="834" y="4312"/>
                    <a:pt x="846" y="4312"/>
                    <a:pt x="858" y="4311"/>
                  </a:cubicBezTo>
                  <a:cubicBezTo>
                    <a:pt x="870" y="4312"/>
                    <a:pt x="882" y="4312"/>
                    <a:pt x="893" y="4312"/>
                  </a:cubicBezTo>
                  <a:cubicBezTo>
                    <a:pt x="1339" y="4312"/>
                    <a:pt x="1716" y="3923"/>
                    <a:pt x="1716" y="3474"/>
                  </a:cubicBezTo>
                  <a:lnTo>
                    <a:pt x="1716" y="859"/>
                  </a:lnTo>
                  <a:cubicBezTo>
                    <a:pt x="1716" y="377"/>
                    <a:pt x="1319" y="1"/>
                    <a:pt x="85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79" name="Google Shape;2079;p11"/>
            <p:cNvSpPr/>
            <p:nvPr/>
          </p:nvSpPr>
          <p:spPr>
            <a:xfrm>
              <a:off x="1549463" y="2503438"/>
              <a:ext cx="92625" cy="49200"/>
            </a:xfrm>
            <a:custGeom>
              <a:avLst/>
              <a:gdLst/>
              <a:ahLst/>
              <a:cxnLst/>
              <a:rect l="l" t="t" r="r" b="b"/>
              <a:pathLst>
                <a:path w="3705" h="1968" extrusionOk="0">
                  <a:moveTo>
                    <a:pt x="440" y="1"/>
                  </a:moveTo>
                  <a:cubicBezTo>
                    <a:pt x="210" y="1"/>
                    <a:pt x="1" y="210"/>
                    <a:pt x="1" y="461"/>
                  </a:cubicBezTo>
                  <a:lnTo>
                    <a:pt x="1" y="1528"/>
                  </a:lnTo>
                  <a:cubicBezTo>
                    <a:pt x="1" y="1758"/>
                    <a:pt x="210" y="1967"/>
                    <a:pt x="440" y="1967"/>
                  </a:cubicBezTo>
                  <a:lnTo>
                    <a:pt x="3265" y="1967"/>
                  </a:lnTo>
                  <a:cubicBezTo>
                    <a:pt x="3516" y="1967"/>
                    <a:pt x="3704" y="1758"/>
                    <a:pt x="3704" y="1528"/>
                  </a:cubicBezTo>
                  <a:lnTo>
                    <a:pt x="3704" y="461"/>
                  </a:lnTo>
                  <a:cubicBezTo>
                    <a:pt x="3704" y="210"/>
                    <a:pt x="3516" y="1"/>
                    <a:pt x="326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80" name="Google Shape;2080;p11"/>
            <p:cNvSpPr/>
            <p:nvPr/>
          </p:nvSpPr>
          <p:spPr>
            <a:xfrm>
              <a:off x="1962188" y="2503438"/>
              <a:ext cx="93125" cy="49200"/>
            </a:xfrm>
            <a:custGeom>
              <a:avLst/>
              <a:gdLst/>
              <a:ahLst/>
              <a:cxnLst/>
              <a:rect l="l" t="t" r="r" b="b"/>
              <a:pathLst>
                <a:path w="3725" h="1968" extrusionOk="0">
                  <a:moveTo>
                    <a:pt x="461" y="1"/>
                  </a:moveTo>
                  <a:cubicBezTo>
                    <a:pt x="210" y="1"/>
                    <a:pt x="0" y="210"/>
                    <a:pt x="0" y="461"/>
                  </a:cubicBezTo>
                  <a:lnTo>
                    <a:pt x="0" y="1528"/>
                  </a:lnTo>
                  <a:cubicBezTo>
                    <a:pt x="0" y="1758"/>
                    <a:pt x="210" y="1967"/>
                    <a:pt x="461" y="1967"/>
                  </a:cubicBezTo>
                  <a:lnTo>
                    <a:pt x="3264" y="1967"/>
                  </a:lnTo>
                  <a:cubicBezTo>
                    <a:pt x="3516" y="1967"/>
                    <a:pt x="3725" y="1758"/>
                    <a:pt x="3725" y="1528"/>
                  </a:cubicBezTo>
                  <a:lnTo>
                    <a:pt x="3725" y="461"/>
                  </a:lnTo>
                  <a:cubicBezTo>
                    <a:pt x="3725" y="210"/>
                    <a:pt x="3516" y="1"/>
                    <a:pt x="326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81" name="Google Shape;2081;p11"/>
            <p:cNvSpPr/>
            <p:nvPr/>
          </p:nvSpPr>
          <p:spPr>
            <a:xfrm>
              <a:off x="1676063" y="2503438"/>
              <a:ext cx="248475" cy="17800"/>
            </a:xfrm>
            <a:custGeom>
              <a:avLst/>
              <a:gdLst/>
              <a:ahLst/>
              <a:cxnLst/>
              <a:rect l="l" t="t" r="r" b="b"/>
              <a:pathLst>
                <a:path w="9939" h="712" extrusionOk="0">
                  <a:moveTo>
                    <a:pt x="0" y="1"/>
                  </a:moveTo>
                  <a:lnTo>
                    <a:pt x="0" y="712"/>
                  </a:lnTo>
                  <a:lnTo>
                    <a:pt x="9939" y="712"/>
                  </a:lnTo>
                  <a:lnTo>
                    <a:pt x="9939" y="1"/>
                  </a:lnTo>
                  <a:close/>
                </a:path>
              </a:pathLst>
            </a:custGeom>
            <a:solidFill>
              <a:srgbClr val="F6921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82" name="Google Shape;2082;p11"/>
            <p:cNvSpPr/>
            <p:nvPr/>
          </p:nvSpPr>
          <p:spPr>
            <a:xfrm>
              <a:off x="1676063" y="2537438"/>
              <a:ext cx="248475" cy="17825"/>
            </a:xfrm>
            <a:custGeom>
              <a:avLst/>
              <a:gdLst/>
              <a:ahLst/>
              <a:cxnLst/>
              <a:rect l="l" t="t" r="r" b="b"/>
              <a:pathLst>
                <a:path w="9939" h="713" extrusionOk="0">
                  <a:moveTo>
                    <a:pt x="0" y="1"/>
                  </a:moveTo>
                  <a:lnTo>
                    <a:pt x="0" y="712"/>
                  </a:lnTo>
                  <a:lnTo>
                    <a:pt x="9939" y="712"/>
                  </a:lnTo>
                  <a:lnTo>
                    <a:pt x="9939" y="1"/>
                  </a:lnTo>
                  <a:close/>
                </a:path>
              </a:pathLst>
            </a:custGeom>
            <a:solidFill>
              <a:srgbClr val="F6921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83" name="Google Shape;2083;p11"/>
            <p:cNvSpPr/>
            <p:nvPr/>
          </p:nvSpPr>
          <p:spPr>
            <a:xfrm>
              <a:off x="1676063" y="2571963"/>
              <a:ext cx="248475" cy="17300"/>
            </a:xfrm>
            <a:custGeom>
              <a:avLst/>
              <a:gdLst/>
              <a:ahLst/>
              <a:cxnLst/>
              <a:rect l="l" t="t" r="r" b="b"/>
              <a:pathLst>
                <a:path w="9939" h="692" extrusionOk="0">
                  <a:moveTo>
                    <a:pt x="0" y="1"/>
                  </a:moveTo>
                  <a:lnTo>
                    <a:pt x="0" y="691"/>
                  </a:lnTo>
                  <a:lnTo>
                    <a:pt x="9939" y="691"/>
                  </a:lnTo>
                  <a:lnTo>
                    <a:pt x="9939" y="1"/>
                  </a:lnTo>
                  <a:close/>
                </a:path>
              </a:pathLst>
            </a:custGeom>
            <a:solidFill>
              <a:srgbClr val="F6921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84" name="Google Shape;2084;p11"/>
            <p:cNvSpPr/>
            <p:nvPr/>
          </p:nvSpPr>
          <p:spPr>
            <a:xfrm>
              <a:off x="1676063" y="2605963"/>
              <a:ext cx="248475" cy="17800"/>
            </a:xfrm>
            <a:custGeom>
              <a:avLst/>
              <a:gdLst/>
              <a:ahLst/>
              <a:cxnLst/>
              <a:rect l="l" t="t" r="r" b="b"/>
              <a:pathLst>
                <a:path w="9939" h="712" extrusionOk="0">
                  <a:moveTo>
                    <a:pt x="0" y="1"/>
                  </a:moveTo>
                  <a:lnTo>
                    <a:pt x="0" y="712"/>
                  </a:lnTo>
                  <a:lnTo>
                    <a:pt x="9939" y="712"/>
                  </a:lnTo>
                  <a:lnTo>
                    <a:pt x="9939" y="1"/>
                  </a:lnTo>
                  <a:close/>
                </a:path>
              </a:pathLst>
            </a:custGeom>
            <a:solidFill>
              <a:srgbClr val="F6921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85" name="Google Shape;2085;p11"/>
            <p:cNvSpPr/>
            <p:nvPr/>
          </p:nvSpPr>
          <p:spPr>
            <a:xfrm>
              <a:off x="1590263" y="2151388"/>
              <a:ext cx="421650" cy="68550"/>
            </a:xfrm>
            <a:custGeom>
              <a:avLst/>
              <a:gdLst/>
              <a:ahLst/>
              <a:cxnLst/>
              <a:rect l="l" t="t" r="r" b="b"/>
              <a:pathLst>
                <a:path w="16866" h="2742" extrusionOk="0">
                  <a:moveTo>
                    <a:pt x="440" y="1"/>
                  </a:moveTo>
                  <a:cubicBezTo>
                    <a:pt x="189" y="1"/>
                    <a:pt x="1" y="210"/>
                    <a:pt x="1" y="461"/>
                  </a:cubicBezTo>
                  <a:lnTo>
                    <a:pt x="1" y="2282"/>
                  </a:lnTo>
                  <a:cubicBezTo>
                    <a:pt x="1" y="2533"/>
                    <a:pt x="189" y="2742"/>
                    <a:pt x="440" y="2742"/>
                  </a:cubicBezTo>
                  <a:lnTo>
                    <a:pt x="16426" y="2742"/>
                  </a:lnTo>
                  <a:cubicBezTo>
                    <a:pt x="16677" y="2742"/>
                    <a:pt x="16865" y="2533"/>
                    <a:pt x="16865" y="2282"/>
                  </a:cubicBezTo>
                  <a:lnTo>
                    <a:pt x="16865" y="461"/>
                  </a:lnTo>
                  <a:cubicBezTo>
                    <a:pt x="16865" y="210"/>
                    <a:pt x="16677" y="1"/>
                    <a:pt x="16426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86" name="Google Shape;2086;p11"/>
            <p:cNvSpPr/>
            <p:nvPr/>
          </p:nvSpPr>
          <p:spPr>
            <a:xfrm>
              <a:off x="1952763" y="2160813"/>
              <a:ext cx="55475" cy="47125"/>
            </a:xfrm>
            <a:custGeom>
              <a:avLst/>
              <a:gdLst/>
              <a:ahLst/>
              <a:cxnLst/>
              <a:rect l="l" t="t" r="r" b="b"/>
              <a:pathLst>
                <a:path w="2219" h="1885" extrusionOk="0">
                  <a:moveTo>
                    <a:pt x="942" y="1"/>
                  </a:moveTo>
                  <a:cubicBezTo>
                    <a:pt x="419" y="1"/>
                    <a:pt x="1" y="419"/>
                    <a:pt x="1" y="942"/>
                  </a:cubicBezTo>
                  <a:cubicBezTo>
                    <a:pt x="1" y="1510"/>
                    <a:pt x="472" y="1885"/>
                    <a:pt x="958" y="1885"/>
                  </a:cubicBezTo>
                  <a:cubicBezTo>
                    <a:pt x="1189" y="1885"/>
                    <a:pt x="1423" y="1800"/>
                    <a:pt x="1612" y="1612"/>
                  </a:cubicBezTo>
                  <a:cubicBezTo>
                    <a:pt x="2219" y="1005"/>
                    <a:pt x="1800" y="1"/>
                    <a:pt x="942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87" name="Google Shape;2087;p11"/>
            <p:cNvSpPr/>
            <p:nvPr/>
          </p:nvSpPr>
          <p:spPr>
            <a:xfrm>
              <a:off x="1899413" y="2160813"/>
              <a:ext cx="54950" cy="47125"/>
            </a:xfrm>
            <a:custGeom>
              <a:avLst/>
              <a:gdLst/>
              <a:ahLst/>
              <a:cxnLst/>
              <a:rect l="l" t="t" r="r" b="b"/>
              <a:pathLst>
                <a:path w="2198" h="1885" extrusionOk="0">
                  <a:moveTo>
                    <a:pt x="942" y="1"/>
                  </a:moveTo>
                  <a:cubicBezTo>
                    <a:pt x="419" y="1"/>
                    <a:pt x="1" y="419"/>
                    <a:pt x="1" y="942"/>
                  </a:cubicBezTo>
                  <a:cubicBezTo>
                    <a:pt x="1" y="1510"/>
                    <a:pt x="462" y="1885"/>
                    <a:pt x="949" y="1885"/>
                  </a:cubicBezTo>
                  <a:cubicBezTo>
                    <a:pt x="1180" y="1885"/>
                    <a:pt x="1416" y="1800"/>
                    <a:pt x="1612" y="1612"/>
                  </a:cubicBezTo>
                  <a:cubicBezTo>
                    <a:pt x="2198" y="1005"/>
                    <a:pt x="1779" y="1"/>
                    <a:pt x="94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88" name="Google Shape;2088;p11"/>
            <p:cNvSpPr/>
            <p:nvPr/>
          </p:nvSpPr>
          <p:spPr>
            <a:xfrm>
              <a:off x="1593938" y="2160813"/>
              <a:ext cx="55475" cy="47125"/>
            </a:xfrm>
            <a:custGeom>
              <a:avLst/>
              <a:gdLst/>
              <a:ahLst/>
              <a:cxnLst/>
              <a:rect l="l" t="t" r="r" b="b"/>
              <a:pathLst>
                <a:path w="2219" h="1885" extrusionOk="0">
                  <a:moveTo>
                    <a:pt x="1276" y="1"/>
                  </a:moveTo>
                  <a:cubicBezTo>
                    <a:pt x="419" y="1"/>
                    <a:pt x="0" y="1005"/>
                    <a:pt x="607" y="1612"/>
                  </a:cubicBezTo>
                  <a:cubicBezTo>
                    <a:pt x="796" y="1800"/>
                    <a:pt x="1030" y="1885"/>
                    <a:pt x="1260" y="1885"/>
                  </a:cubicBezTo>
                  <a:cubicBezTo>
                    <a:pt x="1747" y="1885"/>
                    <a:pt x="2218" y="1510"/>
                    <a:pt x="2218" y="942"/>
                  </a:cubicBezTo>
                  <a:cubicBezTo>
                    <a:pt x="2218" y="419"/>
                    <a:pt x="1800" y="1"/>
                    <a:pt x="1276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89" name="Google Shape;2089;p11"/>
            <p:cNvSpPr/>
            <p:nvPr/>
          </p:nvSpPr>
          <p:spPr>
            <a:xfrm>
              <a:off x="1647288" y="2160788"/>
              <a:ext cx="55475" cy="47400"/>
            </a:xfrm>
            <a:custGeom>
              <a:avLst/>
              <a:gdLst/>
              <a:ahLst/>
              <a:cxnLst/>
              <a:rect l="l" t="t" r="r" b="b"/>
              <a:pathLst>
                <a:path w="2219" h="1896" extrusionOk="0">
                  <a:moveTo>
                    <a:pt x="1313" y="1"/>
                  </a:moveTo>
                  <a:cubicBezTo>
                    <a:pt x="1301" y="1"/>
                    <a:pt x="1289" y="1"/>
                    <a:pt x="1277" y="2"/>
                  </a:cubicBezTo>
                  <a:cubicBezTo>
                    <a:pt x="440" y="2"/>
                    <a:pt x="0" y="1006"/>
                    <a:pt x="607" y="1613"/>
                  </a:cubicBezTo>
                  <a:cubicBezTo>
                    <a:pt x="803" y="1808"/>
                    <a:pt x="1039" y="1895"/>
                    <a:pt x="1271" y="1895"/>
                  </a:cubicBezTo>
                  <a:cubicBezTo>
                    <a:pt x="1757" y="1895"/>
                    <a:pt x="2218" y="1510"/>
                    <a:pt x="2218" y="943"/>
                  </a:cubicBezTo>
                  <a:cubicBezTo>
                    <a:pt x="2218" y="432"/>
                    <a:pt x="1819" y="1"/>
                    <a:pt x="131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90" name="Google Shape;2090;p11"/>
            <p:cNvSpPr/>
            <p:nvPr/>
          </p:nvSpPr>
          <p:spPr>
            <a:xfrm>
              <a:off x="1718413" y="2160813"/>
              <a:ext cx="165325" cy="47100"/>
            </a:xfrm>
            <a:custGeom>
              <a:avLst/>
              <a:gdLst/>
              <a:ahLst/>
              <a:cxnLst/>
              <a:rect l="l" t="t" r="r" b="b"/>
              <a:pathLst>
                <a:path w="6613" h="1884" extrusionOk="0">
                  <a:moveTo>
                    <a:pt x="1" y="1"/>
                  </a:moveTo>
                  <a:lnTo>
                    <a:pt x="1" y="1884"/>
                  </a:lnTo>
                  <a:lnTo>
                    <a:pt x="6613" y="1884"/>
                  </a:lnTo>
                  <a:lnTo>
                    <a:pt x="6613" y="1"/>
                  </a:lnTo>
                  <a:close/>
                </a:path>
              </a:pathLst>
            </a:custGeom>
            <a:solidFill>
              <a:srgbClr val="7A412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2091" name="Google Shape;2091;p11"/>
          <p:cNvGrpSpPr/>
          <p:nvPr/>
        </p:nvGrpSpPr>
        <p:grpSpPr>
          <a:xfrm>
            <a:off x="5195512" y="511045"/>
            <a:ext cx="1403235" cy="1155929"/>
            <a:chOff x="4399263" y="2810788"/>
            <a:chExt cx="815013" cy="671375"/>
          </a:xfrm>
        </p:grpSpPr>
        <p:sp>
          <p:nvSpPr>
            <p:cNvPr id="2092" name="Google Shape;2092;p11"/>
            <p:cNvSpPr/>
            <p:nvPr/>
          </p:nvSpPr>
          <p:spPr>
            <a:xfrm>
              <a:off x="4399275" y="2810788"/>
              <a:ext cx="815000" cy="332350"/>
            </a:xfrm>
            <a:custGeom>
              <a:avLst/>
              <a:gdLst/>
              <a:ahLst/>
              <a:cxnLst/>
              <a:rect l="l" t="t" r="r" b="b"/>
              <a:pathLst>
                <a:path w="32600" h="13294" extrusionOk="0">
                  <a:moveTo>
                    <a:pt x="1877" y="0"/>
                  </a:moveTo>
                  <a:cubicBezTo>
                    <a:pt x="1477" y="0"/>
                    <a:pt x="1106" y="256"/>
                    <a:pt x="984" y="658"/>
                  </a:cubicBezTo>
                  <a:lnTo>
                    <a:pt x="147" y="3609"/>
                  </a:lnTo>
                  <a:cubicBezTo>
                    <a:pt x="0" y="4090"/>
                    <a:pt x="272" y="4592"/>
                    <a:pt x="754" y="4738"/>
                  </a:cubicBezTo>
                  <a:lnTo>
                    <a:pt x="30507" y="13254"/>
                  </a:lnTo>
                  <a:cubicBezTo>
                    <a:pt x="30595" y="13281"/>
                    <a:pt x="30684" y="13294"/>
                    <a:pt x="30772" y="13294"/>
                  </a:cubicBezTo>
                  <a:cubicBezTo>
                    <a:pt x="31160" y="13294"/>
                    <a:pt x="31514" y="13040"/>
                    <a:pt x="31616" y="12648"/>
                  </a:cubicBezTo>
                  <a:lnTo>
                    <a:pt x="32474" y="9697"/>
                  </a:lnTo>
                  <a:cubicBezTo>
                    <a:pt x="32599" y="9216"/>
                    <a:pt x="32327" y="8714"/>
                    <a:pt x="31846" y="8567"/>
                  </a:cubicBezTo>
                  <a:lnTo>
                    <a:pt x="2114" y="31"/>
                  </a:lnTo>
                  <a:cubicBezTo>
                    <a:pt x="2035" y="10"/>
                    <a:pt x="1955" y="0"/>
                    <a:pt x="1877" y="0"/>
                  </a:cubicBez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93" name="Google Shape;2093;p11"/>
            <p:cNvSpPr/>
            <p:nvPr/>
          </p:nvSpPr>
          <p:spPr>
            <a:xfrm>
              <a:off x="4399275" y="2851288"/>
              <a:ext cx="805050" cy="291850"/>
            </a:xfrm>
            <a:custGeom>
              <a:avLst/>
              <a:gdLst/>
              <a:ahLst/>
              <a:cxnLst/>
              <a:rect l="l" t="t" r="r" b="b"/>
              <a:pathLst>
                <a:path w="32202" h="11674" extrusionOk="0">
                  <a:moveTo>
                    <a:pt x="712" y="1"/>
                  </a:moveTo>
                  <a:lnTo>
                    <a:pt x="147" y="1989"/>
                  </a:lnTo>
                  <a:cubicBezTo>
                    <a:pt x="0" y="2470"/>
                    <a:pt x="272" y="2972"/>
                    <a:pt x="775" y="3118"/>
                  </a:cubicBezTo>
                  <a:lnTo>
                    <a:pt x="30507" y="11634"/>
                  </a:lnTo>
                  <a:cubicBezTo>
                    <a:pt x="30595" y="11661"/>
                    <a:pt x="30684" y="11674"/>
                    <a:pt x="30772" y="11674"/>
                  </a:cubicBezTo>
                  <a:cubicBezTo>
                    <a:pt x="31160" y="11674"/>
                    <a:pt x="31514" y="11420"/>
                    <a:pt x="31616" y="11028"/>
                  </a:cubicBezTo>
                  <a:lnTo>
                    <a:pt x="32202" y="9040"/>
                  </a:lnTo>
                  <a:lnTo>
                    <a:pt x="712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94" name="Google Shape;2094;p11"/>
            <p:cNvSpPr/>
            <p:nvPr/>
          </p:nvSpPr>
          <p:spPr>
            <a:xfrm>
              <a:off x="4399800" y="2891563"/>
              <a:ext cx="793025" cy="251575"/>
            </a:xfrm>
            <a:custGeom>
              <a:avLst/>
              <a:gdLst/>
              <a:ahLst/>
              <a:cxnLst/>
              <a:rect l="l" t="t" r="r" b="b"/>
              <a:pathLst>
                <a:path w="31721" h="10063" extrusionOk="0">
                  <a:moveTo>
                    <a:pt x="251" y="1"/>
                  </a:moveTo>
                  <a:lnTo>
                    <a:pt x="126" y="378"/>
                  </a:lnTo>
                  <a:cubicBezTo>
                    <a:pt x="0" y="859"/>
                    <a:pt x="272" y="1361"/>
                    <a:pt x="754" y="1507"/>
                  </a:cubicBezTo>
                  <a:lnTo>
                    <a:pt x="30486" y="10023"/>
                  </a:lnTo>
                  <a:cubicBezTo>
                    <a:pt x="30574" y="10050"/>
                    <a:pt x="30663" y="10063"/>
                    <a:pt x="30751" y="10063"/>
                  </a:cubicBezTo>
                  <a:cubicBezTo>
                    <a:pt x="31139" y="10063"/>
                    <a:pt x="31493" y="9809"/>
                    <a:pt x="31595" y="9417"/>
                  </a:cubicBezTo>
                  <a:lnTo>
                    <a:pt x="31721" y="9040"/>
                  </a:lnTo>
                  <a:lnTo>
                    <a:pt x="251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95" name="Google Shape;2095;p11"/>
            <p:cNvSpPr/>
            <p:nvPr/>
          </p:nvSpPr>
          <p:spPr>
            <a:xfrm>
              <a:off x="4444250" y="2812588"/>
              <a:ext cx="12600" cy="33500"/>
            </a:xfrm>
            <a:custGeom>
              <a:avLst/>
              <a:gdLst/>
              <a:ahLst/>
              <a:cxnLst/>
              <a:rect l="l" t="t" r="r" b="b"/>
              <a:pathLst>
                <a:path w="504" h="1340" extrusionOk="0">
                  <a:moveTo>
                    <a:pt x="378" y="0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96" name="Google Shape;2096;p11"/>
            <p:cNvSpPr/>
            <p:nvPr/>
          </p:nvSpPr>
          <p:spPr>
            <a:xfrm>
              <a:off x="4459425" y="28152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97" name="Google Shape;2097;p11"/>
            <p:cNvSpPr/>
            <p:nvPr/>
          </p:nvSpPr>
          <p:spPr>
            <a:xfrm>
              <a:off x="4470950" y="28188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98" name="Google Shape;2098;p11"/>
            <p:cNvSpPr/>
            <p:nvPr/>
          </p:nvSpPr>
          <p:spPr>
            <a:xfrm>
              <a:off x="4489775" y="2828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99" name="Google Shape;2099;p11"/>
            <p:cNvSpPr/>
            <p:nvPr/>
          </p:nvSpPr>
          <p:spPr>
            <a:xfrm>
              <a:off x="4506500" y="28376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00" name="Google Shape;2100;p11"/>
            <p:cNvSpPr/>
            <p:nvPr/>
          </p:nvSpPr>
          <p:spPr>
            <a:xfrm>
              <a:off x="4499700" y="28282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7" y="0"/>
                  </a:moveTo>
                  <a:lnTo>
                    <a:pt x="1" y="1297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5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01" name="Google Shape;2101;p11"/>
            <p:cNvSpPr/>
            <p:nvPr/>
          </p:nvSpPr>
          <p:spPr>
            <a:xfrm>
              <a:off x="4514875" y="28314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02" name="Google Shape;2102;p11"/>
            <p:cNvSpPr/>
            <p:nvPr/>
          </p:nvSpPr>
          <p:spPr>
            <a:xfrm>
              <a:off x="4503900" y="283036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03" name="Google Shape;2103;p11"/>
            <p:cNvSpPr/>
            <p:nvPr/>
          </p:nvSpPr>
          <p:spPr>
            <a:xfrm>
              <a:off x="4536850" y="2837688"/>
              <a:ext cx="8400" cy="16775"/>
            </a:xfrm>
            <a:custGeom>
              <a:avLst/>
              <a:gdLst/>
              <a:ahLst/>
              <a:cxnLst/>
              <a:rect l="l" t="t" r="r" b="b"/>
              <a:pathLst>
                <a:path w="336" h="671" extrusionOk="0">
                  <a:moveTo>
                    <a:pt x="189" y="1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3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04" name="Google Shape;2104;p11"/>
            <p:cNvSpPr/>
            <p:nvPr/>
          </p:nvSpPr>
          <p:spPr>
            <a:xfrm>
              <a:off x="4548350" y="28408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05" name="Google Shape;2105;p11"/>
            <p:cNvSpPr/>
            <p:nvPr/>
          </p:nvSpPr>
          <p:spPr>
            <a:xfrm>
              <a:off x="4554625" y="2843963"/>
              <a:ext cx="13100" cy="33500"/>
            </a:xfrm>
            <a:custGeom>
              <a:avLst/>
              <a:gdLst/>
              <a:ahLst/>
              <a:cxnLst/>
              <a:rect l="l" t="t" r="r" b="b"/>
              <a:pathLst>
                <a:path w="524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47" y="1340"/>
                  </a:lnTo>
                  <a:lnTo>
                    <a:pt x="524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06" name="Google Shape;2106;p11"/>
            <p:cNvSpPr/>
            <p:nvPr/>
          </p:nvSpPr>
          <p:spPr>
            <a:xfrm>
              <a:off x="4570850" y="28476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07" name="Google Shape;2107;p11"/>
            <p:cNvSpPr/>
            <p:nvPr/>
          </p:nvSpPr>
          <p:spPr>
            <a:xfrm>
              <a:off x="4581300" y="2850238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08" name="Google Shape;2108;p11"/>
            <p:cNvSpPr/>
            <p:nvPr/>
          </p:nvSpPr>
          <p:spPr>
            <a:xfrm>
              <a:off x="4600675" y="2860713"/>
              <a:ext cx="7850" cy="17275"/>
            </a:xfrm>
            <a:custGeom>
              <a:avLst/>
              <a:gdLst/>
              <a:ahLst/>
              <a:cxnLst/>
              <a:rect l="l" t="t" r="r" b="b"/>
              <a:pathLst>
                <a:path w="314" h="691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09" name="Google Shape;2109;p11"/>
            <p:cNvSpPr/>
            <p:nvPr/>
          </p:nvSpPr>
          <p:spPr>
            <a:xfrm>
              <a:off x="4603800" y="28565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0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10" name="Google Shape;2110;p11"/>
            <p:cNvSpPr/>
            <p:nvPr/>
          </p:nvSpPr>
          <p:spPr>
            <a:xfrm>
              <a:off x="4610075" y="28596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11" name="Google Shape;2111;p11"/>
            <p:cNvSpPr/>
            <p:nvPr/>
          </p:nvSpPr>
          <p:spPr>
            <a:xfrm>
              <a:off x="4625775" y="28633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12" name="Google Shape;2112;p11"/>
            <p:cNvSpPr/>
            <p:nvPr/>
          </p:nvSpPr>
          <p:spPr>
            <a:xfrm>
              <a:off x="4649300" y="287796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13" name="Google Shape;2113;p11"/>
            <p:cNvSpPr/>
            <p:nvPr/>
          </p:nvSpPr>
          <p:spPr>
            <a:xfrm>
              <a:off x="4647750" y="286908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14" name="Google Shape;2114;p11"/>
            <p:cNvSpPr/>
            <p:nvPr/>
          </p:nvSpPr>
          <p:spPr>
            <a:xfrm>
              <a:off x="4659250" y="28727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15" name="Google Shape;2115;p11"/>
            <p:cNvSpPr/>
            <p:nvPr/>
          </p:nvSpPr>
          <p:spPr>
            <a:xfrm>
              <a:off x="4679650" y="28889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298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16" name="Google Shape;2116;p11"/>
            <p:cNvSpPr/>
            <p:nvPr/>
          </p:nvSpPr>
          <p:spPr>
            <a:xfrm>
              <a:off x="4681225" y="2879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17" name="Google Shape;2117;p11"/>
            <p:cNvSpPr/>
            <p:nvPr/>
          </p:nvSpPr>
          <p:spPr>
            <a:xfrm>
              <a:off x="4692200" y="288216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18" name="Google Shape;2118;p11"/>
            <p:cNvSpPr/>
            <p:nvPr/>
          </p:nvSpPr>
          <p:spPr>
            <a:xfrm>
              <a:off x="4703200" y="28852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19" name="Google Shape;2119;p11"/>
            <p:cNvSpPr/>
            <p:nvPr/>
          </p:nvSpPr>
          <p:spPr>
            <a:xfrm>
              <a:off x="4729875" y="29025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20" name="Google Shape;2120;p11"/>
            <p:cNvSpPr/>
            <p:nvPr/>
          </p:nvSpPr>
          <p:spPr>
            <a:xfrm>
              <a:off x="4720975" y="28915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21" name="Google Shape;2121;p11"/>
            <p:cNvSpPr/>
            <p:nvPr/>
          </p:nvSpPr>
          <p:spPr>
            <a:xfrm>
              <a:off x="4736675" y="2894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22" name="Google Shape;2122;p11"/>
            <p:cNvSpPr/>
            <p:nvPr/>
          </p:nvSpPr>
          <p:spPr>
            <a:xfrm>
              <a:off x="4747650" y="28978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23" name="Google Shape;2123;p11"/>
            <p:cNvSpPr/>
            <p:nvPr/>
          </p:nvSpPr>
          <p:spPr>
            <a:xfrm>
              <a:off x="4758650" y="2900988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8" y="1"/>
                  </a:moveTo>
                  <a:lnTo>
                    <a:pt x="0" y="649"/>
                  </a:lnTo>
                  <a:lnTo>
                    <a:pt x="146" y="691"/>
                  </a:lnTo>
                  <a:lnTo>
                    <a:pt x="335" y="4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24" name="Google Shape;2124;p11"/>
            <p:cNvSpPr/>
            <p:nvPr/>
          </p:nvSpPr>
          <p:spPr>
            <a:xfrm>
              <a:off x="4769625" y="29041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25" name="Google Shape;2125;p11"/>
            <p:cNvSpPr/>
            <p:nvPr/>
          </p:nvSpPr>
          <p:spPr>
            <a:xfrm>
              <a:off x="4776425" y="2907788"/>
              <a:ext cx="12575" cy="32975"/>
            </a:xfrm>
            <a:custGeom>
              <a:avLst/>
              <a:gdLst/>
              <a:ahLst/>
              <a:cxnLst/>
              <a:rect l="l" t="t" r="r" b="b"/>
              <a:pathLst>
                <a:path w="503" h="1319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19"/>
                  </a:lnTo>
                  <a:lnTo>
                    <a:pt x="503" y="21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26" name="Google Shape;2126;p11"/>
            <p:cNvSpPr/>
            <p:nvPr/>
          </p:nvSpPr>
          <p:spPr>
            <a:xfrm>
              <a:off x="4791600" y="2910413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27" name="Google Shape;2127;p11"/>
            <p:cNvSpPr/>
            <p:nvPr/>
          </p:nvSpPr>
          <p:spPr>
            <a:xfrm>
              <a:off x="4803100" y="29135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28" name="Google Shape;2128;p11"/>
            <p:cNvSpPr/>
            <p:nvPr/>
          </p:nvSpPr>
          <p:spPr>
            <a:xfrm>
              <a:off x="4814075" y="29172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29" name="Google Shape;2129;p11"/>
            <p:cNvSpPr/>
            <p:nvPr/>
          </p:nvSpPr>
          <p:spPr>
            <a:xfrm>
              <a:off x="4825075" y="29198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30" name="Google Shape;2130;p11"/>
            <p:cNvSpPr/>
            <p:nvPr/>
          </p:nvSpPr>
          <p:spPr>
            <a:xfrm>
              <a:off x="4831875" y="29234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0"/>
                  </a:moveTo>
                  <a:lnTo>
                    <a:pt x="0" y="1297"/>
                  </a:lnTo>
                  <a:lnTo>
                    <a:pt x="126" y="1339"/>
                  </a:lnTo>
                  <a:lnTo>
                    <a:pt x="502" y="42"/>
                  </a:lnTo>
                  <a:lnTo>
                    <a:pt x="356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31" name="Google Shape;2131;p11"/>
            <p:cNvSpPr/>
            <p:nvPr/>
          </p:nvSpPr>
          <p:spPr>
            <a:xfrm>
              <a:off x="4847050" y="2926613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32" name="Google Shape;2132;p11"/>
            <p:cNvSpPr/>
            <p:nvPr/>
          </p:nvSpPr>
          <p:spPr>
            <a:xfrm>
              <a:off x="4858550" y="29297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33" name="Google Shape;2133;p11"/>
            <p:cNvSpPr/>
            <p:nvPr/>
          </p:nvSpPr>
          <p:spPr>
            <a:xfrm>
              <a:off x="4844950" y="2928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34" name="Google Shape;2134;p11"/>
            <p:cNvSpPr/>
            <p:nvPr/>
          </p:nvSpPr>
          <p:spPr>
            <a:xfrm>
              <a:off x="4880525" y="29360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35" name="Google Shape;2135;p11"/>
            <p:cNvSpPr/>
            <p:nvPr/>
          </p:nvSpPr>
          <p:spPr>
            <a:xfrm>
              <a:off x="4886800" y="2939163"/>
              <a:ext cx="12575" cy="33525"/>
            </a:xfrm>
            <a:custGeom>
              <a:avLst/>
              <a:gdLst/>
              <a:ahLst/>
              <a:cxnLst/>
              <a:rect l="l" t="t" r="r" b="b"/>
              <a:pathLst>
                <a:path w="503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36" name="Google Shape;2136;p11"/>
            <p:cNvSpPr/>
            <p:nvPr/>
          </p:nvSpPr>
          <p:spPr>
            <a:xfrm>
              <a:off x="4902500" y="2942838"/>
              <a:ext cx="8375" cy="16750"/>
            </a:xfrm>
            <a:custGeom>
              <a:avLst/>
              <a:gdLst/>
              <a:ahLst/>
              <a:cxnLst/>
              <a:rect l="l" t="t" r="r" b="b"/>
              <a:pathLst>
                <a:path w="335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46" y="670"/>
                  </a:lnTo>
                  <a:lnTo>
                    <a:pt x="335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37" name="Google Shape;2137;p11"/>
            <p:cNvSpPr/>
            <p:nvPr/>
          </p:nvSpPr>
          <p:spPr>
            <a:xfrm>
              <a:off x="4929700" y="29600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50"/>
                  </a:lnTo>
                  <a:lnTo>
                    <a:pt x="146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38" name="Google Shape;2138;p11"/>
            <p:cNvSpPr/>
            <p:nvPr/>
          </p:nvSpPr>
          <p:spPr>
            <a:xfrm>
              <a:off x="4924975" y="29491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39" name="Google Shape;2139;p11"/>
            <p:cNvSpPr/>
            <p:nvPr/>
          </p:nvSpPr>
          <p:spPr>
            <a:xfrm>
              <a:off x="4935975" y="2952263"/>
              <a:ext cx="7850" cy="16750"/>
            </a:xfrm>
            <a:custGeom>
              <a:avLst/>
              <a:gdLst/>
              <a:ahLst/>
              <a:cxnLst/>
              <a:rect l="l" t="t" r="r" b="b"/>
              <a:pathLst>
                <a:path w="314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40" name="Google Shape;2140;p11"/>
            <p:cNvSpPr/>
            <p:nvPr/>
          </p:nvSpPr>
          <p:spPr>
            <a:xfrm>
              <a:off x="4942775" y="29553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2"/>
                  </a:lnTo>
                  <a:lnTo>
                    <a:pt x="356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41" name="Google Shape;2141;p11"/>
            <p:cNvSpPr/>
            <p:nvPr/>
          </p:nvSpPr>
          <p:spPr>
            <a:xfrm>
              <a:off x="4957925" y="29585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6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42" name="Google Shape;2142;p11"/>
            <p:cNvSpPr/>
            <p:nvPr/>
          </p:nvSpPr>
          <p:spPr>
            <a:xfrm>
              <a:off x="4968925" y="29611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43" name="Google Shape;2143;p11"/>
            <p:cNvSpPr/>
            <p:nvPr/>
          </p:nvSpPr>
          <p:spPr>
            <a:xfrm>
              <a:off x="4980425" y="2964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44" name="Google Shape;2144;p11"/>
            <p:cNvSpPr/>
            <p:nvPr/>
          </p:nvSpPr>
          <p:spPr>
            <a:xfrm>
              <a:off x="4991425" y="2967938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45" name="Google Shape;2145;p11"/>
            <p:cNvSpPr/>
            <p:nvPr/>
          </p:nvSpPr>
          <p:spPr>
            <a:xfrm>
              <a:off x="4997700" y="29710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0" y="1298"/>
                  </a:lnTo>
                  <a:lnTo>
                    <a:pt x="147" y="1339"/>
                  </a:lnTo>
                  <a:lnTo>
                    <a:pt x="502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46" name="Google Shape;2146;p11"/>
            <p:cNvSpPr/>
            <p:nvPr/>
          </p:nvSpPr>
          <p:spPr>
            <a:xfrm>
              <a:off x="5013375" y="29742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47" name="Google Shape;2147;p11"/>
            <p:cNvSpPr/>
            <p:nvPr/>
          </p:nvSpPr>
          <p:spPr>
            <a:xfrm>
              <a:off x="5024375" y="29773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48" name="Google Shape;2148;p11"/>
            <p:cNvSpPr/>
            <p:nvPr/>
          </p:nvSpPr>
          <p:spPr>
            <a:xfrm>
              <a:off x="5035875" y="2981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49" name="Google Shape;2149;p11"/>
            <p:cNvSpPr/>
            <p:nvPr/>
          </p:nvSpPr>
          <p:spPr>
            <a:xfrm>
              <a:off x="5046850" y="29836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50" name="Google Shape;2150;p11"/>
            <p:cNvSpPr/>
            <p:nvPr/>
          </p:nvSpPr>
          <p:spPr>
            <a:xfrm>
              <a:off x="5052625" y="2986763"/>
              <a:ext cx="13100" cy="33525"/>
            </a:xfrm>
            <a:custGeom>
              <a:avLst/>
              <a:gdLst/>
              <a:ahLst/>
              <a:cxnLst/>
              <a:rect l="l" t="t" r="r" b="b"/>
              <a:pathLst>
                <a:path w="524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47" y="1340"/>
                  </a:lnTo>
                  <a:lnTo>
                    <a:pt x="52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51" name="Google Shape;2151;p11"/>
            <p:cNvSpPr/>
            <p:nvPr/>
          </p:nvSpPr>
          <p:spPr>
            <a:xfrm>
              <a:off x="5068825" y="29904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52" name="Google Shape;2152;p11"/>
            <p:cNvSpPr/>
            <p:nvPr/>
          </p:nvSpPr>
          <p:spPr>
            <a:xfrm>
              <a:off x="5079825" y="29935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50"/>
                  </a:lnTo>
                  <a:lnTo>
                    <a:pt x="126" y="671"/>
                  </a:lnTo>
                  <a:lnTo>
                    <a:pt x="314" y="2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53" name="Google Shape;2153;p11"/>
            <p:cNvSpPr/>
            <p:nvPr/>
          </p:nvSpPr>
          <p:spPr>
            <a:xfrm>
              <a:off x="5090800" y="29961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54" name="Google Shape;2154;p11"/>
            <p:cNvSpPr/>
            <p:nvPr/>
          </p:nvSpPr>
          <p:spPr>
            <a:xfrm>
              <a:off x="5102300" y="29998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68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6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55" name="Google Shape;2155;p11"/>
            <p:cNvSpPr/>
            <p:nvPr/>
          </p:nvSpPr>
          <p:spPr>
            <a:xfrm>
              <a:off x="5108575" y="3002988"/>
              <a:ext cx="12600" cy="32975"/>
            </a:xfrm>
            <a:custGeom>
              <a:avLst/>
              <a:gdLst/>
              <a:ahLst/>
              <a:cxnLst/>
              <a:rect l="l" t="t" r="r" b="b"/>
              <a:pathLst>
                <a:path w="504" h="1319" extrusionOk="0">
                  <a:moveTo>
                    <a:pt x="378" y="1"/>
                  </a:moveTo>
                  <a:lnTo>
                    <a:pt x="1" y="1298"/>
                  </a:lnTo>
                  <a:lnTo>
                    <a:pt x="126" y="1319"/>
                  </a:lnTo>
                  <a:lnTo>
                    <a:pt x="503" y="22"/>
                  </a:lnTo>
                  <a:lnTo>
                    <a:pt x="37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56" name="Google Shape;2156;p11"/>
            <p:cNvSpPr/>
            <p:nvPr/>
          </p:nvSpPr>
          <p:spPr>
            <a:xfrm>
              <a:off x="5123750" y="30056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57" name="Google Shape;2157;p11"/>
            <p:cNvSpPr/>
            <p:nvPr/>
          </p:nvSpPr>
          <p:spPr>
            <a:xfrm>
              <a:off x="5135275" y="3009263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58" name="Google Shape;2158;p11"/>
            <p:cNvSpPr/>
            <p:nvPr/>
          </p:nvSpPr>
          <p:spPr>
            <a:xfrm>
              <a:off x="5146250" y="30124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59" name="Google Shape;2159;p11"/>
            <p:cNvSpPr/>
            <p:nvPr/>
          </p:nvSpPr>
          <p:spPr>
            <a:xfrm>
              <a:off x="5157225" y="3015538"/>
              <a:ext cx="7875" cy="16775"/>
            </a:xfrm>
            <a:custGeom>
              <a:avLst/>
              <a:gdLst/>
              <a:ahLst/>
              <a:cxnLst/>
              <a:rect l="l" t="t" r="r" b="b"/>
              <a:pathLst>
                <a:path w="315" h="671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70"/>
                  </a:lnTo>
                  <a:lnTo>
                    <a:pt x="31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60" name="Google Shape;2160;p11"/>
            <p:cNvSpPr/>
            <p:nvPr/>
          </p:nvSpPr>
          <p:spPr>
            <a:xfrm>
              <a:off x="5164025" y="30186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319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61" name="Google Shape;2161;p11"/>
            <p:cNvSpPr/>
            <p:nvPr/>
          </p:nvSpPr>
          <p:spPr>
            <a:xfrm>
              <a:off x="5179200" y="30218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62" name="Google Shape;2162;p11"/>
            <p:cNvSpPr/>
            <p:nvPr/>
          </p:nvSpPr>
          <p:spPr>
            <a:xfrm>
              <a:off x="5190700" y="30249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63" name="Google Shape;2163;p11"/>
            <p:cNvSpPr/>
            <p:nvPr/>
          </p:nvSpPr>
          <p:spPr>
            <a:xfrm>
              <a:off x="4514875" y="2959563"/>
              <a:ext cx="613600" cy="522600"/>
            </a:xfrm>
            <a:custGeom>
              <a:avLst/>
              <a:gdLst/>
              <a:ahLst/>
              <a:cxnLst/>
              <a:rect l="l" t="t" r="r" b="b"/>
              <a:pathLst>
                <a:path w="24544" h="20904" extrusionOk="0">
                  <a:moveTo>
                    <a:pt x="16237" y="4709"/>
                  </a:moveTo>
                  <a:lnTo>
                    <a:pt x="5629" y="15338"/>
                  </a:lnTo>
                  <a:lnTo>
                    <a:pt x="3746" y="7826"/>
                  </a:lnTo>
                  <a:lnTo>
                    <a:pt x="16237" y="4709"/>
                  </a:lnTo>
                  <a:close/>
                  <a:moveTo>
                    <a:pt x="24544" y="1"/>
                  </a:moveTo>
                  <a:lnTo>
                    <a:pt x="1" y="6153"/>
                  </a:lnTo>
                  <a:lnTo>
                    <a:pt x="3683" y="20904"/>
                  </a:lnTo>
                  <a:lnTo>
                    <a:pt x="24544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64" name="Google Shape;2164;p11"/>
            <p:cNvSpPr/>
            <p:nvPr/>
          </p:nvSpPr>
          <p:spPr>
            <a:xfrm>
              <a:off x="4592300" y="2960088"/>
              <a:ext cx="536175" cy="522075"/>
            </a:xfrm>
            <a:custGeom>
              <a:avLst/>
              <a:gdLst/>
              <a:ahLst/>
              <a:cxnLst/>
              <a:rect l="l" t="t" r="r" b="b"/>
              <a:pathLst>
                <a:path w="21447" h="20883" extrusionOk="0">
                  <a:moveTo>
                    <a:pt x="21447" y="1"/>
                  </a:moveTo>
                  <a:lnTo>
                    <a:pt x="17534" y="963"/>
                  </a:lnTo>
                  <a:lnTo>
                    <a:pt x="0" y="18518"/>
                  </a:lnTo>
                  <a:lnTo>
                    <a:pt x="586" y="20883"/>
                  </a:lnTo>
                  <a:lnTo>
                    <a:pt x="21447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65" name="Google Shape;2165;p11"/>
            <p:cNvSpPr/>
            <p:nvPr/>
          </p:nvSpPr>
          <p:spPr>
            <a:xfrm>
              <a:off x="4600150" y="2960088"/>
              <a:ext cx="528325" cy="522075"/>
            </a:xfrm>
            <a:custGeom>
              <a:avLst/>
              <a:gdLst/>
              <a:ahLst/>
              <a:cxnLst/>
              <a:rect l="l" t="t" r="r" b="b"/>
              <a:pathLst>
                <a:path w="21133" h="20883" extrusionOk="0">
                  <a:moveTo>
                    <a:pt x="21133" y="1"/>
                  </a:moveTo>
                  <a:lnTo>
                    <a:pt x="19375" y="440"/>
                  </a:lnTo>
                  <a:lnTo>
                    <a:pt x="0" y="19795"/>
                  </a:lnTo>
                  <a:lnTo>
                    <a:pt x="272" y="20883"/>
                  </a:lnTo>
                  <a:lnTo>
                    <a:pt x="21133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66" name="Google Shape;2166;p11"/>
            <p:cNvSpPr/>
            <p:nvPr/>
          </p:nvSpPr>
          <p:spPr>
            <a:xfrm>
              <a:off x="4531100" y="3108663"/>
              <a:ext cx="8375" cy="24075"/>
            </a:xfrm>
            <a:custGeom>
              <a:avLst/>
              <a:gdLst/>
              <a:ahLst/>
              <a:cxnLst/>
              <a:rect l="l" t="t" r="r" b="b"/>
              <a:pathLst>
                <a:path w="335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67" name="Google Shape;2167;p11"/>
            <p:cNvSpPr/>
            <p:nvPr/>
          </p:nvSpPr>
          <p:spPr>
            <a:xfrm>
              <a:off x="4541550" y="31060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68" name="Google Shape;2168;p11"/>
            <p:cNvSpPr/>
            <p:nvPr/>
          </p:nvSpPr>
          <p:spPr>
            <a:xfrm>
              <a:off x="4551500" y="31034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69" name="Google Shape;2169;p11"/>
            <p:cNvSpPr/>
            <p:nvPr/>
          </p:nvSpPr>
          <p:spPr>
            <a:xfrm>
              <a:off x="4561425" y="3100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70" name="Google Shape;2170;p11"/>
            <p:cNvSpPr/>
            <p:nvPr/>
          </p:nvSpPr>
          <p:spPr>
            <a:xfrm>
              <a:off x="4571375" y="3098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71" name="Google Shape;2171;p11"/>
            <p:cNvSpPr/>
            <p:nvPr/>
          </p:nvSpPr>
          <p:spPr>
            <a:xfrm>
              <a:off x="4581825" y="3095588"/>
              <a:ext cx="8925" cy="24075"/>
            </a:xfrm>
            <a:custGeom>
              <a:avLst/>
              <a:gdLst/>
              <a:ahLst/>
              <a:cxnLst/>
              <a:rect l="l" t="t" r="r" b="b"/>
              <a:pathLst>
                <a:path w="357" h="963" extrusionOk="0">
                  <a:moveTo>
                    <a:pt x="126" y="0"/>
                  </a:moveTo>
                  <a:lnTo>
                    <a:pt x="1" y="21"/>
                  </a:lnTo>
                  <a:lnTo>
                    <a:pt x="252" y="963"/>
                  </a:lnTo>
                  <a:lnTo>
                    <a:pt x="357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72" name="Google Shape;2172;p11"/>
            <p:cNvSpPr/>
            <p:nvPr/>
          </p:nvSpPr>
          <p:spPr>
            <a:xfrm>
              <a:off x="4592825" y="3092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73" name="Google Shape;2173;p11"/>
            <p:cNvSpPr/>
            <p:nvPr/>
          </p:nvSpPr>
          <p:spPr>
            <a:xfrm>
              <a:off x="4602750" y="309086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05" y="1"/>
                  </a:moveTo>
                  <a:lnTo>
                    <a:pt x="1" y="22"/>
                  </a:lnTo>
                  <a:lnTo>
                    <a:pt x="105" y="482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74" name="Google Shape;2174;p11"/>
            <p:cNvSpPr/>
            <p:nvPr/>
          </p:nvSpPr>
          <p:spPr>
            <a:xfrm>
              <a:off x="4612700" y="3087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75" name="Google Shape;2175;p11"/>
            <p:cNvSpPr/>
            <p:nvPr/>
          </p:nvSpPr>
          <p:spPr>
            <a:xfrm>
              <a:off x="4622100" y="3085638"/>
              <a:ext cx="6325" cy="12575"/>
            </a:xfrm>
            <a:custGeom>
              <a:avLst/>
              <a:gdLst/>
              <a:ahLst/>
              <a:cxnLst/>
              <a:rect l="l" t="t" r="r" b="b"/>
              <a:pathLst>
                <a:path w="253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76" name="Google Shape;2176;p11"/>
            <p:cNvSpPr/>
            <p:nvPr/>
          </p:nvSpPr>
          <p:spPr>
            <a:xfrm>
              <a:off x="4633100" y="3083013"/>
              <a:ext cx="8925" cy="24625"/>
            </a:xfrm>
            <a:custGeom>
              <a:avLst/>
              <a:gdLst/>
              <a:ahLst/>
              <a:cxnLst/>
              <a:rect l="l" t="t" r="r" b="b"/>
              <a:pathLst>
                <a:path w="357" h="985" extrusionOk="0">
                  <a:moveTo>
                    <a:pt x="105" y="1"/>
                  </a:moveTo>
                  <a:lnTo>
                    <a:pt x="0" y="43"/>
                  </a:lnTo>
                  <a:lnTo>
                    <a:pt x="231" y="984"/>
                  </a:lnTo>
                  <a:lnTo>
                    <a:pt x="35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77" name="Google Shape;2177;p11"/>
            <p:cNvSpPr/>
            <p:nvPr/>
          </p:nvSpPr>
          <p:spPr>
            <a:xfrm>
              <a:off x="4643550" y="3079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78" name="Google Shape;2178;p11"/>
            <p:cNvSpPr/>
            <p:nvPr/>
          </p:nvSpPr>
          <p:spPr>
            <a:xfrm>
              <a:off x="4653500" y="3078313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79" name="Google Shape;2179;p11"/>
            <p:cNvSpPr/>
            <p:nvPr/>
          </p:nvSpPr>
          <p:spPr>
            <a:xfrm>
              <a:off x="4663425" y="3075713"/>
              <a:ext cx="5800" cy="12050"/>
            </a:xfrm>
            <a:custGeom>
              <a:avLst/>
              <a:gdLst/>
              <a:ahLst/>
              <a:cxnLst/>
              <a:rect l="l" t="t" r="r" b="b"/>
              <a:pathLst>
                <a:path w="232" h="482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481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80" name="Google Shape;2180;p11"/>
            <p:cNvSpPr/>
            <p:nvPr/>
          </p:nvSpPr>
          <p:spPr>
            <a:xfrm>
              <a:off x="4673375" y="307308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81" name="Google Shape;2181;p11"/>
            <p:cNvSpPr/>
            <p:nvPr/>
          </p:nvSpPr>
          <p:spPr>
            <a:xfrm>
              <a:off x="4684350" y="3069938"/>
              <a:ext cx="8400" cy="24100"/>
            </a:xfrm>
            <a:custGeom>
              <a:avLst/>
              <a:gdLst/>
              <a:ahLst/>
              <a:cxnLst/>
              <a:rect l="l" t="t" r="r" b="b"/>
              <a:pathLst>
                <a:path w="336" h="964" extrusionOk="0">
                  <a:moveTo>
                    <a:pt x="105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3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82" name="Google Shape;2182;p11"/>
            <p:cNvSpPr/>
            <p:nvPr/>
          </p:nvSpPr>
          <p:spPr>
            <a:xfrm>
              <a:off x="4694825" y="30673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83" name="Google Shape;2183;p11"/>
            <p:cNvSpPr/>
            <p:nvPr/>
          </p:nvSpPr>
          <p:spPr>
            <a:xfrm>
              <a:off x="4704750" y="30652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84" name="Google Shape;2184;p11"/>
            <p:cNvSpPr/>
            <p:nvPr/>
          </p:nvSpPr>
          <p:spPr>
            <a:xfrm>
              <a:off x="4714700" y="30626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85" name="Google Shape;2185;p11"/>
            <p:cNvSpPr/>
            <p:nvPr/>
          </p:nvSpPr>
          <p:spPr>
            <a:xfrm>
              <a:off x="4724625" y="30600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06" y="0"/>
                  </a:moveTo>
                  <a:lnTo>
                    <a:pt x="1" y="21"/>
                  </a:lnTo>
                  <a:lnTo>
                    <a:pt x="106" y="502"/>
                  </a:lnTo>
                  <a:lnTo>
                    <a:pt x="231" y="461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86" name="Google Shape;2186;p11"/>
            <p:cNvSpPr/>
            <p:nvPr/>
          </p:nvSpPr>
          <p:spPr>
            <a:xfrm>
              <a:off x="4735100" y="3057388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0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87" name="Google Shape;2187;p11"/>
            <p:cNvSpPr/>
            <p:nvPr/>
          </p:nvSpPr>
          <p:spPr>
            <a:xfrm>
              <a:off x="4746075" y="30547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1" y="21"/>
                  </a:lnTo>
                  <a:lnTo>
                    <a:pt x="105" y="502"/>
                  </a:lnTo>
                  <a:lnTo>
                    <a:pt x="231" y="460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88" name="Google Shape;2188;p11"/>
            <p:cNvSpPr/>
            <p:nvPr/>
          </p:nvSpPr>
          <p:spPr>
            <a:xfrm>
              <a:off x="4755500" y="3052688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89" name="Google Shape;2189;p11"/>
            <p:cNvSpPr/>
            <p:nvPr/>
          </p:nvSpPr>
          <p:spPr>
            <a:xfrm>
              <a:off x="4765450" y="305006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43"/>
                  </a:lnTo>
                  <a:lnTo>
                    <a:pt x="126" y="503"/>
                  </a:lnTo>
                  <a:lnTo>
                    <a:pt x="25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90" name="Google Shape;2190;p11"/>
            <p:cNvSpPr/>
            <p:nvPr/>
          </p:nvSpPr>
          <p:spPr>
            <a:xfrm>
              <a:off x="4775900" y="30469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1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91" name="Google Shape;2191;p11"/>
            <p:cNvSpPr/>
            <p:nvPr/>
          </p:nvSpPr>
          <p:spPr>
            <a:xfrm>
              <a:off x="4786350" y="30443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7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7" y="942"/>
                  </a:lnTo>
                  <a:lnTo>
                    <a:pt x="127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92" name="Google Shape;2192;p11"/>
            <p:cNvSpPr/>
            <p:nvPr/>
          </p:nvSpPr>
          <p:spPr>
            <a:xfrm>
              <a:off x="4796825" y="3041688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2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93" name="Google Shape;2193;p11"/>
            <p:cNvSpPr/>
            <p:nvPr/>
          </p:nvSpPr>
          <p:spPr>
            <a:xfrm>
              <a:off x="4806750" y="30396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7" y="0"/>
                  </a:moveTo>
                  <a:lnTo>
                    <a:pt x="1" y="21"/>
                  </a:lnTo>
                  <a:lnTo>
                    <a:pt x="127" y="502"/>
                  </a:lnTo>
                  <a:lnTo>
                    <a:pt x="231" y="461"/>
                  </a:lnTo>
                  <a:lnTo>
                    <a:pt x="127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94" name="Google Shape;2194;p11"/>
            <p:cNvSpPr/>
            <p:nvPr/>
          </p:nvSpPr>
          <p:spPr>
            <a:xfrm>
              <a:off x="4816700" y="3036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95" name="Google Shape;2195;p11"/>
            <p:cNvSpPr/>
            <p:nvPr/>
          </p:nvSpPr>
          <p:spPr>
            <a:xfrm>
              <a:off x="4826650" y="30343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42"/>
                  </a:lnTo>
                  <a:lnTo>
                    <a:pt x="126" y="502"/>
                  </a:lnTo>
                  <a:lnTo>
                    <a:pt x="230" y="48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96" name="Google Shape;2196;p11"/>
            <p:cNvSpPr/>
            <p:nvPr/>
          </p:nvSpPr>
          <p:spPr>
            <a:xfrm>
              <a:off x="4837625" y="30317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97" name="Google Shape;2197;p11"/>
            <p:cNvSpPr/>
            <p:nvPr/>
          </p:nvSpPr>
          <p:spPr>
            <a:xfrm>
              <a:off x="4848075" y="30291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98" name="Google Shape;2198;p11"/>
            <p:cNvSpPr/>
            <p:nvPr/>
          </p:nvSpPr>
          <p:spPr>
            <a:xfrm>
              <a:off x="4858025" y="30265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99" name="Google Shape;2199;p11"/>
            <p:cNvSpPr/>
            <p:nvPr/>
          </p:nvSpPr>
          <p:spPr>
            <a:xfrm>
              <a:off x="4867975" y="30239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00" name="Google Shape;2200;p11"/>
            <p:cNvSpPr/>
            <p:nvPr/>
          </p:nvSpPr>
          <p:spPr>
            <a:xfrm>
              <a:off x="4877900" y="30218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1" y="43"/>
                  </a:lnTo>
                  <a:lnTo>
                    <a:pt x="105" y="503"/>
                  </a:lnTo>
                  <a:lnTo>
                    <a:pt x="231" y="48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01" name="Google Shape;2201;p11"/>
            <p:cNvSpPr/>
            <p:nvPr/>
          </p:nvSpPr>
          <p:spPr>
            <a:xfrm>
              <a:off x="4888375" y="3019213"/>
              <a:ext cx="8900" cy="24075"/>
            </a:xfrm>
            <a:custGeom>
              <a:avLst/>
              <a:gdLst/>
              <a:ahLst/>
              <a:cxnLst/>
              <a:rect l="l" t="t" r="r" b="b"/>
              <a:pathLst>
                <a:path w="356" h="963" extrusionOk="0">
                  <a:moveTo>
                    <a:pt x="126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56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02" name="Google Shape;2202;p11"/>
            <p:cNvSpPr/>
            <p:nvPr/>
          </p:nvSpPr>
          <p:spPr>
            <a:xfrm>
              <a:off x="4899350" y="30165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03" name="Google Shape;2203;p11"/>
            <p:cNvSpPr/>
            <p:nvPr/>
          </p:nvSpPr>
          <p:spPr>
            <a:xfrm>
              <a:off x="4909300" y="3013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04" name="Google Shape;2204;p11"/>
            <p:cNvSpPr/>
            <p:nvPr/>
          </p:nvSpPr>
          <p:spPr>
            <a:xfrm>
              <a:off x="4918700" y="3011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05" name="Google Shape;2205;p11"/>
            <p:cNvSpPr/>
            <p:nvPr/>
          </p:nvSpPr>
          <p:spPr>
            <a:xfrm>
              <a:off x="4928650" y="3009263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06" name="Google Shape;2206;p11"/>
            <p:cNvSpPr/>
            <p:nvPr/>
          </p:nvSpPr>
          <p:spPr>
            <a:xfrm>
              <a:off x="4939625" y="30066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1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07" name="Google Shape;2207;p11"/>
            <p:cNvSpPr/>
            <p:nvPr/>
          </p:nvSpPr>
          <p:spPr>
            <a:xfrm>
              <a:off x="4950100" y="300351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08" name="Google Shape;2208;p11"/>
            <p:cNvSpPr/>
            <p:nvPr/>
          </p:nvSpPr>
          <p:spPr>
            <a:xfrm>
              <a:off x="4960025" y="300141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26" y="1"/>
                  </a:moveTo>
                  <a:lnTo>
                    <a:pt x="1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09" name="Google Shape;2209;p11"/>
            <p:cNvSpPr/>
            <p:nvPr/>
          </p:nvSpPr>
          <p:spPr>
            <a:xfrm>
              <a:off x="4969975" y="2998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10" name="Google Shape;2210;p11"/>
            <p:cNvSpPr/>
            <p:nvPr/>
          </p:nvSpPr>
          <p:spPr>
            <a:xfrm>
              <a:off x="4979900" y="2996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11" name="Google Shape;2211;p11"/>
            <p:cNvSpPr/>
            <p:nvPr/>
          </p:nvSpPr>
          <p:spPr>
            <a:xfrm>
              <a:off x="4990900" y="2993063"/>
              <a:ext cx="8375" cy="24600"/>
            </a:xfrm>
            <a:custGeom>
              <a:avLst/>
              <a:gdLst/>
              <a:ahLst/>
              <a:cxnLst/>
              <a:rect l="l" t="t" r="r" b="b"/>
              <a:pathLst>
                <a:path w="335" h="984" extrusionOk="0">
                  <a:moveTo>
                    <a:pt x="105" y="0"/>
                  </a:moveTo>
                  <a:lnTo>
                    <a:pt x="0" y="42"/>
                  </a:lnTo>
                  <a:lnTo>
                    <a:pt x="230" y="98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12" name="Google Shape;2212;p11"/>
            <p:cNvSpPr/>
            <p:nvPr/>
          </p:nvSpPr>
          <p:spPr>
            <a:xfrm>
              <a:off x="5001350" y="2990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13" name="Google Shape;2213;p11"/>
            <p:cNvSpPr/>
            <p:nvPr/>
          </p:nvSpPr>
          <p:spPr>
            <a:xfrm>
              <a:off x="5011300" y="29883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14" name="Google Shape;2214;p11"/>
            <p:cNvSpPr/>
            <p:nvPr/>
          </p:nvSpPr>
          <p:spPr>
            <a:xfrm>
              <a:off x="5021225" y="2985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15" name="Google Shape;2215;p11"/>
            <p:cNvSpPr/>
            <p:nvPr/>
          </p:nvSpPr>
          <p:spPr>
            <a:xfrm>
              <a:off x="5031175" y="29836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16" name="Google Shape;2216;p11"/>
            <p:cNvSpPr/>
            <p:nvPr/>
          </p:nvSpPr>
          <p:spPr>
            <a:xfrm>
              <a:off x="5041625" y="29810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17" name="Google Shape;2217;p11"/>
            <p:cNvSpPr/>
            <p:nvPr/>
          </p:nvSpPr>
          <p:spPr>
            <a:xfrm>
              <a:off x="5052625" y="29778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18" name="Google Shape;2218;p11"/>
            <p:cNvSpPr/>
            <p:nvPr/>
          </p:nvSpPr>
          <p:spPr>
            <a:xfrm>
              <a:off x="5062025" y="29757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19" name="Google Shape;2219;p11"/>
            <p:cNvSpPr/>
            <p:nvPr/>
          </p:nvSpPr>
          <p:spPr>
            <a:xfrm>
              <a:off x="5071975" y="2973163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20" name="Google Shape;2220;p11"/>
            <p:cNvSpPr/>
            <p:nvPr/>
          </p:nvSpPr>
          <p:spPr>
            <a:xfrm>
              <a:off x="5081900" y="29710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21" name="Google Shape;2221;p11"/>
            <p:cNvSpPr/>
            <p:nvPr/>
          </p:nvSpPr>
          <p:spPr>
            <a:xfrm>
              <a:off x="4399263" y="2810788"/>
              <a:ext cx="815000" cy="332350"/>
            </a:xfrm>
            <a:custGeom>
              <a:avLst/>
              <a:gdLst/>
              <a:ahLst/>
              <a:cxnLst/>
              <a:rect l="l" t="t" r="r" b="b"/>
              <a:pathLst>
                <a:path w="32600" h="13294" extrusionOk="0">
                  <a:moveTo>
                    <a:pt x="1877" y="0"/>
                  </a:moveTo>
                  <a:cubicBezTo>
                    <a:pt x="1477" y="0"/>
                    <a:pt x="1106" y="256"/>
                    <a:pt x="984" y="658"/>
                  </a:cubicBezTo>
                  <a:lnTo>
                    <a:pt x="147" y="3609"/>
                  </a:lnTo>
                  <a:cubicBezTo>
                    <a:pt x="0" y="4090"/>
                    <a:pt x="272" y="4592"/>
                    <a:pt x="754" y="4738"/>
                  </a:cubicBezTo>
                  <a:lnTo>
                    <a:pt x="30507" y="13254"/>
                  </a:lnTo>
                  <a:cubicBezTo>
                    <a:pt x="30595" y="13281"/>
                    <a:pt x="30684" y="13294"/>
                    <a:pt x="30772" y="13294"/>
                  </a:cubicBezTo>
                  <a:cubicBezTo>
                    <a:pt x="31160" y="13294"/>
                    <a:pt x="31514" y="13040"/>
                    <a:pt x="31616" y="12648"/>
                  </a:cubicBezTo>
                  <a:lnTo>
                    <a:pt x="32474" y="9697"/>
                  </a:lnTo>
                  <a:cubicBezTo>
                    <a:pt x="32599" y="9216"/>
                    <a:pt x="32327" y="8714"/>
                    <a:pt x="31846" y="8567"/>
                  </a:cubicBezTo>
                  <a:lnTo>
                    <a:pt x="2114" y="31"/>
                  </a:lnTo>
                  <a:cubicBezTo>
                    <a:pt x="2035" y="10"/>
                    <a:pt x="1955" y="0"/>
                    <a:pt x="187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22" name="Google Shape;2222;p11"/>
            <p:cNvSpPr/>
            <p:nvPr/>
          </p:nvSpPr>
          <p:spPr>
            <a:xfrm>
              <a:off x="4399263" y="2851288"/>
              <a:ext cx="805050" cy="291850"/>
            </a:xfrm>
            <a:custGeom>
              <a:avLst/>
              <a:gdLst/>
              <a:ahLst/>
              <a:cxnLst/>
              <a:rect l="l" t="t" r="r" b="b"/>
              <a:pathLst>
                <a:path w="32202" h="11674" extrusionOk="0">
                  <a:moveTo>
                    <a:pt x="712" y="1"/>
                  </a:moveTo>
                  <a:lnTo>
                    <a:pt x="147" y="1989"/>
                  </a:lnTo>
                  <a:cubicBezTo>
                    <a:pt x="0" y="2470"/>
                    <a:pt x="272" y="2972"/>
                    <a:pt x="775" y="3118"/>
                  </a:cubicBezTo>
                  <a:lnTo>
                    <a:pt x="30507" y="11634"/>
                  </a:lnTo>
                  <a:cubicBezTo>
                    <a:pt x="30595" y="11661"/>
                    <a:pt x="30684" y="11674"/>
                    <a:pt x="30772" y="11674"/>
                  </a:cubicBezTo>
                  <a:cubicBezTo>
                    <a:pt x="31160" y="11674"/>
                    <a:pt x="31514" y="11420"/>
                    <a:pt x="31616" y="11028"/>
                  </a:cubicBezTo>
                  <a:lnTo>
                    <a:pt x="32202" y="9040"/>
                  </a:lnTo>
                  <a:lnTo>
                    <a:pt x="712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23" name="Google Shape;2223;p11"/>
            <p:cNvSpPr/>
            <p:nvPr/>
          </p:nvSpPr>
          <p:spPr>
            <a:xfrm>
              <a:off x="4399788" y="2891563"/>
              <a:ext cx="793025" cy="251575"/>
            </a:xfrm>
            <a:custGeom>
              <a:avLst/>
              <a:gdLst/>
              <a:ahLst/>
              <a:cxnLst/>
              <a:rect l="l" t="t" r="r" b="b"/>
              <a:pathLst>
                <a:path w="31721" h="10063" extrusionOk="0">
                  <a:moveTo>
                    <a:pt x="251" y="1"/>
                  </a:moveTo>
                  <a:lnTo>
                    <a:pt x="126" y="378"/>
                  </a:lnTo>
                  <a:cubicBezTo>
                    <a:pt x="0" y="859"/>
                    <a:pt x="272" y="1361"/>
                    <a:pt x="754" y="1507"/>
                  </a:cubicBezTo>
                  <a:lnTo>
                    <a:pt x="30486" y="10023"/>
                  </a:lnTo>
                  <a:cubicBezTo>
                    <a:pt x="30574" y="10050"/>
                    <a:pt x="30663" y="10063"/>
                    <a:pt x="30751" y="10063"/>
                  </a:cubicBezTo>
                  <a:cubicBezTo>
                    <a:pt x="31139" y="10063"/>
                    <a:pt x="31493" y="9809"/>
                    <a:pt x="31595" y="9417"/>
                  </a:cubicBezTo>
                  <a:lnTo>
                    <a:pt x="31721" y="9040"/>
                  </a:lnTo>
                  <a:lnTo>
                    <a:pt x="251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24" name="Google Shape;2224;p11"/>
            <p:cNvSpPr/>
            <p:nvPr/>
          </p:nvSpPr>
          <p:spPr>
            <a:xfrm>
              <a:off x="4444238" y="2812588"/>
              <a:ext cx="12600" cy="33500"/>
            </a:xfrm>
            <a:custGeom>
              <a:avLst/>
              <a:gdLst/>
              <a:ahLst/>
              <a:cxnLst/>
              <a:rect l="l" t="t" r="r" b="b"/>
              <a:pathLst>
                <a:path w="504" h="1340" extrusionOk="0">
                  <a:moveTo>
                    <a:pt x="378" y="0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25" name="Google Shape;2225;p11"/>
            <p:cNvSpPr/>
            <p:nvPr/>
          </p:nvSpPr>
          <p:spPr>
            <a:xfrm>
              <a:off x="4459413" y="28152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26" name="Google Shape;2226;p11"/>
            <p:cNvSpPr/>
            <p:nvPr/>
          </p:nvSpPr>
          <p:spPr>
            <a:xfrm>
              <a:off x="4470938" y="28188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27" name="Google Shape;2227;p11"/>
            <p:cNvSpPr/>
            <p:nvPr/>
          </p:nvSpPr>
          <p:spPr>
            <a:xfrm>
              <a:off x="4489763" y="2828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28" name="Google Shape;2228;p11"/>
            <p:cNvSpPr/>
            <p:nvPr/>
          </p:nvSpPr>
          <p:spPr>
            <a:xfrm>
              <a:off x="4506488" y="28376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29" name="Google Shape;2229;p11"/>
            <p:cNvSpPr/>
            <p:nvPr/>
          </p:nvSpPr>
          <p:spPr>
            <a:xfrm>
              <a:off x="4499688" y="28282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7" y="0"/>
                  </a:moveTo>
                  <a:lnTo>
                    <a:pt x="1" y="1297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5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30" name="Google Shape;2230;p11"/>
            <p:cNvSpPr/>
            <p:nvPr/>
          </p:nvSpPr>
          <p:spPr>
            <a:xfrm>
              <a:off x="4514863" y="28314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31" name="Google Shape;2231;p11"/>
            <p:cNvSpPr/>
            <p:nvPr/>
          </p:nvSpPr>
          <p:spPr>
            <a:xfrm>
              <a:off x="4503888" y="283036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32" name="Google Shape;2232;p11"/>
            <p:cNvSpPr/>
            <p:nvPr/>
          </p:nvSpPr>
          <p:spPr>
            <a:xfrm>
              <a:off x="4536838" y="2837688"/>
              <a:ext cx="8400" cy="16775"/>
            </a:xfrm>
            <a:custGeom>
              <a:avLst/>
              <a:gdLst/>
              <a:ahLst/>
              <a:cxnLst/>
              <a:rect l="l" t="t" r="r" b="b"/>
              <a:pathLst>
                <a:path w="336" h="671" extrusionOk="0">
                  <a:moveTo>
                    <a:pt x="189" y="1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3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33" name="Google Shape;2233;p11"/>
            <p:cNvSpPr/>
            <p:nvPr/>
          </p:nvSpPr>
          <p:spPr>
            <a:xfrm>
              <a:off x="4548338" y="28408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34" name="Google Shape;2234;p11"/>
            <p:cNvSpPr/>
            <p:nvPr/>
          </p:nvSpPr>
          <p:spPr>
            <a:xfrm>
              <a:off x="4554613" y="2843963"/>
              <a:ext cx="13100" cy="33500"/>
            </a:xfrm>
            <a:custGeom>
              <a:avLst/>
              <a:gdLst/>
              <a:ahLst/>
              <a:cxnLst/>
              <a:rect l="l" t="t" r="r" b="b"/>
              <a:pathLst>
                <a:path w="524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47" y="1340"/>
                  </a:lnTo>
                  <a:lnTo>
                    <a:pt x="524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35" name="Google Shape;2235;p11"/>
            <p:cNvSpPr/>
            <p:nvPr/>
          </p:nvSpPr>
          <p:spPr>
            <a:xfrm>
              <a:off x="4570838" y="28476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36" name="Google Shape;2236;p11"/>
            <p:cNvSpPr/>
            <p:nvPr/>
          </p:nvSpPr>
          <p:spPr>
            <a:xfrm>
              <a:off x="4581288" y="2850238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37" name="Google Shape;2237;p11"/>
            <p:cNvSpPr/>
            <p:nvPr/>
          </p:nvSpPr>
          <p:spPr>
            <a:xfrm>
              <a:off x="4600663" y="2860713"/>
              <a:ext cx="7850" cy="17275"/>
            </a:xfrm>
            <a:custGeom>
              <a:avLst/>
              <a:gdLst/>
              <a:ahLst/>
              <a:cxnLst/>
              <a:rect l="l" t="t" r="r" b="b"/>
              <a:pathLst>
                <a:path w="314" h="691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38" name="Google Shape;2238;p11"/>
            <p:cNvSpPr/>
            <p:nvPr/>
          </p:nvSpPr>
          <p:spPr>
            <a:xfrm>
              <a:off x="4603788" y="28565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0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39" name="Google Shape;2239;p11"/>
            <p:cNvSpPr/>
            <p:nvPr/>
          </p:nvSpPr>
          <p:spPr>
            <a:xfrm>
              <a:off x="4610063" y="28596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40" name="Google Shape;2240;p11"/>
            <p:cNvSpPr/>
            <p:nvPr/>
          </p:nvSpPr>
          <p:spPr>
            <a:xfrm>
              <a:off x="4625763" y="28633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41" name="Google Shape;2241;p11"/>
            <p:cNvSpPr/>
            <p:nvPr/>
          </p:nvSpPr>
          <p:spPr>
            <a:xfrm>
              <a:off x="4649288" y="287796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42" name="Google Shape;2242;p11"/>
            <p:cNvSpPr/>
            <p:nvPr/>
          </p:nvSpPr>
          <p:spPr>
            <a:xfrm>
              <a:off x="4647738" y="286908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43" name="Google Shape;2243;p11"/>
            <p:cNvSpPr/>
            <p:nvPr/>
          </p:nvSpPr>
          <p:spPr>
            <a:xfrm>
              <a:off x="4659238" y="28727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44" name="Google Shape;2244;p11"/>
            <p:cNvSpPr/>
            <p:nvPr/>
          </p:nvSpPr>
          <p:spPr>
            <a:xfrm>
              <a:off x="4679638" y="28889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298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45" name="Google Shape;2245;p11"/>
            <p:cNvSpPr/>
            <p:nvPr/>
          </p:nvSpPr>
          <p:spPr>
            <a:xfrm>
              <a:off x="4681213" y="2879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46" name="Google Shape;2246;p11"/>
            <p:cNvSpPr/>
            <p:nvPr/>
          </p:nvSpPr>
          <p:spPr>
            <a:xfrm>
              <a:off x="4692188" y="288216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47" name="Google Shape;2247;p11"/>
            <p:cNvSpPr/>
            <p:nvPr/>
          </p:nvSpPr>
          <p:spPr>
            <a:xfrm>
              <a:off x="4703188" y="28852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48" name="Google Shape;2248;p11"/>
            <p:cNvSpPr/>
            <p:nvPr/>
          </p:nvSpPr>
          <p:spPr>
            <a:xfrm>
              <a:off x="4729863" y="29025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49" name="Google Shape;2249;p11"/>
            <p:cNvSpPr/>
            <p:nvPr/>
          </p:nvSpPr>
          <p:spPr>
            <a:xfrm>
              <a:off x="4720963" y="28915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50" name="Google Shape;2250;p11"/>
            <p:cNvSpPr/>
            <p:nvPr/>
          </p:nvSpPr>
          <p:spPr>
            <a:xfrm>
              <a:off x="4736663" y="2894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51" name="Google Shape;2251;p11"/>
            <p:cNvSpPr/>
            <p:nvPr/>
          </p:nvSpPr>
          <p:spPr>
            <a:xfrm>
              <a:off x="4747638" y="28978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52" name="Google Shape;2252;p11"/>
            <p:cNvSpPr/>
            <p:nvPr/>
          </p:nvSpPr>
          <p:spPr>
            <a:xfrm>
              <a:off x="4758638" y="2900988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8" y="1"/>
                  </a:moveTo>
                  <a:lnTo>
                    <a:pt x="0" y="649"/>
                  </a:lnTo>
                  <a:lnTo>
                    <a:pt x="146" y="691"/>
                  </a:lnTo>
                  <a:lnTo>
                    <a:pt x="335" y="4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53" name="Google Shape;2253;p11"/>
            <p:cNvSpPr/>
            <p:nvPr/>
          </p:nvSpPr>
          <p:spPr>
            <a:xfrm>
              <a:off x="4769613" y="29041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54" name="Google Shape;2254;p11"/>
            <p:cNvSpPr/>
            <p:nvPr/>
          </p:nvSpPr>
          <p:spPr>
            <a:xfrm>
              <a:off x="4776413" y="2907788"/>
              <a:ext cx="12575" cy="32975"/>
            </a:xfrm>
            <a:custGeom>
              <a:avLst/>
              <a:gdLst/>
              <a:ahLst/>
              <a:cxnLst/>
              <a:rect l="l" t="t" r="r" b="b"/>
              <a:pathLst>
                <a:path w="503" h="1319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19"/>
                  </a:lnTo>
                  <a:lnTo>
                    <a:pt x="503" y="21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55" name="Google Shape;2255;p11"/>
            <p:cNvSpPr/>
            <p:nvPr/>
          </p:nvSpPr>
          <p:spPr>
            <a:xfrm>
              <a:off x="4791588" y="2910413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56" name="Google Shape;2256;p11"/>
            <p:cNvSpPr/>
            <p:nvPr/>
          </p:nvSpPr>
          <p:spPr>
            <a:xfrm>
              <a:off x="4803088" y="29135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57" name="Google Shape;2257;p11"/>
            <p:cNvSpPr/>
            <p:nvPr/>
          </p:nvSpPr>
          <p:spPr>
            <a:xfrm>
              <a:off x="4814063" y="29172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58" name="Google Shape;2258;p11"/>
            <p:cNvSpPr/>
            <p:nvPr/>
          </p:nvSpPr>
          <p:spPr>
            <a:xfrm>
              <a:off x="4825063" y="29198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59" name="Google Shape;2259;p11"/>
            <p:cNvSpPr/>
            <p:nvPr/>
          </p:nvSpPr>
          <p:spPr>
            <a:xfrm>
              <a:off x="4831863" y="29234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0"/>
                  </a:moveTo>
                  <a:lnTo>
                    <a:pt x="0" y="1297"/>
                  </a:lnTo>
                  <a:lnTo>
                    <a:pt x="126" y="1339"/>
                  </a:lnTo>
                  <a:lnTo>
                    <a:pt x="502" y="42"/>
                  </a:lnTo>
                  <a:lnTo>
                    <a:pt x="356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60" name="Google Shape;2260;p11"/>
            <p:cNvSpPr/>
            <p:nvPr/>
          </p:nvSpPr>
          <p:spPr>
            <a:xfrm>
              <a:off x="4847038" y="2926613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61" name="Google Shape;2261;p11"/>
            <p:cNvSpPr/>
            <p:nvPr/>
          </p:nvSpPr>
          <p:spPr>
            <a:xfrm>
              <a:off x="4858538" y="29297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62" name="Google Shape;2262;p11"/>
            <p:cNvSpPr/>
            <p:nvPr/>
          </p:nvSpPr>
          <p:spPr>
            <a:xfrm>
              <a:off x="4844938" y="2928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63" name="Google Shape;2263;p11"/>
            <p:cNvSpPr/>
            <p:nvPr/>
          </p:nvSpPr>
          <p:spPr>
            <a:xfrm>
              <a:off x="4880513" y="29360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64" name="Google Shape;2264;p11"/>
            <p:cNvSpPr/>
            <p:nvPr/>
          </p:nvSpPr>
          <p:spPr>
            <a:xfrm>
              <a:off x="4886788" y="2939163"/>
              <a:ext cx="12575" cy="33525"/>
            </a:xfrm>
            <a:custGeom>
              <a:avLst/>
              <a:gdLst/>
              <a:ahLst/>
              <a:cxnLst/>
              <a:rect l="l" t="t" r="r" b="b"/>
              <a:pathLst>
                <a:path w="503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65" name="Google Shape;2265;p11"/>
            <p:cNvSpPr/>
            <p:nvPr/>
          </p:nvSpPr>
          <p:spPr>
            <a:xfrm>
              <a:off x="4902488" y="2942838"/>
              <a:ext cx="8375" cy="16750"/>
            </a:xfrm>
            <a:custGeom>
              <a:avLst/>
              <a:gdLst/>
              <a:ahLst/>
              <a:cxnLst/>
              <a:rect l="l" t="t" r="r" b="b"/>
              <a:pathLst>
                <a:path w="335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46" y="670"/>
                  </a:lnTo>
                  <a:lnTo>
                    <a:pt x="335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66" name="Google Shape;2266;p11"/>
            <p:cNvSpPr/>
            <p:nvPr/>
          </p:nvSpPr>
          <p:spPr>
            <a:xfrm>
              <a:off x="4929688" y="29600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50"/>
                  </a:lnTo>
                  <a:lnTo>
                    <a:pt x="146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67" name="Google Shape;2267;p11"/>
            <p:cNvSpPr/>
            <p:nvPr/>
          </p:nvSpPr>
          <p:spPr>
            <a:xfrm>
              <a:off x="4924963" y="29491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68" name="Google Shape;2268;p11"/>
            <p:cNvSpPr/>
            <p:nvPr/>
          </p:nvSpPr>
          <p:spPr>
            <a:xfrm>
              <a:off x="4935963" y="2952263"/>
              <a:ext cx="7850" cy="16750"/>
            </a:xfrm>
            <a:custGeom>
              <a:avLst/>
              <a:gdLst/>
              <a:ahLst/>
              <a:cxnLst/>
              <a:rect l="l" t="t" r="r" b="b"/>
              <a:pathLst>
                <a:path w="314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69" name="Google Shape;2269;p11"/>
            <p:cNvSpPr/>
            <p:nvPr/>
          </p:nvSpPr>
          <p:spPr>
            <a:xfrm>
              <a:off x="4942763" y="29553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2"/>
                  </a:lnTo>
                  <a:lnTo>
                    <a:pt x="356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70" name="Google Shape;2270;p11"/>
            <p:cNvSpPr/>
            <p:nvPr/>
          </p:nvSpPr>
          <p:spPr>
            <a:xfrm>
              <a:off x="4957913" y="29585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6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71" name="Google Shape;2271;p11"/>
            <p:cNvSpPr/>
            <p:nvPr/>
          </p:nvSpPr>
          <p:spPr>
            <a:xfrm>
              <a:off x="4968913" y="29611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72" name="Google Shape;2272;p11"/>
            <p:cNvSpPr/>
            <p:nvPr/>
          </p:nvSpPr>
          <p:spPr>
            <a:xfrm>
              <a:off x="4980413" y="2964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73" name="Google Shape;2273;p11"/>
            <p:cNvSpPr/>
            <p:nvPr/>
          </p:nvSpPr>
          <p:spPr>
            <a:xfrm>
              <a:off x="4991413" y="2967938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74" name="Google Shape;2274;p11"/>
            <p:cNvSpPr/>
            <p:nvPr/>
          </p:nvSpPr>
          <p:spPr>
            <a:xfrm>
              <a:off x="4997688" y="29710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0" y="1298"/>
                  </a:lnTo>
                  <a:lnTo>
                    <a:pt x="147" y="1339"/>
                  </a:lnTo>
                  <a:lnTo>
                    <a:pt x="502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75" name="Google Shape;2275;p11"/>
            <p:cNvSpPr/>
            <p:nvPr/>
          </p:nvSpPr>
          <p:spPr>
            <a:xfrm>
              <a:off x="5013363" y="29742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76" name="Google Shape;2276;p11"/>
            <p:cNvSpPr/>
            <p:nvPr/>
          </p:nvSpPr>
          <p:spPr>
            <a:xfrm>
              <a:off x="5024363" y="29773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77" name="Google Shape;2277;p11"/>
            <p:cNvSpPr/>
            <p:nvPr/>
          </p:nvSpPr>
          <p:spPr>
            <a:xfrm>
              <a:off x="5035863" y="2981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78" name="Google Shape;2278;p11"/>
            <p:cNvSpPr/>
            <p:nvPr/>
          </p:nvSpPr>
          <p:spPr>
            <a:xfrm>
              <a:off x="5046838" y="29836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79" name="Google Shape;2279;p11"/>
            <p:cNvSpPr/>
            <p:nvPr/>
          </p:nvSpPr>
          <p:spPr>
            <a:xfrm>
              <a:off x="5052613" y="2986763"/>
              <a:ext cx="13100" cy="33525"/>
            </a:xfrm>
            <a:custGeom>
              <a:avLst/>
              <a:gdLst/>
              <a:ahLst/>
              <a:cxnLst/>
              <a:rect l="l" t="t" r="r" b="b"/>
              <a:pathLst>
                <a:path w="524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47" y="1340"/>
                  </a:lnTo>
                  <a:lnTo>
                    <a:pt x="52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80" name="Google Shape;2280;p11"/>
            <p:cNvSpPr/>
            <p:nvPr/>
          </p:nvSpPr>
          <p:spPr>
            <a:xfrm>
              <a:off x="5068813" y="29904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81" name="Google Shape;2281;p11"/>
            <p:cNvSpPr/>
            <p:nvPr/>
          </p:nvSpPr>
          <p:spPr>
            <a:xfrm>
              <a:off x="5079813" y="29935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50"/>
                  </a:lnTo>
                  <a:lnTo>
                    <a:pt x="126" y="671"/>
                  </a:lnTo>
                  <a:lnTo>
                    <a:pt x="314" y="2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82" name="Google Shape;2282;p11"/>
            <p:cNvSpPr/>
            <p:nvPr/>
          </p:nvSpPr>
          <p:spPr>
            <a:xfrm>
              <a:off x="5090788" y="29961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83" name="Google Shape;2283;p11"/>
            <p:cNvSpPr/>
            <p:nvPr/>
          </p:nvSpPr>
          <p:spPr>
            <a:xfrm>
              <a:off x="5102288" y="29998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68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6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84" name="Google Shape;2284;p11"/>
            <p:cNvSpPr/>
            <p:nvPr/>
          </p:nvSpPr>
          <p:spPr>
            <a:xfrm>
              <a:off x="5108563" y="3002988"/>
              <a:ext cx="12600" cy="32975"/>
            </a:xfrm>
            <a:custGeom>
              <a:avLst/>
              <a:gdLst/>
              <a:ahLst/>
              <a:cxnLst/>
              <a:rect l="l" t="t" r="r" b="b"/>
              <a:pathLst>
                <a:path w="504" h="1319" extrusionOk="0">
                  <a:moveTo>
                    <a:pt x="378" y="1"/>
                  </a:moveTo>
                  <a:lnTo>
                    <a:pt x="1" y="1298"/>
                  </a:lnTo>
                  <a:lnTo>
                    <a:pt x="126" y="1319"/>
                  </a:lnTo>
                  <a:lnTo>
                    <a:pt x="503" y="22"/>
                  </a:lnTo>
                  <a:lnTo>
                    <a:pt x="37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85" name="Google Shape;2285;p11"/>
            <p:cNvSpPr/>
            <p:nvPr/>
          </p:nvSpPr>
          <p:spPr>
            <a:xfrm>
              <a:off x="5123738" y="30056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86" name="Google Shape;2286;p11"/>
            <p:cNvSpPr/>
            <p:nvPr/>
          </p:nvSpPr>
          <p:spPr>
            <a:xfrm>
              <a:off x="5135263" y="3009263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87" name="Google Shape;2287;p11"/>
            <p:cNvSpPr/>
            <p:nvPr/>
          </p:nvSpPr>
          <p:spPr>
            <a:xfrm>
              <a:off x="5146238" y="30124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88" name="Google Shape;2288;p11"/>
            <p:cNvSpPr/>
            <p:nvPr/>
          </p:nvSpPr>
          <p:spPr>
            <a:xfrm>
              <a:off x="5157213" y="3015538"/>
              <a:ext cx="7875" cy="16775"/>
            </a:xfrm>
            <a:custGeom>
              <a:avLst/>
              <a:gdLst/>
              <a:ahLst/>
              <a:cxnLst/>
              <a:rect l="l" t="t" r="r" b="b"/>
              <a:pathLst>
                <a:path w="315" h="671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70"/>
                  </a:lnTo>
                  <a:lnTo>
                    <a:pt x="31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89" name="Google Shape;2289;p11"/>
            <p:cNvSpPr/>
            <p:nvPr/>
          </p:nvSpPr>
          <p:spPr>
            <a:xfrm>
              <a:off x="5164013" y="30186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319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90" name="Google Shape;2290;p11"/>
            <p:cNvSpPr/>
            <p:nvPr/>
          </p:nvSpPr>
          <p:spPr>
            <a:xfrm>
              <a:off x="5179188" y="30218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91" name="Google Shape;2291;p11"/>
            <p:cNvSpPr/>
            <p:nvPr/>
          </p:nvSpPr>
          <p:spPr>
            <a:xfrm>
              <a:off x="5190688" y="30249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92" name="Google Shape;2292;p11"/>
            <p:cNvSpPr/>
            <p:nvPr/>
          </p:nvSpPr>
          <p:spPr>
            <a:xfrm>
              <a:off x="4514863" y="2959563"/>
              <a:ext cx="613600" cy="522600"/>
            </a:xfrm>
            <a:custGeom>
              <a:avLst/>
              <a:gdLst/>
              <a:ahLst/>
              <a:cxnLst/>
              <a:rect l="l" t="t" r="r" b="b"/>
              <a:pathLst>
                <a:path w="24544" h="20904" extrusionOk="0">
                  <a:moveTo>
                    <a:pt x="16237" y="4709"/>
                  </a:moveTo>
                  <a:lnTo>
                    <a:pt x="5629" y="15338"/>
                  </a:lnTo>
                  <a:lnTo>
                    <a:pt x="3746" y="7826"/>
                  </a:lnTo>
                  <a:lnTo>
                    <a:pt x="16237" y="4709"/>
                  </a:lnTo>
                  <a:close/>
                  <a:moveTo>
                    <a:pt x="24544" y="1"/>
                  </a:moveTo>
                  <a:lnTo>
                    <a:pt x="1" y="6153"/>
                  </a:lnTo>
                  <a:lnTo>
                    <a:pt x="3683" y="20904"/>
                  </a:lnTo>
                  <a:lnTo>
                    <a:pt x="24544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93" name="Google Shape;2293;p11"/>
            <p:cNvSpPr/>
            <p:nvPr/>
          </p:nvSpPr>
          <p:spPr>
            <a:xfrm>
              <a:off x="4592288" y="2960088"/>
              <a:ext cx="536175" cy="522075"/>
            </a:xfrm>
            <a:custGeom>
              <a:avLst/>
              <a:gdLst/>
              <a:ahLst/>
              <a:cxnLst/>
              <a:rect l="l" t="t" r="r" b="b"/>
              <a:pathLst>
                <a:path w="21447" h="20883" extrusionOk="0">
                  <a:moveTo>
                    <a:pt x="21447" y="1"/>
                  </a:moveTo>
                  <a:lnTo>
                    <a:pt x="17534" y="963"/>
                  </a:lnTo>
                  <a:lnTo>
                    <a:pt x="0" y="18518"/>
                  </a:lnTo>
                  <a:lnTo>
                    <a:pt x="586" y="20883"/>
                  </a:lnTo>
                  <a:lnTo>
                    <a:pt x="21447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94" name="Google Shape;2294;p11"/>
            <p:cNvSpPr/>
            <p:nvPr/>
          </p:nvSpPr>
          <p:spPr>
            <a:xfrm>
              <a:off x="4600138" y="2960088"/>
              <a:ext cx="528325" cy="522075"/>
            </a:xfrm>
            <a:custGeom>
              <a:avLst/>
              <a:gdLst/>
              <a:ahLst/>
              <a:cxnLst/>
              <a:rect l="l" t="t" r="r" b="b"/>
              <a:pathLst>
                <a:path w="21133" h="20883" extrusionOk="0">
                  <a:moveTo>
                    <a:pt x="21133" y="1"/>
                  </a:moveTo>
                  <a:lnTo>
                    <a:pt x="19375" y="440"/>
                  </a:lnTo>
                  <a:lnTo>
                    <a:pt x="0" y="19795"/>
                  </a:lnTo>
                  <a:lnTo>
                    <a:pt x="272" y="20883"/>
                  </a:lnTo>
                  <a:lnTo>
                    <a:pt x="21133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95" name="Google Shape;2295;p11"/>
            <p:cNvSpPr/>
            <p:nvPr/>
          </p:nvSpPr>
          <p:spPr>
            <a:xfrm>
              <a:off x="4531088" y="3108663"/>
              <a:ext cx="8375" cy="24075"/>
            </a:xfrm>
            <a:custGeom>
              <a:avLst/>
              <a:gdLst/>
              <a:ahLst/>
              <a:cxnLst/>
              <a:rect l="l" t="t" r="r" b="b"/>
              <a:pathLst>
                <a:path w="335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96" name="Google Shape;2296;p11"/>
            <p:cNvSpPr/>
            <p:nvPr/>
          </p:nvSpPr>
          <p:spPr>
            <a:xfrm>
              <a:off x="4541538" y="31060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97" name="Google Shape;2297;p11"/>
            <p:cNvSpPr/>
            <p:nvPr/>
          </p:nvSpPr>
          <p:spPr>
            <a:xfrm>
              <a:off x="4551488" y="31034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98" name="Google Shape;2298;p11"/>
            <p:cNvSpPr/>
            <p:nvPr/>
          </p:nvSpPr>
          <p:spPr>
            <a:xfrm>
              <a:off x="4561413" y="3100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99" name="Google Shape;2299;p11"/>
            <p:cNvSpPr/>
            <p:nvPr/>
          </p:nvSpPr>
          <p:spPr>
            <a:xfrm>
              <a:off x="4571363" y="3098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00" name="Google Shape;2300;p11"/>
            <p:cNvSpPr/>
            <p:nvPr/>
          </p:nvSpPr>
          <p:spPr>
            <a:xfrm>
              <a:off x="4581813" y="3095588"/>
              <a:ext cx="8925" cy="24075"/>
            </a:xfrm>
            <a:custGeom>
              <a:avLst/>
              <a:gdLst/>
              <a:ahLst/>
              <a:cxnLst/>
              <a:rect l="l" t="t" r="r" b="b"/>
              <a:pathLst>
                <a:path w="357" h="963" extrusionOk="0">
                  <a:moveTo>
                    <a:pt x="126" y="0"/>
                  </a:moveTo>
                  <a:lnTo>
                    <a:pt x="1" y="21"/>
                  </a:lnTo>
                  <a:lnTo>
                    <a:pt x="252" y="963"/>
                  </a:lnTo>
                  <a:lnTo>
                    <a:pt x="357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01" name="Google Shape;2301;p11"/>
            <p:cNvSpPr/>
            <p:nvPr/>
          </p:nvSpPr>
          <p:spPr>
            <a:xfrm>
              <a:off x="4592813" y="3092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02" name="Google Shape;2302;p11"/>
            <p:cNvSpPr/>
            <p:nvPr/>
          </p:nvSpPr>
          <p:spPr>
            <a:xfrm>
              <a:off x="4602738" y="309086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05" y="1"/>
                  </a:moveTo>
                  <a:lnTo>
                    <a:pt x="1" y="22"/>
                  </a:lnTo>
                  <a:lnTo>
                    <a:pt x="105" y="482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03" name="Google Shape;2303;p11"/>
            <p:cNvSpPr/>
            <p:nvPr/>
          </p:nvSpPr>
          <p:spPr>
            <a:xfrm>
              <a:off x="4612688" y="3087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04" name="Google Shape;2304;p11"/>
            <p:cNvSpPr/>
            <p:nvPr/>
          </p:nvSpPr>
          <p:spPr>
            <a:xfrm>
              <a:off x="4622088" y="3085638"/>
              <a:ext cx="6325" cy="12575"/>
            </a:xfrm>
            <a:custGeom>
              <a:avLst/>
              <a:gdLst/>
              <a:ahLst/>
              <a:cxnLst/>
              <a:rect l="l" t="t" r="r" b="b"/>
              <a:pathLst>
                <a:path w="253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05" name="Google Shape;2305;p11"/>
            <p:cNvSpPr/>
            <p:nvPr/>
          </p:nvSpPr>
          <p:spPr>
            <a:xfrm>
              <a:off x="4633088" y="3083013"/>
              <a:ext cx="8925" cy="24625"/>
            </a:xfrm>
            <a:custGeom>
              <a:avLst/>
              <a:gdLst/>
              <a:ahLst/>
              <a:cxnLst/>
              <a:rect l="l" t="t" r="r" b="b"/>
              <a:pathLst>
                <a:path w="357" h="985" extrusionOk="0">
                  <a:moveTo>
                    <a:pt x="105" y="1"/>
                  </a:moveTo>
                  <a:lnTo>
                    <a:pt x="0" y="43"/>
                  </a:lnTo>
                  <a:lnTo>
                    <a:pt x="231" y="984"/>
                  </a:lnTo>
                  <a:lnTo>
                    <a:pt x="35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06" name="Google Shape;2306;p11"/>
            <p:cNvSpPr/>
            <p:nvPr/>
          </p:nvSpPr>
          <p:spPr>
            <a:xfrm>
              <a:off x="4643538" y="3079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07" name="Google Shape;2307;p11"/>
            <p:cNvSpPr/>
            <p:nvPr/>
          </p:nvSpPr>
          <p:spPr>
            <a:xfrm>
              <a:off x="4653488" y="3078313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08" name="Google Shape;2308;p11"/>
            <p:cNvSpPr/>
            <p:nvPr/>
          </p:nvSpPr>
          <p:spPr>
            <a:xfrm>
              <a:off x="4663413" y="3075713"/>
              <a:ext cx="5800" cy="12050"/>
            </a:xfrm>
            <a:custGeom>
              <a:avLst/>
              <a:gdLst/>
              <a:ahLst/>
              <a:cxnLst/>
              <a:rect l="l" t="t" r="r" b="b"/>
              <a:pathLst>
                <a:path w="232" h="482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481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09" name="Google Shape;2309;p11"/>
            <p:cNvSpPr/>
            <p:nvPr/>
          </p:nvSpPr>
          <p:spPr>
            <a:xfrm>
              <a:off x="4673363" y="307308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10" name="Google Shape;2310;p11"/>
            <p:cNvSpPr/>
            <p:nvPr/>
          </p:nvSpPr>
          <p:spPr>
            <a:xfrm>
              <a:off x="4684338" y="3069938"/>
              <a:ext cx="8400" cy="24100"/>
            </a:xfrm>
            <a:custGeom>
              <a:avLst/>
              <a:gdLst/>
              <a:ahLst/>
              <a:cxnLst/>
              <a:rect l="l" t="t" r="r" b="b"/>
              <a:pathLst>
                <a:path w="336" h="964" extrusionOk="0">
                  <a:moveTo>
                    <a:pt x="105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3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11" name="Google Shape;2311;p11"/>
            <p:cNvSpPr/>
            <p:nvPr/>
          </p:nvSpPr>
          <p:spPr>
            <a:xfrm>
              <a:off x="4694813" y="30673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12" name="Google Shape;2312;p11"/>
            <p:cNvSpPr/>
            <p:nvPr/>
          </p:nvSpPr>
          <p:spPr>
            <a:xfrm>
              <a:off x="4704738" y="30652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13" name="Google Shape;2313;p11"/>
            <p:cNvSpPr/>
            <p:nvPr/>
          </p:nvSpPr>
          <p:spPr>
            <a:xfrm>
              <a:off x="4714688" y="30626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14" name="Google Shape;2314;p11"/>
            <p:cNvSpPr/>
            <p:nvPr/>
          </p:nvSpPr>
          <p:spPr>
            <a:xfrm>
              <a:off x="4724613" y="30600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06" y="0"/>
                  </a:moveTo>
                  <a:lnTo>
                    <a:pt x="1" y="21"/>
                  </a:lnTo>
                  <a:lnTo>
                    <a:pt x="106" y="502"/>
                  </a:lnTo>
                  <a:lnTo>
                    <a:pt x="231" y="461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15" name="Google Shape;2315;p11"/>
            <p:cNvSpPr/>
            <p:nvPr/>
          </p:nvSpPr>
          <p:spPr>
            <a:xfrm>
              <a:off x="4735088" y="3057388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0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16" name="Google Shape;2316;p11"/>
            <p:cNvSpPr/>
            <p:nvPr/>
          </p:nvSpPr>
          <p:spPr>
            <a:xfrm>
              <a:off x="4746063" y="30547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1" y="21"/>
                  </a:lnTo>
                  <a:lnTo>
                    <a:pt x="105" y="502"/>
                  </a:lnTo>
                  <a:lnTo>
                    <a:pt x="231" y="460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17" name="Google Shape;2317;p11"/>
            <p:cNvSpPr/>
            <p:nvPr/>
          </p:nvSpPr>
          <p:spPr>
            <a:xfrm>
              <a:off x="4755488" y="3052688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18" name="Google Shape;2318;p11"/>
            <p:cNvSpPr/>
            <p:nvPr/>
          </p:nvSpPr>
          <p:spPr>
            <a:xfrm>
              <a:off x="4765438" y="305006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43"/>
                  </a:lnTo>
                  <a:lnTo>
                    <a:pt x="126" y="503"/>
                  </a:lnTo>
                  <a:lnTo>
                    <a:pt x="25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19" name="Google Shape;2319;p11"/>
            <p:cNvSpPr/>
            <p:nvPr/>
          </p:nvSpPr>
          <p:spPr>
            <a:xfrm>
              <a:off x="4775888" y="30469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1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20" name="Google Shape;2320;p11"/>
            <p:cNvSpPr/>
            <p:nvPr/>
          </p:nvSpPr>
          <p:spPr>
            <a:xfrm>
              <a:off x="4786338" y="30443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7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7" y="942"/>
                  </a:lnTo>
                  <a:lnTo>
                    <a:pt x="127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21" name="Google Shape;2321;p11"/>
            <p:cNvSpPr/>
            <p:nvPr/>
          </p:nvSpPr>
          <p:spPr>
            <a:xfrm>
              <a:off x="4796813" y="3041688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2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22" name="Google Shape;2322;p11"/>
            <p:cNvSpPr/>
            <p:nvPr/>
          </p:nvSpPr>
          <p:spPr>
            <a:xfrm>
              <a:off x="4806738" y="30396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7" y="0"/>
                  </a:moveTo>
                  <a:lnTo>
                    <a:pt x="1" y="21"/>
                  </a:lnTo>
                  <a:lnTo>
                    <a:pt x="127" y="502"/>
                  </a:lnTo>
                  <a:lnTo>
                    <a:pt x="231" y="461"/>
                  </a:lnTo>
                  <a:lnTo>
                    <a:pt x="127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23" name="Google Shape;2323;p11"/>
            <p:cNvSpPr/>
            <p:nvPr/>
          </p:nvSpPr>
          <p:spPr>
            <a:xfrm>
              <a:off x="4816688" y="3036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24" name="Google Shape;2324;p11"/>
            <p:cNvSpPr/>
            <p:nvPr/>
          </p:nvSpPr>
          <p:spPr>
            <a:xfrm>
              <a:off x="4826638" y="30343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42"/>
                  </a:lnTo>
                  <a:lnTo>
                    <a:pt x="126" y="502"/>
                  </a:lnTo>
                  <a:lnTo>
                    <a:pt x="230" y="48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25" name="Google Shape;2325;p11"/>
            <p:cNvSpPr/>
            <p:nvPr/>
          </p:nvSpPr>
          <p:spPr>
            <a:xfrm>
              <a:off x="4837613" y="30317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26" name="Google Shape;2326;p11"/>
            <p:cNvSpPr/>
            <p:nvPr/>
          </p:nvSpPr>
          <p:spPr>
            <a:xfrm>
              <a:off x="4848063" y="30291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27" name="Google Shape;2327;p11"/>
            <p:cNvSpPr/>
            <p:nvPr/>
          </p:nvSpPr>
          <p:spPr>
            <a:xfrm>
              <a:off x="4858013" y="30265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28" name="Google Shape;2328;p11"/>
            <p:cNvSpPr/>
            <p:nvPr/>
          </p:nvSpPr>
          <p:spPr>
            <a:xfrm>
              <a:off x="4867963" y="30239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29" name="Google Shape;2329;p11"/>
            <p:cNvSpPr/>
            <p:nvPr/>
          </p:nvSpPr>
          <p:spPr>
            <a:xfrm>
              <a:off x="4877888" y="30218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1" y="43"/>
                  </a:lnTo>
                  <a:lnTo>
                    <a:pt x="105" y="503"/>
                  </a:lnTo>
                  <a:lnTo>
                    <a:pt x="231" y="48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30" name="Google Shape;2330;p11"/>
            <p:cNvSpPr/>
            <p:nvPr/>
          </p:nvSpPr>
          <p:spPr>
            <a:xfrm>
              <a:off x="4888363" y="3019213"/>
              <a:ext cx="8900" cy="24075"/>
            </a:xfrm>
            <a:custGeom>
              <a:avLst/>
              <a:gdLst/>
              <a:ahLst/>
              <a:cxnLst/>
              <a:rect l="l" t="t" r="r" b="b"/>
              <a:pathLst>
                <a:path w="356" h="963" extrusionOk="0">
                  <a:moveTo>
                    <a:pt x="126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56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31" name="Google Shape;2331;p11"/>
            <p:cNvSpPr/>
            <p:nvPr/>
          </p:nvSpPr>
          <p:spPr>
            <a:xfrm>
              <a:off x="4899338" y="30165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32" name="Google Shape;2332;p11"/>
            <p:cNvSpPr/>
            <p:nvPr/>
          </p:nvSpPr>
          <p:spPr>
            <a:xfrm>
              <a:off x="4909288" y="3013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33" name="Google Shape;2333;p11"/>
            <p:cNvSpPr/>
            <p:nvPr/>
          </p:nvSpPr>
          <p:spPr>
            <a:xfrm>
              <a:off x="4918688" y="3011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34" name="Google Shape;2334;p11"/>
            <p:cNvSpPr/>
            <p:nvPr/>
          </p:nvSpPr>
          <p:spPr>
            <a:xfrm>
              <a:off x="4928638" y="3009263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35" name="Google Shape;2335;p11"/>
            <p:cNvSpPr/>
            <p:nvPr/>
          </p:nvSpPr>
          <p:spPr>
            <a:xfrm>
              <a:off x="4939613" y="30066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1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36" name="Google Shape;2336;p11"/>
            <p:cNvSpPr/>
            <p:nvPr/>
          </p:nvSpPr>
          <p:spPr>
            <a:xfrm>
              <a:off x="4950088" y="300351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37" name="Google Shape;2337;p11"/>
            <p:cNvSpPr/>
            <p:nvPr/>
          </p:nvSpPr>
          <p:spPr>
            <a:xfrm>
              <a:off x="4960013" y="300141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26" y="1"/>
                  </a:moveTo>
                  <a:lnTo>
                    <a:pt x="1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38" name="Google Shape;2338;p11"/>
            <p:cNvSpPr/>
            <p:nvPr/>
          </p:nvSpPr>
          <p:spPr>
            <a:xfrm>
              <a:off x="4969963" y="2998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39" name="Google Shape;2339;p11"/>
            <p:cNvSpPr/>
            <p:nvPr/>
          </p:nvSpPr>
          <p:spPr>
            <a:xfrm>
              <a:off x="4979888" y="2996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40" name="Google Shape;2340;p11"/>
            <p:cNvSpPr/>
            <p:nvPr/>
          </p:nvSpPr>
          <p:spPr>
            <a:xfrm>
              <a:off x="4990888" y="2993063"/>
              <a:ext cx="8375" cy="24600"/>
            </a:xfrm>
            <a:custGeom>
              <a:avLst/>
              <a:gdLst/>
              <a:ahLst/>
              <a:cxnLst/>
              <a:rect l="l" t="t" r="r" b="b"/>
              <a:pathLst>
                <a:path w="335" h="984" extrusionOk="0">
                  <a:moveTo>
                    <a:pt x="105" y="0"/>
                  </a:moveTo>
                  <a:lnTo>
                    <a:pt x="0" y="42"/>
                  </a:lnTo>
                  <a:lnTo>
                    <a:pt x="230" y="98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41" name="Google Shape;2341;p11"/>
            <p:cNvSpPr/>
            <p:nvPr/>
          </p:nvSpPr>
          <p:spPr>
            <a:xfrm>
              <a:off x="5001338" y="2990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42" name="Google Shape;2342;p11"/>
            <p:cNvSpPr/>
            <p:nvPr/>
          </p:nvSpPr>
          <p:spPr>
            <a:xfrm>
              <a:off x="5011288" y="29883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43" name="Google Shape;2343;p11"/>
            <p:cNvSpPr/>
            <p:nvPr/>
          </p:nvSpPr>
          <p:spPr>
            <a:xfrm>
              <a:off x="5021213" y="2985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44" name="Google Shape;2344;p11"/>
            <p:cNvSpPr/>
            <p:nvPr/>
          </p:nvSpPr>
          <p:spPr>
            <a:xfrm>
              <a:off x="5031163" y="29836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45" name="Google Shape;2345;p11"/>
            <p:cNvSpPr/>
            <p:nvPr/>
          </p:nvSpPr>
          <p:spPr>
            <a:xfrm>
              <a:off x="5041613" y="29810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46" name="Google Shape;2346;p11"/>
            <p:cNvSpPr/>
            <p:nvPr/>
          </p:nvSpPr>
          <p:spPr>
            <a:xfrm>
              <a:off x="5052613" y="29778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47" name="Google Shape;2347;p11"/>
            <p:cNvSpPr/>
            <p:nvPr/>
          </p:nvSpPr>
          <p:spPr>
            <a:xfrm>
              <a:off x="5062013" y="29757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48" name="Google Shape;2348;p11"/>
            <p:cNvSpPr/>
            <p:nvPr/>
          </p:nvSpPr>
          <p:spPr>
            <a:xfrm>
              <a:off x="5071963" y="2973163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49" name="Google Shape;2349;p11"/>
            <p:cNvSpPr/>
            <p:nvPr/>
          </p:nvSpPr>
          <p:spPr>
            <a:xfrm>
              <a:off x="5081888" y="29710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</p:spTree>
    <p:extLst>
      <p:ext uri="{BB962C8B-B14F-4D97-AF65-F5344CB8AC3E}">
        <p14:creationId xmlns:p14="http://schemas.microsoft.com/office/powerpoint/2010/main" val="1328270859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 preserve="1">
  <p:cSld name="2_Blank">
    <p:spTree>
      <p:nvGrpSpPr>
        <p:cNvPr id="1" name="Shape 23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1" name="Google Shape;2351;p12"/>
          <p:cNvSpPr/>
          <p:nvPr/>
        </p:nvSpPr>
        <p:spPr>
          <a:xfrm rot="1356523" flipH="1">
            <a:off x="9812640" y="-138396"/>
            <a:ext cx="15520" cy="46096"/>
          </a:xfrm>
          <a:custGeom>
            <a:avLst/>
            <a:gdLst/>
            <a:ahLst/>
            <a:cxnLst/>
            <a:rect l="l" t="t" r="r" b="b"/>
            <a:pathLst>
              <a:path w="368" h="1093" extrusionOk="0">
                <a:moveTo>
                  <a:pt x="334" y="0"/>
                </a:moveTo>
                <a:cubicBezTo>
                  <a:pt x="368" y="200"/>
                  <a:pt x="334" y="367"/>
                  <a:pt x="301" y="567"/>
                </a:cubicBezTo>
                <a:cubicBezTo>
                  <a:pt x="268" y="734"/>
                  <a:pt x="168" y="901"/>
                  <a:pt x="34" y="1034"/>
                </a:cubicBezTo>
                <a:cubicBezTo>
                  <a:pt x="1" y="1034"/>
                  <a:pt x="1" y="1067"/>
                  <a:pt x="34" y="1067"/>
                </a:cubicBezTo>
                <a:cubicBezTo>
                  <a:pt x="34" y="1084"/>
                  <a:pt x="34" y="1092"/>
                  <a:pt x="38" y="1092"/>
                </a:cubicBezTo>
                <a:cubicBezTo>
                  <a:pt x="43" y="1092"/>
                  <a:pt x="51" y="1084"/>
                  <a:pt x="68" y="1067"/>
                </a:cubicBezTo>
                <a:cubicBezTo>
                  <a:pt x="201" y="934"/>
                  <a:pt x="301" y="767"/>
                  <a:pt x="334" y="567"/>
                </a:cubicBezTo>
                <a:cubicBezTo>
                  <a:pt x="368" y="367"/>
                  <a:pt x="368" y="200"/>
                  <a:pt x="334" y="0"/>
                </a:cubicBezTo>
                <a:close/>
              </a:path>
            </a:pathLst>
          </a:custGeom>
          <a:solidFill>
            <a:srgbClr val="11675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/>
          </a:p>
        </p:txBody>
      </p:sp>
    </p:spTree>
    <p:extLst>
      <p:ext uri="{BB962C8B-B14F-4D97-AF65-F5344CB8AC3E}">
        <p14:creationId xmlns:p14="http://schemas.microsoft.com/office/powerpoint/2010/main" val="2084429407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able of contents " preserve="1">
  <p:cSld name="Table of contents ">
    <p:spTree>
      <p:nvGrpSpPr>
        <p:cNvPr id="1" name="Shape 23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53" name="Google Shape;2353;p13"/>
          <p:cNvGrpSpPr/>
          <p:nvPr/>
        </p:nvGrpSpPr>
        <p:grpSpPr>
          <a:xfrm>
            <a:off x="-99499" y="-67416"/>
            <a:ext cx="12189900" cy="6978400"/>
            <a:chOff x="-119900" y="-50550"/>
            <a:chExt cx="9142425" cy="5233800"/>
          </a:xfrm>
        </p:grpSpPr>
        <p:sp>
          <p:nvSpPr>
            <p:cNvPr id="2354" name="Google Shape;2354;p13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55" name="Google Shape;2355;p13"/>
            <p:cNvSpPr/>
            <p:nvPr/>
          </p:nvSpPr>
          <p:spPr>
            <a:xfrm rot="5400000">
              <a:off x="8278075" y="3908300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3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2356" name="Google Shape;2356;p13"/>
          <p:cNvGrpSpPr/>
          <p:nvPr/>
        </p:nvGrpSpPr>
        <p:grpSpPr>
          <a:xfrm>
            <a:off x="-419800" y="-67416"/>
            <a:ext cx="12189867" cy="6978400"/>
            <a:chOff x="-119900" y="-50550"/>
            <a:chExt cx="9142400" cy="5233800"/>
          </a:xfrm>
        </p:grpSpPr>
        <p:sp>
          <p:nvSpPr>
            <p:cNvPr id="2357" name="Google Shape;2357;p13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lt2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58" name="Google Shape;2358;p13"/>
            <p:cNvSpPr/>
            <p:nvPr/>
          </p:nvSpPr>
          <p:spPr>
            <a:xfrm rot="5400000">
              <a:off x="8278050" y="2687875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lt2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2359" name="Google Shape;2359;p13"/>
          <p:cNvGrpSpPr/>
          <p:nvPr/>
        </p:nvGrpSpPr>
        <p:grpSpPr>
          <a:xfrm>
            <a:off x="-737499" y="-67416"/>
            <a:ext cx="12191500" cy="6978400"/>
            <a:chOff x="-119900" y="-50550"/>
            <a:chExt cx="9143625" cy="5233800"/>
          </a:xfrm>
        </p:grpSpPr>
        <p:sp>
          <p:nvSpPr>
            <p:cNvPr id="2360" name="Google Shape;2360;p13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>
              <a:outerShdw blurRad="28575" dist="28575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61" name="Google Shape;2361;p13"/>
            <p:cNvSpPr/>
            <p:nvPr/>
          </p:nvSpPr>
          <p:spPr>
            <a:xfrm rot="5400000">
              <a:off x="8279275" y="1471125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1"/>
            </a:solidFill>
            <a:ln>
              <a:noFill/>
            </a:ln>
            <a:effectLst>
              <a:outerShdw blurRad="28575" dist="28575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2362" name="Google Shape;2362;p13"/>
          <p:cNvGrpSpPr/>
          <p:nvPr/>
        </p:nvGrpSpPr>
        <p:grpSpPr>
          <a:xfrm>
            <a:off x="-1046233" y="-73282"/>
            <a:ext cx="12188500" cy="6990167"/>
            <a:chOff x="-119900" y="-59375"/>
            <a:chExt cx="9141375" cy="5242625"/>
          </a:xfrm>
        </p:grpSpPr>
        <p:sp>
          <p:nvSpPr>
            <p:cNvPr id="2363" name="Google Shape;2363;p13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dk2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lt1"/>
                </a:solidFill>
              </a:endParaRPr>
            </a:p>
          </p:txBody>
        </p:sp>
        <p:sp>
          <p:nvSpPr>
            <p:cNvPr id="2364" name="Google Shape;2364;p13"/>
            <p:cNvSpPr/>
            <p:nvPr/>
          </p:nvSpPr>
          <p:spPr>
            <a:xfrm rot="5400000">
              <a:off x="8277025" y="249475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dk2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lt1"/>
                </a:solidFill>
              </a:endParaRPr>
            </a:p>
          </p:txBody>
        </p:sp>
      </p:grpSp>
      <p:sp>
        <p:nvSpPr>
          <p:cNvPr id="2365" name="Google Shape;2365;p13"/>
          <p:cNvSpPr txBox="1">
            <a:spLocks noGrp="1"/>
          </p:cNvSpPr>
          <p:nvPr>
            <p:ph type="title"/>
          </p:nvPr>
        </p:nvSpPr>
        <p:spPr>
          <a:xfrm>
            <a:off x="1882600" y="2536467"/>
            <a:ext cx="2988800" cy="38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2667" i="0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867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867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867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867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867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867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867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867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2366" name="Google Shape;2366;p13"/>
          <p:cNvSpPr txBox="1">
            <a:spLocks noGrp="1"/>
          </p:cNvSpPr>
          <p:nvPr>
            <p:ph type="subTitle" idx="1"/>
          </p:nvPr>
        </p:nvSpPr>
        <p:spPr>
          <a:xfrm>
            <a:off x="1882600" y="3005767"/>
            <a:ext cx="2988800" cy="681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9pPr>
          </a:lstStyle>
          <a:p>
            <a:endParaRPr/>
          </a:p>
        </p:txBody>
      </p:sp>
      <p:sp>
        <p:nvSpPr>
          <p:cNvPr id="2367" name="Google Shape;2367;p13"/>
          <p:cNvSpPr txBox="1">
            <a:spLocks noGrp="1"/>
          </p:cNvSpPr>
          <p:nvPr>
            <p:ph type="title" idx="2"/>
          </p:nvPr>
        </p:nvSpPr>
        <p:spPr>
          <a:xfrm>
            <a:off x="4524200" y="4305029"/>
            <a:ext cx="2988800" cy="38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2667" i="0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867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867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867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867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867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867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867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867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2368" name="Google Shape;2368;p13"/>
          <p:cNvSpPr txBox="1">
            <a:spLocks noGrp="1"/>
          </p:cNvSpPr>
          <p:nvPr>
            <p:ph type="subTitle" idx="3"/>
          </p:nvPr>
        </p:nvSpPr>
        <p:spPr>
          <a:xfrm>
            <a:off x="4524200" y="4775767"/>
            <a:ext cx="2988800" cy="681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9pPr>
          </a:lstStyle>
          <a:p>
            <a:endParaRPr/>
          </a:p>
        </p:txBody>
      </p:sp>
      <p:sp>
        <p:nvSpPr>
          <p:cNvPr id="2369" name="Google Shape;2369;p13"/>
          <p:cNvSpPr txBox="1">
            <a:spLocks noGrp="1"/>
          </p:cNvSpPr>
          <p:nvPr>
            <p:ph type="title" idx="4" hasCustomPrompt="1"/>
          </p:nvPr>
        </p:nvSpPr>
        <p:spPr>
          <a:xfrm>
            <a:off x="621333" y="2375067"/>
            <a:ext cx="1159600" cy="1447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5600">
                <a:solidFill>
                  <a:schemeClr val="accen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9600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9600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9600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9600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9600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9600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9600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9600">
                <a:solidFill>
                  <a:schemeClr val="lt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2370" name="Google Shape;2370;p13"/>
          <p:cNvSpPr txBox="1">
            <a:spLocks noGrp="1"/>
          </p:cNvSpPr>
          <p:nvPr>
            <p:ph type="title" idx="5" hasCustomPrompt="1"/>
          </p:nvPr>
        </p:nvSpPr>
        <p:spPr>
          <a:xfrm>
            <a:off x="3262933" y="4156767"/>
            <a:ext cx="1159600" cy="1447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5600">
                <a:solidFill>
                  <a:schemeClr val="accent3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9600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9600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9600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9600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9600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9600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9600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9600">
                <a:solidFill>
                  <a:schemeClr val="lt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2371" name="Google Shape;2371;p13"/>
          <p:cNvSpPr txBox="1">
            <a:spLocks noGrp="1"/>
          </p:cNvSpPr>
          <p:nvPr>
            <p:ph type="title" idx="6"/>
          </p:nvPr>
        </p:nvSpPr>
        <p:spPr>
          <a:xfrm>
            <a:off x="7208900" y="2536467"/>
            <a:ext cx="2988800" cy="38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2667" i="0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867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867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867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867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867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867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867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867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2372" name="Google Shape;2372;p13"/>
          <p:cNvSpPr txBox="1">
            <a:spLocks noGrp="1"/>
          </p:cNvSpPr>
          <p:nvPr>
            <p:ph type="subTitle" idx="7"/>
          </p:nvPr>
        </p:nvSpPr>
        <p:spPr>
          <a:xfrm>
            <a:off x="7208900" y="3005767"/>
            <a:ext cx="2988800" cy="681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9pPr>
          </a:lstStyle>
          <a:p>
            <a:endParaRPr/>
          </a:p>
        </p:txBody>
      </p:sp>
      <p:sp>
        <p:nvSpPr>
          <p:cNvPr id="2373" name="Google Shape;2373;p13"/>
          <p:cNvSpPr txBox="1">
            <a:spLocks noGrp="1"/>
          </p:cNvSpPr>
          <p:nvPr>
            <p:ph type="title" idx="8" hasCustomPrompt="1"/>
          </p:nvPr>
        </p:nvSpPr>
        <p:spPr>
          <a:xfrm>
            <a:off x="5943600" y="2375067"/>
            <a:ext cx="1159600" cy="1447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5600">
                <a:solidFill>
                  <a:schemeClr val="lt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9600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9600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9600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9600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9600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9600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9600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9600">
                <a:solidFill>
                  <a:schemeClr val="lt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2374" name="Google Shape;2374;p13"/>
          <p:cNvSpPr txBox="1">
            <a:spLocks noGrp="1"/>
          </p:cNvSpPr>
          <p:nvPr>
            <p:ph type="title" idx="9"/>
          </p:nvPr>
        </p:nvSpPr>
        <p:spPr>
          <a:xfrm>
            <a:off x="602833" y="387100"/>
            <a:ext cx="7966800" cy="681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grpSp>
        <p:nvGrpSpPr>
          <p:cNvPr id="2375" name="Google Shape;2375;p13"/>
          <p:cNvGrpSpPr/>
          <p:nvPr/>
        </p:nvGrpSpPr>
        <p:grpSpPr>
          <a:xfrm rot="994611">
            <a:off x="8838713" y="5617242"/>
            <a:ext cx="858327" cy="897087"/>
            <a:chOff x="3586913" y="4050713"/>
            <a:chExt cx="498538" cy="521050"/>
          </a:xfrm>
        </p:grpSpPr>
        <p:sp>
          <p:nvSpPr>
            <p:cNvPr id="2376" name="Google Shape;2376;p13"/>
            <p:cNvSpPr/>
            <p:nvPr/>
          </p:nvSpPr>
          <p:spPr>
            <a:xfrm>
              <a:off x="3624050" y="4313338"/>
              <a:ext cx="424775" cy="120325"/>
            </a:xfrm>
            <a:custGeom>
              <a:avLst/>
              <a:gdLst/>
              <a:ahLst/>
              <a:cxnLst/>
              <a:rect l="l" t="t" r="r" b="b"/>
              <a:pathLst>
                <a:path w="16991" h="4813" extrusionOk="0">
                  <a:moveTo>
                    <a:pt x="1068" y="0"/>
                  </a:moveTo>
                  <a:cubicBezTo>
                    <a:pt x="482" y="0"/>
                    <a:pt x="1" y="482"/>
                    <a:pt x="1" y="1067"/>
                  </a:cubicBezTo>
                  <a:lnTo>
                    <a:pt x="1" y="3746"/>
                  </a:lnTo>
                  <a:cubicBezTo>
                    <a:pt x="1" y="4331"/>
                    <a:pt x="482" y="4813"/>
                    <a:pt x="1068" y="4813"/>
                  </a:cubicBezTo>
                  <a:lnTo>
                    <a:pt x="16216" y="4813"/>
                  </a:lnTo>
                  <a:cubicBezTo>
                    <a:pt x="16342" y="4813"/>
                    <a:pt x="16468" y="4792"/>
                    <a:pt x="16991" y="4750"/>
                  </a:cubicBezTo>
                  <a:lnTo>
                    <a:pt x="16991" y="63"/>
                  </a:lnTo>
                  <a:cubicBezTo>
                    <a:pt x="16468" y="21"/>
                    <a:pt x="16342" y="0"/>
                    <a:pt x="16196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77" name="Google Shape;2377;p13"/>
            <p:cNvSpPr/>
            <p:nvPr/>
          </p:nvSpPr>
          <p:spPr>
            <a:xfrm>
              <a:off x="3616200" y="4304963"/>
              <a:ext cx="439425" cy="133925"/>
            </a:xfrm>
            <a:custGeom>
              <a:avLst/>
              <a:gdLst/>
              <a:ahLst/>
              <a:cxnLst/>
              <a:rect l="l" t="t" r="r" b="b"/>
              <a:pathLst>
                <a:path w="17577" h="5357" extrusionOk="0">
                  <a:moveTo>
                    <a:pt x="1068" y="1"/>
                  </a:moveTo>
                  <a:cubicBezTo>
                    <a:pt x="482" y="1"/>
                    <a:pt x="1" y="482"/>
                    <a:pt x="1" y="1068"/>
                  </a:cubicBezTo>
                  <a:lnTo>
                    <a:pt x="1" y="4290"/>
                  </a:lnTo>
                  <a:cubicBezTo>
                    <a:pt x="1" y="4876"/>
                    <a:pt x="482" y="5357"/>
                    <a:pt x="1068" y="5357"/>
                  </a:cubicBezTo>
                  <a:lnTo>
                    <a:pt x="17577" y="5357"/>
                  </a:lnTo>
                  <a:lnTo>
                    <a:pt x="17577" y="4876"/>
                  </a:lnTo>
                  <a:lnTo>
                    <a:pt x="1612" y="4876"/>
                  </a:lnTo>
                  <a:cubicBezTo>
                    <a:pt x="1005" y="4876"/>
                    <a:pt x="545" y="4394"/>
                    <a:pt x="545" y="3809"/>
                  </a:cubicBezTo>
                  <a:lnTo>
                    <a:pt x="545" y="1549"/>
                  </a:lnTo>
                  <a:cubicBezTo>
                    <a:pt x="545" y="963"/>
                    <a:pt x="1005" y="482"/>
                    <a:pt x="1612" y="482"/>
                  </a:cubicBezTo>
                  <a:lnTo>
                    <a:pt x="17577" y="482"/>
                  </a:lnTo>
                  <a:lnTo>
                    <a:pt x="17577" y="1"/>
                  </a:ln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78" name="Google Shape;2378;p13"/>
            <p:cNvSpPr/>
            <p:nvPr/>
          </p:nvSpPr>
          <p:spPr>
            <a:xfrm>
              <a:off x="3593725" y="4446713"/>
              <a:ext cx="483875" cy="120350"/>
            </a:xfrm>
            <a:custGeom>
              <a:avLst/>
              <a:gdLst/>
              <a:ahLst/>
              <a:cxnLst/>
              <a:rect l="l" t="t" r="r" b="b"/>
              <a:pathLst>
                <a:path w="19355" h="4814" extrusionOk="0">
                  <a:moveTo>
                    <a:pt x="795" y="1"/>
                  </a:moveTo>
                  <a:cubicBezTo>
                    <a:pt x="649" y="1"/>
                    <a:pt x="523" y="43"/>
                    <a:pt x="0" y="84"/>
                  </a:cubicBezTo>
                  <a:lnTo>
                    <a:pt x="0" y="4750"/>
                  </a:lnTo>
                  <a:cubicBezTo>
                    <a:pt x="523" y="4792"/>
                    <a:pt x="649" y="4813"/>
                    <a:pt x="774" y="4813"/>
                  </a:cubicBezTo>
                  <a:lnTo>
                    <a:pt x="18287" y="4813"/>
                  </a:lnTo>
                  <a:cubicBezTo>
                    <a:pt x="18873" y="4813"/>
                    <a:pt x="19354" y="4332"/>
                    <a:pt x="19354" y="3746"/>
                  </a:cubicBezTo>
                  <a:lnTo>
                    <a:pt x="19354" y="1068"/>
                  </a:lnTo>
                  <a:cubicBezTo>
                    <a:pt x="19354" y="482"/>
                    <a:pt x="18873" y="1"/>
                    <a:pt x="18287" y="1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79" name="Google Shape;2379;p13"/>
            <p:cNvSpPr/>
            <p:nvPr/>
          </p:nvSpPr>
          <p:spPr>
            <a:xfrm>
              <a:off x="3586925" y="4438863"/>
              <a:ext cx="498525" cy="132900"/>
            </a:xfrm>
            <a:custGeom>
              <a:avLst/>
              <a:gdLst/>
              <a:ahLst/>
              <a:cxnLst/>
              <a:rect l="l" t="t" r="r" b="b"/>
              <a:pathLst>
                <a:path w="19941" h="5316" extrusionOk="0">
                  <a:moveTo>
                    <a:pt x="0" y="1"/>
                  </a:moveTo>
                  <a:lnTo>
                    <a:pt x="0" y="461"/>
                  </a:lnTo>
                  <a:lnTo>
                    <a:pt x="18329" y="461"/>
                  </a:lnTo>
                  <a:cubicBezTo>
                    <a:pt x="18915" y="461"/>
                    <a:pt x="19396" y="943"/>
                    <a:pt x="19396" y="1528"/>
                  </a:cubicBezTo>
                  <a:lnTo>
                    <a:pt x="19396" y="3809"/>
                  </a:lnTo>
                  <a:cubicBezTo>
                    <a:pt x="19396" y="4395"/>
                    <a:pt x="18915" y="4855"/>
                    <a:pt x="18329" y="4855"/>
                  </a:cubicBezTo>
                  <a:lnTo>
                    <a:pt x="0" y="4855"/>
                  </a:lnTo>
                  <a:lnTo>
                    <a:pt x="0" y="5316"/>
                  </a:lnTo>
                  <a:lnTo>
                    <a:pt x="18873" y="5316"/>
                  </a:lnTo>
                  <a:cubicBezTo>
                    <a:pt x="19459" y="5316"/>
                    <a:pt x="19940" y="4855"/>
                    <a:pt x="19940" y="4269"/>
                  </a:cubicBezTo>
                  <a:lnTo>
                    <a:pt x="19940" y="1047"/>
                  </a:lnTo>
                  <a:cubicBezTo>
                    <a:pt x="19940" y="461"/>
                    <a:pt x="19459" y="1"/>
                    <a:pt x="18873" y="1"/>
                  </a:cubicBezTo>
                  <a:close/>
                </a:path>
              </a:pathLst>
            </a:custGeom>
            <a:solidFill>
              <a:srgbClr val="39B44A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80" name="Google Shape;2380;p13"/>
            <p:cNvSpPr/>
            <p:nvPr/>
          </p:nvSpPr>
          <p:spPr>
            <a:xfrm>
              <a:off x="3762150" y="4050713"/>
              <a:ext cx="73775" cy="51325"/>
            </a:xfrm>
            <a:custGeom>
              <a:avLst/>
              <a:gdLst/>
              <a:ahLst/>
              <a:cxnLst/>
              <a:rect l="l" t="t" r="r" b="b"/>
              <a:pathLst>
                <a:path w="2951" h="2053" extrusionOk="0">
                  <a:moveTo>
                    <a:pt x="128" y="0"/>
                  </a:moveTo>
                  <a:cubicBezTo>
                    <a:pt x="86" y="0"/>
                    <a:pt x="44" y="1"/>
                    <a:pt x="1" y="2"/>
                  </a:cubicBezTo>
                  <a:cubicBezTo>
                    <a:pt x="1" y="2"/>
                    <a:pt x="879" y="1968"/>
                    <a:pt x="2951" y="2052"/>
                  </a:cubicBezTo>
                  <a:cubicBezTo>
                    <a:pt x="2951" y="2052"/>
                    <a:pt x="2951" y="0"/>
                    <a:pt x="128" y="0"/>
                  </a:cubicBezTo>
                  <a:close/>
                </a:path>
              </a:pathLst>
            </a:custGeom>
            <a:solidFill>
              <a:srgbClr val="8BC53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81" name="Google Shape;2381;p13"/>
            <p:cNvSpPr/>
            <p:nvPr/>
          </p:nvSpPr>
          <p:spPr>
            <a:xfrm>
              <a:off x="3831725" y="4053363"/>
              <a:ext cx="28275" cy="81100"/>
            </a:xfrm>
            <a:custGeom>
              <a:avLst/>
              <a:gdLst/>
              <a:ahLst/>
              <a:cxnLst/>
              <a:rect l="l" t="t" r="r" b="b"/>
              <a:pathLst>
                <a:path w="1131" h="3244" extrusionOk="0">
                  <a:moveTo>
                    <a:pt x="1109" y="0"/>
                  </a:moveTo>
                  <a:cubicBezTo>
                    <a:pt x="1067" y="21"/>
                    <a:pt x="1005" y="42"/>
                    <a:pt x="963" y="63"/>
                  </a:cubicBezTo>
                  <a:cubicBezTo>
                    <a:pt x="900" y="84"/>
                    <a:pt x="837" y="105"/>
                    <a:pt x="795" y="147"/>
                  </a:cubicBezTo>
                  <a:cubicBezTo>
                    <a:pt x="733" y="189"/>
                    <a:pt x="670" y="230"/>
                    <a:pt x="586" y="293"/>
                  </a:cubicBezTo>
                  <a:cubicBezTo>
                    <a:pt x="544" y="356"/>
                    <a:pt x="482" y="440"/>
                    <a:pt x="398" y="523"/>
                  </a:cubicBezTo>
                  <a:cubicBezTo>
                    <a:pt x="356" y="607"/>
                    <a:pt x="293" y="712"/>
                    <a:pt x="251" y="795"/>
                  </a:cubicBezTo>
                  <a:cubicBezTo>
                    <a:pt x="210" y="900"/>
                    <a:pt x="189" y="1005"/>
                    <a:pt x="147" y="1130"/>
                  </a:cubicBezTo>
                  <a:cubicBezTo>
                    <a:pt x="126" y="1235"/>
                    <a:pt x="84" y="1339"/>
                    <a:pt x="84" y="1465"/>
                  </a:cubicBezTo>
                  <a:cubicBezTo>
                    <a:pt x="0" y="2051"/>
                    <a:pt x="21" y="2658"/>
                    <a:pt x="126" y="3243"/>
                  </a:cubicBezTo>
                  <a:lnTo>
                    <a:pt x="147" y="3243"/>
                  </a:lnTo>
                  <a:cubicBezTo>
                    <a:pt x="147" y="3243"/>
                    <a:pt x="147" y="3013"/>
                    <a:pt x="168" y="2678"/>
                  </a:cubicBezTo>
                  <a:cubicBezTo>
                    <a:pt x="189" y="2532"/>
                    <a:pt x="210" y="2344"/>
                    <a:pt x="231" y="2134"/>
                  </a:cubicBezTo>
                  <a:cubicBezTo>
                    <a:pt x="272" y="1925"/>
                    <a:pt x="314" y="1716"/>
                    <a:pt x="377" y="1507"/>
                  </a:cubicBezTo>
                  <a:cubicBezTo>
                    <a:pt x="398" y="1402"/>
                    <a:pt x="440" y="1298"/>
                    <a:pt x="461" y="1214"/>
                  </a:cubicBezTo>
                  <a:cubicBezTo>
                    <a:pt x="503" y="1130"/>
                    <a:pt x="544" y="1046"/>
                    <a:pt x="586" y="963"/>
                  </a:cubicBezTo>
                  <a:cubicBezTo>
                    <a:pt x="628" y="858"/>
                    <a:pt x="670" y="774"/>
                    <a:pt x="712" y="691"/>
                  </a:cubicBezTo>
                  <a:cubicBezTo>
                    <a:pt x="754" y="628"/>
                    <a:pt x="775" y="544"/>
                    <a:pt x="816" y="481"/>
                  </a:cubicBezTo>
                  <a:lnTo>
                    <a:pt x="942" y="293"/>
                  </a:lnTo>
                  <a:cubicBezTo>
                    <a:pt x="963" y="251"/>
                    <a:pt x="1005" y="209"/>
                    <a:pt x="1026" y="168"/>
                  </a:cubicBezTo>
                  <a:cubicBezTo>
                    <a:pt x="1088" y="84"/>
                    <a:pt x="1130" y="42"/>
                    <a:pt x="1130" y="42"/>
                  </a:cubicBezTo>
                  <a:lnTo>
                    <a:pt x="1109" y="0"/>
                  </a:lnTo>
                  <a:close/>
                </a:path>
              </a:pathLst>
            </a:custGeom>
            <a:solidFill>
              <a:srgbClr val="A57C5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82" name="Google Shape;2382;p13"/>
            <p:cNvSpPr/>
            <p:nvPr/>
          </p:nvSpPr>
          <p:spPr>
            <a:xfrm>
              <a:off x="3706700" y="4094763"/>
              <a:ext cx="258950" cy="210475"/>
            </a:xfrm>
            <a:custGeom>
              <a:avLst/>
              <a:gdLst/>
              <a:ahLst/>
              <a:cxnLst/>
              <a:rect l="l" t="t" r="r" b="b"/>
              <a:pathLst>
                <a:path w="10358" h="8419" extrusionOk="0">
                  <a:moveTo>
                    <a:pt x="3320" y="1"/>
                  </a:moveTo>
                  <a:cubicBezTo>
                    <a:pt x="2754" y="1"/>
                    <a:pt x="2145" y="134"/>
                    <a:pt x="1612" y="583"/>
                  </a:cubicBezTo>
                  <a:cubicBezTo>
                    <a:pt x="314" y="1671"/>
                    <a:pt x="1" y="4224"/>
                    <a:pt x="775" y="5647"/>
                  </a:cubicBezTo>
                  <a:cubicBezTo>
                    <a:pt x="1393" y="6736"/>
                    <a:pt x="2225" y="8418"/>
                    <a:pt x="3714" y="8418"/>
                  </a:cubicBezTo>
                  <a:cubicBezTo>
                    <a:pt x="4141" y="8418"/>
                    <a:pt x="4623" y="8280"/>
                    <a:pt x="5169" y="7948"/>
                  </a:cubicBezTo>
                  <a:cubicBezTo>
                    <a:pt x="5717" y="8278"/>
                    <a:pt x="6199" y="8416"/>
                    <a:pt x="6626" y="8416"/>
                  </a:cubicBezTo>
                  <a:cubicBezTo>
                    <a:pt x="8123" y="8416"/>
                    <a:pt x="8944" y="6721"/>
                    <a:pt x="9563" y="5647"/>
                  </a:cubicBezTo>
                  <a:cubicBezTo>
                    <a:pt x="10358" y="4245"/>
                    <a:pt x="10044" y="1671"/>
                    <a:pt x="8726" y="583"/>
                  </a:cubicBezTo>
                  <a:cubicBezTo>
                    <a:pt x="8201" y="134"/>
                    <a:pt x="7597" y="1"/>
                    <a:pt x="7033" y="1"/>
                  </a:cubicBezTo>
                  <a:cubicBezTo>
                    <a:pt x="6202" y="1"/>
                    <a:pt x="5455" y="290"/>
                    <a:pt x="5169" y="290"/>
                  </a:cubicBezTo>
                  <a:cubicBezTo>
                    <a:pt x="4895" y="290"/>
                    <a:pt x="4153" y="1"/>
                    <a:pt x="3320" y="1"/>
                  </a:cubicBez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83" name="Google Shape;2383;p13"/>
            <p:cNvSpPr/>
            <p:nvPr/>
          </p:nvSpPr>
          <p:spPr>
            <a:xfrm>
              <a:off x="3624038" y="4313338"/>
              <a:ext cx="424775" cy="120325"/>
            </a:xfrm>
            <a:custGeom>
              <a:avLst/>
              <a:gdLst/>
              <a:ahLst/>
              <a:cxnLst/>
              <a:rect l="l" t="t" r="r" b="b"/>
              <a:pathLst>
                <a:path w="16991" h="4813" extrusionOk="0">
                  <a:moveTo>
                    <a:pt x="1068" y="0"/>
                  </a:moveTo>
                  <a:cubicBezTo>
                    <a:pt x="482" y="0"/>
                    <a:pt x="1" y="482"/>
                    <a:pt x="1" y="1067"/>
                  </a:cubicBezTo>
                  <a:lnTo>
                    <a:pt x="1" y="3746"/>
                  </a:lnTo>
                  <a:cubicBezTo>
                    <a:pt x="1" y="4331"/>
                    <a:pt x="482" y="4813"/>
                    <a:pt x="1068" y="4813"/>
                  </a:cubicBezTo>
                  <a:lnTo>
                    <a:pt x="16216" y="4813"/>
                  </a:lnTo>
                  <a:cubicBezTo>
                    <a:pt x="16342" y="4813"/>
                    <a:pt x="16468" y="4792"/>
                    <a:pt x="16991" y="4750"/>
                  </a:cubicBezTo>
                  <a:lnTo>
                    <a:pt x="16991" y="63"/>
                  </a:lnTo>
                  <a:cubicBezTo>
                    <a:pt x="16468" y="21"/>
                    <a:pt x="16342" y="0"/>
                    <a:pt x="16196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84" name="Google Shape;2384;p13"/>
            <p:cNvSpPr/>
            <p:nvPr/>
          </p:nvSpPr>
          <p:spPr>
            <a:xfrm>
              <a:off x="3616188" y="4304963"/>
              <a:ext cx="439425" cy="133925"/>
            </a:xfrm>
            <a:custGeom>
              <a:avLst/>
              <a:gdLst/>
              <a:ahLst/>
              <a:cxnLst/>
              <a:rect l="l" t="t" r="r" b="b"/>
              <a:pathLst>
                <a:path w="17577" h="5357" extrusionOk="0">
                  <a:moveTo>
                    <a:pt x="1068" y="1"/>
                  </a:moveTo>
                  <a:cubicBezTo>
                    <a:pt x="482" y="1"/>
                    <a:pt x="1" y="482"/>
                    <a:pt x="1" y="1068"/>
                  </a:cubicBezTo>
                  <a:lnTo>
                    <a:pt x="1" y="4290"/>
                  </a:lnTo>
                  <a:cubicBezTo>
                    <a:pt x="1" y="4876"/>
                    <a:pt x="482" y="5357"/>
                    <a:pt x="1068" y="5357"/>
                  </a:cubicBezTo>
                  <a:lnTo>
                    <a:pt x="17577" y="5357"/>
                  </a:lnTo>
                  <a:lnTo>
                    <a:pt x="17577" y="4876"/>
                  </a:lnTo>
                  <a:lnTo>
                    <a:pt x="1612" y="4876"/>
                  </a:lnTo>
                  <a:cubicBezTo>
                    <a:pt x="1005" y="4876"/>
                    <a:pt x="545" y="4394"/>
                    <a:pt x="545" y="3809"/>
                  </a:cubicBezTo>
                  <a:lnTo>
                    <a:pt x="545" y="1549"/>
                  </a:lnTo>
                  <a:cubicBezTo>
                    <a:pt x="545" y="963"/>
                    <a:pt x="1005" y="482"/>
                    <a:pt x="1612" y="482"/>
                  </a:cubicBezTo>
                  <a:lnTo>
                    <a:pt x="17577" y="482"/>
                  </a:lnTo>
                  <a:lnTo>
                    <a:pt x="17577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85" name="Google Shape;2385;p13"/>
            <p:cNvSpPr/>
            <p:nvPr/>
          </p:nvSpPr>
          <p:spPr>
            <a:xfrm>
              <a:off x="3593713" y="4446713"/>
              <a:ext cx="483875" cy="120350"/>
            </a:xfrm>
            <a:custGeom>
              <a:avLst/>
              <a:gdLst/>
              <a:ahLst/>
              <a:cxnLst/>
              <a:rect l="l" t="t" r="r" b="b"/>
              <a:pathLst>
                <a:path w="19355" h="4814" extrusionOk="0">
                  <a:moveTo>
                    <a:pt x="795" y="1"/>
                  </a:moveTo>
                  <a:cubicBezTo>
                    <a:pt x="649" y="1"/>
                    <a:pt x="523" y="43"/>
                    <a:pt x="0" y="84"/>
                  </a:cubicBezTo>
                  <a:lnTo>
                    <a:pt x="0" y="4750"/>
                  </a:lnTo>
                  <a:cubicBezTo>
                    <a:pt x="523" y="4792"/>
                    <a:pt x="649" y="4813"/>
                    <a:pt x="774" y="4813"/>
                  </a:cubicBezTo>
                  <a:lnTo>
                    <a:pt x="18287" y="4813"/>
                  </a:lnTo>
                  <a:cubicBezTo>
                    <a:pt x="18873" y="4813"/>
                    <a:pt x="19354" y="4332"/>
                    <a:pt x="19354" y="3746"/>
                  </a:cubicBezTo>
                  <a:lnTo>
                    <a:pt x="19354" y="1068"/>
                  </a:lnTo>
                  <a:cubicBezTo>
                    <a:pt x="19354" y="482"/>
                    <a:pt x="18873" y="1"/>
                    <a:pt x="18287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86" name="Google Shape;2386;p13"/>
            <p:cNvSpPr/>
            <p:nvPr/>
          </p:nvSpPr>
          <p:spPr>
            <a:xfrm>
              <a:off x="3586913" y="4438863"/>
              <a:ext cx="498525" cy="132900"/>
            </a:xfrm>
            <a:custGeom>
              <a:avLst/>
              <a:gdLst/>
              <a:ahLst/>
              <a:cxnLst/>
              <a:rect l="l" t="t" r="r" b="b"/>
              <a:pathLst>
                <a:path w="19941" h="5316" extrusionOk="0">
                  <a:moveTo>
                    <a:pt x="0" y="1"/>
                  </a:moveTo>
                  <a:lnTo>
                    <a:pt x="0" y="461"/>
                  </a:lnTo>
                  <a:lnTo>
                    <a:pt x="18329" y="461"/>
                  </a:lnTo>
                  <a:cubicBezTo>
                    <a:pt x="18915" y="461"/>
                    <a:pt x="19396" y="943"/>
                    <a:pt x="19396" y="1528"/>
                  </a:cubicBezTo>
                  <a:lnTo>
                    <a:pt x="19396" y="3809"/>
                  </a:lnTo>
                  <a:cubicBezTo>
                    <a:pt x="19396" y="4395"/>
                    <a:pt x="18915" y="4855"/>
                    <a:pt x="18329" y="4855"/>
                  </a:cubicBezTo>
                  <a:lnTo>
                    <a:pt x="0" y="4855"/>
                  </a:lnTo>
                  <a:lnTo>
                    <a:pt x="0" y="5316"/>
                  </a:lnTo>
                  <a:lnTo>
                    <a:pt x="18873" y="5316"/>
                  </a:lnTo>
                  <a:cubicBezTo>
                    <a:pt x="19459" y="5316"/>
                    <a:pt x="19940" y="4855"/>
                    <a:pt x="19940" y="4269"/>
                  </a:cubicBezTo>
                  <a:lnTo>
                    <a:pt x="19940" y="1047"/>
                  </a:lnTo>
                  <a:cubicBezTo>
                    <a:pt x="19940" y="461"/>
                    <a:pt x="19459" y="1"/>
                    <a:pt x="18873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87" name="Google Shape;2387;p13"/>
            <p:cNvSpPr/>
            <p:nvPr/>
          </p:nvSpPr>
          <p:spPr>
            <a:xfrm>
              <a:off x="3762138" y="4050713"/>
              <a:ext cx="73775" cy="51325"/>
            </a:xfrm>
            <a:custGeom>
              <a:avLst/>
              <a:gdLst/>
              <a:ahLst/>
              <a:cxnLst/>
              <a:rect l="l" t="t" r="r" b="b"/>
              <a:pathLst>
                <a:path w="2951" h="2053" extrusionOk="0">
                  <a:moveTo>
                    <a:pt x="128" y="0"/>
                  </a:moveTo>
                  <a:cubicBezTo>
                    <a:pt x="86" y="0"/>
                    <a:pt x="44" y="1"/>
                    <a:pt x="1" y="2"/>
                  </a:cubicBezTo>
                  <a:cubicBezTo>
                    <a:pt x="1" y="2"/>
                    <a:pt x="879" y="1968"/>
                    <a:pt x="2951" y="2052"/>
                  </a:cubicBezTo>
                  <a:cubicBezTo>
                    <a:pt x="2951" y="2052"/>
                    <a:pt x="2951" y="0"/>
                    <a:pt x="128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88" name="Google Shape;2388;p13"/>
            <p:cNvSpPr/>
            <p:nvPr/>
          </p:nvSpPr>
          <p:spPr>
            <a:xfrm>
              <a:off x="3831713" y="4053363"/>
              <a:ext cx="28275" cy="81100"/>
            </a:xfrm>
            <a:custGeom>
              <a:avLst/>
              <a:gdLst/>
              <a:ahLst/>
              <a:cxnLst/>
              <a:rect l="l" t="t" r="r" b="b"/>
              <a:pathLst>
                <a:path w="1131" h="3244" extrusionOk="0">
                  <a:moveTo>
                    <a:pt x="1109" y="0"/>
                  </a:moveTo>
                  <a:cubicBezTo>
                    <a:pt x="1067" y="21"/>
                    <a:pt x="1005" y="42"/>
                    <a:pt x="963" y="63"/>
                  </a:cubicBezTo>
                  <a:cubicBezTo>
                    <a:pt x="900" y="84"/>
                    <a:pt x="837" y="105"/>
                    <a:pt x="795" y="147"/>
                  </a:cubicBezTo>
                  <a:cubicBezTo>
                    <a:pt x="733" y="189"/>
                    <a:pt x="670" y="230"/>
                    <a:pt x="586" y="293"/>
                  </a:cubicBezTo>
                  <a:cubicBezTo>
                    <a:pt x="544" y="356"/>
                    <a:pt x="482" y="440"/>
                    <a:pt x="398" y="523"/>
                  </a:cubicBezTo>
                  <a:cubicBezTo>
                    <a:pt x="356" y="607"/>
                    <a:pt x="293" y="712"/>
                    <a:pt x="251" y="795"/>
                  </a:cubicBezTo>
                  <a:cubicBezTo>
                    <a:pt x="210" y="900"/>
                    <a:pt x="189" y="1005"/>
                    <a:pt x="147" y="1130"/>
                  </a:cubicBezTo>
                  <a:cubicBezTo>
                    <a:pt x="126" y="1235"/>
                    <a:pt x="84" y="1339"/>
                    <a:pt x="84" y="1465"/>
                  </a:cubicBezTo>
                  <a:cubicBezTo>
                    <a:pt x="0" y="2051"/>
                    <a:pt x="21" y="2658"/>
                    <a:pt x="126" y="3243"/>
                  </a:cubicBezTo>
                  <a:lnTo>
                    <a:pt x="147" y="3243"/>
                  </a:lnTo>
                  <a:cubicBezTo>
                    <a:pt x="147" y="3243"/>
                    <a:pt x="147" y="3013"/>
                    <a:pt x="168" y="2678"/>
                  </a:cubicBezTo>
                  <a:cubicBezTo>
                    <a:pt x="189" y="2532"/>
                    <a:pt x="210" y="2344"/>
                    <a:pt x="231" y="2134"/>
                  </a:cubicBezTo>
                  <a:cubicBezTo>
                    <a:pt x="272" y="1925"/>
                    <a:pt x="314" y="1716"/>
                    <a:pt x="377" y="1507"/>
                  </a:cubicBezTo>
                  <a:cubicBezTo>
                    <a:pt x="398" y="1402"/>
                    <a:pt x="440" y="1298"/>
                    <a:pt x="461" y="1214"/>
                  </a:cubicBezTo>
                  <a:cubicBezTo>
                    <a:pt x="503" y="1130"/>
                    <a:pt x="544" y="1046"/>
                    <a:pt x="586" y="963"/>
                  </a:cubicBezTo>
                  <a:cubicBezTo>
                    <a:pt x="628" y="858"/>
                    <a:pt x="670" y="774"/>
                    <a:pt x="712" y="691"/>
                  </a:cubicBezTo>
                  <a:cubicBezTo>
                    <a:pt x="754" y="628"/>
                    <a:pt x="775" y="544"/>
                    <a:pt x="816" y="481"/>
                  </a:cubicBezTo>
                  <a:lnTo>
                    <a:pt x="942" y="293"/>
                  </a:lnTo>
                  <a:cubicBezTo>
                    <a:pt x="963" y="251"/>
                    <a:pt x="1005" y="209"/>
                    <a:pt x="1026" y="168"/>
                  </a:cubicBezTo>
                  <a:cubicBezTo>
                    <a:pt x="1088" y="84"/>
                    <a:pt x="1130" y="42"/>
                    <a:pt x="1130" y="42"/>
                  </a:cubicBezTo>
                  <a:lnTo>
                    <a:pt x="1109" y="0"/>
                  </a:lnTo>
                  <a:close/>
                </a:path>
              </a:pathLst>
            </a:custGeom>
            <a:solidFill>
              <a:srgbClr val="A5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89" name="Google Shape;2389;p13"/>
            <p:cNvSpPr/>
            <p:nvPr/>
          </p:nvSpPr>
          <p:spPr>
            <a:xfrm>
              <a:off x="3706688" y="4094763"/>
              <a:ext cx="258950" cy="210475"/>
            </a:xfrm>
            <a:custGeom>
              <a:avLst/>
              <a:gdLst/>
              <a:ahLst/>
              <a:cxnLst/>
              <a:rect l="l" t="t" r="r" b="b"/>
              <a:pathLst>
                <a:path w="10358" h="8419" extrusionOk="0">
                  <a:moveTo>
                    <a:pt x="3320" y="1"/>
                  </a:moveTo>
                  <a:cubicBezTo>
                    <a:pt x="2754" y="1"/>
                    <a:pt x="2145" y="134"/>
                    <a:pt x="1612" y="583"/>
                  </a:cubicBezTo>
                  <a:cubicBezTo>
                    <a:pt x="314" y="1671"/>
                    <a:pt x="1" y="4224"/>
                    <a:pt x="775" y="5647"/>
                  </a:cubicBezTo>
                  <a:cubicBezTo>
                    <a:pt x="1393" y="6736"/>
                    <a:pt x="2225" y="8418"/>
                    <a:pt x="3714" y="8418"/>
                  </a:cubicBezTo>
                  <a:cubicBezTo>
                    <a:pt x="4141" y="8418"/>
                    <a:pt x="4623" y="8280"/>
                    <a:pt x="5169" y="7948"/>
                  </a:cubicBezTo>
                  <a:cubicBezTo>
                    <a:pt x="5717" y="8278"/>
                    <a:pt x="6199" y="8416"/>
                    <a:pt x="6626" y="8416"/>
                  </a:cubicBezTo>
                  <a:cubicBezTo>
                    <a:pt x="8123" y="8416"/>
                    <a:pt x="8944" y="6721"/>
                    <a:pt x="9563" y="5647"/>
                  </a:cubicBezTo>
                  <a:cubicBezTo>
                    <a:pt x="10358" y="4245"/>
                    <a:pt x="10044" y="1671"/>
                    <a:pt x="8726" y="583"/>
                  </a:cubicBezTo>
                  <a:cubicBezTo>
                    <a:pt x="8201" y="134"/>
                    <a:pt x="7597" y="1"/>
                    <a:pt x="7033" y="1"/>
                  </a:cubicBezTo>
                  <a:cubicBezTo>
                    <a:pt x="6202" y="1"/>
                    <a:pt x="5455" y="290"/>
                    <a:pt x="5169" y="290"/>
                  </a:cubicBezTo>
                  <a:cubicBezTo>
                    <a:pt x="4895" y="290"/>
                    <a:pt x="4153" y="1"/>
                    <a:pt x="332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2390" name="Google Shape;2390;p13"/>
          <p:cNvGrpSpPr/>
          <p:nvPr/>
        </p:nvGrpSpPr>
        <p:grpSpPr>
          <a:xfrm rot="1450157">
            <a:off x="8818155" y="493382"/>
            <a:ext cx="1296052" cy="1211364"/>
            <a:chOff x="2993713" y="1450988"/>
            <a:chExt cx="752763" cy="703575"/>
          </a:xfrm>
        </p:grpSpPr>
        <p:sp>
          <p:nvSpPr>
            <p:cNvPr id="2391" name="Google Shape;2391;p13"/>
            <p:cNvSpPr/>
            <p:nvPr/>
          </p:nvSpPr>
          <p:spPr>
            <a:xfrm>
              <a:off x="2993725" y="1478688"/>
              <a:ext cx="752750" cy="648650"/>
            </a:xfrm>
            <a:custGeom>
              <a:avLst/>
              <a:gdLst/>
              <a:ahLst/>
              <a:cxnLst/>
              <a:rect l="l" t="t" r="r" b="b"/>
              <a:pathLst>
                <a:path w="30110" h="25946" extrusionOk="0">
                  <a:moveTo>
                    <a:pt x="19050" y="13360"/>
                  </a:moveTo>
                  <a:cubicBezTo>
                    <a:pt x="20348" y="13360"/>
                    <a:pt x="21594" y="14367"/>
                    <a:pt x="21594" y="15882"/>
                  </a:cubicBezTo>
                  <a:cubicBezTo>
                    <a:pt x="21594" y="17284"/>
                    <a:pt x="20464" y="18414"/>
                    <a:pt x="19062" y="18414"/>
                  </a:cubicBezTo>
                  <a:cubicBezTo>
                    <a:pt x="16823" y="18414"/>
                    <a:pt x="15693" y="15694"/>
                    <a:pt x="17284" y="14104"/>
                  </a:cubicBezTo>
                  <a:cubicBezTo>
                    <a:pt x="17798" y="13590"/>
                    <a:pt x="18430" y="13360"/>
                    <a:pt x="19050" y="13360"/>
                  </a:cubicBezTo>
                  <a:close/>
                  <a:moveTo>
                    <a:pt x="17912" y="1"/>
                  </a:moveTo>
                  <a:cubicBezTo>
                    <a:pt x="17025" y="1"/>
                    <a:pt x="16090" y="75"/>
                    <a:pt x="15108" y="231"/>
                  </a:cubicBezTo>
                  <a:cubicBezTo>
                    <a:pt x="3558" y="2052"/>
                    <a:pt x="1" y="16196"/>
                    <a:pt x="7491" y="22829"/>
                  </a:cubicBezTo>
                  <a:cubicBezTo>
                    <a:pt x="10008" y="25060"/>
                    <a:pt x="12097" y="25946"/>
                    <a:pt x="13861" y="25946"/>
                  </a:cubicBezTo>
                  <a:cubicBezTo>
                    <a:pt x="17011" y="25946"/>
                    <a:pt x="19130" y="23126"/>
                    <a:pt x="20820" y="20109"/>
                  </a:cubicBezTo>
                  <a:cubicBezTo>
                    <a:pt x="21144" y="19613"/>
                    <a:pt x="21693" y="19326"/>
                    <a:pt x="22278" y="19326"/>
                  </a:cubicBezTo>
                  <a:cubicBezTo>
                    <a:pt x="22336" y="19326"/>
                    <a:pt x="22394" y="19329"/>
                    <a:pt x="22452" y="19335"/>
                  </a:cubicBezTo>
                  <a:cubicBezTo>
                    <a:pt x="22730" y="19365"/>
                    <a:pt x="23050" y="19386"/>
                    <a:pt x="23398" y="19386"/>
                  </a:cubicBezTo>
                  <a:cubicBezTo>
                    <a:pt x="25465" y="19386"/>
                    <a:pt x="28531" y="18631"/>
                    <a:pt x="29712" y="14459"/>
                  </a:cubicBezTo>
                  <a:cubicBezTo>
                    <a:pt x="30110" y="13120"/>
                    <a:pt x="29984" y="10128"/>
                    <a:pt x="29984" y="10128"/>
                  </a:cubicBezTo>
                  <a:cubicBezTo>
                    <a:pt x="29733" y="6404"/>
                    <a:pt x="26741" y="3454"/>
                    <a:pt x="26741" y="3454"/>
                  </a:cubicBezTo>
                  <a:cubicBezTo>
                    <a:pt x="24717" y="1395"/>
                    <a:pt x="21766" y="1"/>
                    <a:pt x="17912" y="1"/>
                  </a:cubicBezTo>
                  <a:close/>
                </a:path>
              </a:pathLst>
            </a:custGeom>
            <a:solidFill>
              <a:srgbClr val="FFC67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92" name="Google Shape;2392;p13"/>
            <p:cNvSpPr/>
            <p:nvPr/>
          </p:nvSpPr>
          <p:spPr>
            <a:xfrm>
              <a:off x="3202450" y="1913388"/>
              <a:ext cx="149100" cy="127400"/>
            </a:xfrm>
            <a:custGeom>
              <a:avLst/>
              <a:gdLst/>
              <a:ahLst/>
              <a:cxnLst/>
              <a:rect l="l" t="t" r="r" b="b"/>
              <a:pathLst>
                <a:path w="5964" h="5096" extrusionOk="0">
                  <a:moveTo>
                    <a:pt x="3411" y="1"/>
                  </a:moveTo>
                  <a:cubicBezTo>
                    <a:pt x="1151" y="1"/>
                    <a:pt x="0" y="2742"/>
                    <a:pt x="1611" y="4353"/>
                  </a:cubicBezTo>
                  <a:cubicBezTo>
                    <a:pt x="2125" y="4866"/>
                    <a:pt x="2760" y="5096"/>
                    <a:pt x="3385" y="5096"/>
                  </a:cubicBezTo>
                  <a:cubicBezTo>
                    <a:pt x="4697" y="5096"/>
                    <a:pt x="5963" y="4084"/>
                    <a:pt x="5963" y="2553"/>
                  </a:cubicBezTo>
                  <a:cubicBezTo>
                    <a:pt x="5963" y="1131"/>
                    <a:pt x="4813" y="1"/>
                    <a:pt x="3411" y="1"/>
                  </a:cubicBezTo>
                  <a:close/>
                </a:path>
              </a:pathLst>
            </a:custGeom>
            <a:solidFill>
              <a:srgbClr val="FF7D30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93" name="Google Shape;2393;p13"/>
            <p:cNvSpPr/>
            <p:nvPr/>
          </p:nvSpPr>
          <p:spPr>
            <a:xfrm>
              <a:off x="3131300" y="1739213"/>
              <a:ext cx="148575" cy="127225"/>
            </a:xfrm>
            <a:custGeom>
              <a:avLst/>
              <a:gdLst/>
              <a:ahLst/>
              <a:cxnLst/>
              <a:rect l="l" t="t" r="r" b="b"/>
              <a:pathLst>
                <a:path w="5943" h="5089" extrusionOk="0">
                  <a:moveTo>
                    <a:pt x="3411" y="0"/>
                  </a:moveTo>
                  <a:cubicBezTo>
                    <a:pt x="1131" y="0"/>
                    <a:pt x="1" y="2741"/>
                    <a:pt x="1612" y="4331"/>
                  </a:cubicBezTo>
                  <a:cubicBezTo>
                    <a:pt x="2128" y="4855"/>
                    <a:pt x="2767" y="5089"/>
                    <a:pt x="3393" y="5089"/>
                  </a:cubicBezTo>
                  <a:cubicBezTo>
                    <a:pt x="4694" y="5089"/>
                    <a:pt x="5943" y="4078"/>
                    <a:pt x="5943" y="2553"/>
                  </a:cubicBezTo>
                  <a:cubicBezTo>
                    <a:pt x="5943" y="1130"/>
                    <a:pt x="4813" y="0"/>
                    <a:pt x="3411" y="0"/>
                  </a:cubicBezTo>
                  <a:close/>
                </a:path>
              </a:pathLst>
            </a:custGeom>
            <a:solidFill>
              <a:srgbClr val="FFF85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94" name="Google Shape;2394;p13"/>
            <p:cNvSpPr/>
            <p:nvPr/>
          </p:nvSpPr>
          <p:spPr>
            <a:xfrm>
              <a:off x="3194600" y="1574963"/>
              <a:ext cx="149100" cy="127400"/>
            </a:xfrm>
            <a:custGeom>
              <a:avLst/>
              <a:gdLst/>
              <a:ahLst/>
              <a:cxnLst/>
              <a:rect l="l" t="t" r="r" b="b"/>
              <a:pathLst>
                <a:path w="5964" h="5096" extrusionOk="0">
                  <a:moveTo>
                    <a:pt x="3411" y="0"/>
                  </a:moveTo>
                  <a:cubicBezTo>
                    <a:pt x="1151" y="0"/>
                    <a:pt x="0" y="2741"/>
                    <a:pt x="1612" y="4352"/>
                  </a:cubicBezTo>
                  <a:cubicBezTo>
                    <a:pt x="2132" y="4866"/>
                    <a:pt x="2769" y="5095"/>
                    <a:pt x="3394" y="5095"/>
                  </a:cubicBezTo>
                  <a:cubicBezTo>
                    <a:pt x="4706" y="5095"/>
                    <a:pt x="5964" y="4083"/>
                    <a:pt x="5964" y="2553"/>
                  </a:cubicBezTo>
                  <a:cubicBezTo>
                    <a:pt x="5964" y="1151"/>
                    <a:pt x="4813" y="0"/>
                    <a:pt x="3411" y="0"/>
                  </a:cubicBezTo>
                  <a:close/>
                </a:path>
              </a:pathLst>
            </a:custGeom>
            <a:solidFill>
              <a:srgbClr val="709DB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95" name="Google Shape;2395;p13"/>
            <p:cNvSpPr/>
            <p:nvPr/>
          </p:nvSpPr>
          <p:spPr>
            <a:xfrm>
              <a:off x="3367750" y="1544088"/>
              <a:ext cx="149100" cy="127250"/>
            </a:xfrm>
            <a:custGeom>
              <a:avLst/>
              <a:gdLst/>
              <a:ahLst/>
              <a:cxnLst/>
              <a:rect l="l" t="t" r="r" b="b"/>
              <a:pathLst>
                <a:path w="5964" h="5090" extrusionOk="0">
                  <a:moveTo>
                    <a:pt x="3411" y="1"/>
                  </a:moveTo>
                  <a:cubicBezTo>
                    <a:pt x="1151" y="1"/>
                    <a:pt x="0" y="2742"/>
                    <a:pt x="1611" y="4332"/>
                  </a:cubicBezTo>
                  <a:cubicBezTo>
                    <a:pt x="2128" y="4855"/>
                    <a:pt x="2768" y="5089"/>
                    <a:pt x="3397" y="5089"/>
                  </a:cubicBezTo>
                  <a:cubicBezTo>
                    <a:pt x="4705" y="5089"/>
                    <a:pt x="5963" y="4079"/>
                    <a:pt x="5963" y="2553"/>
                  </a:cubicBezTo>
                  <a:cubicBezTo>
                    <a:pt x="5963" y="1131"/>
                    <a:pt x="4813" y="1"/>
                    <a:pt x="3411" y="1"/>
                  </a:cubicBezTo>
                  <a:close/>
                </a:path>
              </a:pathLst>
            </a:custGeom>
            <a:solidFill>
              <a:srgbClr val="39B44A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96" name="Google Shape;2396;p13"/>
            <p:cNvSpPr/>
            <p:nvPr/>
          </p:nvSpPr>
          <p:spPr>
            <a:xfrm>
              <a:off x="3438350" y="1963088"/>
              <a:ext cx="94200" cy="191475"/>
            </a:xfrm>
            <a:custGeom>
              <a:avLst/>
              <a:gdLst/>
              <a:ahLst/>
              <a:cxnLst/>
              <a:rect l="l" t="t" r="r" b="b"/>
              <a:pathLst>
                <a:path w="3768" h="7659" extrusionOk="0">
                  <a:moveTo>
                    <a:pt x="1717" y="0"/>
                  </a:moveTo>
                  <a:cubicBezTo>
                    <a:pt x="1131" y="649"/>
                    <a:pt x="859" y="1821"/>
                    <a:pt x="440" y="3118"/>
                  </a:cubicBezTo>
                  <a:cubicBezTo>
                    <a:pt x="22" y="4583"/>
                    <a:pt x="1" y="6152"/>
                    <a:pt x="377" y="7659"/>
                  </a:cubicBezTo>
                  <a:cubicBezTo>
                    <a:pt x="1570" y="6654"/>
                    <a:pt x="2449" y="5357"/>
                    <a:pt x="2951" y="3892"/>
                  </a:cubicBezTo>
                  <a:cubicBezTo>
                    <a:pt x="3349" y="2616"/>
                    <a:pt x="3767" y="1486"/>
                    <a:pt x="3683" y="607"/>
                  </a:cubicBezTo>
                  <a:lnTo>
                    <a:pt x="1717" y="0"/>
                  </a:lnTo>
                  <a:close/>
                </a:path>
              </a:pathLst>
            </a:custGeom>
            <a:solidFill>
              <a:srgbClr val="FF9E2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97" name="Google Shape;2397;p13"/>
            <p:cNvSpPr/>
            <p:nvPr/>
          </p:nvSpPr>
          <p:spPr>
            <a:xfrm>
              <a:off x="3481250" y="1450988"/>
              <a:ext cx="195150" cy="527300"/>
            </a:xfrm>
            <a:custGeom>
              <a:avLst/>
              <a:gdLst/>
              <a:ahLst/>
              <a:cxnLst/>
              <a:rect l="l" t="t" r="r" b="b"/>
              <a:pathLst>
                <a:path w="7806" h="21092" extrusionOk="0">
                  <a:moveTo>
                    <a:pt x="7156" y="0"/>
                  </a:moveTo>
                  <a:lnTo>
                    <a:pt x="1" y="20484"/>
                  </a:lnTo>
                  <a:lnTo>
                    <a:pt x="1967" y="21091"/>
                  </a:lnTo>
                  <a:lnTo>
                    <a:pt x="7805" y="209"/>
                  </a:lnTo>
                  <a:lnTo>
                    <a:pt x="7156" y="0"/>
                  </a:lnTo>
                  <a:close/>
                </a:path>
              </a:pathLst>
            </a:custGeom>
            <a:solidFill>
              <a:srgbClr val="F53A00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98" name="Google Shape;2398;p13"/>
            <p:cNvSpPr/>
            <p:nvPr/>
          </p:nvSpPr>
          <p:spPr>
            <a:xfrm>
              <a:off x="3481250" y="1882538"/>
              <a:ext cx="71700" cy="95750"/>
            </a:xfrm>
            <a:custGeom>
              <a:avLst/>
              <a:gdLst/>
              <a:ahLst/>
              <a:cxnLst/>
              <a:rect l="l" t="t" r="r" b="b"/>
              <a:pathLst>
                <a:path w="2868" h="3830" extrusionOk="0">
                  <a:moveTo>
                    <a:pt x="1109" y="0"/>
                  </a:moveTo>
                  <a:lnTo>
                    <a:pt x="1" y="3222"/>
                  </a:lnTo>
                  <a:lnTo>
                    <a:pt x="1967" y="3829"/>
                  </a:lnTo>
                  <a:lnTo>
                    <a:pt x="2867" y="565"/>
                  </a:lnTo>
                  <a:lnTo>
                    <a:pt x="1109" y="0"/>
                  </a:lnTo>
                  <a:close/>
                </a:path>
              </a:pathLst>
            </a:custGeom>
            <a:solidFill>
              <a:srgbClr val="E5E5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99" name="Google Shape;2399;p13"/>
            <p:cNvSpPr/>
            <p:nvPr/>
          </p:nvSpPr>
          <p:spPr>
            <a:xfrm>
              <a:off x="3474450" y="1958038"/>
              <a:ext cx="62275" cy="25600"/>
            </a:xfrm>
            <a:custGeom>
              <a:avLst/>
              <a:gdLst/>
              <a:ahLst/>
              <a:cxnLst/>
              <a:rect l="l" t="t" r="r" b="b"/>
              <a:pathLst>
                <a:path w="2491" h="1024" extrusionOk="0">
                  <a:moveTo>
                    <a:pt x="205" y="1"/>
                  </a:moveTo>
                  <a:cubicBezTo>
                    <a:pt x="126" y="1"/>
                    <a:pt x="59" y="53"/>
                    <a:pt x="42" y="119"/>
                  </a:cubicBezTo>
                  <a:cubicBezTo>
                    <a:pt x="1" y="223"/>
                    <a:pt x="63" y="328"/>
                    <a:pt x="168" y="370"/>
                  </a:cubicBezTo>
                  <a:lnTo>
                    <a:pt x="2218" y="1018"/>
                  </a:lnTo>
                  <a:cubicBezTo>
                    <a:pt x="2236" y="1022"/>
                    <a:pt x="2253" y="1024"/>
                    <a:pt x="2270" y="1024"/>
                  </a:cubicBezTo>
                  <a:cubicBezTo>
                    <a:pt x="2356" y="1024"/>
                    <a:pt x="2435" y="980"/>
                    <a:pt x="2470" y="893"/>
                  </a:cubicBezTo>
                  <a:cubicBezTo>
                    <a:pt x="2490" y="788"/>
                    <a:pt x="2428" y="684"/>
                    <a:pt x="2344" y="663"/>
                  </a:cubicBezTo>
                  <a:lnTo>
                    <a:pt x="273" y="14"/>
                  </a:lnTo>
                  <a:cubicBezTo>
                    <a:pt x="250" y="5"/>
                    <a:pt x="227" y="1"/>
                    <a:pt x="205" y="1"/>
                  </a:cubicBezTo>
                  <a:close/>
                </a:path>
              </a:pathLst>
            </a:custGeom>
            <a:solidFill>
              <a:srgbClr val="808080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00" name="Google Shape;2400;p13"/>
            <p:cNvSpPr/>
            <p:nvPr/>
          </p:nvSpPr>
          <p:spPr>
            <a:xfrm>
              <a:off x="3500075" y="1876638"/>
              <a:ext cx="62275" cy="25900"/>
            </a:xfrm>
            <a:custGeom>
              <a:avLst/>
              <a:gdLst/>
              <a:ahLst/>
              <a:cxnLst/>
              <a:rect l="l" t="t" r="r" b="b"/>
              <a:pathLst>
                <a:path w="2491" h="1036" extrusionOk="0">
                  <a:moveTo>
                    <a:pt x="221" y="1"/>
                  </a:moveTo>
                  <a:cubicBezTo>
                    <a:pt x="135" y="1"/>
                    <a:pt x="57" y="44"/>
                    <a:pt x="22" y="132"/>
                  </a:cubicBezTo>
                  <a:cubicBezTo>
                    <a:pt x="1" y="236"/>
                    <a:pt x="64" y="341"/>
                    <a:pt x="147" y="362"/>
                  </a:cubicBezTo>
                  <a:lnTo>
                    <a:pt x="2219" y="1031"/>
                  </a:lnTo>
                  <a:cubicBezTo>
                    <a:pt x="2232" y="1034"/>
                    <a:pt x="2246" y="1035"/>
                    <a:pt x="2260" y="1035"/>
                  </a:cubicBezTo>
                  <a:cubicBezTo>
                    <a:pt x="2349" y="1035"/>
                    <a:pt x="2431" y="978"/>
                    <a:pt x="2449" y="906"/>
                  </a:cubicBezTo>
                  <a:cubicBezTo>
                    <a:pt x="2491" y="801"/>
                    <a:pt x="2428" y="697"/>
                    <a:pt x="2344" y="655"/>
                  </a:cubicBezTo>
                  <a:lnTo>
                    <a:pt x="273" y="6"/>
                  </a:lnTo>
                  <a:cubicBezTo>
                    <a:pt x="255" y="3"/>
                    <a:pt x="238" y="1"/>
                    <a:pt x="221" y="1"/>
                  </a:cubicBezTo>
                  <a:close/>
                </a:path>
              </a:pathLst>
            </a:custGeom>
            <a:solidFill>
              <a:srgbClr val="808080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01" name="Google Shape;2401;p13"/>
            <p:cNvSpPr/>
            <p:nvPr/>
          </p:nvSpPr>
          <p:spPr>
            <a:xfrm>
              <a:off x="2993713" y="1478688"/>
              <a:ext cx="752750" cy="648650"/>
            </a:xfrm>
            <a:custGeom>
              <a:avLst/>
              <a:gdLst/>
              <a:ahLst/>
              <a:cxnLst/>
              <a:rect l="l" t="t" r="r" b="b"/>
              <a:pathLst>
                <a:path w="30110" h="25946" extrusionOk="0">
                  <a:moveTo>
                    <a:pt x="19050" y="13360"/>
                  </a:moveTo>
                  <a:cubicBezTo>
                    <a:pt x="20348" y="13360"/>
                    <a:pt x="21594" y="14367"/>
                    <a:pt x="21594" y="15882"/>
                  </a:cubicBezTo>
                  <a:cubicBezTo>
                    <a:pt x="21594" y="17284"/>
                    <a:pt x="20464" y="18414"/>
                    <a:pt x="19062" y="18414"/>
                  </a:cubicBezTo>
                  <a:cubicBezTo>
                    <a:pt x="16823" y="18414"/>
                    <a:pt x="15693" y="15694"/>
                    <a:pt x="17284" y="14104"/>
                  </a:cubicBezTo>
                  <a:cubicBezTo>
                    <a:pt x="17798" y="13590"/>
                    <a:pt x="18430" y="13360"/>
                    <a:pt x="19050" y="13360"/>
                  </a:cubicBezTo>
                  <a:close/>
                  <a:moveTo>
                    <a:pt x="17912" y="1"/>
                  </a:moveTo>
                  <a:cubicBezTo>
                    <a:pt x="17025" y="1"/>
                    <a:pt x="16090" y="75"/>
                    <a:pt x="15108" y="231"/>
                  </a:cubicBezTo>
                  <a:cubicBezTo>
                    <a:pt x="3558" y="2052"/>
                    <a:pt x="1" y="16196"/>
                    <a:pt x="7491" y="22829"/>
                  </a:cubicBezTo>
                  <a:cubicBezTo>
                    <a:pt x="10008" y="25060"/>
                    <a:pt x="12097" y="25946"/>
                    <a:pt x="13861" y="25946"/>
                  </a:cubicBezTo>
                  <a:cubicBezTo>
                    <a:pt x="17011" y="25946"/>
                    <a:pt x="19130" y="23126"/>
                    <a:pt x="20820" y="20109"/>
                  </a:cubicBezTo>
                  <a:cubicBezTo>
                    <a:pt x="21144" y="19613"/>
                    <a:pt x="21693" y="19326"/>
                    <a:pt x="22278" y="19326"/>
                  </a:cubicBezTo>
                  <a:cubicBezTo>
                    <a:pt x="22336" y="19326"/>
                    <a:pt x="22394" y="19329"/>
                    <a:pt x="22452" y="19335"/>
                  </a:cubicBezTo>
                  <a:cubicBezTo>
                    <a:pt x="22730" y="19365"/>
                    <a:pt x="23050" y="19386"/>
                    <a:pt x="23398" y="19386"/>
                  </a:cubicBezTo>
                  <a:cubicBezTo>
                    <a:pt x="25465" y="19386"/>
                    <a:pt x="28531" y="18631"/>
                    <a:pt x="29712" y="14459"/>
                  </a:cubicBezTo>
                  <a:cubicBezTo>
                    <a:pt x="30110" y="13120"/>
                    <a:pt x="29984" y="10128"/>
                    <a:pt x="29984" y="10128"/>
                  </a:cubicBezTo>
                  <a:cubicBezTo>
                    <a:pt x="29733" y="6404"/>
                    <a:pt x="26741" y="3454"/>
                    <a:pt x="26741" y="3454"/>
                  </a:cubicBezTo>
                  <a:cubicBezTo>
                    <a:pt x="24717" y="1395"/>
                    <a:pt x="21766" y="1"/>
                    <a:pt x="17912" y="1"/>
                  </a:cubicBezTo>
                  <a:close/>
                </a:path>
              </a:pathLst>
            </a:custGeom>
            <a:solidFill>
              <a:srgbClr val="FFC67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02" name="Google Shape;2402;p13"/>
            <p:cNvSpPr/>
            <p:nvPr/>
          </p:nvSpPr>
          <p:spPr>
            <a:xfrm>
              <a:off x="3202438" y="1913388"/>
              <a:ext cx="149100" cy="127400"/>
            </a:xfrm>
            <a:custGeom>
              <a:avLst/>
              <a:gdLst/>
              <a:ahLst/>
              <a:cxnLst/>
              <a:rect l="l" t="t" r="r" b="b"/>
              <a:pathLst>
                <a:path w="5964" h="5096" extrusionOk="0">
                  <a:moveTo>
                    <a:pt x="3411" y="1"/>
                  </a:moveTo>
                  <a:cubicBezTo>
                    <a:pt x="1151" y="1"/>
                    <a:pt x="0" y="2742"/>
                    <a:pt x="1611" y="4353"/>
                  </a:cubicBezTo>
                  <a:cubicBezTo>
                    <a:pt x="2125" y="4866"/>
                    <a:pt x="2760" y="5096"/>
                    <a:pt x="3385" y="5096"/>
                  </a:cubicBezTo>
                  <a:cubicBezTo>
                    <a:pt x="4697" y="5096"/>
                    <a:pt x="5963" y="4084"/>
                    <a:pt x="5963" y="2553"/>
                  </a:cubicBezTo>
                  <a:cubicBezTo>
                    <a:pt x="5963" y="1131"/>
                    <a:pt x="4813" y="1"/>
                    <a:pt x="341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03" name="Google Shape;2403;p13"/>
            <p:cNvSpPr/>
            <p:nvPr/>
          </p:nvSpPr>
          <p:spPr>
            <a:xfrm>
              <a:off x="3131288" y="1739213"/>
              <a:ext cx="148575" cy="127225"/>
            </a:xfrm>
            <a:custGeom>
              <a:avLst/>
              <a:gdLst/>
              <a:ahLst/>
              <a:cxnLst/>
              <a:rect l="l" t="t" r="r" b="b"/>
              <a:pathLst>
                <a:path w="5943" h="5089" extrusionOk="0">
                  <a:moveTo>
                    <a:pt x="3411" y="0"/>
                  </a:moveTo>
                  <a:cubicBezTo>
                    <a:pt x="1131" y="0"/>
                    <a:pt x="1" y="2741"/>
                    <a:pt x="1612" y="4331"/>
                  </a:cubicBezTo>
                  <a:cubicBezTo>
                    <a:pt x="2128" y="4855"/>
                    <a:pt x="2767" y="5089"/>
                    <a:pt x="3393" y="5089"/>
                  </a:cubicBezTo>
                  <a:cubicBezTo>
                    <a:pt x="4694" y="5089"/>
                    <a:pt x="5943" y="4078"/>
                    <a:pt x="5943" y="2553"/>
                  </a:cubicBezTo>
                  <a:cubicBezTo>
                    <a:pt x="5943" y="1130"/>
                    <a:pt x="4813" y="0"/>
                    <a:pt x="3411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04" name="Google Shape;2404;p13"/>
            <p:cNvSpPr/>
            <p:nvPr/>
          </p:nvSpPr>
          <p:spPr>
            <a:xfrm>
              <a:off x="3194588" y="1574963"/>
              <a:ext cx="149100" cy="127400"/>
            </a:xfrm>
            <a:custGeom>
              <a:avLst/>
              <a:gdLst/>
              <a:ahLst/>
              <a:cxnLst/>
              <a:rect l="l" t="t" r="r" b="b"/>
              <a:pathLst>
                <a:path w="5964" h="5096" extrusionOk="0">
                  <a:moveTo>
                    <a:pt x="3411" y="0"/>
                  </a:moveTo>
                  <a:cubicBezTo>
                    <a:pt x="1151" y="0"/>
                    <a:pt x="0" y="2741"/>
                    <a:pt x="1612" y="4352"/>
                  </a:cubicBezTo>
                  <a:cubicBezTo>
                    <a:pt x="2132" y="4866"/>
                    <a:pt x="2769" y="5095"/>
                    <a:pt x="3394" y="5095"/>
                  </a:cubicBezTo>
                  <a:cubicBezTo>
                    <a:pt x="4706" y="5095"/>
                    <a:pt x="5964" y="4083"/>
                    <a:pt x="5964" y="2553"/>
                  </a:cubicBezTo>
                  <a:cubicBezTo>
                    <a:pt x="5964" y="1151"/>
                    <a:pt x="4813" y="0"/>
                    <a:pt x="341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05" name="Google Shape;2405;p13"/>
            <p:cNvSpPr/>
            <p:nvPr/>
          </p:nvSpPr>
          <p:spPr>
            <a:xfrm>
              <a:off x="3367738" y="1544088"/>
              <a:ext cx="149100" cy="127250"/>
            </a:xfrm>
            <a:custGeom>
              <a:avLst/>
              <a:gdLst/>
              <a:ahLst/>
              <a:cxnLst/>
              <a:rect l="l" t="t" r="r" b="b"/>
              <a:pathLst>
                <a:path w="5964" h="5090" extrusionOk="0">
                  <a:moveTo>
                    <a:pt x="3411" y="1"/>
                  </a:moveTo>
                  <a:cubicBezTo>
                    <a:pt x="1151" y="1"/>
                    <a:pt x="0" y="2742"/>
                    <a:pt x="1611" y="4332"/>
                  </a:cubicBezTo>
                  <a:cubicBezTo>
                    <a:pt x="2128" y="4855"/>
                    <a:pt x="2768" y="5089"/>
                    <a:pt x="3397" y="5089"/>
                  </a:cubicBezTo>
                  <a:cubicBezTo>
                    <a:pt x="4705" y="5089"/>
                    <a:pt x="5963" y="4079"/>
                    <a:pt x="5963" y="2553"/>
                  </a:cubicBezTo>
                  <a:cubicBezTo>
                    <a:pt x="5963" y="1131"/>
                    <a:pt x="4813" y="1"/>
                    <a:pt x="341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06" name="Google Shape;2406;p13"/>
            <p:cNvSpPr/>
            <p:nvPr/>
          </p:nvSpPr>
          <p:spPr>
            <a:xfrm>
              <a:off x="3438338" y="1963088"/>
              <a:ext cx="94200" cy="191475"/>
            </a:xfrm>
            <a:custGeom>
              <a:avLst/>
              <a:gdLst/>
              <a:ahLst/>
              <a:cxnLst/>
              <a:rect l="l" t="t" r="r" b="b"/>
              <a:pathLst>
                <a:path w="3768" h="7659" extrusionOk="0">
                  <a:moveTo>
                    <a:pt x="1717" y="0"/>
                  </a:moveTo>
                  <a:cubicBezTo>
                    <a:pt x="1131" y="649"/>
                    <a:pt x="859" y="1821"/>
                    <a:pt x="440" y="3118"/>
                  </a:cubicBezTo>
                  <a:cubicBezTo>
                    <a:pt x="22" y="4583"/>
                    <a:pt x="1" y="6152"/>
                    <a:pt x="377" y="7659"/>
                  </a:cubicBezTo>
                  <a:cubicBezTo>
                    <a:pt x="1570" y="6654"/>
                    <a:pt x="2449" y="5357"/>
                    <a:pt x="2951" y="3892"/>
                  </a:cubicBezTo>
                  <a:cubicBezTo>
                    <a:pt x="3349" y="2616"/>
                    <a:pt x="3767" y="1486"/>
                    <a:pt x="3683" y="607"/>
                  </a:cubicBezTo>
                  <a:lnTo>
                    <a:pt x="1717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07" name="Google Shape;2407;p13"/>
            <p:cNvSpPr/>
            <p:nvPr/>
          </p:nvSpPr>
          <p:spPr>
            <a:xfrm>
              <a:off x="3481238" y="1450988"/>
              <a:ext cx="195150" cy="527300"/>
            </a:xfrm>
            <a:custGeom>
              <a:avLst/>
              <a:gdLst/>
              <a:ahLst/>
              <a:cxnLst/>
              <a:rect l="l" t="t" r="r" b="b"/>
              <a:pathLst>
                <a:path w="7806" h="21092" extrusionOk="0">
                  <a:moveTo>
                    <a:pt x="7156" y="0"/>
                  </a:moveTo>
                  <a:lnTo>
                    <a:pt x="1" y="20484"/>
                  </a:lnTo>
                  <a:lnTo>
                    <a:pt x="1967" y="21091"/>
                  </a:lnTo>
                  <a:lnTo>
                    <a:pt x="7805" y="209"/>
                  </a:lnTo>
                  <a:lnTo>
                    <a:pt x="7156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08" name="Google Shape;2408;p13"/>
            <p:cNvSpPr/>
            <p:nvPr/>
          </p:nvSpPr>
          <p:spPr>
            <a:xfrm>
              <a:off x="3481238" y="1882538"/>
              <a:ext cx="71700" cy="95750"/>
            </a:xfrm>
            <a:custGeom>
              <a:avLst/>
              <a:gdLst/>
              <a:ahLst/>
              <a:cxnLst/>
              <a:rect l="l" t="t" r="r" b="b"/>
              <a:pathLst>
                <a:path w="2868" h="3830" extrusionOk="0">
                  <a:moveTo>
                    <a:pt x="1109" y="0"/>
                  </a:moveTo>
                  <a:lnTo>
                    <a:pt x="1" y="3222"/>
                  </a:lnTo>
                  <a:lnTo>
                    <a:pt x="1967" y="3829"/>
                  </a:lnTo>
                  <a:lnTo>
                    <a:pt x="2867" y="565"/>
                  </a:lnTo>
                  <a:lnTo>
                    <a:pt x="1109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09" name="Google Shape;2409;p13"/>
            <p:cNvSpPr/>
            <p:nvPr/>
          </p:nvSpPr>
          <p:spPr>
            <a:xfrm>
              <a:off x="3474438" y="1958038"/>
              <a:ext cx="62275" cy="25600"/>
            </a:xfrm>
            <a:custGeom>
              <a:avLst/>
              <a:gdLst/>
              <a:ahLst/>
              <a:cxnLst/>
              <a:rect l="l" t="t" r="r" b="b"/>
              <a:pathLst>
                <a:path w="2491" h="1024" extrusionOk="0">
                  <a:moveTo>
                    <a:pt x="205" y="1"/>
                  </a:moveTo>
                  <a:cubicBezTo>
                    <a:pt x="126" y="1"/>
                    <a:pt x="59" y="53"/>
                    <a:pt x="42" y="119"/>
                  </a:cubicBezTo>
                  <a:cubicBezTo>
                    <a:pt x="1" y="223"/>
                    <a:pt x="63" y="328"/>
                    <a:pt x="168" y="370"/>
                  </a:cubicBezTo>
                  <a:lnTo>
                    <a:pt x="2218" y="1018"/>
                  </a:lnTo>
                  <a:cubicBezTo>
                    <a:pt x="2236" y="1022"/>
                    <a:pt x="2253" y="1024"/>
                    <a:pt x="2270" y="1024"/>
                  </a:cubicBezTo>
                  <a:cubicBezTo>
                    <a:pt x="2356" y="1024"/>
                    <a:pt x="2435" y="980"/>
                    <a:pt x="2470" y="893"/>
                  </a:cubicBezTo>
                  <a:cubicBezTo>
                    <a:pt x="2490" y="788"/>
                    <a:pt x="2428" y="684"/>
                    <a:pt x="2344" y="663"/>
                  </a:cubicBezTo>
                  <a:lnTo>
                    <a:pt x="273" y="14"/>
                  </a:lnTo>
                  <a:cubicBezTo>
                    <a:pt x="250" y="5"/>
                    <a:pt x="227" y="1"/>
                    <a:pt x="20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10" name="Google Shape;2410;p13"/>
            <p:cNvSpPr/>
            <p:nvPr/>
          </p:nvSpPr>
          <p:spPr>
            <a:xfrm>
              <a:off x="3500063" y="1876638"/>
              <a:ext cx="62275" cy="25900"/>
            </a:xfrm>
            <a:custGeom>
              <a:avLst/>
              <a:gdLst/>
              <a:ahLst/>
              <a:cxnLst/>
              <a:rect l="l" t="t" r="r" b="b"/>
              <a:pathLst>
                <a:path w="2491" h="1036" extrusionOk="0">
                  <a:moveTo>
                    <a:pt x="221" y="1"/>
                  </a:moveTo>
                  <a:cubicBezTo>
                    <a:pt x="135" y="1"/>
                    <a:pt x="57" y="44"/>
                    <a:pt x="22" y="132"/>
                  </a:cubicBezTo>
                  <a:cubicBezTo>
                    <a:pt x="1" y="236"/>
                    <a:pt x="64" y="341"/>
                    <a:pt x="147" y="362"/>
                  </a:cubicBezTo>
                  <a:lnTo>
                    <a:pt x="2219" y="1031"/>
                  </a:lnTo>
                  <a:cubicBezTo>
                    <a:pt x="2232" y="1034"/>
                    <a:pt x="2246" y="1035"/>
                    <a:pt x="2260" y="1035"/>
                  </a:cubicBezTo>
                  <a:cubicBezTo>
                    <a:pt x="2349" y="1035"/>
                    <a:pt x="2431" y="978"/>
                    <a:pt x="2449" y="906"/>
                  </a:cubicBezTo>
                  <a:cubicBezTo>
                    <a:pt x="2491" y="801"/>
                    <a:pt x="2428" y="697"/>
                    <a:pt x="2344" y="655"/>
                  </a:cubicBezTo>
                  <a:lnTo>
                    <a:pt x="273" y="6"/>
                  </a:lnTo>
                  <a:cubicBezTo>
                    <a:pt x="255" y="3"/>
                    <a:pt x="238" y="1"/>
                    <a:pt x="22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2411" name="Google Shape;2411;p13"/>
          <p:cNvGrpSpPr/>
          <p:nvPr/>
        </p:nvGrpSpPr>
        <p:grpSpPr>
          <a:xfrm rot="-8350046">
            <a:off x="80014" y="1347806"/>
            <a:ext cx="671601" cy="1406343"/>
            <a:chOff x="724161" y="2710893"/>
            <a:chExt cx="281035" cy="588445"/>
          </a:xfrm>
        </p:grpSpPr>
        <p:sp>
          <p:nvSpPr>
            <p:cNvPr id="2412" name="Google Shape;2412;p13"/>
            <p:cNvSpPr/>
            <p:nvPr/>
          </p:nvSpPr>
          <p:spPr>
            <a:xfrm>
              <a:off x="930849" y="2710893"/>
              <a:ext cx="74347" cy="86001"/>
            </a:xfrm>
            <a:custGeom>
              <a:avLst/>
              <a:gdLst/>
              <a:ahLst/>
              <a:cxnLst/>
              <a:rect l="l" t="t" r="r" b="b"/>
              <a:pathLst>
                <a:path w="2303" h="2664" extrusionOk="0">
                  <a:moveTo>
                    <a:pt x="1087" y="0"/>
                  </a:moveTo>
                  <a:cubicBezTo>
                    <a:pt x="967" y="0"/>
                    <a:pt x="858" y="67"/>
                    <a:pt x="796" y="192"/>
                  </a:cubicBezTo>
                  <a:lnTo>
                    <a:pt x="63" y="1845"/>
                  </a:lnTo>
                  <a:cubicBezTo>
                    <a:pt x="1" y="1991"/>
                    <a:pt x="63" y="2179"/>
                    <a:pt x="210" y="2242"/>
                  </a:cubicBezTo>
                  <a:lnTo>
                    <a:pt x="1089" y="2640"/>
                  </a:lnTo>
                  <a:cubicBezTo>
                    <a:pt x="1126" y="2656"/>
                    <a:pt x="1166" y="2664"/>
                    <a:pt x="1206" y="2664"/>
                  </a:cubicBezTo>
                  <a:cubicBezTo>
                    <a:pt x="1323" y="2664"/>
                    <a:pt x="1440" y="2597"/>
                    <a:pt x="1486" y="2472"/>
                  </a:cubicBezTo>
                  <a:lnTo>
                    <a:pt x="2219" y="819"/>
                  </a:lnTo>
                  <a:cubicBezTo>
                    <a:pt x="2302" y="673"/>
                    <a:pt x="2219" y="485"/>
                    <a:pt x="2072" y="422"/>
                  </a:cubicBezTo>
                  <a:lnTo>
                    <a:pt x="1214" y="24"/>
                  </a:lnTo>
                  <a:cubicBezTo>
                    <a:pt x="1172" y="8"/>
                    <a:pt x="1129" y="0"/>
                    <a:pt x="1087" y="0"/>
                  </a:cubicBezTo>
                  <a:close/>
                </a:path>
              </a:pathLst>
            </a:custGeom>
            <a:solidFill>
              <a:srgbClr val="FF7B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13" name="Google Shape;2413;p13"/>
            <p:cNvSpPr/>
            <p:nvPr/>
          </p:nvSpPr>
          <p:spPr>
            <a:xfrm>
              <a:off x="933561" y="2736655"/>
              <a:ext cx="60142" cy="52039"/>
            </a:xfrm>
            <a:custGeom>
              <a:avLst/>
              <a:gdLst/>
              <a:ahLst/>
              <a:cxnLst/>
              <a:rect l="l" t="t" r="r" b="b"/>
              <a:pathLst>
                <a:path w="1863" h="1612" extrusionOk="0">
                  <a:moveTo>
                    <a:pt x="440" y="1"/>
                  </a:moveTo>
                  <a:lnTo>
                    <a:pt x="0" y="984"/>
                  </a:lnTo>
                  <a:lnTo>
                    <a:pt x="1444" y="1612"/>
                  </a:lnTo>
                  <a:lnTo>
                    <a:pt x="1863" y="649"/>
                  </a:lnTo>
                  <a:lnTo>
                    <a:pt x="440" y="1"/>
                  </a:lnTo>
                  <a:close/>
                </a:path>
              </a:pathLst>
            </a:custGeom>
            <a:solidFill>
              <a:srgbClr val="B2B2B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14" name="Google Shape;2414;p13"/>
            <p:cNvSpPr/>
            <p:nvPr/>
          </p:nvSpPr>
          <p:spPr>
            <a:xfrm>
              <a:off x="725500" y="2769066"/>
              <a:ext cx="222943" cy="472874"/>
            </a:xfrm>
            <a:custGeom>
              <a:avLst/>
              <a:gdLst/>
              <a:ahLst/>
              <a:cxnLst/>
              <a:rect l="l" t="t" r="r" b="b"/>
              <a:pathLst>
                <a:path w="6906" h="14648" extrusionOk="0">
                  <a:moveTo>
                    <a:pt x="6424" y="1"/>
                  </a:moveTo>
                  <a:lnTo>
                    <a:pt x="1" y="14438"/>
                  </a:lnTo>
                  <a:lnTo>
                    <a:pt x="461" y="14647"/>
                  </a:lnTo>
                  <a:lnTo>
                    <a:pt x="6906" y="210"/>
                  </a:lnTo>
                  <a:lnTo>
                    <a:pt x="6424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15" name="Google Shape;2415;p13"/>
            <p:cNvSpPr/>
            <p:nvPr/>
          </p:nvSpPr>
          <p:spPr>
            <a:xfrm>
              <a:off x="740383" y="2775168"/>
              <a:ext cx="223589" cy="472842"/>
            </a:xfrm>
            <a:custGeom>
              <a:avLst/>
              <a:gdLst/>
              <a:ahLst/>
              <a:cxnLst/>
              <a:rect l="l" t="t" r="r" b="b"/>
              <a:pathLst>
                <a:path w="6926" h="14647" extrusionOk="0">
                  <a:moveTo>
                    <a:pt x="6445" y="0"/>
                  </a:moveTo>
                  <a:lnTo>
                    <a:pt x="0" y="14437"/>
                  </a:lnTo>
                  <a:lnTo>
                    <a:pt x="482" y="14647"/>
                  </a:lnTo>
                  <a:lnTo>
                    <a:pt x="6926" y="209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16" name="Google Shape;2416;p13"/>
            <p:cNvSpPr/>
            <p:nvPr/>
          </p:nvSpPr>
          <p:spPr>
            <a:xfrm>
              <a:off x="755910" y="2782593"/>
              <a:ext cx="223621" cy="472842"/>
            </a:xfrm>
            <a:custGeom>
              <a:avLst/>
              <a:gdLst/>
              <a:ahLst/>
              <a:cxnLst/>
              <a:rect l="l" t="t" r="r" b="b"/>
              <a:pathLst>
                <a:path w="6927" h="14647" extrusionOk="0">
                  <a:moveTo>
                    <a:pt x="6445" y="0"/>
                  </a:moveTo>
                  <a:lnTo>
                    <a:pt x="1" y="14417"/>
                  </a:lnTo>
                  <a:lnTo>
                    <a:pt x="482" y="14647"/>
                  </a:lnTo>
                  <a:lnTo>
                    <a:pt x="6926" y="210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17" name="Google Shape;2417;p13"/>
            <p:cNvSpPr/>
            <p:nvPr/>
          </p:nvSpPr>
          <p:spPr>
            <a:xfrm>
              <a:off x="928170" y="2764773"/>
              <a:ext cx="56075" cy="28893"/>
            </a:xfrm>
            <a:custGeom>
              <a:avLst/>
              <a:gdLst/>
              <a:ahLst/>
              <a:cxnLst/>
              <a:rect l="l" t="t" r="r" b="b"/>
              <a:pathLst>
                <a:path w="1737" h="895" extrusionOk="0">
                  <a:moveTo>
                    <a:pt x="142" y="0"/>
                  </a:moveTo>
                  <a:cubicBezTo>
                    <a:pt x="97" y="0"/>
                    <a:pt x="58" y="24"/>
                    <a:pt x="42" y="71"/>
                  </a:cubicBezTo>
                  <a:cubicBezTo>
                    <a:pt x="0" y="134"/>
                    <a:pt x="42" y="218"/>
                    <a:pt x="105" y="238"/>
                  </a:cubicBezTo>
                  <a:lnTo>
                    <a:pt x="1548" y="887"/>
                  </a:lnTo>
                  <a:cubicBezTo>
                    <a:pt x="1564" y="892"/>
                    <a:pt x="1580" y="895"/>
                    <a:pt x="1595" y="895"/>
                  </a:cubicBezTo>
                  <a:cubicBezTo>
                    <a:pt x="1641" y="895"/>
                    <a:pt x="1684" y="871"/>
                    <a:pt x="1716" y="824"/>
                  </a:cubicBezTo>
                  <a:cubicBezTo>
                    <a:pt x="1737" y="762"/>
                    <a:pt x="1716" y="699"/>
                    <a:pt x="1653" y="657"/>
                  </a:cubicBezTo>
                  <a:lnTo>
                    <a:pt x="188" y="8"/>
                  </a:lnTo>
                  <a:cubicBezTo>
                    <a:pt x="173" y="3"/>
                    <a:pt x="157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18" name="Google Shape;2418;p13"/>
            <p:cNvSpPr/>
            <p:nvPr/>
          </p:nvSpPr>
          <p:spPr>
            <a:xfrm>
              <a:off x="943020" y="2732361"/>
              <a:ext cx="55429" cy="29183"/>
            </a:xfrm>
            <a:custGeom>
              <a:avLst/>
              <a:gdLst/>
              <a:ahLst/>
              <a:cxnLst/>
              <a:rect l="l" t="t" r="r" b="b"/>
              <a:pathLst>
                <a:path w="1717" h="904" extrusionOk="0">
                  <a:moveTo>
                    <a:pt x="142" y="0"/>
                  </a:moveTo>
                  <a:cubicBezTo>
                    <a:pt x="90" y="0"/>
                    <a:pt x="37" y="28"/>
                    <a:pt x="21" y="92"/>
                  </a:cubicBezTo>
                  <a:cubicBezTo>
                    <a:pt x="0" y="154"/>
                    <a:pt x="21" y="217"/>
                    <a:pt x="84" y="238"/>
                  </a:cubicBezTo>
                  <a:lnTo>
                    <a:pt x="1528" y="887"/>
                  </a:lnTo>
                  <a:cubicBezTo>
                    <a:pt x="1545" y="898"/>
                    <a:pt x="1564" y="904"/>
                    <a:pt x="1583" y="904"/>
                  </a:cubicBezTo>
                  <a:cubicBezTo>
                    <a:pt x="1632" y="904"/>
                    <a:pt x="1680" y="869"/>
                    <a:pt x="1695" y="824"/>
                  </a:cubicBezTo>
                  <a:cubicBezTo>
                    <a:pt x="1716" y="761"/>
                    <a:pt x="1695" y="698"/>
                    <a:pt x="1632" y="657"/>
                  </a:cubicBezTo>
                  <a:lnTo>
                    <a:pt x="189" y="8"/>
                  </a:lnTo>
                  <a:cubicBezTo>
                    <a:pt x="174" y="3"/>
                    <a:pt x="158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19" name="Google Shape;2419;p13"/>
            <p:cNvSpPr/>
            <p:nvPr/>
          </p:nvSpPr>
          <p:spPr>
            <a:xfrm>
              <a:off x="724177" y="3234483"/>
              <a:ext cx="47294" cy="64856"/>
            </a:xfrm>
            <a:custGeom>
              <a:avLst/>
              <a:gdLst/>
              <a:ahLst/>
              <a:cxnLst/>
              <a:rect l="l" t="t" r="r" b="b"/>
              <a:pathLst>
                <a:path w="1465" h="2009" extrusionOk="0">
                  <a:moveTo>
                    <a:pt x="21" y="0"/>
                  </a:moveTo>
                  <a:lnTo>
                    <a:pt x="0" y="2009"/>
                  </a:lnTo>
                  <a:lnTo>
                    <a:pt x="1465" y="649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EBD3B9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20" name="Google Shape;2420;p13"/>
            <p:cNvSpPr/>
            <p:nvPr/>
          </p:nvSpPr>
          <p:spPr>
            <a:xfrm>
              <a:off x="724177" y="3283778"/>
              <a:ext cx="10815" cy="15560"/>
            </a:xfrm>
            <a:custGeom>
              <a:avLst/>
              <a:gdLst/>
              <a:ahLst/>
              <a:cxnLst/>
              <a:rect l="l" t="t" r="r" b="b"/>
              <a:pathLst>
                <a:path w="335" h="482" extrusionOk="0">
                  <a:moveTo>
                    <a:pt x="0" y="1"/>
                  </a:moveTo>
                  <a:lnTo>
                    <a:pt x="0" y="482"/>
                  </a:lnTo>
                  <a:lnTo>
                    <a:pt x="335" y="147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21" name="Google Shape;2421;p13"/>
            <p:cNvSpPr/>
            <p:nvPr/>
          </p:nvSpPr>
          <p:spPr>
            <a:xfrm>
              <a:off x="970718" y="2717737"/>
              <a:ext cx="34478" cy="35834"/>
            </a:xfrm>
            <a:custGeom>
              <a:avLst/>
              <a:gdLst/>
              <a:ahLst/>
              <a:cxnLst/>
              <a:rect l="l" t="t" r="r" b="b"/>
              <a:pathLst>
                <a:path w="1068" h="1110" extrusionOk="0">
                  <a:moveTo>
                    <a:pt x="356" y="1"/>
                  </a:moveTo>
                  <a:lnTo>
                    <a:pt x="0" y="775"/>
                  </a:lnTo>
                  <a:lnTo>
                    <a:pt x="774" y="1110"/>
                  </a:lnTo>
                  <a:lnTo>
                    <a:pt x="984" y="607"/>
                  </a:lnTo>
                  <a:cubicBezTo>
                    <a:pt x="1067" y="461"/>
                    <a:pt x="984" y="273"/>
                    <a:pt x="837" y="210"/>
                  </a:cubicBezTo>
                  <a:lnTo>
                    <a:pt x="356" y="1"/>
                  </a:lnTo>
                  <a:close/>
                </a:path>
              </a:pathLst>
            </a:custGeom>
            <a:solidFill>
              <a:srgbClr val="FF7B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22" name="Google Shape;2422;p13"/>
            <p:cNvSpPr/>
            <p:nvPr/>
          </p:nvSpPr>
          <p:spPr>
            <a:xfrm>
              <a:off x="956514" y="2750149"/>
              <a:ext cx="35834" cy="35834"/>
            </a:xfrm>
            <a:custGeom>
              <a:avLst/>
              <a:gdLst/>
              <a:ahLst/>
              <a:cxnLst/>
              <a:rect l="l" t="t" r="r" b="b"/>
              <a:pathLst>
                <a:path w="1110" h="1110" extrusionOk="0">
                  <a:moveTo>
                    <a:pt x="336" y="1"/>
                  </a:moveTo>
                  <a:lnTo>
                    <a:pt x="1" y="775"/>
                  </a:lnTo>
                  <a:lnTo>
                    <a:pt x="775" y="1110"/>
                  </a:lnTo>
                  <a:lnTo>
                    <a:pt x="1110" y="336"/>
                  </a:lnTo>
                  <a:lnTo>
                    <a:pt x="336" y="1"/>
                  </a:lnTo>
                  <a:close/>
                </a:path>
              </a:pathLst>
            </a:custGeom>
            <a:solidFill>
              <a:srgbClr val="B2B2B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23" name="Google Shape;2423;p13"/>
            <p:cNvSpPr/>
            <p:nvPr/>
          </p:nvSpPr>
          <p:spPr>
            <a:xfrm>
              <a:off x="747130" y="2782593"/>
              <a:ext cx="215518" cy="466095"/>
            </a:xfrm>
            <a:custGeom>
              <a:avLst/>
              <a:gdLst/>
              <a:ahLst/>
              <a:cxnLst/>
              <a:rect l="l" t="t" r="r" b="b"/>
              <a:pathLst>
                <a:path w="6676" h="14438" extrusionOk="0">
                  <a:moveTo>
                    <a:pt x="6382" y="0"/>
                  </a:moveTo>
                  <a:lnTo>
                    <a:pt x="6299" y="189"/>
                  </a:lnTo>
                  <a:lnTo>
                    <a:pt x="0" y="14312"/>
                  </a:lnTo>
                  <a:lnTo>
                    <a:pt x="273" y="14438"/>
                  </a:lnTo>
                  <a:lnTo>
                    <a:pt x="6675" y="126"/>
                  </a:lnTo>
                  <a:lnTo>
                    <a:pt x="6382" y="0"/>
                  </a:ln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24" name="Google Shape;2424;p13"/>
            <p:cNvSpPr/>
            <p:nvPr/>
          </p:nvSpPr>
          <p:spPr>
            <a:xfrm>
              <a:off x="755910" y="2786628"/>
              <a:ext cx="221587" cy="468806"/>
            </a:xfrm>
            <a:custGeom>
              <a:avLst/>
              <a:gdLst/>
              <a:ahLst/>
              <a:cxnLst/>
              <a:rect l="l" t="t" r="r" b="b"/>
              <a:pathLst>
                <a:path w="6864" h="14522" extrusionOk="0">
                  <a:moveTo>
                    <a:pt x="6403" y="1"/>
                  </a:moveTo>
                  <a:lnTo>
                    <a:pt x="1" y="14313"/>
                  </a:lnTo>
                  <a:lnTo>
                    <a:pt x="482" y="14522"/>
                  </a:lnTo>
                  <a:lnTo>
                    <a:pt x="6863" y="210"/>
                  </a:lnTo>
                  <a:lnTo>
                    <a:pt x="640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25" name="Google Shape;2425;p13"/>
            <p:cNvSpPr/>
            <p:nvPr/>
          </p:nvSpPr>
          <p:spPr>
            <a:xfrm>
              <a:off x="953157" y="2775168"/>
              <a:ext cx="31895" cy="18595"/>
            </a:xfrm>
            <a:custGeom>
              <a:avLst/>
              <a:gdLst/>
              <a:ahLst/>
              <a:cxnLst/>
              <a:rect l="l" t="t" r="r" b="b"/>
              <a:pathLst>
                <a:path w="988" h="576" extrusionOk="0">
                  <a:moveTo>
                    <a:pt x="105" y="0"/>
                  </a:moveTo>
                  <a:lnTo>
                    <a:pt x="63" y="84"/>
                  </a:lnTo>
                  <a:lnTo>
                    <a:pt x="63" y="105"/>
                  </a:lnTo>
                  <a:lnTo>
                    <a:pt x="0" y="230"/>
                  </a:lnTo>
                  <a:lnTo>
                    <a:pt x="293" y="356"/>
                  </a:lnTo>
                  <a:lnTo>
                    <a:pt x="753" y="565"/>
                  </a:lnTo>
                  <a:cubicBezTo>
                    <a:pt x="773" y="573"/>
                    <a:pt x="792" y="576"/>
                    <a:pt x="809" y="576"/>
                  </a:cubicBezTo>
                  <a:cubicBezTo>
                    <a:pt x="937" y="576"/>
                    <a:pt x="987" y="390"/>
                    <a:pt x="858" y="335"/>
                  </a:cubicBezTo>
                  <a:lnTo>
                    <a:pt x="879" y="335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26" name="Google Shape;2426;p13"/>
            <p:cNvSpPr/>
            <p:nvPr/>
          </p:nvSpPr>
          <p:spPr>
            <a:xfrm>
              <a:off x="968006" y="2742724"/>
              <a:ext cx="30442" cy="18821"/>
            </a:xfrm>
            <a:custGeom>
              <a:avLst/>
              <a:gdLst/>
              <a:ahLst/>
              <a:cxnLst/>
              <a:rect l="l" t="t" r="r" b="b"/>
              <a:pathLst>
                <a:path w="943" h="583" extrusionOk="0">
                  <a:moveTo>
                    <a:pt x="105" y="1"/>
                  </a:moveTo>
                  <a:lnTo>
                    <a:pt x="42" y="126"/>
                  </a:lnTo>
                  <a:lnTo>
                    <a:pt x="1" y="231"/>
                  </a:lnTo>
                  <a:lnTo>
                    <a:pt x="754" y="566"/>
                  </a:lnTo>
                  <a:cubicBezTo>
                    <a:pt x="771" y="577"/>
                    <a:pt x="790" y="583"/>
                    <a:pt x="809" y="583"/>
                  </a:cubicBezTo>
                  <a:cubicBezTo>
                    <a:pt x="858" y="583"/>
                    <a:pt x="906" y="548"/>
                    <a:pt x="921" y="503"/>
                  </a:cubicBezTo>
                  <a:cubicBezTo>
                    <a:pt x="942" y="440"/>
                    <a:pt x="921" y="377"/>
                    <a:pt x="858" y="336"/>
                  </a:cubicBezTo>
                  <a:lnTo>
                    <a:pt x="105" y="1"/>
                  </a:ln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27" name="Google Shape;2427;p13"/>
            <p:cNvSpPr/>
            <p:nvPr/>
          </p:nvSpPr>
          <p:spPr>
            <a:xfrm>
              <a:off x="724177" y="3244620"/>
              <a:ext cx="47294" cy="54719"/>
            </a:xfrm>
            <a:custGeom>
              <a:avLst/>
              <a:gdLst/>
              <a:ahLst/>
              <a:cxnLst/>
              <a:rect l="l" t="t" r="r" b="b"/>
              <a:pathLst>
                <a:path w="1465" h="1695" extrusionOk="0">
                  <a:moveTo>
                    <a:pt x="711" y="0"/>
                  </a:moveTo>
                  <a:lnTo>
                    <a:pt x="0" y="1590"/>
                  </a:lnTo>
                  <a:lnTo>
                    <a:pt x="0" y="1695"/>
                  </a:lnTo>
                  <a:lnTo>
                    <a:pt x="1465" y="335"/>
                  </a:lnTo>
                  <a:lnTo>
                    <a:pt x="984" y="126"/>
                  </a:lnTo>
                  <a:lnTo>
                    <a:pt x="711" y="0"/>
                  </a:lnTo>
                  <a:close/>
                </a:path>
              </a:pathLst>
            </a:custGeom>
            <a:solidFill>
              <a:srgbClr val="EBD3B9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28" name="Google Shape;2428;p13"/>
            <p:cNvSpPr/>
            <p:nvPr/>
          </p:nvSpPr>
          <p:spPr>
            <a:xfrm>
              <a:off x="930833" y="2710893"/>
              <a:ext cx="74347" cy="86001"/>
            </a:xfrm>
            <a:custGeom>
              <a:avLst/>
              <a:gdLst/>
              <a:ahLst/>
              <a:cxnLst/>
              <a:rect l="l" t="t" r="r" b="b"/>
              <a:pathLst>
                <a:path w="2303" h="2664" extrusionOk="0">
                  <a:moveTo>
                    <a:pt x="1087" y="0"/>
                  </a:moveTo>
                  <a:cubicBezTo>
                    <a:pt x="967" y="0"/>
                    <a:pt x="858" y="67"/>
                    <a:pt x="796" y="192"/>
                  </a:cubicBezTo>
                  <a:lnTo>
                    <a:pt x="63" y="1845"/>
                  </a:lnTo>
                  <a:cubicBezTo>
                    <a:pt x="1" y="1991"/>
                    <a:pt x="63" y="2179"/>
                    <a:pt x="210" y="2242"/>
                  </a:cubicBezTo>
                  <a:lnTo>
                    <a:pt x="1089" y="2640"/>
                  </a:lnTo>
                  <a:cubicBezTo>
                    <a:pt x="1126" y="2656"/>
                    <a:pt x="1166" y="2664"/>
                    <a:pt x="1206" y="2664"/>
                  </a:cubicBezTo>
                  <a:cubicBezTo>
                    <a:pt x="1323" y="2664"/>
                    <a:pt x="1440" y="2597"/>
                    <a:pt x="1486" y="2472"/>
                  </a:cubicBezTo>
                  <a:lnTo>
                    <a:pt x="2219" y="819"/>
                  </a:lnTo>
                  <a:cubicBezTo>
                    <a:pt x="2302" y="673"/>
                    <a:pt x="2219" y="485"/>
                    <a:pt x="2072" y="422"/>
                  </a:cubicBezTo>
                  <a:lnTo>
                    <a:pt x="1214" y="24"/>
                  </a:lnTo>
                  <a:cubicBezTo>
                    <a:pt x="1172" y="8"/>
                    <a:pt x="1129" y="0"/>
                    <a:pt x="108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29" name="Google Shape;2429;p13"/>
            <p:cNvSpPr/>
            <p:nvPr/>
          </p:nvSpPr>
          <p:spPr>
            <a:xfrm>
              <a:off x="933545" y="2736655"/>
              <a:ext cx="60142" cy="52039"/>
            </a:xfrm>
            <a:custGeom>
              <a:avLst/>
              <a:gdLst/>
              <a:ahLst/>
              <a:cxnLst/>
              <a:rect l="l" t="t" r="r" b="b"/>
              <a:pathLst>
                <a:path w="1863" h="1612" extrusionOk="0">
                  <a:moveTo>
                    <a:pt x="440" y="1"/>
                  </a:moveTo>
                  <a:lnTo>
                    <a:pt x="0" y="984"/>
                  </a:lnTo>
                  <a:lnTo>
                    <a:pt x="1444" y="1612"/>
                  </a:lnTo>
                  <a:lnTo>
                    <a:pt x="1863" y="649"/>
                  </a:lnTo>
                  <a:lnTo>
                    <a:pt x="440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30" name="Google Shape;2430;p13"/>
            <p:cNvSpPr/>
            <p:nvPr/>
          </p:nvSpPr>
          <p:spPr>
            <a:xfrm>
              <a:off x="725484" y="2769066"/>
              <a:ext cx="222943" cy="472874"/>
            </a:xfrm>
            <a:custGeom>
              <a:avLst/>
              <a:gdLst/>
              <a:ahLst/>
              <a:cxnLst/>
              <a:rect l="l" t="t" r="r" b="b"/>
              <a:pathLst>
                <a:path w="6906" h="14648" extrusionOk="0">
                  <a:moveTo>
                    <a:pt x="6424" y="1"/>
                  </a:moveTo>
                  <a:lnTo>
                    <a:pt x="1" y="14438"/>
                  </a:lnTo>
                  <a:lnTo>
                    <a:pt x="461" y="14647"/>
                  </a:lnTo>
                  <a:lnTo>
                    <a:pt x="6906" y="210"/>
                  </a:lnTo>
                  <a:lnTo>
                    <a:pt x="6424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31" name="Google Shape;2431;p13"/>
            <p:cNvSpPr/>
            <p:nvPr/>
          </p:nvSpPr>
          <p:spPr>
            <a:xfrm>
              <a:off x="740366" y="2775168"/>
              <a:ext cx="223589" cy="472842"/>
            </a:xfrm>
            <a:custGeom>
              <a:avLst/>
              <a:gdLst/>
              <a:ahLst/>
              <a:cxnLst/>
              <a:rect l="l" t="t" r="r" b="b"/>
              <a:pathLst>
                <a:path w="6926" h="14647" extrusionOk="0">
                  <a:moveTo>
                    <a:pt x="6445" y="0"/>
                  </a:moveTo>
                  <a:lnTo>
                    <a:pt x="0" y="14437"/>
                  </a:lnTo>
                  <a:lnTo>
                    <a:pt x="482" y="14647"/>
                  </a:lnTo>
                  <a:lnTo>
                    <a:pt x="6926" y="209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32" name="Google Shape;2432;p13"/>
            <p:cNvSpPr/>
            <p:nvPr/>
          </p:nvSpPr>
          <p:spPr>
            <a:xfrm>
              <a:off x="755894" y="2782593"/>
              <a:ext cx="223621" cy="472842"/>
            </a:xfrm>
            <a:custGeom>
              <a:avLst/>
              <a:gdLst/>
              <a:ahLst/>
              <a:cxnLst/>
              <a:rect l="l" t="t" r="r" b="b"/>
              <a:pathLst>
                <a:path w="6927" h="14647" extrusionOk="0">
                  <a:moveTo>
                    <a:pt x="6445" y="0"/>
                  </a:moveTo>
                  <a:lnTo>
                    <a:pt x="1" y="14417"/>
                  </a:lnTo>
                  <a:lnTo>
                    <a:pt x="482" y="14647"/>
                  </a:lnTo>
                  <a:lnTo>
                    <a:pt x="6926" y="210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33" name="Google Shape;2433;p13"/>
            <p:cNvSpPr/>
            <p:nvPr/>
          </p:nvSpPr>
          <p:spPr>
            <a:xfrm>
              <a:off x="928154" y="2764773"/>
              <a:ext cx="56075" cy="28893"/>
            </a:xfrm>
            <a:custGeom>
              <a:avLst/>
              <a:gdLst/>
              <a:ahLst/>
              <a:cxnLst/>
              <a:rect l="l" t="t" r="r" b="b"/>
              <a:pathLst>
                <a:path w="1737" h="895" extrusionOk="0">
                  <a:moveTo>
                    <a:pt x="142" y="0"/>
                  </a:moveTo>
                  <a:cubicBezTo>
                    <a:pt x="97" y="0"/>
                    <a:pt x="58" y="24"/>
                    <a:pt x="42" y="71"/>
                  </a:cubicBezTo>
                  <a:cubicBezTo>
                    <a:pt x="0" y="134"/>
                    <a:pt x="42" y="218"/>
                    <a:pt x="105" y="238"/>
                  </a:cubicBezTo>
                  <a:lnTo>
                    <a:pt x="1548" y="887"/>
                  </a:lnTo>
                  <a:cubicBezTo>
                    <a:pt x="1564" y="892"/>
                    <a:pt x="1580" y="895"/>
                    <a:pt x="1595" y="895"/>
                  </a:cubicBezTo>
                  <a:cubicBezTo>
                    <a:pt x="1641" y="895"/>
                    <a:pt x="1684" y="871"/>
                    <a:pt x="1716" y="824"/>
                  </a:cubicBezTo>
                  <a:cubicBezTo>
                    <a:pt x="1737" y="762"/>
                    <a:pt x="1716" y="699"/>
                    <a:pt x="1653" y="657"/>
                  </a:cubicBezTo>
                  <a:lnTo>
                    <a:pt x="188" y="8"/>
                  </a:lnTo>
                  <a:cubicBezTo>
                    <a:pt x="173" y="3"/>
                    <a:pt x="157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34" name="Google Shape;2434;p13"/>
            <p:cNvSpPr/>
            <p:nvPr/>
          </p:nvSpPr>
          <p:spPr>
            <a:xfrm>
              <a:off x="943004" y="2732361"/>
              <a:ext cx="55429" cy="29183"/>
            </a:xfrm>
            <a:custGeom>
              <a:avLst/>
              <a:gdLst/>
              <a:ahLst/>
              <a:cxnLst/>
              <a:rect l="l" t="t" r="r" b="b"/>
              <a:pathLst>
                <a:path w="1717" h="904" extrusionOk="0">
                  <a:moveTo>
                    <a:pt x="142" y="0"/>
                  </a:moveTo>
                  <a:cubicBezTo>
                    <a:pt x="90" y="0"/>
                    <a:pt x="37" y="28"/>
                    <a:pt x="21" y="92"/>
                  </a:cubicBezTo>
                  <a:cubicBezTo>
                    <a:pt x="0" y="154"/>
                    <a:pt x="21" y="217"/>
                    <a:pt x="84" y="238"/>
                  </a:cubicBezTo>
                  <a:lnTo>
                    <a:pt x="1528" y="887"/>
                  </a:lnTo>
                  <a:cubicBezTo>
                    <a:pt x="1545" y="898"/>
                    <a:pt x="1564" y="904"/>
                    <a:pt x="1583" y="904"/>
                  </a:cubicBezTo>
                  <a:cubicBezTo>
                    <a:pt x="1632" y="904"/>
                    <a:pt x="1680" y="869"/>
                    <a:pt x="1695" y="824"/>
                  </a:cubicBezTo>
                  <a:cubicBezTo>
                    <a:pt x="1716" y="761"/>
                    <a:pt x="1695" y="698"/>
                    <a:pt x="1632" y="657"/>
                  </a:cubicBezTo>
                  <a:lnTo>
                    <a:pt x="189" y="8"/>
                  </a:lnTo>
                  <a:cubicBezTo>
                    <a:pt x="174" y="3"/>
                    <a:pt x="158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35" name="Google Shape;2435;p13"/>
            <p:cNvSpPr/>
            <p:nvPr/>
          </p:nvSpPr>
          <p:spPr>
            <a:xfrm>
              <a:off x="724161" y="3234483"/>
              <a:ext cx="47294" cy="64856"/>
            </a:xfrm>
            <a:custGeom>
              <a:avLst/>
              <a:gdLst/>
              <a:ahLst/>
              <a:cxnLst/>
              <a:rect l="l" t="t" r="r" b="b"/>
              <a:pathLst>
                <a:path w="1465" h="2009" extrusionOk="0">
                  <a:moveTo>
                    <a:pt x="21" y="0"/>
                  </a:moveTo>
                  <a:lnTo>
                    <a:pt x="0" y="2009"/>
                  </a:lnTo>
                  <a:lnTo>
                    <a:pt x="1465" y="649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EBD3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36" name="Google Shape;2436;p13"/>
            <p:cNvSpPr/>
            <p:nvPr/>
          </p:nvSpPr>
          <p:spPr>
            <a:xfrm>
              <a:off x="970702" y="2717737"/>
              <a:ext cx="34478" cy="35834"/>
            </a:xfrm>
            <a:custGeom>
              <a:avLst/>
              <a:gdLst/>
              <a:ahLst/>
              <a:cxnLst/>
              <a:rect l="l" t="t" r="r" b="b"/>
              <a:pathLst>
                <a:path w="1068" h="1110" extrusionOk="0">
                  <a:moveTo>
                    <a:pt x="356" y="1"/>
                  </a:moveTo>
                  <a:lnTo>
                    <a:pt x="0" y="775"/>
                  </a:lnTo>
                  <a:lnTo>
                    <a:pt x="774" y="1110"/>
                  </a:lnTo>
                  <a:lnTo>
                    <a:pt x="984" y="607"/>
                  </a:lnTo>
                  <a:cubicBezTo>
                    <a:pt x="1067" y="461"/>
                    <a:pt x="984" y="273"/>
                    <a:pt x="837" y="210"/>
                  </a:cubicBezTo>
                  <a:lnTo>
                    <a:pt x="35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37" name="Google Shape;2437;p13"/>
            <p:cNvSpPr/>
            <p:nvPr/>
          </p:nvSpPr>
          <p:spPr>
            <a:xfrm>
              <a:off x="956498" y="2750149"/>
              <a:ext cx="35834" cy="35834"/>
            </a:xfrm>
            <a:custGeom>
              <a:avLst/>
              <a:gdLst/>
              <a:ahLst/>
              <a:cxnLst/>
              <a:rect l="l" t="t" r="r" b="b"/>
              <a:pathLst>
                <a:path w="1110" h="1110" extrusionOk="0">
                  <a:moveTo>
                    <a:pt x="336" y="1"/>
                  </a:moveTo>
                  <a:lnTo>
                    <a:pt x="1" y="775"/>
                  </a:lnTo>
                  <a:lnTo>
                    <a:pt x="775" y="1110"/>
                  </a:lnTo>
                  <a:lnTo>
                    <a:pt x="1110" y="336"/>
                  </a:lnTo>
                  <a:lnTo>
                    <a:pt x="336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38" name="Google Shape;2438;p13"/>
            <p:cNvSpPr/>
            <p:nvPr/>
          </p:nvSpPr>
          <p:spPr>
            <a:xfrm>
              <a:off x="747113" y="2782593"/>
              <a:ext cx="215518" cy="466095"/>
            </a:xfrm>
            <a:custGeom>
              <a:avLst/>
              <a:gdLst/>
              <a:ahLst/>
              <a:cxnLst/>
              <a:rect l="l" t="t" r="r" b="b"/>
              <a:pathLst>
                <a:path w="6676" h="14438" extrusionOk="0">
                  <a:moveTo>
                    <a:pt x="6382" y="0"/>
                  </a:moveTo>
                  <a:lnTo>
                    <a:pt x="6299" y="189"/>
                  </a:lnTo>
                  <a:lnTo>
                    <a:pt x="0" y="14312"/>
                  </a:lnTo>
                  <a:lnTo>
                    <a:pt x="273" y="14438"/>
                  </a:lnTo>
                  <a:lnTo>
                    <a:pt x="6675" y="126"/>
                  </a:lnTo>
                  <a:lnTo>
                    <a:pt x="6382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39" name="Google Shape;2439;p13"/>
            <p:cNvSpPr/>
            <p:nvPr/>
          </p:nvSpPr>
          <p:spPr>
            <a:xfrm>
              <a:off x="755894" y="2786628"/>
              <a:ext cx="221587" cy="468806"/>
            </a:xfrm>
            <a:custGeom>
              <a:avLst/>
              <a:gdLst/>
              <a:ahLst/>
              <a:cxnLst/>
              <a:rect l="l" t="t" r="r" b="b"/>
              <a:pathLst>
                <a:path w="6864" h="14522" extrusionOk="0">
                  <a:moveTo>
                    <a:pt x="6403" y="1"/>
                  </a:moveTo>
                  <a:lnTo>
                    <a:pt x="1" y="14313"/>
                  </a:lnTo>
                  <a:lnTo>
                    <a:pt x="482" y="14522"/>
                  </a:lnTo>
                  <a:lnTo>
                    <a:pt x="6863" y="210"/>
                  </a:lnTo>
                  <a:lnTo>
                    <a:pt x="6403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40" name="Google Shape;2440;p13"/>
            <p:cNvSpPr/>
            <p:nvPr/>
          </p:nvSpPr>
          <p:spPr>
            <a:xfrm>
              <a:off x="953140" y="2775168"/>
              <a:ext cx="31895" cy="18595"/>
            </a:xfrm>
            <a:custGeom>
              <a:avLst/>
              <a:gdLst/>
              <a:ahLst/>
              <a:cxnLst/>
              <a:rect l="l" t="t" r="r" b="b"/>
              <a:pathLst>
                <a:path w="988" h="576" extrusionOk="0">
                  <a:moveTo>
                    <a:pt x="105" y="0"/>
                  </a:moveTo>
                  <a:lnTo>
                    <a:pt x="63" y="84"/>
                  </a:lnTo>
                  <a:lnTo>
                    <a:pt x="63" y="105"/>
                  </a:lnTo>
                  <a:lnTo>
                    <a:pt x="0" y="230"/>
                  </a:lnTo>
                  <a:lnTo>
                    <a:pt x="293" y="356"/>
                  </a:lnTo>
                  <a:lnTo>
                    <a:pt x="753" y="565"/>
                  </a:lnTo>
                  <a:cubicBezTo>
                    <a:pt x="773" y="573"/>
                    <a:pt x="792" y="576"/>
                    <a:pt x="809" y="576"/>
                  </a:cubicBezTo>
                  <a:cubicBezTo>
                    <a:pt x="937" y="576"/>
                    <a:pt x="987" y="390"/>
                    <a:pt x="858" y="335"/>
                  </a:cubicBezTo>
                  <a:lnTo>
                    <a:pt x="879" y="335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41" name="Google Shape;2441;p13"/>
            <p:cNvSpPr/>
            <p:nvPr/>
          </p:nvSpPr>
          <p:spPr>
            <a:xfrm>
              <a:off x="967990" y="2742724"/>
              <a:ext cx="30442" cy="18821"/>
            </a:xfrm>
            <a:custGeom>
              <a:avLst/>
              <a:gdLst/>
              <a:ahLst/>
              <a:cxnLst/>
              <a:rect l="l" t="t" r="r" b="b"/>
              <a:pathLst>
                <a:path w="943" h="583" extrusionOk="0">
                  <a:moveTo>
                    <a:pt x="105" y="1"/>
                  </a:moveTo>
                  <a:lnTo>
                    <a:pt x="42" y="126"/>
                  </a:lnTo>
                  <a:lnTo>
                    <a:pt x="1" y="231"/>
                  </a:lnTo>
                  <a:lnTo>
                    <a:pt x="754" y="566"/>
                  </a:lnTo>
                  <a:cubicBezTo>
                    <a:pt x="771" y="577"/>
                    <a:pt x="790" y="583"/>
                    <a:pt x="809" y="583"/>
                  </a:cubicBezTo>
                  <a:cubicBezTo>
                    <a:pt x="858" y="583"/>
                    <a:pt x="906" y="548"/>
                    <a:pt x="921" y="503"/>
                  </a:cubicBezTo>
                  <a:cubicBezTo>
                    <a:pt x="942" y="440"/>
                    <a:pt x="921" y="377"/>
                    <a:pt x="858" y="336"/>
                  </a:cubicBezTo>
                  <a:lnTo>
                    <a:pt x="105" y="1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42" name="Google Shape;2442;p13"/>
            <p:cNvSpPr/>
            <p:nvPr/>
          </p:nvSpPr>
          <p:spPr>
            <a:xfrm>
              <a:off x="724161" y="3244620"/>
              <a:ext cx="47294" cy="54719"/>
            </a:xfrm>
            <a:custGeom>
              <a:avLst/>
              <a:gdLst/>
              <a:ahLst/>
              <a:cxnLst/>
              <a:rect l="l" t="t" r="r" b="b"/>
              <a:pathLst>
                <a:path w="1465" h="1695" extrusionOk="0">
                  <a:moveTo>
                    <a:pt x="711" y="0"/>
                  </a:moveTo>
                  <a:lnTo>
                    <a:pt x="0" y="1590"/>
                  </a:lnTo>
                  <a:lnTo>
                    <a:pt x="0" y="1695"/>
                  </a:lnTo>
                  <a:lnTo>
                    <a:pt x="1465" y="335"/>
                  </a:lnTo>
                  <a:lnTo>
                    <a:pt x="984" y="126"/>
                  </a:lnTo>
                  <a:lnTo>
                    <a:pt x="711" y="0"/>
                  </a:lnTo>
                  <a:close/>
                </a:path>
              </a:pathLst>
            </a:custGeom>
            <a:solidFill>
              <a:srgbClr val="EBD3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43" name="Google Shape;2443;p13"/>
            <p:cNvSpPr/>
            <p:nvPr/>
          </p:nvSpPr>
          <p:spPr>
            <a:xfrm>
              <a:off x="724161" y="3283778"/>
              <a:ext cx="10815" cy="15560"/>
            </a:xfrm>
            <a:custGeom>
              <a:avLst/>
              <a:gdLst/>
              <a:ahLst/>
              <a:cxnLst/>
              <a:rect l="l" t="t" r="r" b="b"/>
              <a:pathLst>
                <a:path w="335" h="482" extrusionOk="0">
                  <a:moveTo>
                    <a:pt x="0" y="1"/>
                  </a:moveTo>
                  <a:lnTo>
                    <a:pt x="0" y="482"/>
                  </a:lnTo>
                  <a:lnTo>
                    <a:pt x="335" y="147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2444" name="Google Shape;2444;p13"/>
          <p:cNvGrpSpPr/>
          <p:nvPr/>
        </p:nvGrpSpPr>
        <p:grpSpPr>
          <a:xfrm rot="-768563">
            <a:off x="-19689" y="5757887"/>
            <a:ext cx="1286193" cy="1175375"/>
            <a:chOff x="1427588" y="2103288"/>
            <a:chExt cx="747013" cy="682650"/>
          </a:xfrm>
        </p:grpSpPr>
        <p:grpSp>
          <p:nvGrpSpPr>
            <p:cNvPr id="2445" name="Google Shape;2445;p13"/>
            <p:cNvGrpSpPr/>
            <p:nvPr/>
          </p:nvGrpSpPr>
          <p:grpSpPr>
            <a:xfrm>
              <a:off x="1427600" y="2103288"/>
              <a:ext cx="747000" cy="682650"/>
              <a:chOff x="1427600" y="2103288"/>
              <a:chExt cx="747000" cy="682650"/>
            </a:xfrm>
          </p:grpSpPr>
          <p:sp>
            <p:nvSpPr>
              <p:cNvPr id="2446" name="Google Shape;2446;p13"/>
              <p:cNvSpPr/>
              <p:nvPr/>
            </p:nvSpPr>
            <p:spPr>
              <a:xfrm>
                <a:off x="1531175" y="2688613"/>
                <a:ext cx="92600" cy="97325"/>
              </a:xfrm>
              <a:custGeom>
                <a:avLst/>
                <a:gdLst/>
                <a:ahLst/>
                <a:cxnLst/>
                <a:rect l="l" t="t" r="r" b="b"/>
                <a:pathLst>
                  <a:path w="3704" h="3893" extrusionOk="0">
                    <a:moveTo>
                      <a:pt x="440" y="1"/>
                    </a:moveTo>
                    <a:cubicBezTo>
                      <a:pt x="189" y="1"/>
                      <a:pt x="0" y="210"/>
                      <a:pt x="0" y="440"/>
                    </a:cubicBezTo>
                    <a:lnTo>
                      <a:pt x="0" y="3432"/>
                    </a:lnTo>
                    <a:cubicBezTo>
                      <a:pt x="0" y="3683"/>
                      <a:pt x="189" y="3892"/>
                      <a:pt x="440" y="3892"/>
                    </a:cubicBezTo>
                    <a:lnTo>
                      <a:pt x="3243" y="3892"/>
                    </a:lnTo>
                    <a:cubicBezTo>
                      <a:pt x="3495" y="3892"/>
                      <a:pt x="3704" y="3683"/>
                      <a:pt x="3704" y="3432"/>
                    </a:cubicBezTo>
                    <a:lnTo>
                      <a:pt x="3704" y="440"/>
                    </a:lnTo>
                    <a:cubicBezTo>
                      <a:pt x="3704" y="210"/>
                      <a:pt x="3495" y="1"/>
                      <a:pt x="3243" y="1"/>
                    </a:cubicBezTo>
                    <a:close/>
                  </a:path>
                </a:pathLst>
              </a:custGeom>
              <a:solidFill>
                <a:srgbClr val="333333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447" name="Google Shape;2447;p13"/>
              <p:cNvSpPr/>
              <p:nvPr/>
            </p:nvSpPr>
            <p:spPr>
              <a:xfrm>
                <a:off x="1973175" y="2688613"/>
                <a:ext cx="93150" cy="97325"/>
              </a:xfrm>
              <a:custGeom>
                <a:avLst/>
                <a:gdLst/>
                <a:ahLst/>
                <a:cxnLst/>
                <a:rect l="l" t="t" r="r" b="b"/>
                <a:pathLst>
                  <a:path w="3726" h="3893" extrusionOk="0">
                    <a:moveTo>
                      <a:pt x="461" y="1"/>
                    </a:moveTo>
                    <a:cubicBezTo>
                      <a:pt x="210" y="1"/>
                      <a:pt x="1" y="210"/>
                      <a:pt x="1" y="440"/>
                    </a:cubicBezTo>
                    <a:lnTo>
                      <a:pt x="1" y="3432"/>
                    </a:lnTo>
                    <a:cubicBezTo>
                      <a:pt x="1" y="3683"/>
                      <a:pt x="210" y="3892"/>
                      <a:pt x="461" y="3892"/>
                    </a:cubicBezTo>
                    <a:lnTo>
                      <a:pt x="3265" y="3892"/>
                    </a:lnTo>
                    <a:cubicBezTo>
                      <a:pt x="3516" y="3892"/>
                      <a:pt x="3725" y="3683"/>
                      <a:pt x="3725" y="3432"/>
                    </a:cubicBezTo>
                    <a:lnTo>
                      <a:pt x="3725" y="440"/>
                    </a:lnTo>
                    <a:cubicBezTo>
                      <a:pt x="3725" y="210"/>
                      <a:pt x="3516" y="1"/>
                      <a:pt x="3265" y="1"/>
                    </a:cubicBezTo>
                    <a:close/>
                  </a:path>
                </a:pathLst>
              </a:custGeom>
              <a:solidFill>
                <a:srgbClr val="333333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448" name="Google Shape;2448;p13"/>
              <p:cNvSpPr/>
              <p:nvPr/>
            </p:nvSpPr>
            <p:spPr>
              <a:xfrm>
                <a:off x="1446950" y="2281138"/>
                <a:ext cx="708300" cy="16750"/>
              </a:xfrm>
              <a:custGeom>
                <a:avLst/>
                <a:gdLst/>
                <a:ahLst/>
                <a:cxnLst/>
                <a:rect l="l" t="t" r="r" b="b"/>
                <a:pathLst>
                  <a:path w="28332" h="670" extrusionOk="0">
                    <a:moveTo>
                      <a:pt x="1" y="0"/>
                    </a:moveTo>
                    <a:lnTo>
                      <a:pt x="1" y="670"/>
                    </a:lnTo>
                    <a:lnTo>
                      <a:pt x="28331" y="670"/>
                    </a:lnTo>
                    <a:lnTo>
                      <a:pt x="28331" y="0"/>
                    </a:lnTo>
                    <a:close/>
                  </a:path>
                </a:pathLst>
              </a:custGeom>
              <a:solidFill>
                <a:srgbClr val="808080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449" name="Google Shape;2449;p13"/>
              <p:cNvSpPr/>
              <p:nvPr/>
            </p:nvSpPr>
            <p:spPr>
              <a:xfrm>
                <a:off x="1482000" y="2103288"/>
                <a:ext cx="638725" cy="618600"/>
              </a:xfrm>
              <a:custGeom>
                <a:avLst/>
                <a:gdLst/>
                <a:ahLst/>
                <a:cxnLst/>
                <a:rect l="l" t="t" r="r" b="b"/>
                <a:pathLst>
                  <a:path w="25549" h="24744" extrusionOk="0">
                    <a:moveTo>
                      <a:pt x="8119" y="0"/>
                    </a:moveTo>
                    <a:cubicBezTo>
                      <a:pt x="3641" y="0"/>
                      <a:pt x="0" y="1339"/>
                      <a:pt x="0" y="5838"/>
                    </a:cubicBezTo>
                    <a:lnTo>
                      <a:pt x="0" y="22095"/>
                    </a:lnTo>
                    <a:cubicBezTo>
                      <a:pt x="0" y="24178"/>
                      <a:pt x="788" y="24735"/>
                      <a:pt x="2082" y="24735"/>
                    </a:cubicBezTo>
                    <a:cubicBezTo>
                      <a:pt x="3569" y="24735"/>
                      <a:pt x="5724" y="23999"/>
                      <a:pt x="8119" y="23999"/>
                    </a:cubicBezTo>
                    <a:lnTo>
                      <a:pt x="17409" y="23999"/>
                    </a:lnTo>
                    <a:cubicBezTo>
                      <a:pt x="19807" y="23999"/>
                      <a:pt x="21972" y="24744"/>
                      <a:pt x="23464" y="24744"/>
                    </a:cubicBezTo>
                    <a:cubicBezTo>
                      <a:pt x="24759" y="24744"/>
                      <a:pt x="25548" y="24184"/>
                      <a:pt x="25548" y="22095"/>
                    </a:cubicBezTo>
                    <a:lnTo>
                      <a:pt x="25548" y="5838"/>
                    </a:lnTo>
                    <a:cubicBezTo>
                      <a:pt x="25548" y="1339"/>
                      <a:pt x="21887" y="0"/>
                      <a:pt x="17409" y="0"/>
                    </a:cubicBezTo>
                    <a:close/>
                  </a:path>
                </a:pathLst>
              </a:custGeom>
              <a:solidFill>
                <a:srgbClr val="FBED21"/>
              </a:solidFill>
              <a:ln w="76200" cap="flat" cmpd="sng">
                <a:solidFill>
                  <a:schemeClr val="lt1"/>
                </a:solidFill>
                <a:prstDash val="solid"/>
                <a:miter lim="20923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450" name="Google Shape;2450;p13"/>
              <p:cNvSpPr/>
              <p:nvPr/>
            </p:nvSpPr>
            <p:spPr>
              <a:xfrm>
                <a:off x="1529075" y="2235613"/>
                <a:ext cx="266275" cy="171075"/>
              </a:xfrm>
              <a:custGeom>
                <a:avLst/>
                <a:gdLst/>
                <a:ahLst/>
                <a:cxnLst/>
                <a:rect l="l" t="t" r="r" b="b"/>
                <a:pathLst>
                  <a:path w="10651" h="6843" extrusionOk="0">
                    <a:moveTo>
                      <a:pt x="1" y="1"/>
                    </a:moveTo>
                    <a:lnTo>
                      <a:pt x="1" y="6843"/>
                    </a:lnTo>
                    <a:lnTo>
                      <a:pt x="10651" y="6843"/>
                    </a:lnTo>
                    <a:lnTo>
                      <a:pt x="10651" y="1"/>
                    </a:lnTo>
                    <a:close/>
                  </a:path>
                </a:pathLst>
              </a:custGeom>
              <a:solidFill>
                <a:srgbClr val="E5E5E5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451" name="Google Shape;2451;p13"/>
              <p:cNvSpPr/>
              <p:nvPr/>
            </p:nvSpPr>
            <p:spPr>
              <a:xfrm>
                <a:off x="1523325" y="2229863"/>
                <a:ext cx="277775" cy="182575"/>
              </a:xfrm>
              <a:custGeom>
                <a:avLst/>
                <a:gdLst/>
                <a:ahLst/>
                <a:cxnLst/>
                <a:rect l="l" t="t" r="r" b="b"/>
                <a:pathLst>
                  <a:path w="11111" h="7303" extrusionOk="0">
                    <a:moveTo>
                      <a:pt x="10651" y="461"/>
                    </a:moveTo>
                    <a:lnTo>
                      <a:pt x="10651" y="6843"/>
                    </a:lnTo>
                    <a:lnTo>
                      <a:pt x="461" y="6843"/>
                    </a:lnTo>
                    <a:lnTo>
                      <a:pt x="461" y="461"/>
                    </a:lnTo>
                    <a:close/>
                    <a:moveTo>
                      <a:pt x="0" y="1"/>
                    </a:moveTo>
                    <a:lnTo>
                      <a:pt x="0" y="7303"/>
                    </a:lnTo>
                    <a:lnTo>
                      <a:pt x="11111" y="7303"/>
                    </a:lnTo>
                    <a:lnTo>
                      <a:pt x="11111" y="1"/>
                    </a:lnTo>
                    <a:close/>
                  </a:path>
                </a:pathLst>
              </a:custGeom>
              <a:solidFill>
                <a:srgbClr val="808080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452" name="Google Shape;2452;p13"/>
              <p:cNvSpPr/>
              <p:nvPr/>
            </p:nvSpPr>
            <p:spPr>
              <a:xfrm>
                <a:off x="1806850" y="2235613"/>
                <a:ext cx="266275" cy="171075"/>
              </a:xfrm>
              <a:custGeom>
                <a:avLst/>
                <a:gdLst/>
                <a:ahLst/>
                <a:cxnLst/>
                <a:rect l="l" t="t" r="r" b="b"/>
                <a:pathLst>
                  <a:path w="10651" h="6843" extrusionOk="0">
                    <a:moveTo>
                      <a:pt x="0" y="1"/>
                    </a:moveTo>
                    <a:lnTo>
                      <a:pt x="0" y="6843"/>
                    </a:lnTo>
                    <a:lnTo>
                      <a:pt x="10650" y="6843"/>
                    </a:lnTo>
                    <a:lnTo>
                      <a:pt x="10650" y="1"/>
                    </a:lnTo>
                    <a:close/>
                  </a:path>
                </a:pathLst>
              </a:custGeom>
              <a:solidFill>
                <a:srgbClr val="E5E5E5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453" name="Google Shape;2453;p13"/>
              <p:cNvSpPr/>
              <p:nvPr/>
            </p:nvSpPr>
            <p:spPr>
              <a:xfrm>
                <a:off x="1801075" y="2229863"/>
                <a:ext cx="277800" cy="182575"/>
              </a:xfrm>
              <a:custGeom>
                <a:avLst/>
                <a:gdLst/>
                <a:ahLst/>
                <a:cxnLst/>
                <a:rect l="l" t="t" r="r" b="b"/>
                <a:pathLst>
                  <a:path w="11112" h="7303" extrusionOk="0">
                    <a:moveTo>
                      <a:pt x="10651" y="461"/>
                    </a:moveTo>
                    <a:lnTo>
                      <a:pt x="10651" y="6843"/>
                    </a:lnTo>
                    <a:lnTo>
                      <a:pt x="461" y="6843"/>
                    </a:lnTo>
                    <a:lnTo>
                      <a:pt x="461" y="461"/>
                    </a:lnTo>
                    <a:close/>
                    <a:moveTo>
                      <a:pt x="1" y="1"/>
                    </a:moveTo>
                    <a:lnTo>
                      <a:pt x="1" y="7303"/>
                    </a:lnTo>
                    <a:lnTo>
                      <a:pt x="11111" y="7303"/>
                    </a:lnTo>
                    <a:lnTo>
                      <a:pt x="11111" y="1"/>
                    </a:lnTo>
                    <a:close/>
                  </a:path>
                </a:pathLst>
              </a:custGeom>
              <a:solidFill>
                <a:srgbClr val="808080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454" name="Google Shape;2454;p13"/>
              <p:cNvSpPr/>
              <p:nvPr/>
            </p:nvSpPr>
            <p:spPr>
              <a:xfrm>
                <a:off x="1529075" y="2235613"/>
                <a:ext cx="266275" cy="171075"/>
              </a:xfrm>
              <a:custGeom>
                <a:avLst/>
                <a:gdLst/>
                <a:ahLst/>
                <a:cxnLst/>
                <a:rect l="l" t="t" r="r" b="b"/>
                <a:pathLst>
                  <a:path w="10651" h="6843" extrusionOk="0">
                    <a:moveTo>
                      <a:pt x="1" y="1"/>
                    </a:moveTo>
                    <a:lnTo>
                      <a:pt x="1" y="6843"/>
                    </a:lnTo>
                    <a:lnTo>
                      <a:pt x="10651" y="6843"/>
                    </a:lnTo>
                    <a:lnTo>
                      <a:pt x="10651" y="1"/>
                    </a:lnTo>
                    <a:close/>
                  </a:path>
                </a:pathLst>
              </a:custGeom>
              <a:solidFill>
                <a:srgbClr val="085CA0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455" name="Google Shape;2455;p13"/>
              <p:cNvSpPr/>
              <p:nvPr/>
            </p:nvSpPr>
            <p:spPr>
              <a:xfrm>
                <a:off x="1523325" y="2229863"/>
                <a:ext cx="277775" cy="182575"/>
              </a:xfrm>
              <a:custGeom>
                <a:avLst/>
                <a:gdLst/>
                <a:ahLst/>
                <a:cxnLst/>
                <a:rect l="l" t="t" r="r" b="b"/>
                <a:pathLst>
                  <a:path w="11111" h="7303" extrusionOk="0">
                    <a:moveTo>
                      <a:pt x="10651" y="461"/>
                    </a:moveTo>
                    <a:lnTo>
                      <a:pt x="10651" y="6843"/>
                    </a:lnTo>
                    <a:lnTo>
                      <a:pt x="461" y="6843"/>
                    </a:lnTo>
                    <a:lnTo>
                      <a:pt x="461" y="461"/>
                    </a:lnTo>
                    <a:close/>
                    <a:moveTo>
                      <a:pt x="0" y="1"/>
                    </a:moveTo>
                    <a:lnTo>
                      <a:pt x="0" y="7303"/>
                    </a:lnTo>
                    <a:lnTo>
                      <a:pt x="11111" y="7303"/>
                    </a:lnTo>
                    <a:lnTo>
                      <a:pt x="11111" y="1"/>
                    </a:lnTo>
                    <a:close/>
                  </a:path>
                </a:pathLst>
              </a:custGeom>
              <a:solidFill>
                <a:srgbClr val="085CA0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456" name="Google Shape;2456;p13"/>
              <p:cNvSpPr/>
              <p:nvPr/>
            </p:nvSpPr>
            <p:spPr>
              <a:xfrm>
                <a:off x="1806850" y="2235613"/>
                <a:ext cx="266275" cy="171075"/>
              </a:xfrm>
              <a:custGeom>
                <a:avLst/>
                <a:gdLst/>
                <a:ahLst/>
                <a:cxnLst/>
                <a:rect l="l" t="t" r="r" b="b"/>
                <a:pathLst>
                  <a:path w="10651" h="6843" extrusionOk="0">
                    <a:moveTo>
                      <a:pt x="0" y="1"/>
                    </a:moveTo>
                    <a:lnTo>
                      <a:pt x="0" y="6843"/>
                    </a:lnTo>
                    <a:lnTo>
                      <a:pt x="10650" y="6843"/>
                    </a:lnTo>
                    <a:lnTo>
                      <a:pt x="10650" y="1"/>
                    </a:lnTo>
                    <a:close/>
                  </a:path>
                </a:pathLst>
              </a:custGeom>
              <a:solidFill>
                <a:srgbClr val="085CA0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457" name="Google Shape;2457;p13"/>
              <p:cNvSpPr/>
              <p:nvPr/>
            </p:nvSpPr>
            <p:spPr>
              <a:xfrm>
                <a:off x="1801075" y="2229863"/>
                <a:ext cx="277800" cy="182575"/>
              </a:xfrm>
              <a:custGeom>
                <a:avLst/>
                <a:gdLst/>
                <a:ahLst/>
                <a:cxnLst/>
                <a:rect l="l" t="t" r="r" b="b"/>
                <a:pathLst>
                  <a:path w="11112" h="7303" extrusionOk="0">
                    <a:moveTo>
                      <a:pt x="10651" y="461"/>
                    </a:moveTo>
                    <a:lnTo>
                      <a:pt x="10651" y="6843"/>
                    </a:lnTo>
                    <a:lnTo>
                      <a:pt x="461" y="6843"/>
                    </a:lnTo>
                    <a:lnTo>
                      <a:pt x="461" y="461"/>
                    </a:lnTo>
                    <a:close/>
                    <a:moveTo>
                      <a:pt x="1" y="1"/>
                    </a:moveTo>
                    <a:lnTo>
                      <a:pt x="1" y="7303"/>
                    </a:lnTo>
                    <a:lnTo>
                      <a:pt x="11111" y="7303"/>
                    </a:lnTo>
                    <a:lnTo>
                      <a:pt x="11111" y="1"/>
                    </a:lnTo>
                    <a:close/>
                  </a:path>
                </a:pathLst>
              </a:custGeom>
              <a:solidFill>
                <a:srgbClr val="085CA0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458" name="Google Shape;2458;p13"/>
              <p:cNvSpPr/>
              <p:nvPr/>
            </p:nvSpPr>
            <p:spPr>
              <a:xfrm>
                <a:off x="1531700" y="2435438"/>
                <a:ext cx="538800" cy="256350"/>
              </a:xfrm>
              <a:custGeom>
                <a:avLst/>
                <a:gdLst/>
                <a:ahLst/>
                <a:cxnLst/>
                <a:rect l="l" t="t" r="r" b="b"/>
                <a:pathLst>
                  <a:path w="21552" h="10254" extrusionOk="0">
                    <a:moveTo>
                      <a:pt x="230" y="1"/>
                    </a:moveTo>
                    <a:cubicBezTo>
                      <a:pt x="105" y="1"/>
                      <a:pt x="0" y="105"/>
                      <a:pt x="0" y="231"/>
                    </a:cubicBezTo>
                    <a:lnTo>
                      <a:pt x="0" y="10023"/>
                    </a:lnTo>
                    <a:cubicBezTo>
                      <a:pt x="0" y="10148"/>
                      <a:pt x="105" y="10253"/>
                      <a:pt x="230" y="10253"/>
                    </a:cubicBezTo>
                    <a:lnTo>
                      <a:pt x="21321" y="10253"/>
                    </a:lnTo>
                    <a:cubicBezTo>
                      <a:pt x="21447" y="10253"/>
                      <a:pt x="21552" y="10148"/>
                      <a:pt x="21552" y="10023"/>
                    </a:cubicBezTo>
                    <a:lnTo>
                      <a:pt x="21552" y="231"/>
                    </a:lnTo>
                    <a:cubicBezTo>
                      <a:pt x="21552" y="105"/>
                      <a:pt x="21447" y="1"/>
                      <a:pt x="21321" y="1"/>
                    </a:cubicBezTo>
                    <a:close/>
                  </a:path>
                </a:pathLst>
              </a:custGeom>
              <a:solidFill>
                <a:srgbClr val="FBED21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459" name="Google Shape;2459;p13"/>
              <p:cNvSpPr/>
              <p:nvPr/>
            </p:nvSpPr>
            <p:spPr>
              <a:xfrm>
                <a:off x="1525950" y="2429688"/>
                <a:ext cx="550300" cy="267850"/>
              </a:xfrm>
              <a:custGeom>
                <a:avLst/>
                <a:gdLst/>
                <a:ahLst/>
                <a:cxnLst/>
                <a:rect l="l" t="t" r="r" b="b"/>
                <a:pathLst>
                  <a:path w="22012" h="10714" extrusionOk="0">
                    <a:moveTo>
                      <a:pt x="21572" y="461"/>
                    </a:moveTo>
                    <a:lnTo>
                      <a:pt x="21572" y="10253"/>
                    </a:lnTo>
                    <a:lnTo>
                      <a:pt x="460" y="10253"/>
                    </a:lnTo>
                    <a:lnTo>
                      <a:pt x="460" y="461"/>
                    </a:lnTo>
                    <a:close/>
                    <a:moveTo>
                      <a:pt x="460" y="0"/>
                    </a:moveTo>
                    <a:cubicBezTo>
                      <a:pt x="209" y="0"/>
                      <a:pt x="0" y="210"/>
                      <a:pt x="0" y="461"/>
                    </a:cubicBezTo>
                    <a:lnTo>
                      <a:pt x="0" y="10253"/>
                    </a:lnTo>
                    <a:cubicBezTo>
                      <a:pt x="0" y="10504"/>
                      <a:pt x="209" y="10713"/>
                      <a:pt x="460" y="10713"/>
                    </a:cubicBezTo>
                    <a:lnTo>
                      <a:pt x="21572" y="10713"/>
                    </a:lnTo>
                    <a:cubicBezTo>
                      <a:pt x="21802" y="10713"/>
                      <a:pt x="22012" y="10504"/>
                      <a:pt x="22012" y="10253"/>
                    </a:cubicBezTo>
                    <a:lnTo>
                      <a:pt x="22012" y="461"/>
                    </a:lnTo>
                    <a:cubicBezTo>
                      <a:pt x="22012" y="210"/>
                      <a:pt x="21802" y="0"/>
                      <a:pt x="21572" y="0"/>
                    </a:cubicBezTo>
                    <a:close/>
                  </a:path>
                </a:pathLst>
              </a:custGeom>
              <a:solidFill>
                <a:srgbClr val="FADB3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460" name="Google Shape;2460;p13"/>
              <p:cNvSpPr/>
              <p:nvPr/>
            </p:nvSpPr>
            <p:spPr>
              <a:xfrm>
                <a:off x="1461075" y="2650438"/>
                <a:ext cx="680575" cy="76375"/>
              </a:xfrm>
              <a:custGeom>
                <a:avLst/>
                <a:gdLst/>
                <a:ahLst/>
                <a:cxnLst/>
                <a:rect l="l" t="t" r="r" b="b"/>
                <a:pathLst>
                  <a:path w="27223" h="3055" extrusionOk="0">
                    <a:moveTo>
                      <a:pt x="440" y="0"/>
                    </a:moveTo>
                    <a:cubicBezTo>
                      <a:pt x="189" y="0"/>
                      <a:pt x="1" y="209"/>
                      <a:pt x="1" y="460"/>
                    </a:cubicBezTo>
                    <a:lnTo>
                      <a:pt x="1" y="2595"/>
                    </a:lnTo>
                    <a:cubicBezTo>
                      <a:pt x="1" y="2846"/>
                      <a:pt x="189" y="3055"/>
                      <a:pt x="440" y="3055"/>
                    </a:cubicBezTo>
                    <a:lnTo>
                      <a:pt x="26762" y="3055"/>
                    </a:lnTo>
                    <a:cubicBezTo>
                      <a:pt x="27013" y="3055"/>
                      <a:pt x="27222" y="2846"/>
                      <a:pt x="27222" y="2595"/>
                    </a:cubicBezTo>
                    <a:lnTo>
                      <a:pt x="27222" y="460"/>
                    </a:lnTo>
                    <a:cubicBezTo>
                      <a:pt x="27222" y="209"/>
                      <a:pt x="27013" y="0"/>
                      <a:pt x="26762" y="0"/>
                    </a:cubicBezTo>
                    <a:close/>
                  </a:path>
                </a:pathLst>
              </a:custGeom>
              <a:solidFill>
                <a:srgbClr val="989898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461" name="Google Shape;2461;p13"/>
              <p:cNvSpPr/>
              <p:nvPr/>
            </p:nvSpPr>
            <p:spPr>
              <a:xfrm>
                <a:off x="1427600" y="2269088"/>
                <a:ext cx="42925" cy="107800"/>
              </a:xfrm>
              <a:custGeom>
                <a:avLst/>
                <a:gdLst/>
                <a:ahLst/>
                <a:cxnLst/>
                <a:rect l="l" t="t" r="r" b="b"/>
                <a:pathLst>
                  <a:path w="1717" h="4312" extrusionOk="0">
                    <a:moveTo>
                      <a:pt x="858" y="1"/>
                    </a:moveTo>
                    <a:cubicBezTo>
                      <a:pt x="398" y="1"/>
                      <a:pt x="0" y="377"/>
                      <a:pt x="0" y="859"/>
                    </a:cubicBezTo>
                    <a:lnTo>
                      <a:pt x="0" y="3474"/>
                    </a:lnTo>
                    <a:cubicBezTo>
                      <a:pt x="0" y="3934"/>
                      <a:pt x="398" y="4311"/>
                      <a:pt x="858" y="4311"/>
                    </a:cubicBezTo>
                    <a:cubicBezTo>
                      <a:pt x="1340" y="4311"/>
                      <a:pt x="1716" y="3934"/>
                      <a:pt x="1716" y="3474"/>
                    </a:cubicBezTo>
                    <a:lnTo>
                      <a:pt x="1716" y="859"/>
                    </a:lnTo>
                    <a:cubicBezTo>
                      <a:pt x="1716" y="377"/>
                      <a:pt x="1340" y="1"/>
                      <a:pt x="858" y="1"/>
                    </a:cubicBezTo>
                    <a:close/>
                  </a:path>
                </a:pathLst>
              </a:custGeom>
              <a:solidFill>
                <a:srgbClr val="4D4D4D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462" name="Google Shape;2462;p13"/>
              <p:cNvSpPr/>
              <p:nvPr/>
            </p:nvSpPr>
            <p:spPr>
              <a:xfrm>
                <a:off x="2131675" y="2269088"/>
                <a:ext cx="42925" cy="107800"/>
              </a:xfrm>
              <a:custGeom>
                <a:avLst/>
                <a:gdLst/>
                <a:ahLst/>
                <a:cxnLst/>
                <a:rect l="l" t="t" r="r" b="b"/>
                <a:pathLst>
                  <a:path w="1717" h="4312" extrusionOk="0">
                    <a:moveTo>
                      <a:pt x="858" y="1"/>
                    </a:moveTo>
                    <a:cubicBezTo>
                      <a:pt x="377" y="1"/>
                      <a:pt x="1" y="377"/>
                      <a:pt x="1" y="859"/>
                    </a:cubicBezTo>
                    <a:lnTo>
                      <a:pt x="1" y="3474"/>
                    </a:lnTo>
                    <a:cubicBezTo>
                      <a:pt x="1" y="3923"/>
                      <a:pt x="358" y="4312"/>
                      <a:pt x="822" y="4312"/>
                    </a:cubicBezTo>
                    <a:cubicBezTo>
                      <a:pt x="834" y="4312"/>
                      <a:pt x="846" y="4312"/>
                      <a:pt x="858" y="4311"/>
                    </a:cubicBezTo>
                    <a:cubicBezTo>
                      <a:pt x="870" y="4312"/>
                      <a:pt x="882" y="4312"/>
                      <a:pt x="893" y="4312"/>
                    </a:cubicBezTo>
                    <a:cubicBezTo>
                      <a:pt x="1339" y="4312"/>
                      <a:pt x="1716" y="3923"/>
                      <a:pt x="1716" y="3474"/>
                    </a:cubicBezTo>
                    <a:lnTo>
                      <a:pt x="1716" y="859"/>
                    </a:lnTo>
                    <a:cubicBezTo>
                      <a:pt x="1716" y="377"/>
                      <a:pt x="1319" y="1"/>
                      <a:pt x="858" y="1"/>
                    </a:cubicBezTo>
                    <a:close/>
                  </a:path>
                </a:pathLst>
              </a:custGeom>
              <a:solidFill>
                <a:srgbClr val="4D4D4D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463" name="Google Shape;2463;p13"/>
              <p:cNvSpPr/>
              <p:nvPr/>
            </p:nvSpPr>
            <p:spPr>
              <a:xfrm>
                <a:off x="1549475" y="2503438"/>
                <a:ext cx="92625" cy="49200"/>
              </a:xfrm>
              <a:custGeom>
                <a:avLst/>
                <a:gdLst/>
                <a:ahLst/>
                <a:cxnLst/>
                <a:rect l="l" t="t" r="r" b="b"/>
                <a:pathLst>
                  <a:path w="3705" h="1968" extrusionOk="0">
                    <a:moveTo>
                      <a:pt x="440" y="1"/>
                    </a:moveTo>
                    <a:cubicBezTo>
                      <a:pt x="210" y="1"/>
                      <a:pt x="1" y="210"/>
                      <a:pt x="1" y="461"/>
                    </a:cubicBezTo>
                    <a:lnTo>
                      <a:pt x="1" y="1528"/>
                    </a:lnTo>
                    <a:cubicBezTo>
                      <a:pt x="1" y="1758"/>
                      <a:pt x="210" y="1967"/>
                      <a:pt x="440" y="1967"/>
                    </a:cubicBezTo>
                    <a:lnTo>
                      <a:pt x="3265" y="1967"/>
                    </a:lnTo>
                    <a:cubicBezTo>
                      <a:pt x="3516" y="1967"/>
                      <a:pt x="3704" y="1758"/>
                      <a:pt x="3704" y="1528"/>
                    </a:cubicBezTo>
                    <a:lnTo>
                      <a:pt x="3704" y="461"/>
                    </a:lnTo>
                    <a:cubicBezTo>
                      <a:pt x="3704" y="210"/>
                      <a:pt x="3516" y="1"/>
                      <a:pt x="3265" y="1"/>
                    </a:cubicBezTo>
                    <a:close/>
                  </a:path>
                </a:pathLst>
              </a:custGeom>
              <a:solidFill>
                <a:srgbClr val="E5E5E5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464" name="Google Shape;2464;p13"/>
              <p:cNvSpPr/>
              <p:nvPr/>
            </p:nvSpPr>
            <p:spPr>
              <a:xfrm>
                <a:off x="1962200" y="2503438"/>
                <a:ext cx="93125" cy="49200"/>
              </a:xfrm>
              <a:custGeom>
                <a:avLst/>
                <a:gdLst/>
                <a:ahLst/>
                <a:cxnLst/>
                <a:rect l="l" t="t" r="r" b="b"/>
                <a:pathLst>
                  <a:path w="3725" h="1968" extrusionOk="0">
                    <a:moveTo>
                      <a:pt x="461" y="1"/>
                    </a:moveTo>
                    <a:cubicBezTo>
                      <a:pt x="210" y="1"/>
                      <a:pt x="0" y="210"/>
                      <a:pt x="0" y="461"/>
                    </a:cubicBezTo>
                    <a:lnTo>
                      <a:pt x="0" y="1528"/>
                    </a:lnTo>
                    <a:cubicBezTo>
                      <a:pt x="0" y="1758"/>
                      <a:pt x="210" y="1967"/>
                      <a:pt x="461" y="1967"/>
                    </a:cubicBezTo>
                    <a:lnTo>
                      <a:pt x="3264" y="1967"/>
                    </a:lnTo>
                    <a:cubicBezTo>
                      <a:pt x="3516" y="1967"/>
                      <a:pt x="3725" y="1758"/>
                      <a:pt x="3725" y="1528"/>
                    </a:cubicBezTo>
                    <a:lnTo>
                      <a:pt x="3725" y="461"/>
                    </a:lnTo>
                    <a:cubicBezTo>
                      <a:pt x="3725" y="210"/>
                      <a:pt x="3516" y="1"/>
                      <a:pt x="3264" y="1"/>
                    </a:cubicBezTo>
                    <a:close/>
                  </a:path>
                </a:pathLst>
              </a:custGeom>
              <a:solidFill>
                <a:srgbClr val="E5E5E5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465" name="Google Shape;2465;p13"/>
              <p:cNvSpPr/>
              <p:nvPr/>
            </p:nvSpPr>
            <p:spPr>
              <a:xfrm>
                <a:off x="1676075" y="2503438"/>
                <a:ext cx="248475" cy="17800"/>
              </a:xfrm>
              <a:custGeom>
                <a:avLst/>
                <a:gdLst/>
                <a:ahLst/>
                <a:cxnLst/>
                <a:rect l="l" t="t" r="r" b="b"/>
                <a:pathLst>
                  <a:path w="9939" h="712" extrusionOk="0">
                    <a:moveTo>
                      <a:pt x="0" y="1"/>
                    </a:moveTo>
                    <a:lnTo>
                      <a:pt x="0" y="712"/>
                    </a:lnTo>
                    <a:lnTo>
                      <a:pt x="9939" y="712"/>
                    </a:lnTo>
                    <a:lnTo>
                      <a:pt x="9939" y="1"/>
                    </a:lnTo>
                    <a:close/>
                  </a:path>
                </a:pathLst>
              </a:custGeom>
              <a:solidFill>
                <a:srgbClr val="F6921E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466" name="Google Shape;2466;p13"/>
              <p:cNvSpPr/>
              <p:nvPr/>
            </p:nvSpPr>
            <p:spPr>
              <a:xfrm>
                <a:off x="1676075" y="2537438"/>
                <a:ext cx="248475" cy="17825"/>
              </a:xfrm>
              <a:custGeom>
                <a:avLst/>
                <a:gdLst/>
                <a:ahLst/>
                <a:cxnLst/>
                <a:rect l="l" t="t" r="r" b="b"/>
                <a:pathLst>
                  <a:path w="9939" h="713" extrusionOk="0">
                    <a:moveTo>
                      <a:pt x="0" y="1"/>
                    </a:moveTo>
                    <a:lnTo>
                      <a:pt x="0" y="712"/>
                    </a:lnTo>
                    <a:lnTo>
                      <a:pt x="9939" y="712"/>
                    </a:lnTo>
                    <a:lnTo>
                      <a:pt x="9939" y="1"/>
                    </a:lnTo>
                    <a:close/>
                  </a:path>
                </a:pathLst>
              </a:custGeom>
              <a:solidFill>
                <a:srgbClr val="F6921E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467" name="Google Shape;2467;p13"/>
              <p:cNvSpPr/>
              <p:nvPr/>
            </p:nvSpPr>
            <p:spPr>
              <a:xfrm>
                <a:off x="1676075" y="2571963"/>
                <a:ext cx="248475" cy="17300"/>
              </a:xfrm>
              <a:custGeom>
                <a:avLst/>
                <a:gdLst/>
                <a:ahLst/>
                <a:cxnLst/>
                <a:rect l="l" t="t" r="r" b="b"/>
                <a:pathLst>
                  <a:path w="9939" h="692" extrusionOk="0">
                    <a:moveTo>
                      <a:pt x="0" y="1"/>
                    </a:moveTo>
                    <a:lnTo>
                      <a:pt x="0" y="691"/>
                    </a:lnTo>
                    <a:lnTo>
                      <a:pt x="9939" y="691"/>
                    </a:lnTo>
                    <a:lnTo>
                      <a:pt x="9939" y="1"/>
                    </a:lnTo>
                    <a:close/>
                  </a:path>
                </a:pathLst>
              </a:custGeom>
              <a:solidFill>
                <a:srgbClr val="F6921E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468" name="Google Shape;2468;p13"/>
              <p:cNvSpPr/>
              <p:nvPr/>
            </p:nvSpPr>
            <p:spPr>
              <a:xfrm>
                <a:off x="1676075" y="2605963"/>
                <a:ext cx="248475" cy="17800"/>
              </a:xfrm>
              <a:custGeom>
                <a:avLst/>
                <a:gdLst/>
                <a:ahLst/>
                <a:cxnLst/>
                <a:rect l="l" t="t" r="r" b="b"/>
                <a:pathLst>
                  <a:path w="9939" h="712" extrusionOk="0">
                    <a:moveTo>
                      <a:pt x="0" y="1"/>
                    </a:moveTo>
                    <a:lnTo>
                      <a:pt x="0" y="712"/>
                    </a:lnTo>
                    <a:lnTo>
                      <a:pt x="9939" y="712"/>
                    </a:lnTo>
                    <a:lnTo>
                      <a:pt x="9939" y="1"/>
                    </a:lnTo>
                    <a:close/>
                  </a:path>
                </a:pathLst>
              </a:custGeom>
              <a:solidFill>
                <a:srgbClr val="F6921E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469" name="Google Shape;2469;p13"/>
              <p:cNvSpPr/>
              <p:nvPr/>
            </p:nvSpPr>
            <p:spPr>
              <a:xfrm>
                <a:off x="1590275" y="2151388"/>
                <a:ext cx="421650" cy="68550"/>
              </a:xfrm>
              <a:custGeom>
                <a:avLst/>
                <a:gdLst/>
                <a:ahLst/>
                <a:cxnLst/>
                <a:rect l="l" t="t" r="r" b="b"/>
                <a:pathLst>
                  <a:path w="16866" h="2742" extrusionOk="0">
                    <a:moveTo>
                      <a:pt x="440" y="1"/>
                    </a:moveTo>
                    <a:cubicBezTo>
                      <a:pt x="189" y="1"/>
                      <a:pt x="1" y="210"/>
                      <a:pt x="1" y="461"/>
                    </a:cubicBezTo>
                    <a:lnTo>
                      <a:pt x="1" y="2282"/>
                    </a:lnTo>
                    <a:cubicBezTo>
                      <a:pt x="1" y="2533"/>
                      <a:pt x="189" y="2742"/>
                      <a:pt x="440" y="2742"/>
                    </a:cubicBezTo>
                    <a:lnTo>
                      <a:pt x="16426" y="2742"/>
                    </a:lnTo>
                    <a:cubicBezTo>
                      <a:pt x="16677" y="2742"/>
                      <a:pt x="16865" y="2533"/>
                      <a:pt x="16865" y="2282"/>
                    </a:cubicBezTo>
                    <a:lnTo>
                      <a:pt x="16865" y="461"/>
                    </a:lnTo>
                    <a:cubicBezTo>
                      <a:pt x="16865" y="210"/>
                      <a:pt x="16677" y="1"/>
                      <a:pt x="16426" y="1"/>
                    </a:cubicBezTo>
                    <a:close/>
                  </a:path>
                </a:pathLst>
              </a:custGeom>
              <a:solidFill>
                <a:srgbClr val="BA8783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470" name="Google Shape;2470;p13"/>
              <p:cNvSpPr/>
              <p:nvPr/>
            </p:nvSpPr>
            <p:spPr>
              <a:xfrm>
                <a:off x="1952775" y="2160813"/>
                <a:ext cx="55475" cy="47125"/>
              </a:xfrm>
              <a:custGeom>
                <a:avLst/>
                <a:gdLst/>
                <a:ahLst/>
                <a:cxnLst/>
                <a:rect l="l" t="t" r="r" b="b"/>
                <a:pathLst>
                  <a:path w="2219" h="1885" extrusionOk="0">
                    <a:moveTo>
                      <a:pt x="942" y="1"/>
                    </a:moveTo>
                    <a:cubicBezTo>
                      <a:pt x="419" y="1"/>
                      <a:pt x="1" y="419"/>
                      <a:pt x="1" y="942"/>
                    </a:cubicBezTo>
                    <a:cubicBezTo>
                      <a:pt x="1" y="1510"/>
                      <a:pt x="472" y="1885"/>
                      <a:pt x="958" y="1885"/>
                    </a:cubicBezTo>
                    <a:cubicBezTo>
                      <a:pt x="1189" y="1885"/>
                      <a:pt x="1423" y="1800"/>
                      <a:pt x="1612" y="1612"/>
                    </a:cubicBezTo>
                    <a:cubicBezTo>
                      <a:pt x="2219" y="1005"/>
                      <a:pt x="1800" y="1"/>
                      <a:pt x="942" y="1"/>
                    </a:cubicBezTo>
                    <a:close/>
                  </a:path>
                </a:pathLst>
              </a:custGeom>
              <a:solidFill>
                <a:srgbClr val="FADB3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471" name="Google Shape;2471;p13"/>
              <p:cNvSpPr/>
              <p:nvPr/>
            </p:nvSpPr>
            <p:spPr>
              <a:xfrm>
                <a:off x="1899425" y="2160813"/>
                <a:ext cx="54950" cy="47125"/>
              </a:xfrm>
              <a:custGeom>
                <a:avLst/>
                <a:gdLst/>
                <a:ahLst/>
                <a:cxnLst/>
                <a:rect l="l" t="t" r="r" b="b"/>
                <a:pathLst>
                  <a:path w="2198" h="1885" extrusionOk="0">
                    <a:moveTo>
                      <a:pt x="942" y="1"/>
                    </a:moveTo>
                    <a:cubicBezTo>
                      <a:pt x="419" y="1"/>
                      <a:pt x="1" y="419"/>
                      <a:pt x="1" y="942"/>
                    </a:cubicBezTo>
                    <a:cubicBezTo>
                      <a:pt x="1" y="1510"/>
                      <a:pt x="462" y="1885"/>
                      <a:pt x="949" y="1885"/>
                    </a:cubicBezTo>
                    <a:cubicBezTo>
                      <a:pt x="1180" y="1885"/>
                      <a:pt x="1416" y="1800"/>
                      <a:pt x="1612" y="1612"/>
                    </a:cubicBezTo>
                    <a:cubicBezTo>
                      <a:pt x="2198" y="1005"/>
                      <a:pt x="1779" y="1"/>
                      <a:pt x="942" y="1"/>
                    </a:cubicBezTo>
                    <a:close/>
                  </a:path>
                </a:pathLst>
              </a:custGeom>
              <a:solidFill>
                <a:srgbClr val="C0272D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472" name="Google Shape;2472;p13"/>
              <p:cNvSpPr/>
              <p:nvPr/>
            </p:nvSpPr>
            <p:spPr>
              <a:xfrm>
                <a:off x="1593950" y="2160813"/>
                <a:ext cx="55475" cy="47125"/>
              </a:xfrm>
              <a:custGeom>
                <a:avLst/>
                <a:gdLst/>
                <a:ahLst/>
                <a:cxnLst/>
                <a:rect l="l" t="t" r="r" b="b"/>
                <a:pathLst>
                  <a:path w="2219" h="1885" extrusionOk="0">
                    <a:moveTo>
                      <a:pt x="1276" y="1"/>
                    </a:moveTo>
                    <a:cubicBezTo>
                      <a:pt x="419" y="1"/>
                      <a:pt x="0" y="1005"/>
                      <a:pt x="607" y="1612"/>
                    </a:cubicBezTo>
                    <a:cubicBezTo>
                      <a:pt x="796" y="1800"/>
                      <a:pt x="1030" y="1885"/>
                      <a:pt x="1260" y="1885"/>
                    </a:cubicBezTo>
                    <a:cubicBezTo>
                      <a:pt x="1747" y="1885"/>
                      <a:pt x="2218" y="1510"/>
                      <a:pt x="2218" y="942"/>
                    </a:cubicBezTo>
                    <a:cubicBezTo>
                      <a:pt x="2218" y="419"/>
                      <a:pt x="1800" y="1"/>
                      <a:pt x="1276" y="1"/>
                    </a:cubicBezTo>
                    <a:close/>
                  </a:path>
                </a:pathLst>
              </a:custGeom>
              <a:solidFill>
                <a:srgbClr val="FADB3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473" name="Google Shape;2473;p13"/>
              <p:cNvSpPr/>
              <p:nvPr/>
            </p:nvSpPr>
            <p:spPr>
              <a:xfrm>
                <a:off x="1647300" y="2160788"/>
                <a:ext cx="55475" cy="47400"/>
              </a:xfrm>
              <a:custGeom>
                <a:avLst/>
                <a:gdLst/>
                <a:ahLst/>
                <a:cxnLst/>
                <a:rect l="l" t="t" r="r" b="b"/>
                <a:pathLst>
                  <a:path w="2219" h="1896" extrusionOk="0">
                    <a:moveTo>
                      <a:pt x="1313" y="1"/>
                    </a:moveTo>
                    <a:cubicBezTo>
                      <a:pt x="1301" y="1"/>
                      <a:pt x="1289" y="1"/>
                      <a:pt x="1277" y="2"/>
                    </a:cubicBezTo>
                    <a:cubicBezTo>
                      <a:pt x="440" y="2"/>
                      <a:pt x="0" y="1006"/>
                      <a:pt x="607" y="1613"/>
                    </a:cubicBezTo>
                    <a:cubicBezTo>
                      <a:pt x="803" y="1808"/>
                      <a:pt x="1039" y="1895"/>
                      <a:pt x="1271" y="1895"/>
                    </a:cubicBezTo>
                    <a:cubicBezTo>
                      <a:pt x="1757" y="1895"/>
                      <a:pt x="2218" y="1510"/>
                      <a:pt x="2218" y="943"/>
                    </a:cubicBezTo>
                    <a:cubicBezTo>
                      <a:pt x="2218" y="432"/>
                      <a:pt x="1819" y="1"/>
                      <a:pt x="1313" y="1"/>
                    </a:cubicBezTo>
                    <a:close/>
                  </a:path>
                </a:pathLst>
              </a:custGeom>
              <a:solidFill>
                <a:srgbClr val="C0272D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474" name="Google Shape;2474;p13"/>
              <p:cNvSpPr/>
              <p:nvPr/>
            </p:nvSpPr>
            <p:spPr>
              <a:xfrm>
                <a:off x="1718425" y="2160813"/>
                <a:ext cx="165325" cy="47100"/>
              </a:xfrm>
              <a:custGeom>
                <a:avLst/>
                <a:gdLst/>
                <a:ahLst/>
                <a:cxnLst/>
                <a:rect l="l" t="t" r="r" b="b"/>
                <a:pathLst>
                  <a:path w="6613" h="1884" extrusionOk="0">
                    <a:moveTo>
                      <a:pt x="1" y="1"/>
                    </a:moveTo>
                    <a:lnTo>
                      <a:pt x="1" y="1884"/>
                    </a:lnTo>
                    <a:lnTo>
                      <a:pt x="6613" y="1884"/>
                    </a:lnTo>
                    <a:lnTo>
                      <a:pt x="6613" y="1"/>
                    </a:lnTo>
                    <a:close/>
                  </a:path>
                </a:pathLst>
              </a:custGeom>
              <a:solidFill>
                <a:srgbClr val="7A4128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</p:grpSp>
        <p:sp>
          <p:nvSpPr>
            <p:cNvPr id="2475" name="Google Shape;2475;p13"/>
            <p:cNvSpPr/>
            <p:nvPr/>
          </p:nvSpPr>
          <p:spPr>
            <a:xfrm>
              <a:off x="1531163" y="2688613"/>
              <a:ext cx="92600" cy="97325"/>
            </a:xfrm>
            <a:custGeom>
              <a:avLst/>
              <a:gdLst/>
              <a:ahLst/>
              <a:cxnLst/>
              <a:rect l="l" t="t" r="r" b="b"/>
              <a:pathLst>
                <a:path w="3704" h="3893" extrusionOk="0">
                  <a:moveTo>
                    <a:pt x="440" y="1"/>
                  </a:moveTo>
                  <a:cubicBezTo>
                    <a:pt x="189" y="1"/>
                    <a:pt x="0" y="210"/>
                    <a:pt x="0" y="440"/>
                  </a:cubicBezTo>
                  <a:lnTo>
                    <a:pt x="0" y="3432"/>
                  </a:lnTo>
                  <a:cubicBezTo>
                    <a:pt x="0" y="3683"/>
                    <a:pt x="189" y="3892"/>
                    <a:pt x="440" y="3892"/>
                  </a:cubicBezTo>
                  <a:lnTo>
                    <a:pt x="3243" y="3892"/>
                  </a:lnTo>
                  <a:cubicBezTo>
                    <a:pt x="3495" y="3892"/>
                    <a:pt x="3704" y="3683"/>
                    <a:pt x="3704" y="3432"/>
                  </a:cubicBezTo>
                  <a:lnTo>
                    <a:pt x="3704" y="440"/>
                  </a:lnTo>
                  <a:cubicBezTo>
                    <a:pt x="3704" y="210"/>
                    <a:pt x="3495" y="1"/>
                    <a:pt x="324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76" name="Google Shape;2476;p13"/>
            <p:cNvSpPr/>
            <p:nvPr/>
          </p:nvSpPr>
          <p:spPr>
            <a:xfrm>
              <a:off x="1973163" y="2688613"/>
              <a:ext cx="93150" cy="97325"/>
            </a:xfrm>
            <a:custGeom>
              <a:avLst/>
              <a:gdLst/>
              <a:ahLst/>
              <a:cxnLst/>
              <a:rect l="l" t="t" r="r" b="b"/>
              <a:pathLst>
                <a:path w="3726" h="3893" extrusionOk="0">
                  <a:moveTo>
                    <a:pt x="461" y="1"/>
                  </a:moveTo>
                  <a:cubicBezTo>
                    <a:pt x="210" y="1"/>
                    <a:pt x="1" y="210"/>
                    <a:pt x="1" y="440"/>
                  </a:cubicBezTo>
                  <a:lnTo>
                    <a:pt x="1" y="3432"/>
                  </a:lnTo>
                  <a:cubicBezTo>
                    <a:pt x="1" y="3683"/>
                    <a:pt x="210" y="3892"/>
                    <a:pt x="461" y="3892"/>
                  </a:cubicBezTo>
                  <a:lnTo>
                    <a:pt x="3265" y="3892"/>
                  </a:lnTo>
                  <a:cubicBezTo>
                    <a:pt x="3516" y="3892"/>
                    <a:pt x="3725" y="3683"/>
                    <a:pt x="3725" y="3432"/>
                  </a:cubicBezTo>
                  <a:lnTo>
                    <a:pt x="3725" y="440"/>
                  </a:lnTo>
                  <a:cubicBezTo>
                    <a:pt x="3725" y="210"/>
                    <a:pt x="3516" y="1"/>
                    <a:pt x="326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77" name="Google Shape;2477;p13"/>
            <p:cNvSpPr/>
            <p:nvPr/>
          </p:nvSpPr>
          <p:spPr>
            <a:xfrm>
              <a:off x="1446938" y="2281138"/>
              <a:ext cx="708300" cy="16750"/>
            </a:xfrm>
            <a:custGeom>
              <a:avLst/>
              <a:gdLst/>
              <a:ahLst/>
              <a:cxnLst/>
              <a:rect l="l" t="t" r="r" b="b"/>
              <a:pathLst>
                <a:path w="28332" h="670" extrusionOk="0">
                  <a:moveTo>
                    <a:pt x="1" y="0"/>
                  </a:moveTo>
                  <a:lnTo>
                    <a:pt x="1" y="670"/>
                  </a:lnTo>
                  <a:lnTo>
                    <a:pt x="28331" y="670"/>
                  </a:lnTo>
                  <a:lnTo>
                    <a:pt x="28331" y="0"/>
                  </a:ln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78" name="Google Shape;2478;p13"/>
            <p:cNvSpPr/>
            <p:nvPr/>
          </p:nvSpPr>
          <p:spPr>
            <a:xfrm>
              <a:off x="1481997" y="2103290"/>
              <a:ext cx="638725" cy="618600"/>
            </a:xfrm>
            <a:custGeom>
              <a:avLst/>
              <a:gdLst/>
              <a:ahLst/>
              <a:cxnLst/>
              <a:rect l="l" t="t" r="r" b="b"/>
              <a:pathLst>
                <a:path w="25549" h="24744" extrusionOk="0">
                  <a:moveTo>
                    <a:pt x="8119" y="0"/>
                  </a:moveTo>
                  <a:cubicBezTo>
                    <a:pt x="3641" y="0"/>
                    <a:pt x="0" y="1339"/>
                    <a:pt x="0" y="5838"/>
                  </a:cubicBezTo>
                  <a:lnTo>
                    <a:pt x="0" y="22095"/>
                  </a:lnTo>
                  <a:cubicBezTo>
                    <a:pt x="0" y="24178"/>
                    <a:pt x="788" y="24735"/>
                    <a:pt x="2082" y="24735"/>
                  </a:cubicBezTo>
                  <a:cubicBezTo>
                    <a:pt x="3569" y="24735"/>
                    <a:pt x="5724" y="23999"/>
                    <a:pt x="8119" y="23999"/>
                  </a:cubicBezTo>
                  <a:lnTo>
                    <a:pt x="17409" y="23999"/>
                  </a:lnTo>
                  <a:cubicBezTo>
                    <a:pt x="19807" y="23999"/>
                    <a:pt x="21972" y="24744"/>
                    <a:pt x="23464" y="24744"/>
                  </a:cubicBezTo>
                  <a:cubicBezTo>
                    <a:pt x="24759" y="24744"/>
                    <a:pt x="25548" y="24184"/>
                    <a:pt x="25548" y="22095"/>
                  </a:cubicBezTo>
                  <a:lnTo>
                    <a:pt x="25548" y="5838"/>
                  </a:lnTo>
                  <a:cubicBezTo>
                    <a:pt x="25548" y="1339"/>
                    <a:pt x="21887" y="0"/>
                    <a:pt x="17409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79" name="Google Shape;2479;p13"/>
            <p:cNvSpPr/>
            <p:nvPr/>
          </p:nvSpPr>
          <p:spPr>
            <a:xfrm>
              <a:off x="1529063" y="2235613"/>
              <a:ext cx="266275" cy="171075"/>
            </a:xfrm>
            <a:custGeom>
              <a:avLst/>
              <a:gdLst/>
              <a:ahLst/>
              <a:cxnLst/>
              <a:rect l="l" t="t" r="r" b="b"/>
              <a:pathLst>
                <a:path w="10651" h="6843" extrusionOk="0">
                  <a:moveTo>
                    <a:pt x="1" y="1"/>
                  </a:moveTo>
                  <a:lnTo>
                    <a:pt x="1" y="6843"/>
                  </a:lnTo>
                  <a:lnTo>
                    <a:pt x="10651" y="6843"/>
                  </a:lnTo>
                  <a:lnTo>
                    <a:pt x="10651" y="1"/>
                  </a:lnTo>
                  <a:close/>
                </a:path>
              </a:pathLst>
            </a:custGeom>
            <a:solidFill>
              <a:srgbClr val="E5E5E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80" name="Google Shape;2480;p13"/>
            <p:cNvSpPr/>
            <p:nvPr/>
          </p:nvSpPr>
          <p:spPr>
            <a:xfrm>
              <a:off x="1523313" y="2229863"/>
              <a:ext cx="277775" cy="182575"/>
            </a:xfrm>
            <a:custGeom>
              <a:avLst/>
              <a:gdLst/>
              <a:ahLst/>
              <a:cxnLst/>
              <a:rect l="l" t="t" r="r" b="b"/>
              <a:pathLst>
                <a:path w="11111" h="7303" extrusionOk="0">
                  <a:moveTo>
                    <a:pt x="10651" y="461"/>
                  </a:moveTo>
                  <a:lnTo>
                    <a:pt x="10651" y="6843"/>
                  </a:lnTo>
                  <a:lnTo>
                    <a:pt x="461" y="6843"/>
                  </a:lnTo>
                  <a:lnTo>
                    <a:pt x="461" y="461"/>
                  </a:lnTo>
                  <a:close/>
                  <a:moveTo>
                    <a:pt x="0" y="1"/>
                  </a:moveTo>
                  <a:lnTo>
                    <a:pt x="0" y="7303"/>
                  </a:lnTo>
                  <a:lnTo>
                    <a:pt x="11111" y="7303"/>
                  </a:lnTo>
                  <a:lnTo>
                    <a:pt x="11111" y="1"/>
                  </a:ln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81" name="Google Shape;2481;p13"/>
            <p:cNvSpPr/>
            <p:nvPr/>
          </p:nvSpPr>
          <p:spPr>
            <a:xfrm>
              <a:off x="1806838" y="2235613"/>
              <a:ext cx="266275" cy="171075"/>
            </a:xfrm>
            <a:custGeom>
              <a:avLst/>
              <a:gdLst/>
              <a:ahLst/>
              <a:cxnLst/>
              <a:rect l="l" t="t" r="r" b="b"/>
              <a:pathLst>
                <a:path w="10651" h="6843" extrusionOk="0">
                  <a:moveTo>
                    <a:pt x="0" y="1"/>
                  </a:moveTo>
                  <a:lnTo>
                    <a:pt x="0" y="6843"/>
                  </a:lnTo>
                  <a:lnTo>
                    <a:pt x="10650" y="6843"/>
                  </a:lnTo>
                  <a:lnTo>
                    <a:pt x="10650" y="1"/>
                  </a:lnTo>
                  <a:close/>
                </a:path>
              </a:pathLst>
            </a:custGeom>
            <a:solidFill>
              <a:srgbClr val="E5E5E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82" name="Google Shape;2482;p13"/>
            <p:cNvSpPr/>
            <p:nvPr/>
          </p:nvSpPr>
          <p:spPr>
            <a:xfrm>
              <a:off x="1801063" y="2229863"/>
              <a:ext cx="277800" cy="182575"/>
            </a:xfrm>
            <a:custGeom>
              <a:avLst/>
              <a:gdLst/>
              <a:ahLst/>
              <a:cxnLst/>
              <a:rect l="l" t="t" r="r" b="b"/>
              <a:pathLst>
                <a:path w="11112" h="7303" extrusionOk="0">
                  <a:moveTo>
                    <a:pt x="10651" y="461"/>
                  </a:moveTo>
                  <a:lnTo>
                    <a:pt x="10651" y="6843"/>
                  </a:lnTo>
                  <a:lnTo>
                    <a:pt x="461" y="6843"/>
                  </a:lnTo>
                  <a:lnTo>
                    <a:pt x="461" y="461"/>
                  </a:lnTo>
                  <a:close/>
                  <a:moveTo>
                    <a:pt x="1" y="1"/>
                  </a:moveTo>
                  <a:lnTo>
                    <a:pt x="1" y="7303"/>
                  </a:lnTo>
                  <a:lnTo>
                    <a:pt x="11111" y="7303"/>
                  </a:lnTo>
                  <a:lnTo>
                    <a:pt x="11111" y="1"/>
                  </a:ln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83" name="Google Shape;2483;p13"/>
            <p:cNvSpPr/>
            <p:nvPr/>
          </p:nvSpPr>
          <p:spPr>
            <a:xfrm>
              <a:off x="1529063" y="2235613"/>
              <a:ext cx="266275" cy="171075"/>
            </a:xfrm>
            <a:custGeom>
              <a:avLst/>
              <a:gdLst/>
              <a:ahLst/>
              <a:cxnLst/>
              <a:rect l="l" t="t" r="r" b="b"/>
              <a:pathLst>
                <a:path w="10651" h="6843" extrusionOk="0">
                  <a:moveTo>
                    <a:pt x="1" y="1"/>
                  </a:moveTo>
                  <a:lnTo>
                    <a:pt x="1" y="6843"/>
                  </a:lnTo>
                  <a:lnTo>
                    <a:pt x="10651" y="6843"/>
                  </a:lnTo>
                  <a:lnTo>
                    <a:pt x="10651" y="1"/>
                  </a:lnTo>
                  <a:close/>
                </a:path>
              </a:pathLst>
            </a:custGeom>
            <a:solidFill>
              <a:srgbClr val="085C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84" name="Google Shape;2484;p13"/>
            <p:cNvSpPr/>
            <p:nvPr/>
          </p:nvSpPr>
          <p:spPr>
            <a:xfrm>
              <a:off x="1523313" y="2229863"/>
              <a:ext cx="277775" cy="182575"/>
            </a:xfrm>
            <a:custGeom>
              <a:avLst/>
              <a:gdLst/>
              <a:ahLst/>
              <a:cxnLst/>
              <a:rect l="l" t="t" r="r" b="b"/>
              <a:pathLst>
                <a:path w="11111" h="7303" extrusionOk="0">
                  <a:moveTo>
                    <a:pt x="10651" y="461"/>
                  </a:moveTo>
                  <a:lnTo>
                    <a:pt x="10651" y="6843"/>
                  </a:lnTo>
                  <a:lnTo>
                    <a:pt x="461" y="6843"/>
                  </a:lnTo>
                  <a:lnTo>
                    <a:pt x="461" y="461"/>
                  </a:lnTo>
                  <a:close/>
                  <a:moveTo>
                    <a:pt x="0" y="1"/>
                  </a:moveTo>
                  <a:lnTo>
                    <a:pt x="0" y="7303"/>
                  </a:lnTo>
                  <a:lnTo>
                    <a:pt x="11111" y="7303"/>
                  </a:lnTo>
                  <a:lnTo>
                    <a:pt x="11111" y="1"/>
                  </a:lnTo>
                  <a:close/>
                </a:path>
              </a:pathLst>
            </a:custGeom>
            <a:solidFill>
              <a:srgbClr val="085C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85" name="Google Shape;2485;p13"/>
            <p:cNvSpPr/>
            <p:nvPr/>
          </p:nvSpPr>
          <p:spPr>
            <a:xfrm>
              <a:off x="1806838" y="2235613"/>
              <a:ext cx="266275" cy="171075"/>
            </a:xfrm>
            <a:custGeom>
              <a:avLst/>
              <a:gdLst/>
              <a:ahLst/>
              <a:cxnLst/>
              <a:rect l="l" t="t" r="r" b="b"/>
              <a:pathLst>
                <a:path w="10651" h="6843" extrusionOk="0">
                  <a:moveTo>
                    <a:pt x="0" y="1"/>
                  </a:moveTo>
                  <a:lnTo>
                    <a:pt x="0" y="6843"/>
                  </a:lnTo>
                  <a:lnTo>
                    <a:pt x="10650" y="6843"/>
                  </a:lnTo>
                  <a:lnTo>
                    <a:pt x="10650" y="1"/>
                  </a:lnTo>
                  <a:close/>
                </a:path>
              </a:pathLst>
            </a:custGeom>
            <a:solidFill>
              <a:srgbClr val="085C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86" name="Google Shape;2486;p13"/>
            <p:cNvSpPr/>
            <p:nvPr/>
          </p:nvSpPr>
          <p:spPr>
            <a:xfrm>
              <a:off x="1801063" y="2229863"/>
              <a:ext cx="277800" cy="182575"/>
            </a:xfrm>
            <a:custGeom>
              <a:avLst/>
              <a:gdLst/>
              <a:ahLst/>
              <a:cxnLst/>
              <a:rect l="l" t="t" r="r" b="b"/>
              <a:pathLst>
                <a:path w="11112" h="7303" extrusionOk="0">
                  <a:moveTo>
                    <a:pt x="10651" y="461"/>
                  </a:moveTo>
                  <a:lnTo>
                    <a:pt x="10651" y="6843"/>
                  </a:lnTo>
                  <a:lnTo>
                    <a:pt x="461" y="6843"/>
                  </a:lnTo>
                  <a:lnTo>
                    <a:pt x="461" y="461"/>
                  </a:lnTo>
                  <a:close/>
                  <a:moveTo>
                    <a:pt x="1" y="1"/>
                  </a:moveTo>
                  <a:lnTo>
                    <a:pt x="1" y="7303"/>
                  </a:lnTo>
                  <a:lnTo>
                    <a:pt x="11111" y="7303"/>
                  </a:lnTo>
                  <a:lnTo>
                    <a:pt x="11111" y="1"/>
                  </a:lnTo>
                  <a:close/>
                </a:path>
              </a:pathLst>
            </a:custGeom>
            <a:solidFill>
              <a:srgbClr val="085C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87" name="Google Shape;2487;p13"/>
            <p:cNvSpPr/>
            <p:nvPr/>
          </p:nvSpPr>
          <p:spPr>
            <a:xfrm>
              <a:off x="1531688" y="2435438"/>
              <a:ext cx="538800" cy="256350"/>
            </a:xfrm>
            <a:custGeom>
              <a:avLst/>
              <a:gdLst/>
              <a:ahLst/>
              <a:cxnLst/>
              <a:rect l="l" t="t" r="r" b="b"/>
              <a:pathLst>
                <a:path w="21552" h="10254" extrusionOk="0">
                  <a:moveTo>
                    <a:pt x="230" y="1"/>
                  </a:moveTo>
                  <a:cubicBezTo>
                    <a:pt x="105" y="1"/>
                    <a:pt x="0" y="105"/>
                    <a:pt x="0" y="231"/>
                  </a:cubicBezTo>
                  <a:lnTo>
                    <a:pt x="0" y="10023"/>
                  </a:lnTo>
                  <a:cubicBezTo>
                    <a:pt x="0" y="10148"/>
                    <a:pt x="105" y="10253"/>
                    <a:pt x="230" y="10253"/>
                  </a:cubicBezTo>
                  <a:lnTo>
                    <a:pt x="21321" y="10253"/>
                  </a:lnTo>
                  <a:cubicBezTo>
                    <a:pt x="21447" y="10253"/>
                    <a:pt x="21552" y="10148"/>
                    <a:pt x="21552" y="10023"/>
                  </a:cubicBezTo>
                  <a:lnTo>
                    <a:pt x="21552" y="231"/>
                  </a:lnTo>
                  <a:cubicBezTo>
                    <a:pt x="21552" y="105"/>
                    <a:pt x="21447" y="1"/>
                    <a:pt x="2132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88" name="Google Shape;2488;p13"/>
            <p:cNvSpPr/>
            <p:nvPr/>
          </p:nvSpPr>
          <p:spPr>
            <a:xfrm>
              <a:off x="1525938" y="2429688"/>
              <a:ext cx="550300" cy="267850"/>
            </a:xfrm>
            <a:custGeom>
              <a:avLst/>
              <a:gdLst/>
              <a:ahLst/>
              <a:cxnLst/>
              <a:rect l="l" t="t" r="r" b="b"/>
              <a:pathLst>
                <a:path w="22012" h="10714" extrusionOk="0">
                  <a:moveTo>
                    <a:pt x="21572" y="461"/>
                  </a:moveTo>
                  <a:lnTo>
                    <a:pt x="21572" y="10253"/>
                  </a:lnTo>
                  <a:lnTo>
                    <a:pt x="460" y="10253"/>
                  </a:lnTo>
                  <a:lnTo>
                    <a:pt x="460" y="461"/>
                  </a:lnTo>
                  <a:close/>
                  <a:moveTo>
                    <a:pt x="460" y="0"/>
                  </a:moveTo>
                  <a:cubicBezTo>
                    <a:pt x="209" y="0"/>
                    <a:pt x="0" y="210"/>
                    <a:pt x="0" y="461"/>
                  </a:cubicBezTo>
                  <a:lnTo>
                    <a:pt x="0" y="10253"/>
                  </a:lnTo>
                  <a:cubicBezTo>
                    <a:pt x="0" y="10504"/>
                    <a:pt x="209" y="10713"/>
                    <a:pt x="460" y="10713"/>
                  </a:cubicBezTo>
                  <a:lnTo>
                    <a:pt x="21572" y="10713"/>
                  </a:lnTo>
                  <a:cubicBezTo>
                    <a:pt x="21802" y="10713"/>
                    <a:pt x="22012" y="10504"/>
                    <a:pt x="22012" y="10253"/>
                  </a:cubicBezTo>
                  <a:lnTo>
                    <a:pt x="22012" y="461"/>
                  </a:lnTo>
                  <a:cubicBezTo>
                    <a:pt x="22012" y="210"/>
                    <a:pt x="21802" y="0"/>
                    <a:pt x="21572" y="0"/>
                  </a:cubicBezTo>
                  <a:close/>
                </a:path>
              </a:pathLst>
            </a:custGeom>
            <a:solidFill>
              <a:srgbClr val="FFC1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89" name="Google Shape;2489;p13"/>
            <p:cNvSpPr/>
            <p:nvPr/>
          </p:nvSpPr>
          <p:spPr>
            <a:xfrm>
              <a:off x="1461063" y="2650438"/>
              <a:ext cx="680575" cy="76375"/>
            </a:xfrm>
            <a:custGeom>
              <a:avLst/>
              <a:gdLst/>
              <a:ahLst/>
              <a:cxnLst/>
              <a:rect l="l" t="t" r="r" b="b"/>
              <a:pathLst>
                <a:path w="27223" h="3055" extrusionOk="0">
                  <a:moveTo>
                    <a:pt x="440" y="0"/>
                  </a:moveTo>
                  <a:cubicBezTo>
                    <a:pt x="189" y="0"/>
                    <a:pt x="1" y="209"/>
                    <a:pt x="1" y="460"/>
                  </a:cubicBezTo>
                  <a:lnTo>
                    <a:pt x="1" y="2595"/>
                  </a:lnTo>
                  <a:cubicBezTo>
                    <a:pt x="1" y="2846"/>
                    <a:pt x="189" y="3055"/>
                    <a:pt x="440" y="3055"/>
                  </a:cubicBezTo>
                  <a:lnTo>
                    <a:pt x="26762" y="3055"/>
                  </a:lnTo>
                  <a:cubicBezTo>
                    <a:pt x="27013" y="3055"/>
                    <a:pt x="27222" y="2846"/>
                    <a:pt x="27222" y="2595"/>
                  </a:cubicBezTo>
                  <a:lnTo>
                    <a:pt x="27222" y="460"/>
                  </a:lnTo>
                  <a:cubicBezTo>
                    <a:pt x="27222" y="209"/>
                    <a:pt x="27013" y="0"/>
                    <a:pt x="2676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90" name="Google Shape;2490;p13"/>
            <p:cNvSpPr/>
            <p:nvPr/>
          </p:nvSpPr>
          <p:spPr>
            <a:xfrm>
              <a:off x="1427588" y="2269088"/>
              <a:ext cx="42925" cy="107800"/>
            </a:xfrm>
            <a:custGeom>
              <a:avLst/>
              <a:gdLst/>
              <a:ahLst/>
              <a:cxnLst/>
              <a:rect l="l" t="t" r="r" b="b"/>
              <a:pathLst>
                <a:path w="1717" h="4312" extrusionOk="0">
                  <a:moveTo>
                    <a:pt x="858" y="1"/>
                  </a:moveTo>
                  <a:cubicBezTo>
                    <a:pt x="398" y="1"/>
                    <a:pt x="0" y="377"/>
                    <a:pt x="0" y="859"/>
                  </a:cubicBezTo>
                  <a:lnTo>
                    <a:pt x="0" y="3474"/>
                  </a:lnTo>
                  <a:cubicBezTo>
                    <a:pt x="0" y="3934"/>
                    <a:pt x="398" y="4311"/>
                    <a:pt x="858" y="4311"/>
                  </a:cubicBezTo>
                  <a:cubicBezTo>
                    <a:pt x="1340" y="4311"/>
                    <a:pt x="1716" y="3934"/>
                    <a:pt x="1716" y="3474"/>
                  </a:cubicBezTo>
                  <a:lnTo>
                    <a:pt x="1716" y="859"/>
                  </a:lnTo>
                  <a:cubicBezTo>
                    <a:pt x="1716" y="377"/>
                    <a:pt x="1340" y="1"/>
                    <a:pt x="85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91" name="Google Shape;2491;p13"/>
            <p:cNvSpPr/>
            <p:nvPr/>
          </p:nvSpPr>
          <p:spPr>
            <a:xfrm>
              <a:off x="2131663" y="2269088"/>
              <a:ext cx="42925" cy="107800"/>
            </a:xfrm>
            <a:custGeom>
              <a:avLst/>
              <a:gdLst/>
              <a:ahLst/>
              <a:cxnLst/>
              <a:rect l="l" t="t" r="r" b="b"/>
              <a:pathLst>
                <a:path w="1717" h="4312" extrusionOk="0">
                  <a:moveTo>
                    <a:pt x="858" y="1"/>
                  </a:moveTo>
                  <a:cubicBezTo>
                    <a:pt x="377" y="1"/>
                    <a:pt x="1" y="377"/>
                    <a:pt x="1" y="859"/>
                  </a:cubicBezTo>
                  <a:lnTo>
                    <a:pt x="1" y="3474"/>
                  </a:lnTo>
                  <a:cubicBezTo>
                    <a:pt x="1" y="3923"/>
                    <a:pt x="358" y="4312"/>
                    <a:pt x="822" y="4312"/>
                  </a:cubicBezTo>
                  <a:cubicBezTo>
                    <a:pt x="834" y="4312"/>
                    <a:pt x="846" y="4312"/>
                    <a:pt x="858" y="4311"/>
                  </a:cubicBezTo>
                  <a:cubicBezTo>
                    <a:pt x="870" y="4312"/>
                    <a:pt x="882" y="4312"/>
                    <a:pt x="893" y="4312"/>
                  </a:cubicBezTo>
                  <a:cubicBezTo>
                    <a:pt x="1339" y="4312"/>
                    <a:pt x="1716" y="3923"/>
                    <a:pt x="1716" y="3474"/>
                  </a:cubicBezTo>
                  <a:lnTo>
                    <a:pt x="1716" y="859"/>
                  </a:lnTo>
                  <a:cubicBezTo>
                    <a:pt x="1716" y="377"/>
                    <a:pt x="1319" y="1"/>
                    <a:pt x="85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92" name="Google Shape;2492;p13"/>
            <p:cNvSpPr/>
            <p:nvPr/>
          </p:nvSpPr>
          <p:spPr>
            <a:xfrm>
              <a:off x="1549463" y="2503438"/>
              <a:ext cx="92625" cy="49200"/>
            </a:xfrm>
            <a:custGeom>
              <a:avLst/>
              <a:gdLst/>
              <a:ahLst/>
              <a:cxnLst/>
              <a:rect l="l" t="t" r="r" b="b"/>
              <a:pathLst>
                <a:path w="3705" h="1968" extrusionOk="0">
                  <a:moveTo>
                    <a:pt x="440" y="1"/>
                  </a:moveTo>
                  <a:cubicBezTo>
                    <a:pt x="210" y="1"/>
                    <a:pt x="1" y="210"/>
                    <a:pt x="1" y="461"/>
                  </a:cubicBezTo>
                  <a:lnTo>
                    <a:pt x="1" y="1528"/>
                  </a:lnTo>
                  <a:cubicBezTo>
                    <a:pt x="1" y="1758"/>
                    <a:pt x="210" y="1967"/>
                    <a:pt x="440" y="1967"/>
                  </a:cubicBezTo>
                  <a:lnTo>
                    <a:pt x="3265" y="1967"/>
                  </a:lnTo>
                  <a:cubicBezTo>
                    <a:pt x="3516" y="1967"/>
                    <a:pt x="3704" y="1758"/>
                    <a:pt x="3704" y="1528"/>
                  </a:cubicBezTo>
                  <a:lnTo>
                    <a:pt x="3704" y="461"/>
                  </a:lnTo>
                  <a:cubicBezTo>
                    <a:pt x="3704" y="210"/>
                    <a:pt x="3516" y="1"/>
                    <a:pt x="326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93" name="Google Shape;2493;p13"/>
            <p:cNvSpPr/>
            <p:nvPr/>
          </p:nvSpPr>
          <p:spPr>
            <a:xfrm>
              <a:off x="1962188" y="2503438"/>
              <a:ext cx="93125" cy="49200"/>
            </a:xfrm>
            <a:custGeom>
              <a:avLst/>
              <a:gdLst/>
              <a:ahLst/>
              <a:cxnLst/>
              <a:rect l="l" t="t" r="r" b="b"/>
              <a:pathLst>
                <a:path w="3725" h="1968" extrusionOk="0">
                  <a:moveTo>
                    <a:pt x="461" y="1"/>
                  </a:moveTo>
                  <a:cubicBezTo>
                    <a:pt x="210" y="1"/>
                    <a:pt x="0" y="210"/>
                    <a:pt x="0" y="461"/>
                  </a:cubicBezTo>
                  <a:lnTo>
                    <a:pt x="0" y="1528"/>
                  </a:lnTo>
                  <a:cubicBezTo>
                    <a:pt x="0" y="1758"/>
                    <a:pt x="210" y="1967"/>
                    <a:pt x="461" y="1967"/>
                  </a:cubicBezTo>
                  <a:lnTo>
                    <a:pt x="3264" y="1967"/>
                  </a:lnTo>
                  <a:cubicBezTo>
                    <a:pt x="3516" y="1967"/>
                    <a:pt x="3725" y="1758"/>
                    <a:pt x="3725" y="1528"/>
                  </a:cubicBezTo>
                  <a:lnTo>
                    <a:pt x="3725" y="461"/>
                  </a:lnTo>
                  <a:cubicBezTo>
                    <a:pt x="3725" y="210"/>
                    <a:pt x="3516" y="1"/>
                    <a:pt x="326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94" name="Google Shape;2494;p13"/>
            <p:cNvSpPr/>
            <p:nvPr/>
          </p:nvSpPr>
          <p:spPr>
            <a:xfrm>
              <a:off x="1676063" y="2503438"/>
              <a:ext cx="248475" cy="17800"/>
            </a:xfrm>
            <a:custGeom>
              <a:avLst/>
              <a:gdLst/>
              <a:ahLst/>
              <a:cxnLst/>
              <a:rect l="l" t="t" r="r" b="b"/>
              <a:pathLst>
                <a:path w="9939" h="712" extrusionOk="0">
                  <a:moveTo>
                    <a:pt x="0" y="1"/>
                  </a:moveTo>
                  <a:lnTo>
                    <a:pt x="0" y="712"/>
                  </a:lnTo>
                  <a:lnTo>
                    <a:pt x="9939" y="712"/>
                  </a:lnTo>
                  <a:lnTo>
                    <a:pt x="9939" y="1"/>
                  </a:lnTo>
                  <a:close/>
                </a:path>
              </a:pathLst>
            </a:custGeom>
            <a:solidFill>
              <a:srgbClr val="F6921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95" name="Google Shape;2495;p13"/>
            <p:cNvSpPr/>
            <p:nvPr/>
          </p:nvSpPr>
          <p:spPr>
            <a:xfrm>
              <a:off x="1676063" y="2537438"/>
              <a:ext cx="248475" cy="17825"/>
            </a:xfrm>
            <a:custGeom>
              <a:avLst/>
              <a:gdLst/>
              <a:ahLst/>
              <a:cxnLst/>
              <a:rect l="l" t="t" r="r" b="b"/>
              <a:pathLst>
                <a:path w="9939" h="713" extrusionOk="0">
                  <a:moveTo>
                    <a:pt x="0" y="1"/>
                  </a:moveTo>
                  <a:lnTo>
                    <a:pt x="0" y="712"/>
                  </a:lnTo>
                  <a:lnTo>
                    <a:pt x="9939" y="712"/>
                  </a:lnTo>
                  <a:lnTo>
                    <a:pt x="9939" y="1"/>
                  </a:lnTo>
                  <a:close/>
                </a:path>
              </a:pathLst>
            </a:custGeom>
            <a:solidFill>
              <a:srgbClr val="F6921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96" name="Google Shape;2496;p13"/>
            <p:cNvSpPr/>
            <p:nvPr/>
          </p:nvSpPr>
          <p:spPr>
            <a:xfrm>
              <a:off x="1676063" y="2571963"/>
              <a:ext cx="248475" cy="17300"/>
            </a:xfrm>
            <a:custGeom>
              <a:avLst/>
              <a:gdLst/>
              <a:ahLst/>
              <a:cxnLst/>
              <a:rect l="l" t="t" r="r" b="b"/>
              <a:pathLst>
                <a:path w="9939" h="692" extrusionOk="0">
                  <a:moveTo>
                    <a:pt x="0" y="1"/>
                  </a:moveTo>
                  <a:lnTo>
                    <a:pt x="0" y="691"/>
                  </a:lnTo>
                  <a:lnTo>
                    <a:pt x="9939" y="691"/>
                  </a:lnTo>
                  <a:lnTo>
                    <a:pt x="9939" y="1"/>
                  </a:lnTo>
                  <a:close/>
                </a:path>
              </a:pathLst>
            </a:custGeom>
            <a:solidFill>
              <a:srgbClr val="F6921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97" name="Google Shape;2497;p13"/>
            <p:cNvSpPr/>
            <p:nvPr/>
          </p:nvSpPr>
          <p:spPr>
            <a:xfrm>
              <a:off x="1676063" y="2605963"/>
              <a:ext cx="248475" cy="17800"/>
            </a:xfrm>
            <a:custGeom>
              <a:avLst/>
              <a:gdLst/>
              <a:ahLst/>
              <a:cxnLst/>
              <a:rect l="l" t="t" r="r" b="b"/>
              <a:pathLst>
                <a:path w="9939" h="712" extrusionOk="0">
                  <a:moveTo>
                    <a:pt x="0" y="1"/>
                  </a:moveTo>
                  <a:lnTo>
                    <a:pt x="0" y="712"/>
                  </a:lnTo>
                  <a:lnTo>
                    <a:pt x="9939" y="712"/>
                  </a:lnTo>
                  <a:lnTo>
                    <a:pt x="9939" y="1"/>
                  </a:lnTo>
                  <a:close/>
                </a:path>
              </a:pathLst>
            </a:custGeom>
            <a:solidFill>
              <a:srgbClr val="F6921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98" name="Google Shape;2498;p13"/>
            <p:cNvSpPr/>
            <p:nvPr/>
          </p:nvSpPr>
          <p:spPr>
            <a:xfrm>
              <a:off x="1590263" y="2151388"/>
              <a:ext cx="421650" cy="68550"/>
            </a:xfrm>
            <a:custGeom>
              <a:avLst/>
              <a:gdLst/>
              <a:ahLst/>
              <a:cxnLst/>
              <a:rect l="l" t="t" r="r" b="b"/>
              <a:pathLst>
                <a:path w="16866" h="2742" extrusionOk="0">
                  <a:moveTo>
                    <a:pt x="440" y="1"/>
                  </a:moveTo>
                  <a:cubicBezTo>
                    <a:pt x="189" y="1"/>
                    <a:pt x="1" y="210"/>
                    <a:pt x="1" y="461"/>
                  </a:cubicBezTo>
                  <a:lnTo>
                    <a:pt x="1" y="2282"/>
                  </a:lnTo>
                  <a:cubicBezTo>
                    <a:pt x="1" y="2533"/>
                    <a:pt x="189" y="2742"/>
                    <a:pt x="440" y="2742"/>
                  </a:cubicBezTo>
                  <a:lnTo>
                    <a:pt x="16426" y="2742"/>
                  </a:lnTo>
                  <a:cubicBezTo>
                    <a:pt x="16677" y="2742"/>
                    <a:pt x="16865" y="2533"/>
                    <a:pt x="16865" y="2282"/>
                  </a:cubicBezTo>
                  <a:lnTo>
                    <a:pt x="16865" y="461"/>
                  </a:lnTo>
                  <a:cubicBezTo>
                    <a:pt x="16865" y="210"/>
                    <a:pt x="16677" y="1"/>
                    <a:pt x="16426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99" name="Google Shape;2499;p13"/>
            <p:cNvSpPr/>
            <p:nvPr/>
          </p:nvSpPr>
          <p:spPr>
            <a:xfrm>
              <a:off x="1952763" y="2160813"/>
              <a:ext cx="55475" cy="47125"/>
            </a:xfrm>
            <a:custGeom>
              <a:avLst/>
              <a:gdLst/>
              <a:ahLst/>
              <a:cxnLst/>
              <a:rect l="l" t="t" r="r" b="b"/>
              <a:pathLst>
                <a:path w="2219" h="1885" extrusionOk="0">
                  <a:moveTo>
                    <a:pt x="942" y="1"/>
                  </a:moveTo>
                  <a:cubicBezTo>
                    <a:pt x="419" y="1"/>
                    <a:pt x="1" y="419"/>
                    <a:pt x="1" y="942"/>
                  </a:cubicBezTo>
                  <a:cubicBezTo>
                    <a:pt x="1" y="1510"/>
                    <a:pt x="472" y="1885"/>
                    <a:pt x="958" y="1885"/>
                  </a:cubicBezTo>
                  <a:cubicBezTo>
                    <a:pt x="1189" y="1885"/>
                    <a:pt x="1423" y="1800"/>
                    <a:pt x="1612" y="1612"/>
                  </a:cubicBezTo>
                  <a:cubicBezTo>
                    <a:pt x="2219" y="1005"/>
                    <a:pt x="1800" y="1"/>
                    <a:pt x="942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00" name="Google Shape;2500;p13"/>
            <p:cNvSpPr/>
            <p:nvPr/>
          </p:nvSpPr>
          <p:spPr>
            <a:xfrm>
              <a:off x="1899413" y="2160813"/>
              <a:ext cx="54950" cy="47125"/>
            </a:xfrm>
            <a:custGeom>
              <a:avLst/>
              <a:gdLst/>
              <a:ahLst/>
              <a:cxnLst/>
              <a:rect l="l" t="t" r="r" b="b"/>
              <a:pathLst>
                <a:path w="2198" h="1885" extrusionOk="0">
                  <a:moveTo>
                    <a:pt x="942" y="1"/>
                  </a:moveTo>
                  <a:cubicBezTo>
                    <a:pt x="419" y="1"/>
                    <a:pt x="1" y="419"/>
                    <a:pt x="1" y="942"/>
                  </a:cubicBezTo>
                  <a:cubicBezTo>
                    <a:pt x="1" y="1510"/>
                    <a:pt x="462" y="1885"/>
                    <a:pt x="949" y="1885"/>
                  </a:cubicBezTo>
                  <a:cubicBezTo>
                    <a:pt x="1180" y="1885"/>
                    <a:pt x="1416" y="1800"/>
                    <a:pt x="1612" y="1612"/>
                  </a:cubicBezTo>
                  <a:cubicBezTo>
                    <a:pt x="2198" y="1005"/>
                    <a:pt x="1779" y="1"/>
                    <a:pt x="94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01" name="Google Shape;2501;p13"/>
            <p:cNvSpPr/>
            <p:nvPr/>
          </p:nvSpPr>
          <p:spPr>
            <a:xfrm>
              <a:off x="1593938" y="2160813"/>
              <a:ext cx="55475" cy="47125"/>
            </a:xfrm>
            <a:custGeom>
              <a:avLst/>
              <a:gdLst/>
              <a:ahLst/>
              <a:cxnLst/>
              <a:rect l="l" t="t" r="r" b="b"/>
              <a:pathLst>
                <a:path w="2219" h="1885" extrusionOk="0">
                  <a:moveTo>
                    <a:pt x="1276" y="1"/>
                  </a:moveTo>
                  <a:cubicBezTo>
                    <a:pt x="419" y="1"/>
                    <a:pt x="0" y="1005"/>
                    <a:pt x="607" y="1612"/>
                  </a:cubicBezTo>
                  <a:cubicBezTo>
                    <a:pt x="796" y="1800"/>
                    <a:pt x="1030" y="1885"/>
                    <a:pt x="1260" y="1885"/>
                  </a:cubicBezTo>
                  <a:cubicBezTo>
                    <a:pt x="1747" y="1885"/>
                    <a:pt x="2218" y="1510"/>
                    <a:pt x="2218" y="942"/>
                  </a:cubicBezTo>
                  <a:cubicBezTo>
                    <a:pt x="2218" y="419"/>
                    <a:pt x="1800" y="1"/>
                    <a:pt x="1276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02" name="Google Shape;2502;p13"/>
            <p:cNvSpPr/>
            <p:nvPr/>
          </p:nvSpPr>
          <p:spPr>
            <a:xfrm>
              <a:off x="1647288" y="2160788"/>
              <a:ext cx="55475" cy="47400"/>
            </a:xfrm>
            <a:custGeom>
              <a:avLst/>
              <a:gdLst/>
              <a:ahLst/>
              <a:cxnLst/>
              <a:rect l="l" t="t" r="r" b="b"/>
              <a:pathLst>
                <a:path w="2219" h="1896" extrusionOk="0">
                  <a:moveTo>
                    <a:pt x="1313" y="1"/>
                  </a:moveTo>
                  <a:cubicBezTo>
                    <a:pt x="1301" y="1"/>
                    <a:pt x="1289" y="1"/>
                    <a:pt x="1277" y="2"/>
                  </a:cubicBezTo>
                  <a:cubicBezTo>
                    <a:pt x="440" y="2"/>
                    <a:pt x="0" y="1006"/>
                    <a:pt x="607" y="1613"/>
                  </a:cubicBezTo>
                  <a:cubicBezTo>
                    <a:pt x="803" y="1808"/>
                    <a:pt x="1039" y="1895"/>
                    <a:pt x="1271" y="1895"/>
                  </a:cubicBezTo>
                  <a:cubicBezTo>
                    <a:pt x="1757" y="1895"/>
                    <a:pt x="2218" y="1510"/>
                    <a:pt x="2218" y="943"/>
                  </a:cubicBezTo>
                  <a:cubicBezTo>
                    <a:pt x="2218" y="432"/>
                    <a:pt x="1819" y="1"/>
                    <a:pt x="131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03" name="Google Shape;2503;p13"/>
            <p:cNvSpPr/>
            <p:nvPr/>
          </p:nvSpPr>
          <p:spPr>
            <a:xfrm>
              <a:off x="1718413" y="2160813"/>
              <a:ext cx="165325" cy="47100"/>
            </a:xfrm>
            <a:custGeom>
              <a:avLst/>
              <a:gdLst/>
              <a:ahLst/>
              <a:cxnLst/>
              <a:rect l="l" t="t" r="r" b="b"/>
              <a:pathLst>
                <a:path w="6613" h="1884" extrusionOk="0">
                  <a:moveTo>
                    <a:pt x="1" y="1"/>
                  </a:moveTo>
                  <a:lnTo>
                    <a:pt x="1" y="1884"/>
                  </a:lnTo>
                  <a:lnTo>
                    <a:pt x="6613" y="1884"/>
                  </a:lnTo>
                  <a:lnTo>
                    <a:pt x="6613" y="1"/>
                  </a:lnTo>
                  <a:close/>
                </a:path>
              </a:pathLst>
            </a:custGeom>
            <a:solidFill>
              <a:srgbClr val="7A412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</p:spTree>
    <p:extLst>
      <p:ext uri="{BB962C8B-B14F-4D97-AF65-F5344CB8AC3E}">
        <p14:creationId xmlns:p14="http://schemas.microsoft.com/office/powerpoint/2010/main" val="1856469902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1" preserve="1">
  <p:cSld name="Title Only 1">
    <p:spTree>
      <p:nvGrpSpPr>
        <p:cNvPr id="1" name="Shape 25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05" name="Google Shape;2505;p14"/>
          <p:cNvGrpSpPr/>
          <p:nvPr/>
        </p:nvGrpSpPr>
        <p:grpSpPr>
          <a:xfrm rot="966816">
            <a:off x="10810079" y="2382338"/>
            <a:ext cx="858371" cy="897132"/>
            <a:chOff x="3586913" y="4050713"/>
            <a:chExt cx="498538" cy="521050"/>
          </a:xfrm>
        </p:grpSpPr>
        <p:sp>
          <p:nvSpPr>
            <p:cNvPr id="2506" name="Google Shape;2506;p14"/>
            <p:cNvSpPr/>
            <p:nvPr/>
          </p:nvSpPr>
          <p:spPr>
            <a:xfrm>
              <a:off x="3624050" y="4313338"/>
              <a:ext cx="424775" cy="120325"/>
            </a:xfrm>
            <a:custGeom>
              <a:avLst/>
              <a:gdLst/>
              <a:ahLst/>
              <a:cxnLst/>
              <a:rect l="l" t="t" r="r" b="b"/>
              <a:pathLst>
                <a:path w="16991" h="4813" extrusionOk="0">
                  <a:moveTo>
                    <a:pt x="1068" y="0"/>
                  </a:moveTo>
                  <a:cubicBezTo>
                    <a:pt x="482" y="0"/>
                    <a:pt x="1" y="482"/>
                    <a:pt x="1" y="1067"/>
                  </a:cubicBezTo>
                  <a:lnTo>
                    <a:pt x="1" y="3746"/>
                  </a:lnTo>
                  <a:cubicBezTo>
                    <a:pt x="1" y="4331"/>
                    <a:pt x="482" y="4813"/>
                    <a:pt x="1068" y="4813"/>
                  </a:cubicBezTo>
                  <a:lnTo>
                    <a:pt x="16216" y="4813"/>
                  </a:lnTo>
                  <a:cubicBezTo>
                    <a:pt x="16342" y="4813"/>
                    <a:pt x="16468" y="4792"/>
                    <a:pt x="16991" y="4750"/>
                  </a:cubicBezTo>
                  <a:lnTo>
                    <a:pt x="16991" y="63"/>
                  </a:lnTo>
                  <a:cubicBezTo>
                    <a:pt x="16468" y="21"/>
                    <a:pt x="16342" y="0"/>
                    <a:pt x="16196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07" name="Google Shape;2507;p14"/>
            <p:cNvSpPr/>
            <p:nvPr/>
          </p:nvSpPr>
          <p:spPr>
            <a:xfrm>
              <a:off x="3616200" y="4304963"/>
              <a:ext cx="439425" cy="133925"/>
            </a:xfrm>
            <a:custGeom>
              <a:avLst/>
              <a:gdLst/>
              <a:ahLst/>
              <a:cxnLst/>
              <a:rect l="l" t="t" r="r" b="b"/>
              <a:pathLst>
                <a:path w="17577" h="5357" extrusionOk="0">
                  <a:moveTo>
                    <a:pt x="1068" y="1"/>
                  </a:moveTo>
                  <a:cubicBezTo>
                    <a:pt x="482" y="1"/>
                    <a:pt x="1" y="482"/>
                    <a:pt x="1" y="1068"/>
                  </a:cubicBezTo>
                  <a:lnTo>
                    <a:pt x="1" y="4290"/>
                  </a:lnTo>
                  <a:cubicBezTo>
                    <a:pt x="1" y="4876"/>
                    <a:pt x="482" y="5357"/>
                    <a:pt x="1068" y="5357"/>
                  </a:cubicBezTo>
                  <a:lnTo>
                    <a:pt x="17577" y="5357"/>
                  </a:lnTo>
                  <a:lnTo>
                    <a:pt x="17577" y="4876"/>
                  </a:lnTo>
                  <a:lnTo>
                    <a:pt x="1612" y="4876"/>
                  </a:lnTo>
                  <a:cubicBezTo>
                    <a:pt x="1005" y="4876"/>
                    <a:pt x="545" y="4394"/>
                    <a:pt x="545" y="3809"/>
                  </a:cubicBezTo>
                  <a:lnTo>
                    <a:pt x="545" y="1549"/>
                  </a:lnTo>
                  <a:cubicBezTo>
                    <a:pt x="545" y="963"/>
                    <a:pt x="1005" y="482"/>
                    <a:pt x="1612" y="482"/>
                  </a:cubicBezTo>
                  <a:lnTo>
                    <a:pt x="17577" y="482"/>
                  </a:lnTo>
                  <a:lnTo>
                    <a:pt x="17577" y="1"/>
                  </a:ln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08" name="Google Shape;2508;p14"/>
            <p:cNvSpPr/>
            <p:nvPr/>
          </p:nvSpPr>
          <p:spPr>
            <a:xfrm>
              <a:off x="3593725" y="4446713"/>
              <a:ext cx="483875" cy="120350"/>
            </a:xfrm>
            <a:custGeom>
              <a:avLst/>
              <a:gdLst/>
              <a:ahLst/>
              <a:cxnLst/>
              <a:rect l="l" t="t" r="r" b="b"/>
              <a:pathLst>
                <a:path w="19355" h="4814" extrusionOk="0">
                  <a:moveTo>
                    <a:pt x="795" y="1"/>
                  </a:moveTo>
                  <a:cubicBezTo>
                    <a:pt x="649" y="1"/>
                    <a:pt x="523" y="43"/>
                    <a:pt x="0" y="84"/>
                  </a:cubicBezTo>
                  <a:lnTo>
                    <a:pt x="0" y="4750"/>
                  </a:lnTo>
                  <a:cubicBezTo>
                    <a:pt x="523" y="4792"/>
                    <a:pt x="649" y="4813"/>
                    <a:pt x="774" y="4813"/>
                  </a:cubicBezTo>
                  <a:lnTo>
                    <a:pt x="18287" y="4813"/>
                  </a:lnTo>
                  <a:cubicBezTo>
                    <a:pt x="18873" y="4813"/>
                    <a:pt x="19354" y="4332"/>
                    <a:pt x="19354" y="3746"/>
                  </a:cubicBezTo>
                  <a:lnTo>
                    <a:pt x="19354" y="1068"/>
                  </a:lnTo>
                  <a:cubicBezTo>
                    <a:pt x="19354" y="482"/>
                    <a:pt x="18873" y="1"/>
                    <a:pt x="18287" y="1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09" name="Google Shape;2509;p14"/>
            <p:cNvSpPr/>
            <p:nvPr/>
          </p:nvSpPr>
          <p:spPr>
            <a:xfrm>
              <a:off x="3586925" y="4438863"/>
              <a:ext cx="498525" cy="132900"/>
            </a:xfrm>
            <a:custGeom>
              <a:avLst/>
              <a:gdLst/>
              <a:ahLst/>
              <a:cxnLst/>
              <a:rect l="l" t="t" r="r" b="b"/>
              <a:pathLst>
                <a:path w="19941" h="5316" extrusionOk="0">
                  <a:moveTo>
                    <a:pt x="0" y="1"/>
                  </a:moveTo>
                  <a:lnTo>
                    <a:pt x="0" y="461"/>
                  </a:lnTo>
                  <a:lnTo>
                    <a:pt x="18329" y="461"/>
                  </a:lnTo>
                  <a:cubicBezTo>
                    <a:pt x="18915" y="461"/>
                    <a:pt x="19396" y="943"/>
                    <a:pt x="19396" y="1528"/>
                  </a:cubicBezTo>
                  <a:lnTo>
                    <a:pt x="19396" y="3809"/>
                  </a:lnTo>
                  <a:cubicBezTo>
                    <a:pt x="19396" y="4395"/>
                    <a:pt x="18915" y="4855"/>
                    <a:pt x="18329" y="4855"/>
                  </a:cubicBezTo>
                  <a:lnTo>
                    <a:pt x="0" y="4855"/>
                  </a:lnTo>
                  <a:lnTo>
                    <a:pt x="0" y="5316"/>
                  </a:lnTo>
                  <a:lnTo>
                    <a:pt x="18873" y="5316"/>
                  </a:lnTo>
                  <a:cubicBezTo>
                    <a:pt x="19459" y="5316"/>
                    <a:pt x="19940" y="4855"/>
                    <a:pt x="19940" y="4269"/>
                  </a:cubicBezTo>
                  <a:lnTo>
                    <a:pt x="19940" y="1047"/>
                  </a:lnTo>
                  <a:cubicBezTo>
                    <a:pt x="19940" y="461"/>
                    <a:pt x="19459" y="1"/>
                    <a:pt x="18873" y="1"/>
                  </a:cubicBezTo>
                  <a:close/>
                </a:path>
              </a:pathLst>
            </a:custGeom>
            <a:solidFill>
              <a:srgbClr val="39B44A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10" name="Google Shape;2510;p14"/>
            <p:cNvSpPr/>
            <p:nvPr/>
          </p:nvSpPr>
          <p:spPr>
            <a:xfrm>
              <a:off x="3762150" y="4050713"/>
              <a:ext cx="73775" cy="51325"/>
            </a:xfrm>
            <a:custGeom>
              <a:avLst/>
              <a:gdLst/>
              <a:ahLst/>
              <a:cxnLst/>
              <a:rect l="l" t="t" r="r" b="b"/>
              <a:pathLst>
                <a:path w="2951" h="2053" extrusionOk="0">
                  <a:moveTo>
                    <a:pt x="128" y="0"/>
                  </a:moveTo>
                  <a:cubicBezTo>
                    <a:pt x="86" y="0"/>
                    <a:pt x="44" y="1"/>
                    <a:pt x="1" y="2"/>
                  </a:cubicBezTo>
                  <a:cubicBezTo>
                    <a:pt x="1" y="2"/>
                    <a:pt x="879" y="1968"/>
                    <a:pt x="2951" y="2052"/>
                  </a:cubicBezTo>
                  <a:cubicBezTo>
                    <a:pt x="2951" y="2052"/>
                    <a:pt x="2951" y="0"/>
                    <a:pt x="128" y="0"/>
                  </a:cubicBezTo>
                  <a:close/>
                </a:path>
              </a:pathLst>
            </a:custGeom>
            <a:solidFill>
              <a:srgbClr val="8BC53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11" name="Google Shape;2511;p14"/>
            <p:cNvSpPr/>
            <p:nvPr/>
          </p:nvSpPr>
          <p:spPr>
            <a:xfrm>
              <a:off x="3831725" y="4053363"/>
              <a:ext cx="28275" cy="81100"/>
            </a:xfrm>
            <a:custGeom>
              <a:avLst/>
              <a:gdLst/>
              <a:ahLst/>
              <a:cxnLst/>
              <a:rect l="l" t="t" r="r" b="b"/>
              <a:pathLst>
                <a:path w="1131" h="3244" extrusionOk="0">
                  <a:moveTo>
                    <a:pt x="1109" y="0"/>
                  </a:moveTo>
                  <a:cubicBezTo>
                    <a:pt x="1067" y="21"/>
                    <a:pt x="1005" y="42"/>
                    <a:pt x="963" y="63"/>
                  </a:cubicBezTo>
                  <a:cubicBezTo>
                    <a:pt x="900" y="84"/>
                    <a:pt x="837" y="105"/>
                    <a:pt x="795" y="147"/>
                  </a:cubicBezTo>
                  <a:cubicBezTo>
                    <a:pt x="733" y="189"/>
                    <a:pt x="670" y="230"/>
                    <a:pt x="586" y="293"/>
                  </a:cubicBezTo>
                  <a:cubicBezTo>
                    <a:pt x="544" y="356"/>
                    <a:pt x="482" y="440"/>
                    <a:pt x="398" y="523"/>
                  </a:cubicBezTo>
                  <a:cubicBezTo>
                    <a:pt x="356" y="607"/>
                    <a:pt x="293" y="712"/>
                    <a:pt x="251" y="795"/>
                  </a:cubicBezTo>
                  <a:cubicBezTo>
                    <a:pt x="210" y="900"/>
                    <a:pt x="189" y="1005"/>
                    <a:pt x="147" y="1130"/>
                  </a:cubicBezTo>
                  <a:cubicBezTo>
                    <a:pt x="126" y="1235"/>
                    <a:pt x="84" y="1339"/>
                    <a:pt x="84" y="1465"/>
                  </a:cubicBezTo>
                  <a:cubicBezTo>
                    <a:pt x="0" y="2051"/>
                    <a:pt x="21" y="2658"/>
                    <a:pt x="126" y="3243"/>
                  </a:cubicBezTo>
                  <a:lnTo>
                    <a:pt x="147" y="3243"/>
                  </a:lnTo>
                  <a:cubicBezTo>
                    <a:pt x="147" y="3243"/>
                    <a:pt x="147" y="3013"/>
                    <a:pt x="168" y="2678"/>
                  </a:cubicBezTo>
                  <a:cubicBezTo>
                    <a:pt x="189" y="2532"/>
                    <a:pt x="210" y="2344"/>
                    <a:pt x="231" y="2134"/>
                  </a:cubicBezTo>
                  <a:cubicBezTo>
                    <a:pt x="272" y="1925"/>
                    <a:pt x="314" y="1716"/>
                    <a:pt x="377" y="1507"/>
                  </a:cubicBezTo>
                  <a:cubicBezTo>
                    <a:pt x="398" y="1402"/>
                    <a:pt x="440" y="1298"/>
                    <a:pt x="461" y="1214"/>
                  </a:cubicBezTo>
                  <a:cubicBezTo>
                    <a:pt x="503" y="1130"/>
                    <a:pt x="544" y="1046"/>
                    <a:pt x="586" y="963"/>
                  </a:cubicBezTo>
                  <a:cubicBezTo>
                    <a:pt x="628" y="858"/>
                    <a:pt x="670" y="774"/>
                    <a:pt x="712" y="691"/>
                  </a:cubicBezTo>
                  <a:cubicBezTo>
                    <a:pt x="754" y="628"/>
                    <a:pt x="775" y="544"/>
                    <a:pt x="816" y="481"/>
                  </a:cubicBezTo>
                  <a:lnTo>
                    <a:pt x="942" y="293"/>
                  </a:lnTo>
                  <a:cubicBezTo>
                    <a:pt x="963" y="251"/>
                    <a:pt x="1005" y="209"/>
                    <a:pt x="1026" y="168"/>
                  </a:cubicBezTo>
                  <a:cubicBezTo>
                    <a:pt x="1088" y="84"/>
                    <a:pt x="1130" y="42"/>
                    <a:pt x="1130" y="42"/>
                  </a:cubicBezTo>
                  <a:lnTo>
                    <a:pt x="1109" y="0"/>
                  </a:lnTo>
                  <a:close/>
                </a:path>
              </a:pathLst>
            </a:custGeom>
            <a:solidFill>
              <a:srgbClr val="A57C5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12" name="Google Shape;2512;p14"/>
            <p:cNvSpPr/>
            <p:nvPr/>
          </p:nvSpPr>
          <p:spPr>
            <a:xfrm>
              <a:off x="3706700" y="4094763"/>
              <a:ext cx="258950" cy="210475"/>
            </a:xfrm>
            <a:custGeom>
              <a:avLst/>
              <a:gdLst/>
              <a:ahLst/>
              <a:cxnLst/>
              <a:rect l="l" t="t" r="r" b="b"/>
              <a:pathLst>
                <a:path w="10358" h="8419" extrusionOk="0">
                  <a:moveTo>
                    <a:pt x="3320" y="1"/>
                  </a:moveTo>
                  <a:cubicBezTo>
                    <a:pt x="2754" y="1"/>
                    <a:pt x="2145" y="134"/>
                    <a:pt x="1612" y="583"/>
                  </a:cubicBezTo>
                  <a:cubicBezTo>
                    <a:pt x="314" y="1671"/>
                    <a:pt x="1" y="4224"/>
                    <a:pt x="775" y="5647"/>
                  </a:cubicBezTo>
                  <a:cubicBezTo>
                    <a:pt x="1393" y="6736"/>
                    <a:pt x="2225" y="8418"/>
                    <a:pt x="3714" y="8418"/>
                  </a:cubicBezTo>
                  <a:cubicBezTo>
                    <a:pt x="4141" y="8418"/>
                    <a:pt x="4623" y="8280"/>
                    <a:pt x="5169" y="7948"/>
                  </a:cubicBezTo>
                  <a:cubicBezTo>
                    <a:pt x="5717" y="8278"/>
                    <a:pt x="6199" y="8416"/>
                    <a:pt x="6626" y="8416"/>
                  </a:cubicBezTo>
                  <a:cubicBezTo>
                    <a:pt x="8123" y="8416"/>
                    <a:pt x="8944" y="6721"/>
                    <a:pt x="9563" y="5647"/>
                  </a:cubicBezTo>
                  <a:cubicBezTo>
                    <a:pt x="10358" y="4245"/>
                    <a:pt x="10044" y="1671"/>
                    <a:pt x="8726" y="583"/>
                  </a:cubicBezTo>
                  <a:cubicBezTo>
                    <a:pt x="8201" y="134"/>
                    <a:pt x="7597" y="1"/>
                    <a:pt x="7033" y="1"/>
                  </a:cubicBezTo>
                  <a:cubicBezTo>
                    <a:pt x="6202" y="1"/>
                    <a:pt x="5455" y="290"/>
                    <a:pt x="5169" y="290"/>
                  </a:cubicBezTo>
                  <a:cubicBezTo>
                    <a:pt x="4895" y="290"/>
                    <a:pt x="4153" y="1"/>
                    <a:pt x="3320" y="1"/>
                  </a:cubicBez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13" name="Google Shape;2513;p14"/>
            <p:cNvSpPr/>
            <p:nvPr/>
          </p:nvSpPr>
          <p:spPr>
            <a:xfrm>
              <a:off x="3624038" y="4313338"/>
              <a:ext cx="424775" cy="120325"/>
            </a:xfrm>
            <a:custGeom>
              <a:avLst/>
              <a:gdLst/>
              <a:ahLst/>
              <a:cxnLst/>
              <a:rect l="l" t="t" r="r" b="b"/>
              <a:pathLst>
                <a:path w="16991" h="4813" extrusionOk="0">
                  <a:moveTo>
                    <a:pt x="1068" y="0"/>
                  </a:moveTo>
                  <a:cubicBezTo>
                    <a:pt x="482" y="0"/>
                    <a:pt x="1" y="482"/>
                    <a:pt x="1" y="1067"/>
                  </a:cubicBezTo>
                  <a:lnTo>
                    <a:pt x="1" y="3746"/>
                  </a:lnTo>
                  <a:cubicBezTo>
                    <a:pt x="1" y="4331"/>
                    <a:pt x="482" y="4813"/>
                    <a:pt x="1068" y="4813"/>
                  </a:cubicBezTo>
                  <a:lnTo>
                    <a:pt x="16216" y="4813"/>
                  </a:lnTo>
                  <a:cubicBezTo>
                    <a:pt x="16342" y="4813"/>
                    <a:pt x="16468" y="4792"/>
                    <a:pt x="16991" y="4750"/>
                  </a:cubicBezTo>
                  <a:lnTo>
                    <a:pt x="16991" y="63"/>
                  </a:lnTo>
                  <a:cubicBezTo>
                    <a:pt x="16468" y="21"/>
                    <a:pt x="16342" y="0"/>
                    <a:pt x="16196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14" name="Google Shape;2514;p14"/>
            <p:cNvSpPr/>
            <p:nvPr/>
          </p:nvSpPr>
          <p:spPr>
            <a:xfrm>
              <a:off x="3616188" y="4304963"/>
              <a:ext cx="439425" cy="133925"/>
            </a:xfrm>
            <a:custGeom>
              <a:avLst/>
              <a:gdLst/>
              <a:ahLst/>
              <a:cxnLst/>
              <a:rect l="l" t="t" r="r" b="b"/>
              <a:pathLst>
                <a:path w="17577" h="5357" extrusionOk="0">
                  <a:moveTo>
                    <a:pt x="1068" y="1"/>
                  </a:moveTo>
                  <a:cubicBezTo>
                    <a:pt x="482" y="1"/>
                    <a:pt x="1" y="482"/>
                    <a:pt x="1" y="1068"/>
                  </a:cubicBezTo>
                  <a:lnTo>
                    <a:pt x="1" y="4290"/>
                  </a:lnTo>
                  <a:cubicBezTo>
                    <a:pt x="1" y="4876"/>
                    <a:pt x="482" y="5357"/>
                    <a:pt x="1068" y="5357"/>
                  </a:cubicBezTo>
                  <a:lnTo>
                    <a:pt x="17577" y="5357"/>
                  </a:lnTo>
                  <a:lnTo>
                    <a:pt x="17577" y="4876"/>
                  </a:lnTo>
                  <a:lnTo>
                    <a:pt x="1612" y="4876"/>
                  </a:lnTo>
                  <a:cubicBezTo>
                    <a:pt x="1005" y="4876"/>
                    <a:pt x="545" y="4394"/>
                    <a:pt x="545" y="3809"/>
                  </a:cubicBezTo>
                  <a:lnTo>
                    <a:pt x="545" y="1549"/>
                  </a:lnTo>
                  <a:cubicBezTo>
                    <a:pt x="545" y="963"/>
                    <a:pt x="1005" y="482"/>
                    <a:pt x="1612" y="482"/>
                  </a:cubicBezTo>
                  <a:lnTo>
                    <a:pt x="17577" y="482"/>
                  </a:lnTo>
                  <a:lnTo>
                    <a:pt x="17577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15" name="Google Shape;2515;p14"/>
            <p:cNvSpPr/>
            <p:nvPr/>
          </p:nvSpPr>
          <p:spPr>
            <a:xfrm>
              <a:off x="3593713" y="4446713"/>
              <a:ext cx="483875" cy="120350"/>
            </a:xfrm>
            <a:custGeom>
              <a:avLst/>
              <a:gdLst/>
              <a:ahLst/>
              <a:cxnLst/>
              <a:rect l="l" t="t" r="r" b="b"/>
              <a:pathLst>
                <a:path w="19355" h="4814" extrusionOk="0">
                  <a:moveTo>
                    <a:pt x="795" y="1"/>
                  </a:moveTo>
                  <a:cubicBezTo>
                    <a:pt x="649" y="1"/>
                    <a:pt x="523" y="43"/>
                    <a:pt x="0" y="84"/>
                  </a:cubicBezTo>
                  <a:lnTo>
                    <a:pt x="0" y="4750"/>
                  </a:lnTo>
                  <a:cubicBezTo>
                    <a:pt x="523" y="4792"/>
                    <a:pt x="649" y="4813"/>
                    <a:pt x="774" y="4813"/>
                  </a:cubicBezTo>
                  <a:lnTo>
                    <a:pt x="18287" y="4813"/>
                  </a:lnTo>
                  <a:cubicBezTo>
                    <a:pt x="18873" y="4813"/>
                    <a:pt x="19354" y="4332"/>
                    <a:pt x="19354" y="3746"/>
                  </a:cubicBezTo>
                  <a:lnTo>
                    <a:pt x="19354" y="1068"/>
                  </a:lnTo>
                  <a:cubicBezTo>
                    <a:pt x="19354" y="482"/>
                    <a:pt x="18873" y="1"/>
                    <a:pt x="18287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16" name="Google Shape;2516;p14"/>
            <p:cNvSpPr/>
            <p:nvPr/>
          </p:nvSpPr>
          <p:spPr>
            <a:xfrm>
              <a:off x="3586913" y="4438863"/>
              <a:ext cx="498525" cy="132900"/>
            </a:xfrm>
            <a:custGeom>
              <a:avLst/>
              <a:gdLst/>
              <a:ahLst/>
              <a:cxnLst/>
              <a:rect l="l" t="t" r="r" b="b"/>
              <a:pathLst>
                <a:path w="19941" h="5316" extrusionOk="0">
                  <a:moveTo>
                    <a:pt x="0" y="1"/>
                  </a:moveTo>
                  <a:lnTo>
                    <a:pt x="0" y="461"/>
                  </a:lnTo>
                  <a:lnTo>
                    <a:pt x="18329" y="461"/>
                  </a:lnTo>
                  <a:cubicBezTo>
                    <a:pt x="18915" y="461"/>
                    <a:pt x="19396" y="943"/>
                    <a:pt x="19396" y="1528"/>
                  </a:cubicBezTo>
                  <a:lnTo>
                    <a:pt x="19396" y="3809"/>
                  </a:lnTo>
                  <a:cubicBezTo>
                    <a:pt x="19396" y="4395"/>
                    <a:pt x="18915" y="4855"/>
                    <a:pt x="18329" y="4855"/>
                  </a:cubicBezTo>
                  <a:lnTo>
                    <a:pt x="0" y="4855"/>
                  </a:lnTo>
                  <a:lnTo>
                    <a:pt x="0" y="5316"/>
                  </a:lnTo>
                  <a:lnTo>
                    <a:pt x="18873" y="5316"/>
                  </a:lnTo>
                  <a:cubicBezTo>
                    <a:pt x="19459" y="5316"/>
                    <a:pt x="19940" y="4855"/>
                    <a:pt x="19940" y="4269"/>
                  </a:cubicBezTo>
                  <a:lnTo>
                    <a:pt x="19940" y="1047"/>
                  </a:lnTo>
                  <a:cubicBezTo>
                    <a:pt x="19940" y="461"/>
                    <a:pt x="19459" y="1"/>
                    <a:pt x="18873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17" name="Google Shape;2517;p14"/>
            <p:cNvSpPr/>
            <p:nvPr/>
          </p:nvSpPr>
          <p:spPr>
            <a:xfrm>
              <a:off x="3762138" y="4050713"/>
              <a:ext cx="73775" cy="51325"/>
            </a:xfrm>
            <a:custGeom>
              <a:avLst/>
              <a:gdLst/>
              <a:ahLst/>
              <a:cxnLst/>
              <a:rect l="l" t="t" r="r" b="b"/>
              <a:pathLst>
                <a:path w="2951" h="2053" extrusionOk="0">
                  <a:moveTo>
                    <a:pt x="128" y="0"/>
                  </a:moveTo>
                  <a:cubicBezTo>
                    <a:pt x="86" y="0"/>
                    <a:pt x="44" y="1"/>
                    <a:pt x="1" y="2"/>
                  </a:cubicBezTo>
                  <a:cubicBezTo>
                    <a:pt x="1" y="2"/>
                    <a:pt x="879" y="1968"/>
                    <a:pt x="2951" y="2052"/>
                  </a:cubicBezTo>
                  <a:cubicBezTo>
                    <a:pt x="2951" y="2052"/>
                    <a:pt x="2951" y="0"/>
                    <a:pt x="128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18" name="Google Shape;2518;p14"/>
            <p:cNvSpPr/>
            <p:nvPr/>
          </p:nvSpPr>
          <p:spPr>
            <a:xfrm>
              <a:off x="3831713" y="4053363"/>
              <a:ext cx="28275" cy="81100"/>
            </a:xfrm>
            <a:custGeom>
              <a:avLst/>
              <a:gdLst/>
              <a:ahLst/>
              <a:cxnLst/>
              <a:rect l="l" t="t" r="r" b="b"/>
              <a:pathLst>
                <a:path w="1131" h="3244" extrusionOk="0">
                  <a:moveTo>
                    <a:pt x="1109" y="0"/>
                  </a:moveTo>
                  <a:cubicBezTo>
                    <a:pt x="1067" y="21"/>
                    <a:pt x="1005" y="42"/>
                    <a:pt x="963" y="63"/>
                  </a:cubicBezTo>
                  <a:cubicBezTo>
                    <a:pt x="900" y="84"/>
                    <a:pt x="837" y="105"/>
                    <a:pt x="795" y="147"/>
                  </a:cubicBezTo>
                  <a:cubicBezTo>
                    <a:pt x="733" y="189"/>
                    <a:pt x="670" y="230"/>
                    <a:pt x="586" y="293"/>
                  </a:cubicBezTo>
                  <a:cubicBezTo>
                    <a:pt x="544" y="356"/>
                    <a:pt x="482" y="440"/>
                    <a:pt x="398" y="523"/>
                  </a:cubicBezTo>
                  <a:cubicBezTo>
                    <a:pt x="356" y="607"/>
                    <a:pt x="293" y="712"/>
                    <a:pt x="251" y="795"/>
                  </a:cubicBezTo>
                  <a:cubicBezTo>
                    <a:pt x="210" y="900"/>
                    <a:pt x="189" y="1005"/>
                    <a:pt x="147" y="1130"/>
                  </a:cubicBezTo>
                  <a:cubicBezTo>
                    <a:pt x="126" y="1235"/>
                    <a:pt x="84" y="1339"/>
                    <a:pt x="84" y="1465"/>
                  </a:cubicBezTo>
                  <a:cubicBezTo>
                    <a:pt x="0" y="2051"/>
                    <a:pt x="21" y="2658"/>
                    <a:pt x="126" y="3243"/>
                  </a:cubicBezTo>
                  <a:lnTo>
                    <a:pt x="147" y="3243"/>
                  </a:lnTo>
                  <a:cubicBezTo>
                    <a:pt x="147" y="3243"/>
                    <a:pt x="147" y="3013"/>
                    <a:pt x="168" y="2678"/>
                  </a:cubicBezTo>
                  <a:cubicBezTo>
                    <a:pt x="189" y="2532"/>
                    <a:pt x="210" y="2344"/>
                    <a:pt x="231" y="2134"/>
                  </a:cubicBezTo>
                  <a:cubicBezTo>
                    <a:pt x="272" y="1925"/>
                    <a:pt x="314" y="1716"/>
                    <a:pt x="377" y="1507"/>
                  </a:cubicBezTo>
                  <a:cubicBezTo>
                    <a:pt x="398" y="1402"/>
                    <a:pt x="440" y="1298"/>
                    <a:pt x="461" y="1214"/>
                  </a:cubicBezTo>
                  <a:cubicBezTo>
                    <a:pt x="503" y="1130"/>
                    <a:pt x="544" y="1046"/>
                    <a:pt x="586" y="963"/>
                  </a:cubicBezTo>
                  <a:cubicBezTo>
                    <a:pt x="628" y="858"/>
                    <a:pt x="670" y="774"/>
                    <a:pt x="712" y="691"/>
                  </a:cubicBezTo>
                  <a:cubicBezTo>
                    <a:pt x="754" y="628"/>
                    <a:pt x="775" y="544"/>
                    <a:pt x="816" y="481"/>
                  </a:cubicBezTo>
                  <a:lnTo>
                    <a:pt x="942" y="293"/>
                  </a:lnTo>
                  <a:cubicBezTo>
                    <a:pt x="963" y="251"/>
                    <a:pt x="1005" y="209"/>
                    <a:pt x="1026" y="168"/>
                  </a:cubicBezTo>
                  <a:cubicBezTo>
                    <a:pt x="1088" y="84"/>
                    <a:pt x="1130" y="42"/>
                    <a:pt x="1130" y="42"/>
                  </a:cubicBezTo>
                  <a:lnTo>
                    <a:pt x="1109" y="0"/>
                  </a:lnTo>
                  <a:close/>
                </a:path>
              </a:pathLst>
            </a:custGeom>
            <a:solidFill>
              <a:srgbClr val="A5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19" name="Google Shape;2519;p14"/>
            <p:cNvSpPr/>
            <p:nvPr/>
          </p:nvSpPr>
          <p:spPr>
            <a:xfrm>
              <a:off x="3706688" y="4094763"/>
              <a:ext cx="258950" cy="210475"/>
            </a:xfrm>
            <a:custGeom>
              <a:avLst/>
              <a:gdLst/>
              <a:ahLst/>
              <a:cxnLst/>
              <a:rect l="l" t="t" r="r" b="b"/>
              <a:pathLst>
                <a:path w="10358" h="8419" extrusionOk="0">
                  <a:moveTo>
                    <a:pt x="3320" y="1"/>
                  </a:moveTo>
                  <a:cubicBezTo>
                    <a:pt x="2754" y="1"/>
                    <a:pt x="2145" y="134"/>
                    <a:pt x="1612" y="583"/>
                  </a:cubicBezTo>
                  <a:cubicBezTo>
                    <a:pt x="314" y="1671"/>
                    <a:pt x="1" y="4224"/>
                    <a:pt x="775" y="5647"/>
                  </a:cubicBezTo>
                  <a:cubicBezTo>
                    <a:pt x="1393" y="6736"/>
                    <a:pt x="2225" y="8418"/>
                    <a:pt x="3714" y="8418"/>
                  </a:cubicBezTo>
                  <a:cubicBezTo>
                    <a:pt x="4141" y="8418"/>
                    <a:pt x="4623" y="8280"/>
                    <a:pt x="5169" y="7948"/>
                  </a:cubicBezTo>
                  <a:cubicBezTo>
                    <a:pt x="5717" y="8278"/>
                    <a:pt x="6199" y="8416"/>
                    <a:pt x="6626" y="8416"/>
                  </a:cubicBezTo>
                  <a:cubicBezTo>
                    <a:pt x="8123" y="8416"/>
                    <a:pt x="8944" y="6721"/>
                    <a:pt x="9563" y="5647"/>
                  </a:cubicBezTo>
                  <a:cubicBezTo>
                    <a:pt x="10358" y="4245"/>
                    <a:pt x="10044" y="1671"/>
                    <a:pt x="8726" y="583"/>
                  </a:cubicBezTo>
                  <a:cubicBezTo>
                    <a:pt x="8201" y="134"/>
                    <a:pt x="7597" y="1"/>
                    <a:pt x="7033" y="1"/>
                  </a:cubicBezTo>
                  <a:cubicBezTo>
                    <a:pt x="6202" y="1"/>
                    <a:pt x="5455" y="290"/>
                    <a:pt x="5169" y="290"/>
                  </a:cubicBezTo>
                  <a:cubicBezTo>
                    <a:pt x="4895" y="290"/>
                    <a:pt x="4153" y="1"/>
                    <a:pt x="332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2520" name="Google Shape;2520;p14"/>
          <p:cNvGrpSpPr/>
          <p:nvPr/>
        </p:nvGrpSpPr>
        <p:grpSpPr>
          <a:xfrm>
            <a:off x="-474736" y="387104"/>
            <a:ext cx="1034008" cy="1106041"/>
            <a:chOff x="1992513" y="1111488"/>
            <a:chExt cx="600563" cy="642400"/>
          </a:xfrm>
        </p:grpSpPr>
        <p:grpSp>
          <p:nvGrpSpPr>
            <p:cNvPr id="2521" name="Google Shape;2521;p14"/>
            <p:cNvGrpSpPr/>
            <p:nvPr/>
          </p:nvGrpSpPr>
          <p:grpSpPr>
            <a:xfrm>
              <a:off x="1992525" y="1111488"/>
              <a:ext cx="600550" cy="642400"/>
              <a:chOff x="1992525" y="1111488"/>
              <a:chExt cx="600550" cy="642400"/>
            </a:xfrm>
          </p:grpSpPr>
          <p:sp>
            <p:nvSpPr>
              <p:cNvPr id="2522" name="Google Shape;2522;p14"/>
              <p:cNvSpPr/>
              <p:nvPr/>
            </p:nvSpPr>
            <p:spPr>
              <a:xfrm>
                <a:off x="2142150" y="1503813"/>
                <a:ext cx="300800" cy="215025"/>
              </a:xfrm>
              <a:custGeom>
                <a:avLst/>
                <a:gdLst/>
                <a:ahLst/>
                <a:cxnLst/>
                <a:rect l="l" t="t" r="r" b="b"/>
                <a:pathLst>
                  <a:path w="12032" h="8601" extrusionOk="0">
                    <a:moveTo>
                      <a:pt x="4059" y="1"/>
                    </a:moveTo>
                    <a:lnTo>
                      <a:pt x="4059" y="3265"/>
                    </a:lnTo>
                    <a:cubicBezTo>
                      <a:pt x="4059" y="7198"/>
                      <a:pt x="0" y="7240"/>
                      <a:pt x="0" y="7240"/>
                    </a:cubicBezTo>
                    <a:lnTo>
                      <a:pt x="6026" y="8600"/>
                    </a:lnTo>
                    <a:lnTo>
                      <a:pt x="12031" y="7240"/>
                    </a:lnTo>
                    <a:lnTo>
                      <a:pt x="12031" y="7240"/>
                    </a:lnTo>
                    <a:cubicBezTo>
                      <a:pt x="12031" y="7240"/>
                      <a:pt x="12024" y="7240"/>
                      <a:pt x="12011" y="7240"/>
                    </a:cubicBezTo>
                    <a:cubicBezTo>
                      <a:pt x="11703" y="7240"/>
                      <a:pt x="7993" y="7163"/>
                      <a:pt x="7993" y="3453"/>
                    </a:cubicBezTo>
                    <a:lnTo>
                      <a:pt x="7993" y="1"/>
                    </a:lnTo>
                    <a:close/>
                  </a:path>
                </a:pathLst>
              </a:custGeom>
              <a:solidFill>
                <a:srgbClr val="FAAF3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523" name="Google Shape;2523;p14"/>
              <p:cNvSpPr/>
              <p:nvPr/>
            </p:nvSpPr>
            <p:spPr>
              <a:xfrm>
                <a:off x="2121225" y="1684813"/>
                <a:ext cx="343175" cy="68550"/>
              </a:xfrm>
              <a:custGeom>
                <a:avLst/>
                <a:gdLst/>
                <a:ahLst/>
                <a:cxnLst/>
                <a:rect l="l" t="t" r="r" b="b"/>
                <a:pathLst>
                  <a:path w="13727" h="2742" extrusionOk="0">
                    <a:moveTo>
                      <a:pt x="0" y="0"/>
                    </a:moveTo>
                    <a:lnTo>
                      <a:pt x="0" y="2741"/>
                    </a:lnTo>
                    <a:lnTo>
                      <a:pt x="13726" y="2741"/>
                    </a:lnTo>
                    <a:lnTo>
                      <a:pt x="13726" y="0"/>
                    </a:lnTo>
                    <a:close/>
                  </a:path>
                </a:pathLst>
              </a:custGeom>
              <a:solidFill>
                <a:srgbClr val="F6921E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524" name="Google Shape;2524;p14"/>
              <p:cNvSpPr/>
              <p:nvPr/>
            </p:nvSpPr>
            <p:spPr>
              <a:xfrm>
                <a:off x="1992525" y="1171788"/>
                <a:ext cx="151200" cy="306950"/>
              </a:xfrm>
              <a:custGeom>
                <a:avLst/>
                <a:gdLst/>
                <a:ahLst/>
                <a:cxnLst/>
                <a:rect l="l" t="t" r="r" b="b"/>
                <a:pathLst>
                  <a:path w="6048" h="12278" extrusionOk="0">
                    <a:moveTo>
                      <a:pt x="2897" y="1"/>
                    </a:moveTo>
                    <a:cubicBezTo>
                      <a:pt x="2719" y="1"/>
                      <a:pt x="2541" y="19"/>
                      <a:pt x="2365" y="58"/>
                    </a:cubicBezTo>
                    <a:cubicBezTo>
                      <a:pt x="1654" y="225"/>
                      <a:pt x="1089" y="706"/>
                      <a:pt x="817" y="1376"/>
                    </a:cubicBezTo>
                    <a:cubicBezTo>
                      <a:pt x="1" y="3071"/>
                      <a:pt x="189" y="6795"/>
                      <a:pt x="1717" y="9411"/>
                    </a:cubicBezTo>
                    <a:cubicBezTo>
                      <a:pt x="2721" y="11147"/>
                      <a:pt x="4186" y="12152"/>
                      <a:pt x="5943" y="12277"/>
                    </a:cubicBezTo>
                    <a:lnTo>
                      <a:pt x="6048" y="11022"/>
                    </a:lnTo>
                    <a:cubicBezTo>
                      <a:pt x="4709" y="10917"/>
                      <a:pt x="3621" y="10164"/>
                      <a:pt x="2805" y="8762"/>
                    </a:cubicBezTo>
                    <a:cubicBezTo>
                      <a:pt x="1445" y="6419"/>
                      <a:pt x="1382" y="3134"/>
                      <a:pt x="1968" y="1920"/>
                    </a:cubicBezTo>
                    <a:cubicBezTo>
                      <a:pt x="2072" y="1606"/>
                      <a:pt x="2323" y="1355"/>
                      <a:pt x="2658" y="1271"/>
                    </a:cubicBezTo>
                    <a:cubicBezTo>
                      <a:pt x="2738" y="1253"/>
                      <a:pt x="2822" y="1245"/>
                      <a:pt x="2908" y="1245"/>
                    </a:cubicBezTo>
                    <a:cubicBezTo>
                      <a:pt x="3734" y="1245"/>
                      <a:pt x="4830" y="1992"/>
                      <a:pt x="5190" y="2276"/>
                    </a:cubicBezTo>
                    <a:lnTo>
                      <a:pt x="5985" y="1292"/>
                    </a:lnTo>
                    <a:cubicBezTo>
                      <a:pt x="5780" y="1143"/>
                      <a:pt x="4334" y="1"/>
                      <a:pt x="2897" y="1"/>
                    </a:cubicBezTo>
                    <a:close/>
                  </a:path>
                </a:pathLst>
              </a:custGeom>
              <a:solidFill>
                <a:srgbClr val="FBED21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525" name="Google Shape;2525;p14"/>
              <p:cNvSpPr/>
              <p:nvPr/>
            </p:nvSpPr>
            <p:spPr>
              <a:xfrm>
                <a:off x="2441875" y="1171663"/>
                <a:ext cx="150675" cy="307075"/>
              </a:xfrm>
              <a:custGeom>
                <a:avLst/>
                <a:gdLst/>
                <a:ahLst/>
                <a:cxnLst/>
                <a:rect l="l" t="t" r="r" b="b"/>
                <a:pathLst>
                  <a:path w="6027" h="12283" extrusionOk="0">
                    <a:moveTo>
                      <a:pt x="3130" y="0"/>
                    </a:moveTo>
                    <a:cubicBezTo>
                      <a:pt x="1697" y="0"/>
                      <a:pt x="248" y="1149"/>
                      <a:pt x="63" y="1297"/>
                    </a:cubicBezTo>
                    <a:lnTo>
                      <a:pt x="858" y="2281"/>
                    </a:lnTo>
                    <a:cubicBezTo>
                      <a:pt x="1217" y="1978"/>
                      <a:pt x="2310" y="1250"/>
                      <a:pt x="3150" y="1250"/>
                    </a:cubicBezTo>
                    <a:cubicBezTo>
                      <a:pt x="3240" y="1250"/>
                      <a:pt x="3328" y="1258"/>
                      <a:pt x="3411" y="1276"/>
                    </a:cubicBezTo>
                    <a:cubicBezTo>
                      <a:pt x="3725" y="1360"/>
                      <a:pt x="3997" y="1611"/>
                      <a:pt x="4101" y="1904"/>
                    </a:cubicBezTo>
                    <a:cubicBezTo>
                      <a:pt x="4666" y="3139"/>
                      <a:pt x="4624" y="6424"/>
                      <a:pt x="3243" y="8767"/>
                    </a:cubicBezTo>
                    <a:cubicBezTo>
                      <a:pt x="2427" y="10169"/>
                      <a:pt x="1339" y="10922"/>
                      <a:pt x="0" y="11027"/>
                    </a:cubicBezTo>
                    <a:lnTo>
                      <a:pt x="105" y="12282"/>
                    </a:lnTo>
                    <a:cubicBezTo>
                      <a:pt x="1863" y="12157"/>
                      <a:pt x="3327" y="11173"/>
                      <a:pt x="4332" y="9395"/>
                    </a:cubicBezTo>
                    <a:cubicBezTo>
                      <a:pt x="5859" y="6800"/>
                      <a:pt x="6026" y="3076"/>
                      <a:pt x="5231" y="1381"/>
                    </a:cubicBezTo>
                    <a:cubicBezTo>
                      <a:pt x="4959" y="711"/>
                      <a:pt x="4394" y="230"/>
                      <a:pt x="3683" y="63"/>
                    </a:cubicBezTo>
                    <a:cubicBezTo>
                      <a:pt x="3501" y="20"/>
                      <a:pt x="3315" y="0"/>
                      <a:pt x="3130" y="0"/>
                    </a:cubicBezTo>
                    <a:close/>
                  </a:path>
                </a:pathLst>
              </a:custGeom>
              <a:solidFill>
                <a:srgbClr val="FBED21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526" name="Google Shape;2526;p14"/>
              <p:cNvSpPr/>
              <p:nvPr/>
            </p:nvSpPr>
            <p:spPr>
              <a:xfrm>
                <a:off x="2086175" y="1128763"/>
                <a:ext cx="413250" cy="466625"/>
              </a:xfrm>
              <a:custGeom>
                <a:avLst/>
                <a:gdLst/>
                <a:ahLst/>
                <a:cxnLst/>
                <a:rect l="l" t="t" r="r" b="b"/>
                <a:pathLst>
                  <a:path w="16530" h="18665" extrusionOk="0">
                    <a:moveTo>
                      <a:pt x="0" y="0"/>
                    </a:moveTo>
                    <a:cubicBezTo>
                      <a:pt x="0" y="0"/>
                      <a:pt x="2260" y="4122"/>
                      <a:pt x="1486" y="8642"/>
                    </a:cubicBezTo>
                    <a:cubicBezTo>
                      <a:pt x="712" y="13140"/>
                      <a:pt x="2114" y="18664"/>
                      <a:pt x="8286" y="18664"/>
                    </a:cubicBezTo>
                    <a:cubicBezTo>
                      <a:pt x="14438" y="18664"/>
                      <a:pt x="15839" y="13161"/>
                      <a:pt x="15065" y="8642"/>
                    </a:cubicBezTo>
                    <a:cubicBezTo>
                      <a:pt x="14291" y="4101"/>
                      <a:pt x="16530" y="0"/>
                      <a:pt x="16530" y="0"/>
                    </a:cubicBezTo>
                    <a:close/>
                  </a:path>
                </a:pathLst>
              </a:custGeom>
              <a:solidFill>
                <a:srgbClr val="FBED21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527" name="Google Shape;2527;p14"/>
              <p:cNvSpPr/>
              <p:nvPr/>
            </p:nvSpPr>
            <p:spPr>
              <a:xfrm>
                <a:off x="2074150" y="1111488"/>
                <a:ext cx="437325" cy="35075"/>
              </a:xfrm>
              <a:custGeom>
                <a:avLst/>
                <a:gdLst/>
                <a:ahLst/>
                <a:cxnLst/>
                <a:rect l="l" t="t" r="r" b="b"/>
                <a:pathLst>
                  <a:path w="17493" h="1403" extrusionOk="0">
                    <a:moveTo>
                      <a:pt x="0" y="1"/>
                    </a:moveTo>
                    <a:lnTo>
                      <a:pt x="0" y="1403"/>
                    </a:lnTo>
                    <a:lnTo>
                      <a:pt x="17492" y="1403"/>
                    </a:lnTo>
                    <a:lnTo>
                      <a:pt x="17492" y="1"/>
                    </a:lnTo>
                    <a:close/>
                  </a:path>
                </a:pathLst>
              </a:custGeom>
              <a:solidFill>
                <a:srgbClr val="F6921E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528" name="Google Shape;2528;p14"/>
              <p:cNvSpPr/>
              <p:nvPr/>
            </p:nvSpPr>
            <p:spPr>
              <a:xfrm>
                <a:off x="2291225" y="1589613"/>
                <a:ext cx="151200" cy="95225"/>
              </a:xfrm>
              <a:custGeom>
                <a:avLst/>
                <a:gdLst/>
                <a:ahLst/>
                <a:cxnLst/>
                <a:rect l="l" t="t" r="r" b="b"/>
                <a:pathLst>
                  <a:path w="6048" h="3809" extrusionOk="0">
                    <a:moveTo>
                      <a:pt x="2030" y="0"/>
                    </a:moveTo>
                    <a:cubicBezTo>
                      <a:pt x="1381" y="167"/>
                      <a:pt x="733" y="230"/>
                      <a:pt x="63" y="230"/>
                    </a:cubicBezTo>
                    <a:lnTo>
                      <a:pt x="0" y="230"/>
                    </a:lnTo>
                    <a:lnTo>
                      <a:pt x="0" y="3808"/>
                    </a:lnTo>
                    <a:lnTo>
                      <a:pt x="6047" y="3808"/>
                    </a:lnTo>
                    <a:cubicBezTo>
                      <a:pt x="5587" y="3808"/>
                      <a:pt x="2030" y="3641"/>
                      <a:pt x="2030" y="0"/>
                    </a:cubicBezTo>
                    <a:close/>
                  </a:path>
                </a:pathLst>
              </a:custGeom>
              <a:solidFill>
                <a:srgbClr val="FAAF3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529" name="Google Shape;2529;p14"/>
              <p:cNvSpPr/>
              <p:nvPr/>
            </p:nvSpPr>
            <p:spPr>
              <a:xfrm>
                <a:off x="2291225" y="1684813"/>
                <a:ext cx="173175" cy="69075"/>
              </a:xfrm>
              <a:custGeom>
                <a:avLst/>
                <a:gdLst/>
                <a:ahLst/>
                <a:cxnLst/>
                <a:rect l="l" t="t" r="r" b="b"/>
                <a:pathLst>
                  <a:path w="6927" h="2763" extrusionOk="0">
                    <a:moveTo>
                      <a:pt x="0" y="0"/>
                    </a:moveTo>
                    <a:lnTo>
                      <a:pt x="0" y="1360"/>
                    </a:lnTo>
                    <a:lnTo>
                      <a:pt x="0" y="2762"/>
                    </a:lnTo>
                    <a:lnTo>
                      <a:pt x="6926" y="2762"/>
                    </a:lnTo>
                    <a:lnTo>
                      <a:pt x="6926" y="0"/>
                    </a:lnTo>
                    <a:close/>
                  </a:path>
                </a:pathLst>
              </a:custGeom>
              <a:solidFill>
                <a:srgbClr val="F6921E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530" name="Google Shape;2530;p14"/>
              <p:cNvSpPr/>
              <p:nvPr/>
            </p:nvSpPr>
            <p:spPr>
              <a:xfrm>
                <a:off x="2291225" y="1146538"/>
                <a:ext cx="301850" cy="448850"/>
              </a:xfrm>
              <a:custGeom>
                <a:avLst/>
                <a:gdLst/>
                <a:ahLst/>
                <a:cxnLst/>
                <a:rect l="l" t="t" r="r" b="b"/>
                <a:pathLst>
                  <a:path w="12074" h="17954" extrusionOk="0">
                    <a:moveTo>
                      <a:pt x="9209" y="2257"/>
                    </a:moveTo>
                    <a:cubicBezTo>
                      <a:pt x="9295" y="2257"/>
                      <a:pt x="9378" y="2265"/>
                      <a:pt x="9458" y="2281"/>
                    </a:cubicBezTo>
                    <a:cubicBezTo>
                      <a:pt x="9772" y="2365"/>
                      <a:pt x="10023" y="2616"/>
                      <a:pt x="10148" y="2930"/>
                    </a:cubicBezTo>
                    <a:cubicBezTo>
                      <a:pt x="10713" y="4144"/>
                      <a:pt x="10671" y="7408"/>
                      <a:pt x="9290" y="9772"/>
                    </a:cubicBezTo>
                    <a:cubicBezTo>
                      <a:pt x="8663" y="10839"/>
                      <a:pt x="7868" y="11551"/>
                      <a:pt x="6926" y="11843"/>
                    </a:cubicBezTo>
                    <a:cubicBezTo>
                      <a:pt x="7114" y="10546"/>
                      <a:pt x="7093" y="9228"/>
                      <a:pt x="6863" y="7931"/>
                    </a:cubicBezTo>
                    <a:cubicBezTo>
                      <a:pt x="6612" y="6361"/>
                      <a:pt x="6654" y="4771"/>
                      <a:pt x="6989" y="3223"/>
                    </a:cubicBezTo>
                    <a:cubicBezTo>
                      <a:pt x="7404" y="2902"/>
                      <a:pt x="8416" y="2257"/>
                      <a:pt x="9209" y="2257"/>
                    </a:cubicBezTo>
                    <a:close/>
                    <a:moveTo>
                      <a:pt x="0" y="1"/>
                    </a:moveTo>
                    <a:lnTo>
                      <a:pt x="0" y="17953"/>
                    </a:lnTo>
                    <a:lnTo>
                      <a:pt x="63" y="17953"/>
                    </a:lnTo>
                    <a:cubicBezTo>
                      <a:pt x="733" y="17953"/>
                      <a:pt x="1381" y="17890"/>
                      <a:pt x="2030" y="17744"/>
                    </a:cubicBezTo>
                    <a:cubicBezTo>
                      <a:pt x="4562" y="17137"/>
                      <a:pt x="5984" y="15380"/>
                      <a:pt x="6633" y="13224"/>
                    </a:cubicBezTo>
                    <a:cubicBezTo>
                      <a:pt x="8161" y="12952"/>
                      <a:pt x="9437" y="11990"/>
                      <a:pt x="10378" y="10400"/>
                    </a:cubicBezTo>
                    <a:cubicBezTo>
                      <a:pt x="11906" y="7805"/>
                      <a:pt x="12073" y="4081"/>
                      <a:pt x="11278" y="2386"/>
                    </a:cubicBezTo>
                    <a:cubicBezTo>
                      <a:pt x="11006" y="1716"/>
                      <a:pt x="10420" y="1235"/>
                      <a:pt x="9730" y="1068"/>
                    </a:cubicBezTo>
                    <a:cubicBezTo>
                      <a:pt x="9541" y="1023"/>
                      <a:pt x="9352" y="1003"/>
                      <a:pt x="9163" y="1003"/>
                    </a:cubicBezTo>
                    <a:cubicBezTo>
                      <a:pt x="8555" y="1003"/>
                      <a:pt x="7955" y="1210"/>
                      <a:pt x="7428" y="1465"/>
                    </a:cubicBezTo>
                    <a:cubicBezTo>
                      <a:pt x="7637" y="859"/>
                      <a:pt x="7826" y="356"/>
                      <a:pt x="7993" y="1"/>
                    </a:cubicBezTo>
                    <a:close/>
                  </a:path>
                </a:pathLst>
              </a:custGeom>
              <a:solidFill>
                <a:srgbClr val="FBED21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531" name="Google Shape;2531;p14"/>
              <p:cNvSpPr/>
              <p:nvPr/>
            </p:nvSpPr>
            <p:spPr>
              <a:xfrm>
                <a:off x="2291225" y="1111488"/>
                <a:ext cx="220250" cy="35075"/>
              </a:xfrm>
              <a:custGeom>
                <a:avLst/>
                <a:gdLst/>
                <a:ahLst/>
                <a:cxnLst/>
                <a:rect l="l" t="t" r="r" b="b"/>
                <a:pathLst>
                  <a:path w="8810" h="1403" extrusionOk="0">
                    <a:moveTo>
                      <a:pt x="0" y="1"/>
                    </a:moveTo>
                    <a:lnTo>
                      <a:pt x="0" y="691"/>
                    </a:lnTo>
                    <a:lnTo>
                      <a:pt x="0" y="1403"/>
                    </a:lnTo>
                    <a:lnTo>
                      <a:pt x="8809" y="1403"/>
                    </a:lnTo>
                    <a:lnTo>
                      <a:pt x="8809" y="1"/>
                    </a:lnTo>
                    <a:close/>
                  </a:path>
                </a:pathLst>
              </a:custGeom>
              <a:solidFill>
                <a:srgbClr val="F6921E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</p:grpSp>
        <p:sp>
          <p:nvSpPr>
            <p:cNvPr id="2532" name="Google Shape;2532;p14"/>
            <p:cNvSpPr/>
            <p:nvPr/>
          </p:nvSpPr>
          <p:spPr>
            <a:xfrm>
              <a:off x="2142138" y="1503813"/>
              <a:ext cx="300800" cy="215025"/>
            </a:xfrm>
            <a:custGeom>
              <a:avLst/>
              <a:gdLst/>
              <a:ahLst/>
              <a:cxnLst/>
              <a:rect l="l" t="t" r="r" b="b"/>
              <a:pathLst>
                <a:path w="12032" h="8601" extrusionOk="0">
                  <a:moveTo>
                    <a:pt x="4059" y="1"/>
                  </a:moveTo>
                  <a:lnTo>
                    <a:pt x="4059" y="3265"/>
                  </a:lnTo>
                  <a:cubicBezTo>
                    <a:pt x="4059" y="7198"/>
                    <a:pt x="0" y="7240"/>
                    <a:pt x="0" y="7240"/>
                  </a:cubicBezTo>
                  <a:lnTo>
                    <a:pt x="6026" y="8600"/>
                  </a:lnTo>
                  <a:lnTo>
                    <a:pt x="12031" y="7240"/>
                  </a:lnTo>
                  <a:lnTo>
                    <a:pt x="12031" y="7240"/>
                  </a:lnTo>
                  <a:cubicBezTo>
                    <a:pt x="12031" y="7240"/>
                    <a:pt x="12024" y="7240"/>
                    <a:pt x="12011" y="7240"/>
                  </a:cubicBezTo>
                  <a:cubicBezTo>
                    <a:pt x="11703" y="7240"/>
                    <a:pt x="7993" y="7163"/>
                    <a:pt x="7993" y="3453"/>
                  </a:cubicBezTo>
                  <a:lnTo>
                    <a:pt x="7993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33" name="Google Shape;2533;p14"/>
            <p:cNvSpPr/>
            <p:nvPr/>
          </p:nvSpPr>
          <p:spPr>
            <a:xfrm>
              <a:off x="2121213" y="1684813"/>
              <a:ext cx="343175" cy="68550"/>
            </a:xfrm>
            <a:custGeom>
              <a:avLst/>
              <a:gdLst/>
              <a:ahLst/>
              <a:cxnLst/>
              <a:rect l="l" t="t" r="r" b="b"/>
              <a:pathLst>
                <a:path w="13727" h="2742" extrusionOk="0">
                  <a:moveTo>
                    <a:pt x="0" y="0"/>
                  </a:moveTo>
                  <a:lnTo>
                    <a:pt x="0" y="2741"/>
                  </a:lnTo>
                  <a:lnTo>
                    <a:pt x="13726" y="2741"/>
                  </a:lnTo>
                  <a:lnTo>
                    <a:pt x="13726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34" name="Google Shape;2534;p14"/>
            <p:cNvSpPr/>
            <p:nvPr/>
          </p:nvSpPr>
          <p:spPr>
            <a:xfrm>
              <a:off x="1992513" y="1171788"/>
              <a:ext cx="151200" cy="306950"/>
            </a:xfrm>
            <a:custGeom>
              <a:avLst/>
              <a:gdLst/>
              <a:ahLst/>
              <a:cxnLst/>
              <a:rect l="l" t="t" r="r" b="b"/>
              <a:pathLst>
                <a:path w="6048" h="12278" extrusionOk="0">
                  <a:moveTo>
                    <a:pt x="2897" y="1"/>
                  </a:moveTo>
                  <a:cubicBezTo>
                    <a:pt x="2719" y="1"/>
                    <a:pt x="2541" y="19"/>
                    <a:pt x="2365" y="58"/>
                  </a:cubicBezTo>
                  <a:cubicBezTo>
                    <a:pt x="1654" y="225"/>
                    <a:pt x="1089" y="706"/>
                    <a:pt x="817" y="1376"/>
                  </a:cubicBezTo>
                  <a:cubicBezTo>
                    <a:pt x="1" y="3071"/>
                    <a:pt x="189" y="6795"/>
                    <a:pt x="1717" y="9411"/>
                  </a:cubicBezTo>
                  <a:cubicBezTo>
                    <a:pt x="2721" y="11147"/>
                    <a:pt x="4186" y="12152"/>
                    <a:pt x="5943" y="12277"/>
                  </a:cubicBezTo>
                  <a:lnTo>
                    <a:pt x="6048" y="11022"/>
                  </a:lnTo>
                  <a:cubicBezTo>
                    <a:pt x="4709" y="10917"/>
                    <a:pt x="3621" y="10164"/>
                    <a:pt x="2805" y="8762"/>
                  </a:cubicBezTo>
                  <a:cubicBezTo>
                    <a:pt x="1445" y="6419"/>
                    <a:pt x="1382" y="3134"/>
                    <a:pt x="1968" y="1920"/>
                  </a:cubicBezTo>
                  <a:cubicBezTo>
                    <a:pt x="2072" y="1606"/>
                    <a:pt x="2323" y="1355"/>
                    <a:pt x="2658" y="1271"/>
                  </a:cubicBezTo>
                  <a:cubicBezTo>
                    <a:pt x="2738" y="1253"/>
                    <a:pt x="2822" y="1245"/>
                    <a:pt x="2908" y="1245"/>
                  </a:cubicBezTo>
                  <a:cubicBezTo>
                    <a:pt x="3734" y="1245"/>
                    <a:pt x="4830" y="1992"/>
                    <a:pt x="5190" y="2276"/>
                  </a:cubicBezTo>
                  <a:lnTo>
                    <a:pt x="5985" y="1292"/>
                  </a:lnTo>
                  <a:cubicBezTo>
                    <a:pt x="5780" y="1143"/>
                    <a:pt x="4334" y="1"/>
                    <a:pt x="2897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35" name="Google Shape;2535;p14"/>
            <p:cNvSpPr/>
            <p:nvPr/>
          </p:nvSpPr>
          <p:spPr>
            <a:xfrm>
              <a:off x="2441863" y="1171663"/>
              <a:ext cx="150675" cy="307075"/>
            </a:xfrm>
            <a:custGeom>
              <a:avLst/>
              <a:gdLst/>
              <a:ahLst/>
              <a:cxnLst/>
              <a:rect l="l" t="t" r="r" b="b"/>
              <a:pathLst>
                <a:path w="6027" h="12283" extrusionOk="0">
                  <a:moveTo>
                    <a:pt x="3130" y="0"/>
                  </a:moveTo>
                  <a:cubicBezTo>
                    <a:pt x="1697" y="0"/>
                    <a:pt x="248" y="1149"/>
                    <a:pt x="63" y="1297"/>
                  </a:cubicBezTo>
                  <a:lnTo>
                    <a:pt x="858" y="2281"/>
                  </a:lnTo>
                  <a:cubicBezTo>
                    <a:pt x="1217" y="1978"/>
                    <a:pt x="2310" y="1250"/>
                    <a:pt x="3150" y="1250"/>
                  </a:cubicBezTo>
                  <a:cubicBezTo>
                    <a:pt x="3240" y="1250"/>
                    <a:pt x="3328" y="1258"/>
                    <a:pt x="3411" y="1276"/>
                  </a:cubicBezTo>
                  <a:cubicBezTo>
                    <a:pt x="3725" y="1360"/>
                    <a:pt x="3997" y="1611"/>
                    <a:pt x="4101" y="1904"/>
                  </a:cubicBezTo>
                  <a:cubicBezTo>
                    <a:pt x="4666" y="3139"/>
                    <a:pt x="4624" y="6424"/>
                    <a:pt x="3243" y="8767"/>
                  </a:cubicBezTo>
                  <a:cubicBezTo>
                    <a:pt x="2427" y="10169"/>
                    <a:pt x="1339" y="10922"/>
                    <a:pt x="0" y="11027"/>
                  </a:cubicBezTo>
                  <a:lnTo>
                    <a:pt x="105" y="12282"/>
                  </a:lnTo>
                  <a:cubicBezTo>
                    <a:pt x="1863" y="12157"/>
                    <a:pt x="3327" y="11173"/>
                    <a:pt x="4332" y="9395"/>
                  </a:cubicBezTo>
                  <a:cubicBezTo>
                    <a:pt x="5859" y="6800"/>
                    <a:pt x="6026" y="3076"/>
                    <a:pt x="5231" y="1381"/>
                  </a:cubicBezTo>
                  <a:cubicBezTo>
                    <a:pt x="4959" y="711"/>
                    <a:pt x="4394" y="230"/>
                    <a:pt x="3683" y="63"/>
                  </a:cubicBezTo>
                  <a:cubicBezTo>
                    <a:pt x="3501" y="20"/>
                    <a:pt x="3315" y="0"/>
                    <a:pt x="3130" y="0"/>
                  </a:cubicBezTo>
                  <a:close/>
                </a:path>
              </a:pathLst>
            </a:custGeom>
            <a:solidFill>
              <a:srgbClr val="FBED2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36" name="Google Shape;2536;p14"/>
            <p:cNvSpPr/>
            <p:nvPr/>
          </p:nvSpPr>
          <p:spPr>
            <a:xfrm>
              <a:off x="2086163" y="1128763"/>
              <a:ext cx="413250" cy="466625"/>
            </a:xfrm>
            <a:custGeom>
              <a:avLst/>
              <a:gdLst/>
              <a:ahLst/>
              <a:cxnLst/>
              <a:rect l="l" t="t" r="r" b="b"/>
              <a:pathLst>
                <a:path w="16530" h="18665" extrusionOk="0">
                  <a:moveTo>
                    <a:pt x="0" y="0"/>
                  </a:moveTo>
                  <a:cubicBezTo>
                    <a:pt x="0" y="0"/>
                    <a:pt x="2260" y="4122"/>
                    <a:pt x="1486" y="8642"/>
                  </a:cubicBezTo>
                  <a:cubicBezTo>
                    <a:pt x="712" y="13140"/>
                    <a:pt x="2114" y="18664"/>
                    <a:pt x="8286" y="18664"/>
                  </a:cubicBezTo>
                  <a:cubicBezTo>
                    <a:pt x="14438" y="18664"/>
                    <a:pt x="15839" y="13161"/>
                    <a:pt x="15065" y="8642"/>
                  </a:cubicBezTo>
                  <a:cubicBezTo>
                    <a:pt x="14291" y="4101"/>
                    <a:pt x="16530" y="0"/>
                    <a:pt x="1653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37" name="Google Shape;2537;p14"/>
            <p:cNvSpPr/>
            <p:nvPr/>
          </p:nvSpPr>
          <p:spPr>
            <a:xfrm>
              <a:off x="2074138" y="1111488"/>
              <a:ext cx="437325" cy="35075"/>
            </a:xfrm>
            <a:custGeom>
              <a:avLst/>
              <a:gdLst/>
              <a:ahLst/>
              <a:cxnLst/>
              <a:rect l="l" t="t" r="r" b="b"/>
              <a:pathLst>
                <a:path w="17493" h="1403" extrusionOk="0">
                  <a:moveTo>
                    <a:pt x="0" y="1"/>
                  </a:moveTo>
                  <a:lnTo>
                    <a:pt x="0" y="1403"/>
                  </a:lnTo>
                  <a:lnTo>
                    <a:pt x="17492" y="1403"/>
                  </a:lnTo>
                  <a:lnTo>
                    <a:pt x="17492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38" name="Google Shape;2538;p14"/>
            <p:cNvSpPr/>
            <p:nvPr/>
          </p:nvSpPr>
          <p:spPr>
            <a:xfrm>
              <a:off x="2291213" y="1589613"/>
              <a:ext cx="151200" cy="95225"/>
            </a:xfrm>
            <a:custGeom>
              <a:avLst/>
              <a:gdLst/>
              <a:ahLst/>
              <a:cxnLst/>
              <a:rect l="l" t="t" r="r" b="b"/>
              <a:pathLst>
                <a:path w="6048" h="3809" extrusionOk="0">
                  <a:moveTo>
                    <a:pt x="2030" y="0"/>
                  </a:moveTo>
                  <a:cubicBezTo>
                    <a:pt x="1381" y="167"/>
                    <a:pt x="733" y="230"/>
                    <a:pt x="63" y="230"/>
                  </a:cubicBezTo>
                  <a:lnTo>
                    <a:pt x="0" y="230"/>
                  </a:lnTo>
                  <a:lnTo>
                    <a:pt x="0" y="3808"/>
                  </a:lnTo>
                  <a:lnTo>
                    <a:pt x="6047" y="3808"/>
                  </a:lnTo>
                  <a:cubicBezTo>
                    <a:pt x="5587" y="3808"/>
                    <a:pt x="2030" y="3641"/>
                    <a:pt x="203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39" name="Google Shape;2539;p14"/>
            <p:cNvSpPr/>
            <p:nvPr/>
          </p:nvSpPr>
          <p:spPr>
            <a:xfrm>
              <a:off x="2291213" y="1684813"/>
              <a:ext cx="173175" cy="69075"/>
            </a:xfrm>
            <a:custGeom>
              <a:avLst/>
              <a:gdLst/>
              <a:ahLst/>
              <a:cxnLst/>
              <a:rect l="l" t="t" r="r" b="b"/>
              <a:pathLst>
                <a:path w="6927" h="2763" extrusionOk="0">
                  <a:moveTo>
                    <a:pt x="0" y="0"/>
                  </a:moveTo>
                  <a:lnTo>
                    <a:pt x="0" y="1360"/>
                  </a:lnTo>
                  <a:lnTo>
                    <a:pt x="0" y="2762"/>
                  </a:lnTo>
                  <a:lnTo>
                    <a:pt x="6926" y="2762"/>
                  </a:lnTo>
                  <a:lnTo>
                    <a:pt x="6926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40" name="Google Shape;2540;p14"/>
            <p:cNvSpPr/>
            <p:nvPr/>
          </p:nvSpPr>
          <p:spPr>
            <a:xfrm>
              <a:off x="2291213" y="1146538"/>
              <a:ext cx="301850" cy="448850"/>
            </a:xfrm>
            <a:custGeom>
              <a:avLst/>
              <a:gdLst/>
              <a:ahLst/>
              <a:cxnLst/>
              <a:rect l="l" t="t" r="r" b="b"/>
              <a:pathLst>
                <a:path w="12074" h="17954" extrusionOk="0">
                  <a:moveTo>
                    <a:pt x="9209" y="2257"/>
                  </a:moveTo>
                  <a:cubicBezTo>
                    <a:pt x="9295" y="2257"/>
                    <a:pt x="9378" y="2265"/>
                    <a:pt x="9458" y="2281"/>
                  </a:cubicBezTo>
                  <a:cubicBezTo>
                    <a:pt x="9772" y="2365"/>
                    <a:pt x="10023" y="2616"/>
                    <a:pt x="10148" y="2930"/>
                  </a:cubicBezTo>
                  <a:cubicBezTo>
                    <a:pt x="10713" y="4144"/>
                    <a:pt x="10671" y="7408"/>
                    <a:pt x="9290" y="9772"/>
                  </a:cubicBezTo>
                  <a:cubicBezTo>
                    <a:pt x="8663" y="10839"/>
                    <a:pt x="7868" y="11551"/>
                    <a:pt x="6926" y="11843"/>
                  </a:cubicBezTo>
                  <a:cubicBezTo>
                    <a:pt x="7114" y="10546"/>
                    <a:pt x="7093" y="9228"/>
                    <a:pt x="6863" y="7931"/>
                  </a:cubicBezTo>
                  <a:cubicBezTo>
                    <a:pt x="6612" y="6361"/>
                    <a:pt x="6654" y="4771"/>
                    <a:pt x="6989" y="3223"/>
                  </a:cubicBezTo>
                  <a:cubicBezTo>
                    <a:pt x="7404" y="2902"/>
                    <a:pt x="8416" y="2257"/>
                    <a:pt x="9209" y="2257"/>
                  </a:cubicBezTo>
                  <a:close/>
                  <a:moveTo>
                    <a:pt x="0" y="1"/>
                  </a:moveTo>
                  <a:lnTo>
                    <a:pt x="0" y="17953"/>
                  </a:lnTo>
                  <a:lnTo>
                    <a:pt x="63" y="17953"/>
                  </a:lnTo>
                  <a:cubicBezTo>
                    <a:pt x="733" y="17953"/>
                    <a:pt x="1381" y="17890"/>
                    <a:pt x="2030" y="17744"/>
                  </a:cubicBezTo>
                  <a:cubicBezTo>
                    <a:pt x="4562" y="17137"/>
                    <a:pt x="5984" y="15380"/>
                    <a:pt x="6633" y="13224"/>
                  </a:cubicBezTo>
                  <a:cubicBezTo>
                    <a:pt x="8161" y="12952"/>
                    <a:pt x="9437" y="11990"/>
                    <a:pt x="10378" y="10400"/>
                  </a:cubicBezTo>
                  <a:cubicBezTo>
                    <a:pt x="11906" y="7805"/>
                    <a:pt x="12073" y="4081"/>
                    <a:pt x="11278" y="2386"/>
                  </a:cubicBezTo>
                  <a:cubicBezTo>
                    <a:pt x="11006" y="1716"/>
                    <a:pt x="10420" y="1235"/>
                    <a:pt x="9730" y="1068"/>
                  </a:cubicBezTo>
                  <a:cubicBezTo>
                    <a:pt x="9541" y="1023"/>
                    <a:pt x="9352" y="1003"/>
                    <a:pt x="9163" y="1003"/>
                  </a:cubicBezTo>
                  <a:cubicBezTo>
                    <a:pt x="8555" y="1003"/>
                    <a:pt x="7955" y="1210"/>
                    <a:pt x="7428" y="1465"/>
                  </a:cubicBezTo>
                  <a:cubicBezTo>
                    <a:pt x="7637" y="859"/>
                    <a:pt x="7826" y="356"/>
                    <a:pt x="79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41" name="Google Shape;2541;p14"/>
            <p:cNvSpPr/>
            <p:nvPr/>
          </p:nvSpPr>
          <p:spPr>
            <a:xfrm>
              <a:off x="2291213" y="1111488"/>
              <a:ext cx="220250" cy="35075"/>
            </a:xfrm>
            <a:custGeom>
              <a:avLst/>
              <a:gdLst/>
              <a:ahLst/>
              <a:cxnLst/>
              <a:rect l="l" t="t" r="r" b="b"/>
              <a:pathLst>
                <a:path w="8810" h="1403" extrusionOk="0">
                  <a:moveTo>
                    <a:pt x="0" y="1"/>
                  </a:moveTo>
                  <a:lnTo>
                    <a:pt x="0" y="691"/>
                  </a:lnTo>
                  <a:lnTo>
                    <a:pt x="0" y="1403"/>
                  </a:lnTo>
                  <a:lnTo>
                    <a:pt x="8809" y="1403"/>
                  </a:lnTo>
                  <a:lnTo>
                    <a:pt x="8809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2542" name="Google Shape;2542;p14"/>
          <p:cNvGrpSpPr/>
          <p:nvPr/>
        </p:nvGrpSpPr>
        <p:grpSpPr>
          <a:xfrm rot="-887053">
            <a:off x="257564" y="6021962"/>
            <a:ext cx="1039304" cy="632239"/>
            <a:chOff x="1737788" y="3102388"/>
            <a:chExt cx="603663" cy="367225"/>
          </a:xfrm>
        </p:grpSpPr>
        <p:grpSp>
          <p:nvGrpSpPr>
            <p:cNvPr id="2543" name="Google Shape;2543;p14"/>
            <p:cNvGrpSpPr/>
            <p:nvPr/>
          </p:nvGrpSpPr>
          <p:grpSpPr>
            <a:xfrm>
              <a:off x="1737800" y="3102388"/>
              <a:ext cx="603650" cy="367225"/>
              <a:chOff x="1737800" y="3102388"/>
              <a:chExt cx="603650" cy="367225"/>
            </a:xfrm>
          </p:grpSpPr>
          <p:sp>
            <p:nvSpPr>
              <p:cNvPr id="2544" name="Google Shape;2544;p14"/>
              <p:cNvSpPr/>
              <p:nvPr/>
            </p:nvSpPr>
            <p:spPr>
              <a:xfrm>
                <a:off x="1825150" y="3208038"/>
                <a:ext cx="434700" cy="261575"/>
              </a:xfrm>
              <a:custGeom>
                <a:avLst/>
                <a:gdLst/>
                <a:ahLst/>
                <a:cxnLst/>
                <a:rect l="l" t="t" r="r" b="b"/>
                <a:pathLst>
                  <a:path w="17388" h="10463" extrusionOk="0">
                    <a:moveTo>
                      <a:pt x="0" y="1"/>
                    </a:moveTo>
                    <a:lnTo>
                      <a:pt x="0" y="6822"/>
                    </a:lnTo>
                    <a:cubicBezTo>
                      <a:pt x="0" y="6822"/>
                      <a:pt x="5441" y="7198"/>
                      <a:pt x="8705" y="10462"/>
                    </a:cubicBezTo>
                    <a:cubicBezTo>
                      <a:pt x="12157" y="6989"/>
                      <a:pt x="17388" y="6822"/>
                      <a:pt x="17388" y="6822"/>
                    </a:cubicBezTo>
                    <a:lnTo>
                      <a:pt x="17388" y="1"/>
                    </a:lnTo>
                    <a:close/>
                  </a:path>
                </a:pathLst>
              </a:custGeom>
              <a:solidFill>
                <a:srgbClr val="2A4F6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545" name="Google Shape;2545;p14"/>
              <p:cNvSpPr/>
              <p:nvPr/>
            </p:nvSpPr>
            <p:spPr>
              <a:xfrm>
                <a:off x="1835075" y="3248313"/>
                <a:ext cx="26200" cy="220775"/>
              </a:xfrm>
              <a:custGeom>
                <a:avLst/>
                <a:gdLst/>
                <a:ahLst/>
                <a:cxnLst/>
                <a:rect l="l" t="t" r="r" b="b"/>
                <a:pathLst>
                  <a:path w="1048" h="8831" extrusionOk="0">
                    <a:moveTo>
                      <a:pt x="357" y="1"/>
                    </a:moveTo>
                    <a:lnTo>
                      <a:pt x="357" y="6675"/>
                    </a:lnTo>
                    <a:cubicBezTo>
                      <a:pt x="43" y="6822"/>
                      <a:pt x="1" y="7240"/>
                      <a:pt x="273" y="7450"/>
                    </a:cubicBezTo>
                    <a:cubicBezTo>
                      <a:pt x="126" y="7910"/>
                      <a:pt x="106" y="8370"/>
                      <a:pt x="210" y="8831"/>
                    </a:cubicBezTo>
                    <a:lnTo>
                      <a:pt x="942" y="8831"/>
                    </a:lnTo>
                    <a:cubicBezTo>
                      <a:pt x="1047" y="8370"/>
                      <a:pt x="1026" y="7910"/>
                      <a:pt x="859" y="7450"/>
                    </a:cubicBezTo>
                    <a:cubicBezTo>
                      <a:pt x="984" y="7366"/>
                      <a:pt x="1047" y="7219"/>
                      <a:pt x="1047" y="7094"/>
                    </a:cubicBezTo>
                    <a:cubicBezTo>
                      <a:pt x="1047" y="6906"/>
                      <a:pt x="942" y="6738"/>
                      <a:pt x="796" y="6675"/>
                    </a:cubicBezTo>
                    <a:lnTo>
                      <a:pt x="796" y="1"/>
                    </a:lnTo>
                    <a:close/>
                  </a:path>
                </a:pathLst>
              </a:custGeom>
              <a:solidFill>
                <a:srgbClr val="C0272D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546" name="Google Shape;2546;p14"/>
              <p:cNvSpPr/>
              <p:nvPr/>
            </p:nvSpPr>
            <p:spPr>
              <a:xfrm>
                <a:off x="1737800" y="3102388"/>
                <a:ext cx="603650" cy="234350"/>
              </a:xfrm>
              <a:custGeom>
                <a:avLst/>
                <a:gdLst/>
                <a:ahLst/>
                <a:cxnLst/>
                <a:rect l="l" t="t" r="r" b="b"/>
                <a:pathLst>
                  <a:path w="24146" h="9374" extrusionOk="0">
                    <a:moveTo>
                      <a:pt x="12073" y="0"/>
                    </a:moveTo>
                    <a:lnTo>
                      <a:pt x="0" y="4017"/>
                    </a:lnTo>
                    <a:lnTo>
                      <a:pt x="12073" y="9374"/>
                    </a:lnTo>
                    <a:lnTo>
                      <a:pt x="24146" y="4017"/>
                    </a:lnTo>
                    <a:lnTo>
                      <a:pt x="12073" y="0"/>
                    </a:lnTo>
                    <a:close/>
                  </a:path>
                </a:pathLst>
              </a:custGeom>
              <a:solidFill>
                <a:srgbClr val="709DB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</p:grpSp>
        <p:sp>
          <p:nvSpPr>
            <p:cNvPr id="2547" name="Google Shape;2547;p14"/>
            <p:cNvSpPr/>
            <p:nvPr/>
          </p:nvSpPr>
          <p:spPr>
            <a:xfrm>
              <a:off x="1825138" y="3208038"/>
              <a:ext cx="434700" cy="261575"/>
            </a:xfrm>
            <a:custGeom>
              <a:avLst/>
              <a:gdLst/>
              <a:ahLst/>
              <a:cxnLst/>
              <a:rect l="l" t="t" r="r" b="b"/>
              <a:pathLst>
                <a:path w="17388" h="10463" extrusionOk="0">
                  <a:moveTo>
                    <a:pt x="0" y="1"/>
                  </a:moveTo>
                  <a:lnTo>
                    <a:pt x="0" y="6822"/>
                  </a:lnTo>
                  <a:cubicBezTo>
                    <a:pt x="0" y="6822"/>
                    <a:pt x="5441" y="7198"/>
                    <a:pt x="8705" y="10462"/>
                  </a:cubicBezTo>
                  <a:cubicBezTo>
                    <a:pt x="12157" y="6989"/>
                    <a:pt x="17388" y="6822"/>
                    <a:pt x="17388" y="6822"/>
                  </a:cubicBezTo>
                  <a:lnTo>
                    <a:pt x="17388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48" name="Google Shape;2548;p14"/>
            <p:cNvSpPr/>
            <p:nvPr/>
          </p:nvSpPr>
          <p:spPr>
            <a:xfrm>
              <a:off x="1835063" y="3248313"/>
              <a:ext cx="26200" cy="220775"/>
            </a:xfrm>
            <a:custGeom>
              <a:avLst/>
              <a:gdLst/>
              <a:ahLst/>
              <a:cxnLst/>
              <a:rect l="l" t="t" r="r" b="b"/>
              <a:pathLst>
                <a:path w="1048" h="8831" extrusionOk="0">
                  <a:moveTo>
                    <a:pt x="357" y="1"/>
                  </a:moveTo>
                  <a:lnTo>
                    <a:pt x="357" y="6675"/>
                  </a:lnTo>
                  <a:cubicBezTo>
                    <a:pt x="43" y="6822"/>
                    <a:pt x="1" y="7240"/>
                    <a:pt x="273" y="7450"/>
                  </a:cubicBezTo>
                  <a:cubicBezTo>
                    <a:pt x="126" y="7910"/>
                    <a:pt x="106" y="8370"/>
                    <a:pt x="210" y="8831"/>
                  </a:cubicBezTo>
                  <a:lnTo>
                    <a:pt x="942" y="8831"/>
                  </a:lnTo>
                  <a:cubicBezTo>
                    <a:pt x="1047" y="8370"/>
                    <a:pt x="1026" y="7910"/>
                    <a:pt x="859" y="7450"/>
                  </a:cubicBezTo>
                  <a:cubicBezTo>
                    <a:pt x="984" y="7366"/>
                    <a:pt x="1047" y="7219"/>
                    <a:pt x="1047" y="7094"/>
                  </a:cubicBezTo>
                  <a:cubicBezTo>
                    <a:pt x="1047" y="6906"/>
                    <a:pt x="942" y="6738"/>
                    <a:pt x="796" y="6675"/>
                  </a:cubicBezTo>
                  <a:lnTo>
                    <a:pt x="79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49" name="Google Shape;2549;p14"/>
            <p:cNvSpPr/>
            <p:nvPr/>
          </p:nvSpPr>
          <p:spPr>
            <a:xfrm>
              <a:off x="1737788" y="3102388"/>
              <a:ext cx="603650" cy="234350"/>
            </a:xfrm>
            <a:custGeom>
              <a:avLst/>
              <a:gdLst/>
              <a:ahLst/>
              <a:cxnLst/>
              <a:rect l="l" t="t" r="r" b="b"/>
              <a:pathLst>
                <a:path w="24146" h="9374" extrusionOk="0">
                  <a:moveTo>
                    <a:pt x="12073" y="0"/>
                  </a:moveTo>
                  <a:lnTo>
                    <a:pt x="0" y="4017"/>
                  </a:lnTo>
                  <a:lnTo>
                    <a:pt x="12073" y="9374"/>
                  </a:lnTo>
                  <a:lnTo>
                    <a:pt x="24146" y="4017"/>
                  </a:lnTo>
                  <a:lnTo>
                    <a:pt x="12073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2550" name="Google Shape;2550;p14"/>
          <p:cNvGrpSpPr/>
          <p:nvPr/>
        </p:nvGrpSpPr>
        <p:grpSpPr>
          <a:xfrm>
            <a:off x="10809950" y="5560344"/>
            <a:ext cx="1166409" cy="993569"/>
            <a:chOff x="4626188" y="1862663"/>
            <a:chExt cx="677463" cy="577075"/>
          </a:xfrm>
        </p:grpSpPr>
        <p:sp>
          <p:nvSpPr>
            <p:cNvPr id="2551" name="Google Shape;2551;p14"/>
            <p:cNvSpPr/>
            <p:nvPr/>
          </p:nvSpPr>
          <p:spPr>
            <a:xfrm>
              <a:off x="4857575" y="1903988"/>
              <a:ext cx="446075" cy="467200"/>
            </a:xfrm>
            <a:custGeom>
              <a:avLst/>
              <a:gdLst/>
              <a:ahLst/>
              <a:cxnLst/>
              <a:rect l="l" t="t" r="r" b="b"/>
              <a:pathLst>
                <a:path w="17843" h="18688" extrusionOk="0">
                  <a:moveTo>
                    <a:pt x="6777" y="0"/>
                  </a:moveTo>
                  <a:lnTo>
                    <a:pt x="6777" y="6340"/>
                  </a:lnTo>
                  <a:cubicBezTo>
                    <a:pt x="6777" y="8662"/>
                    <a:pt x="2508" y="12994"/>
                    <a:pt x="1169" y="15923"/>
                  </a:cubicBezTo>
                  <a:cubicBezTo>
                    <a:pt x="0" y="18539"/>
                    <a:pt x="2024" y="18687"/>
                    <a:pt x="2497" y="18687"/>
                  </a:cubicBezTo>
                  <a:cubicBezTo>
                    <a:pt x="2557" y="18687"/>
                    <a:pt x="2592" y="18685"/>
                    <a:pt x="2592" y="18685"/>
                  </a:cubicBezTo>
                  <a:lnTo>
                    <a:pt x="15251" y="18685"/>
                  </a:lnTo>
                  <a:cubicBezTo>
                    <a:pt x="15251" y="18685"/>
                    <a:pt x="15286" y="18687"/>
                    <a:pt x="15346" y="18687"/>
                  </a:cubicBezTo>
                  <a:cubicBezTo>
                    <a:pt x="15819" y="18687"/>
                    <a:pt x="17843" y="18539"/>
                    <a:pt x="16674" y="15923"/>
                  </a:cubicBezTo>
                  <a:cubicBezTo>
                    <a:pt x="15335" y="12994"/>
                    <a:pt x="11066" y="8662"/>
                    <a:pt x="11066" y="6340"/>
                  </a:cubicBezTo>
                  <a:lnTo>
                    <a:pt x="11066" y="0"/>
                  </a:ln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52" name="Google Shape;2552;p14"/>
            <p:cNvSpPr/>
            <p:nvPr/>
          </p:nvSpPr>
          <p:spPr>
            <a:xfrm>
              <a:off x="4876575" y="2228813"/>
              <a:ext cx="408075" cy="132950"/>
            </a:xfrm>
            <a:custGeom>
              <a:avLst/>
              <a:gdLst/>
              <a:ahLst/>
              <a:cxnLst/>
              <a:rect l="l" t="t" r="r" b="b"/>
              <a:pathLst>
                <a:path w="16323" h="5318" extrusionOk="0">
                  <a:moveTo>
                    <a:pt x="2795" y="1"/>
                  </a:moveTo>
                  <a:cubicBezTo>
                    <a:pt x="2146" y="879"/>
                    <a:pt x="1560" y="1821"/>
                    <a:pt x="1079" y="2804"/>
                  </a:cubicBezTo>
                  <a:cubicBezTo>
                    <a:pt x="0" y="5185"/>
                    <a:pt x="1864" y="5317"/>
                    <a:pt x="2292" y="5317"/>
                  </a:cubicBezTo>
                  <a:cubicBezTo>
                    <a:pt x="2345" y="5317"/>
                    <a:pt x="2376" y="5315"/>
                    <a:pt x="2376" y="5315"/>
                  </a:cubicBezTo>
                  <a:lnTo>
                    <a:pt x="13947" y="5315"/>
                  </a:lnTo>
                  <a:cubicBezTo>
                    <a:pt x="13947" y="5315"/>
                    <a:pt x="13978" y="5317"/>
                    <a:pt x="14031" y="5317"/>
                  </a:cubicBezTo>
                  <a:cubicBezTo>
                    <a:pt x="14459" y="5317"/>
                    <a:pt x="16323" y="5185"/>
                    <a:pt x="15244" y="2804"/>
                  </a:cubicBezTo>
                  <a:cubicBezTo>
                    <a:pt x="14763" y="1821"/>
                    <a:pt x="14177" y="879"/>
                    <a:pt x="13507" y="1"/>
                  </a:cubicBezTo>
                  <a:close/>
                </a:path>
              </a:pathLst>
            </a:custGeom>
            <a:solidFill>
              <a:srgbClr val="68AAE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53" name="Google Shape;2553;p14"/>
            <p:cNvSpPr/>
            <p:nvPr/>
          </p:nvSpPr>
          <p:spPr>
            <a:xfrm>
              <a:off x="5010250" y="1862663"/>
              <a:ext cx="140725" cy="41350"/>
            </a:xfrm>
            <a:custGeom>
              <a:avLst/>
              <a:gdLst/>
              <a:ahLst/>
              <a:cxnLst/>
              <a:rect l="l" t="t" r="r" b="b"/>
              <a:pathLst>
                <a:path w="5629" h="1654" extrusionOk="0">
                  <a:moveTo>
                    <a:pt x="356" y="0"/>
                  </a:moveTo>
                  <a:cubicBezTo>
                    <a:pt x="168" y="0"/>
                    <a:pt x="0" y="168"/>
                    <a:pt x="0" y="377"/>
                  </a:cubicBezTo>
                  <a:lnTo>
                    <a:pt x="0" y="1276"/>
                  </a:lnTo>
                  <a:cubicBezTo>
                    <a:pt x="0" y="1486"/>
                    <a:pt x="168" y="1653"/>
                    <a:pt x="356" y="1653"/>
                  </a:cubicBezTo>
                  <a:lnTo>
                    <a:pt x="5252" y="1653"/>
                  </a:lnTo>
                  <a:cubicBezTo>
                    <a:pt x="5461" y="1653"/>
                    <a:pt x="5629" y="1486"/>
                    <a:pt x="5629" y="1276"/>
                  </a:cubicBezTo>
                  <a:lnTo>
                    <a:pt x="5629" y="377"/>
                  </a:lnTo>
                  <a:cubicBezTo>
                    <a:pt x="5629" y="168"/>
                    <a:pt x="5461" y="0"/>
                    <a:pt x="5252" y="0"/>
                  </a:cubicBez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54" name="Google Shape;2554;p14"/>
            <p:cNvSpPr/>
            <p:nvPr/>
          </p:nvSpPr>
          <p:spPr>
            <a:xfrm>
              <a:off x="5010250" y="1888288"/>
              <a:ext cx="140725" cy="15725"/>
            </a:xfrm>
            <a:custGeom>
              <a:avLst/>
              <a:gdLst/>
              <a:ahLst/>
              <a:cxnLst/>
              <a:rect l="l" t="t" r="r" b="b"/>
              <a:pathLst>
                <a:path w="5629" h="629" extrusionOk="0">
                  <a:moveTo>
                    <a:pt x="0" y="0"/>
                  </a:moveTo>
                  <a:lnTo>
                    <a:pt x="0" y="251"/>
                  </a:lnTo>
                  <a:cubicBezTo>
                    <a:pt x="0" y="461"/>
                    <a:pt x="168" y="628"/>
                    <a:pt x="356" y="628"/>
                  </a:cubicBezTo>
                  <a:lnTo>
                    <a:pt x="5252" y="628"/>
                  </a:lnTo>
                  <a:cubicBezTo>
                    <a:pt x="5461" y="628"/>
                    <a:pt x="5629" y="461"/>
                    <a:pt x="5629" y="251"/>
                  </a:cubicBezTo>
                  <a:lnTo>
                    <a:pt x="5629" y="0"/>
                  </a:ln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55" name="Google Shape;2555;p14"/>
            <p:cNvSpPr/>
            <p:nvPr/>
          </p:nvSpPr>
          <p:spPr>
            <a:xfrm>
              <a:off x="4946425" y="2212613"/>
              <a:ext cx="267850" cy="32450"/>
            </a:xfrm>
            <a:custGeom>
              <a:avLst/>
              <a:gdLst/>
              <a:ahLst/>
              <a:cxnLst/>
              <a:rect l="l" t="t" r="r" b="b"/>
              <a:pathLst>
                <a:path w="10714" h="1298" extrusionOk="0">
                  <a:moveTo>
                    <a:pt x="5357" y="0"/>
                  </a:moveTo>
                  <a:cubicBezTo>
                    <a:pt x="2407" y="0"/>
                    <a:pt x="1" y="293"/>
                    <a:pt x="1" y="649"/>
                  </a:cubicBezTo>
                  <a:cubicBezTo>
                    <a:pt x="1" y="1004"/>
                    <a:pt x="2407" y="1297"/>
                    <a:pt x="5357" y="1297"/>
                  </a:cubicBezTo>
                  <a:cubicBezTo>
                    <a:pt x="8307" y="1297"/>
                    <a:pt x="10713" y="1004"/>
                    <a:pt x="10713" y="649"/>
                  </a:cubicBezTo>
                  <a:cubicBezTo>
                    <a:pt x="10713" y="293"/>
                    <a:pt x="8307" y="0"/>
                    <a:pt x="5357" y="0"/>
                  </a:cubicBezTo>
                  <a:close/>
                </a:path>
              </a:pathLst>
            </a:custGeom>
            <a:solidFill>
              <a:srgbClr val="218EF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56" name="Google Shape;2556;p14"/>
            <p:cNvSpPr/>
            <p:nvPr/>
          </p:nvSpPr>
          <p:spPr>
            <a:xfrm>
              <a:off x="5039525" y="1956813"/>
              <a:ext cx="14675" cy="109350"/>
            </a:xfrm>
            <a:custGeom>
              <a:avLst/>
              <a:gdLst/>
              <a:ahLst/>
              <a:cxnLst/>
              <a:rect l="l" t="t" r="r" b="b"/>
              <a:pathLst>
                <a:path w="587" h="4374" extrusionOk="0">
                  <a:moveTo>
                    <a:pt x="294" y="0"/>
                  </a:moveTo>
                  <a:cubicBezTo>
                    <a:pt x="127" y="0"/>
                    <a:pt x="1" y="147"/>
                    <a:pt x="1" y="293"/>
                  </a:cubicBezTo>
                  <a:lnTo>
                    <a:pt x="1" y="4080"/>
                  </a:lnTo>
                  <a:cubicBezTo>
                    <a:pt x="1" y="4248"/>
                    <a:pt x="127" y="4373"/>
                    <a:pt x="294" y="4373"/>
                  </a:cubicBezTo>
                  <a:cubicBezTo>
                    <a:pt x="440" y="4373"/>
                    <a:pt x="587" y="4248"/>
                    <a:pt x="587" y="4080"/>
                  </a:cubicBezTo>
                  <a:lnTo>
                    <a:pt x="587" y="293"/>
                  </a:lnTo>
                  <a:cubicBezTo>
                    <a:pt x="587" y="147"/>
                    <a:pt x="440" y="0"/>
                    <a:pt x="294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57" name="Google Shape;2557;p14"/>
            <p:cNvSpPr/>
            <p:nvPr/>
          </p:nvSpPr>
          <p:spPr>
            <a:xfrm>
              <a:off x="5039525" y="1913388"/>
              <a:ext cx="14675" cy="20425"/>
            </a:xfrm>
            <a:custGeom>
              <a:avLst/>
              <a:gdLst/>
              <a:ahLst/>
              <a:cxnLst/>
              <a:rect l="l" t="t" r="r" b="b"/>
              <a:pathLst>
                <a:path w="587" h="817" extrusionOk="0">
                  <a:moveTo>
                    <a:pt x="294" y="1"/>
                  </a:moveTo>
                  <a:cubicBezTo>
                    <a:pt x="127" y="1"/>
                    <a:pt x="1" y="147"/>
                    <a:pt x="1" y="294"/>
                  </a:cubicBezTo>
                  <a:lnTo>
                    <a:pt x="1" y="524"/>
                  </a:lnTo>
                  <a:cubicBezTo>
                    <a:pt x="1" y="691"/>
                    <a:pt x="127" y="817"/>
                    <a:pt x="294" y="817"/>
                  </a:cubicBezTo>
                  <a:cubicBezTo>
                    <a:pt x="440" y="817"/>
                    <a:pt x="587" y="691"/>
                    <a:pt x="587" y="524"/>
                  </a:cubicBezTo>
                  <a:lnTo>
                    <a:pt x="587" y="294"/>
                  </a:lnTo>
                  <a:cubicBezTo>
                    <a:pt x="566" y="147"/>
                    <a:pt x="440" y="1"/>
                    <a:pt x="294" y="1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58" name="Google Shape;2558;p14"/>
            <p:cNvSpPr/>
            <p:nvPr/>
          </p:nvSpPr>
          <p:spPr>
            <a:xfrm>
              <a:off x="4626200" y="1972513"/>
              <a:ext cx="445825" cy="467225"/>
            </a:xfrm>
            <a:custGeom>
              <a:avLst/>
              <a:gdLst/>
              <a:ahLst/>
              <a:cxnLst/>
              <a:rect l="l" t="t" r="r" b="b"/>
              <a:pathLst>
                <a:path w="17833" h="18689" extrusionOk="0">
                  <a:moveTo>
                    <a:pt x="6763" y="0"/>
                  </a:moveTo>
                  <a:lnTo>
                    <a:pt x="6763" y="6361"/>
                  </a:lnTo>
                  <a:cubicBezTo>
                    <a:pt x="6763" y="8662"/>
                    <a:pt x="2494" y="12994"/>
                    <a:pt x="1155" y="15944"/>
                  </a:cubicBezTo>
                  <a:cubicBezTo>
                    <a:pt x="1" y="18528"/>
                    <a:pt x="1960" y="18688"/>
                    <a:pt x="2464" y="18688"/>
                  </a:cubicBezTo>
                  <a:cubicBezTo>
                    <a:pt x="2536" y="18688"/>
                    <a:pt x="2578" y="18685"/>
                    <a:pt x="2578" y="18685"/>
                  </a:cubicBezTo>
                  <a:lnTo>
                    <a:pt x="15258" y="18685"/>
                  </a:lnTo>
                  <a:cubicBezTo>
                    <a:pt x="15258" y="18685"/>
                    <a:pt x="15300" y="18688"/>
                    <a:pt x="15371" y="18688"/>
                  </a:cubicBezTo>
                  <a:cubicBezTo>
                    <a:pt x="15876" y="18688"/>
                    <a:pt x="17832" y="18528"/>
                    <a:pt x="16660" y="15944"/>
                  </a:cubicBezTo>
                  <a:cubicBezTo>
                    <a:pt x="15341" y="12994"/>
                    <a:pt x="11073" y="8662"/>
                    <a:pt x="11073" y="6361"/>
                  </a:cubicBezTo>
                  <a:lnTo>
                    <a:pt x="11073" y="0"/>
                  </a:ln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59" name="Google Shape;2559;p14"/>
            <p:cNvSpPr/>
            <p:nvPr/>
          </p:nvSpPr>
          <p:spPr>
            <a:xfrm>
              <a:off x="4644825" y="2297863"/>
              <a:ext cx="408650" cy="132950"/>
            </a:xfrm>
            <a:custGeom>
              <a:avLst/>
              <a:gdLst/>
              <a:ahLst/>
              <a:cxnLst/>
              <a:rect l="l" t="t" r="r" b="b"/>
              <a:pathLst>
                <a:path w="16346" h="5318" extrusionOk="0">
                  <a:moveTo>
                    <a:pt x="2816" y="1"/>
                  </a:moveTo>
                  <a:cubicBezTo>
                    <a:pt x="2147" y="879"/>
                    <a:pt x="1582" y="1800"/>
                    <a:pt x="1080" y="2783"/>
                  </a:cubicBezTo>
                  <a:cubicBezTo>
                    <a:pt x="0" y="5185"/>
                    <a:pt x="1885" y="5317"/>
                    <a:pt x="2314" y="5317"/>
                  </a:cubicBezTo>
                  <a:cubicBezTo>
                    <a:pt x="2367" y="5317"/>
                    <a:pt x="2398" y="5315"/>
                    <a:pt x="2398" y="5315"/>
                  </a:cubicBezTo>
                  <a:lnTo>
                    <a:pt x="13948" y="5315"/>
                  </a:lnTo>
                  <a:cubicBezTo>
                    <a:pt x="13948" y="5315"/>
                    <a:pt x="13979" y="5317"/>
                    <a:pt x="14032" y="5317"/>
                  </a:cubicBezTo>
                  <a:cubicBezTo>
                    <a:pt x="14461" y="5317"/>
                    <a:pt x="16346" y="5185"/>
                    <a:pt x="15266" y="2783"/>
                  </a:cubicBezTo>
                  <a:cubicBezTo>
                    <a:pt x="14764" y="1800"/>
                    <a:pt x="14178" y="858"/>
                    <a:pt x="13529" y="1"/>
                  </a:cubicBezTo>
                  <a:close/>
                </a:path>
              </a:pathLst>
            </a:custGeom>
            <a:solidFill>
              <a:srgbClr val="ED686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60" name="Google Shape;2560;p14"/>
            <p:cNvSpPr/>
            <p:nvPr/>
          </p:nvSpPr>
          <p:spPr>
            <a:xfrm>
              <a:off x="4778525" y="1931188"/>
              <a:ext cx="140725" cy="41350"/>
            </a:xfrm>
            <a:custGeom>
              <a:avLst/>
              <a:gdLst/>
              <a:ahLst/>
              <a:cxnLst/>
              <a:rect l="l" t="t" r="r" b="b"/>
              <a:pathLst>
                <a:path w="5629" h="1654" extrusionOk="0">
                  <a:moveTo>
                    <a:pt x="377" y="0"/>
                  </a:moveTo>
                  <a:cubicBezTo>
                    <a:pt x="167" y="0"/>
                    <a:pt x="0" y="168"/>
                    <a:pt x="0" y="377"/>
                  </a:cubicBezTo>
                  <a:lnTo>
                    <a:pt x="0" y="1276"/>
                  </a:lnTo>
                  <a:cubicBezTo>
                    <a:pt x="0" y="1486"/>
                    <a:pt x="167" y="1653"/>
                    <a:pt x="377" y="1653"/>
                  </a:cubicBezTo>
                  <a:lnTo>
                    <a:pt x="5252" y="1653"/>
                  </a:lnTo>
                  <a:cubicBezTo>
                    <a:pt x="5461" y="1653"/>
                    <a:pt x="5629" y="1486"/>
                    <a:pt x="5629" y="1276"/>
                  </a:cubicBezTo>
                  <a:lnTo>
                    <a:pt x="5629" y="377"/>
                  </a:lnTo>
                  <a:cubicBezTo>
                    <a:pt x="5629" y="168"/>
                    <a:pt x="5461" y="0"/>
                    <a:pt x="5252" y="0"/>
                  </a:cubicBez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61" name="Google Shape;2561;p14"/>
            <p:cNvSpPr/>
            <p:nvPr/>
          </p:nvSpPr>
          <p:spPr>
            <a:xfrm>
              <a:off x="4778525" y="1956813"/>
              <a:ext cx="140725" cy="15725"/>
            </a:xfrm>
            <a:custGeom>
              <a:avLst/>
              <a:gdLst/>
              <a:ahLst/>
              <a:cxnLst/>
              <a:rect l="l" t="t" r="r" b="b"/>
              <a:pathLst>
                <a:path w="5629" h="629" extrusionOk="0">
                  <a:moveTo>
                    <a:pt x="0" y="0"/>
                  </a:moveTo>
                  <a:lnTo>
                    <a:pt x="0" y="251"/>
                  </a:lnTo>
                  <a:cubicBezTo>
                    <a:pt x="0" y="461"/>
                    <a:pt x="167" y="628"/>
                    <a:pt x="377" y="628"/>
                  </a:cubicBezTo>
                  <a:lnTo>
                    <a:pt x="5252" y="628"/>
                  </a:lnTo>
                  <a:cubicBezTo>
                    <a:pt x="5461" y="628"/>
                    <a:pt x="5629" y="461"/>
                    <a:pt x="5629" y="251"/>
                  </a:cubicBezTo>
                  <a:lnTo>
                    <a:pt x="5629" y="0"/>
                  </a:ln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62" name="Google Shape;2562;p14"/>
            <p:cNvSpPr/>
            <p:nvPr/>
          </p:nvSpPr>
          <p:spPr>
            <a:xfrm>
              <a:off x="4715225" y="2281638"/>
              <a:ext cx="267325" cy="31950"/>
            </a:xfrm>
            <a:custGeom>
              <a:avLst/>
              <a:gdLst/>
              <a:ahLst/>
              <a:cxnLst/>
              <a:rect l="l" t="t" r="r" b="b"/>
              <a:pathLst>
                <a:path w="10693" h="1278" extrusionOk="0">
                  <a:moveTo>
                    <a:pt x="5357" y="1"/>
                  </a:moveTo>
                  <a:cubicBezTo>
                    <a:pt x="2386" y="1"/>
                    <a:pt x="0" y="273"/>
                    <a:pt x="0" y="650"/>
                  </a:cubicBezTo>
                  <a:cubicBezTo>
                    <a:pt x="0" y="1005"/>
                    <a:pt x="2386" y="1277"/>
                    <a:pt x="5357" y="1277"/>
                  </a:cubicBezTo>
                  <a:cubicBezTo>
                    <a:pt x="8307" y="1277"/>
                    <a:pt x="10692" y="1005"/>
                    <a:pt x="10692" y="650"/>
                  </a:cubicBezTo>
                  <a:cubicBezTo>
                    <a:pt x="10692" y="273"/>
                    <a:pt x="8307" y="1"/>
                    <a:pt x="5357" y="1"/>
                  </a:cubicBezTo>
                  <a:close/>
                </a:path>
              </a:pathLst>
            </a:custGeom>
            <a:solidFill>
              <a:srgbClr val="FB21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63" name="Google Shape;2563;p14"/>
            <p:cNvSpPr/>
            <p:nvPr/>
          </p:nvSpPr>
          <p:spPr>
            <a:xfrm>
              <a:off x="4807800" y="2025863"/>
              <a:ext cx="14675" cy="108825"/>
            </a:xfrm>
            <a:custGeom>
              <a:avLst/>
              <a:gdLst/>
              <a:ahLst/>
              <a:cxnLst/>
              <a:rect l="l" t="t" r="r" b="b"/>
              <a:pathLst>
                <a:path w="587" h="4353" extrusionOk="0">
                  <a:moveTo>
                    <a:pt x="294" y="0"/>
                  </a:moveTo>
                  <a:cubicBezTo>
                    <a:pt x="147" y="0"/>
                    <a:pt x="1" y="126"/>
                    <a:pt x="1" y="293"/>
                  </a:cubicBezTo>
                  <a:lnTo>
                    <a:pt x="1" y="4059"/>
                  </a:lnTo>
                  <a:cubicBezTo>
                    <a:pt x="1" y="4227"/>
                    <a:pt x="147" y="4352"/>
                    <a:pt x="294" y="4352"/>
                  </a:cubicBezTo>
                  <a:cubicBezTo>
                    <a:pt x="461" y="4352"/>
                    <a:pt x="587" y="4227"/>
                    <a:pt x="587" y="4059"/>
                  </a:cubicBezTo>
                  <a:lnTo>
                    <a:pt x="587" y="293"/>
                  </a:lnTo>
                  <a:cubicBezTo>
                    <a:pt x="587" y="126"/>
                    <a:pt x="461" y="0"/>
                    <a:pt x="294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64" name="Google Shape;2564;p14"/>
            <p:cNvSpPr/>
            <p:nvPr/>
          </p:nvSpPr>
          <p:spPr>
            <a:xfrm>
              <a:off x="4807800" y="1982438"/>
              <a:ext cx="14675" cy="20425"/>
            </a:xfrm>
            <a:custGeom>
              <a:avLst/>
              <a:gdLst/>
              <a:ahLst/>
              <a:cxnLst/>
              <a:rect l="l" t="t" r="r" b="b"/>
              <a:pathLst>
                <a:path w="587" h="817" extrusionOk="0">
                  <a:moveTo>
                    <a:pt x="294" y="1"/>
                  </a:moveTo>
                  <a:cubicBezTo>
                    <a:pt x="147" y="1"/>
                    <a:pt x="1" y="126"/>
                    <a:pt x="1" y="294"/>
                  </a:cubicBezTo>
                  <a:lnTo>
                    <a:pt x="1" y="524"/>
                  </a:lnTo>
                  <a:cubicBezTo>
                    <a:pt x="1" y="670"/>
                    <a:pt x="147" y="817"/>
                    <a:pt x="294" y="817"/>
                  </a:cubicBezTo>
                  <a:cubicBezTo>
                    <a:pt x="461" y="817"/>
                    <a:pt x="587" y="670"/>
                    <a:pt x="587" y="524"/>
                  </a:cubicBezTo>
                  <a:lnTo>
                    <a:pt x="587" y="294"/>
                  </a:lnTo>
                  <a:cubicBezTo>
                    <a:pt x="587" y="126"/>
                    <a:pt x="461" y="1"/>
                    <a:pt x="294" y="1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65" name="Google Shape;2565;p14"/>
            <p:cNvSpPr/>
            <p:nvPr/>
          </p:nvSpPr>
          <p:spPr>
            <a:xfrm>
              <a:off x="4857563" y="1903988"/>
              <a:ext cx="446075" cy="467200"/>
            </a:xfrm>
            <a:custGeom>
              <a:avLst/>
              <a:gdLst/>
              <a:ahLst/>
              <a:cxnLst/>
              <a:rect l="l" t="t" r="r" b="b"/>
              <a:pathLst>
                <a:path w="17843" h="18688" extrusionOk="0">
                  <a:moveTo>
                    <a:pt x="6777" y="0"/>
                  </a:moveTo>
                  <a:lnTo>
                    <a:pt x="6777" y="6340"/>
                  </a:lnTo>
                  <a:cubicBezTo>
                    <a:pt x="6777" y="8662"/>
                    <a:pt x="2508" y="12994"/>
                    <a:pt x="1169" y="15923"/>
                  </a:cubicBezTo>
                  <a:cubicBezTo>
                    <a:pt x="0" y="18539"/>
                    <a:pt x="2024" y="18687"/>
                    <a:pt x="2497" y="18687"/>
                  </a:cubicBezTo>
                  <a:cubicBezTo>
                    <a:pt x="2557" y="18687"/>
                    <a:pt x="2592" y="18685"/>
                    <a:pt x="2592" y="18685"/>
                  </a:cubicBezTo>
                  <a:lnTo>
                    <a:pt x="15251" y="18685"/>
                  </a:lnTo>
                  <a:cubicBezTo>
                    <a:pt x="15251" y="18685"/>
                    <a:pt x="15286" y="18687"/>
                    <a:pt x="15346" y="18687"/>
                  </a:cubicBezTo>
                  <a:cubicBezTo>
                    <a:pt x="15819" y="18687"/>
                    <a:pt x="17843" y="18539"/>
                    <a:pt x="16674" y="15923"/>
                  </a:cubicBezTo>
                  <a:cubicBezTo>
                    <a:pt x="15335" y="12994"/>
                    <a:pt x="11066" y="8662"/>
                    <a:pt x="11066" y="6340"/>
                  </a:cubicBezTo>
                  <a:lnTo>
                    <a:pt x="11066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66" name="Google Shape;2566;p14"/>
            <p:cNvSpPr/>
            <p:nvPr/>
          </p:nvSpPr>
          <p:spPr>
            <a:xfrm>
              <a:off x="4876563" y="2228813"/>
              <a:ext cx="408075" cy="132950"/>
            </a:xfrm>
            <a:custGeom>
              <a:avLst/>
              <a:gdLst/>
              <a:ahLst/>
              <a:cxnLst/>
              <a:rect l="l" t="t" r="r" b="b"/>
              <a:pathLst>
                <a:path w="16323" h="5318" extrusionOk="0">
                  <a:moveTo>
                    <a:pt x="2795" y="1"/>
                  </a:moveTo>
                  <a:cubicBezTo>
                    <a:pt x="2146" y="879"/>
                    <a:pt x="1560" y="1821"/>
                    <a:pt x="1079" y="2804"/>
                  </a:cubicBezTo>
                  <a:cubicBezTo>
                    <a:pt x="0" y="5185"/>
                    <a:pt x="1864" y="5317"/>
                    <a:pt x="2292" y="5317"/>
                  </a:cubicBezTo>
                  <a:cubicBezTo>
                    <a:pt x="2345" y="5317"/>
                    <a:pt x="2376" y="5315"/>
                    <a:pt x="2376" y="5315"/>
                  </a:cubicBezTo>
                  <a:lnTo>
                    <a:pt x="13947" y="5315"/>
                  </a:lnTo>
                  <a:cubicBezTo>
                    <a:pt x="13947" y="5315"/>
                    <a:pt x="13978" y="5317"/>
                    <a:pt x="14031" y="5317"/>
                  </a:cubicBezTo>
                  <a:cubicBezTo>
                    <a:pt x="14459" y="5317"/>
                    <a:pt x="16323" y="5185"/>
                    <a:pt x="15244" y="2804"/>
                  </a:cubicBezTo>
                  <a:cubicBezTo>
                    <a:pt x="14763" y="1821"/>
                    <a:pt x="14177" y="879"/>
                    <a:pt x="13507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67" name="Google Shape;2567;p14"/>
            <p:cNvSpPr/>
            <p:nvPr/>
          </p:nvSpPr>
          <p:spPr>
            <a:xfrm>
              <a:off x="5010238" y="1862663"/>
              <a:ext cx="140725" cy="41350"/>
            </a:xfrm>
            <a:custGeom>
              <a:avLst/>
              <a:gdLst/>
              <a:ahLst/>
              <a:cxnLst/>
              <a:rect l="l" t="t" r="r" b="b"/>
              <a:pathLst>
                <a:path w="5629" h="1654" extrusionOk="0">
                  <a:moveTo>
                    <a:pt x="356" y="0"/>
                  </a:moveTo>
                  <a:cubicBezTo>
                    <a:pt x="168" y="0"/>
                    <a:pt x="0" y="168"/>
                    <a:pt x="0" y="377"/>
                  </a:cubicBezTo>
                  <a:lnTo>
                    <a:pt x="0" y="1276"/>
                  </a:lnTo>
                  <a:cubicBezTo>
                    <a:pt x="0" y="1486"/>
                    <a:pt x="168" y="1653"/>
                    <a:pt x="356" y="1653"/>
                  </a:cubicBezTo>
                  <a:lnTo>
                    <a:pt x="5252" y="1653"/>
                  </a:lnTo>
                  <a:cubicBezTo>
                    <a:pt x="5461" y="1653"/>
                    <a:pt x="5629" y="1486"/>
                    <a:pt x="5629" y="1276"/>
                  </a:cubicBezTo>
                  <a:lnTo>
                    <a:pt x="5629" y="377"/>
                  </a:lnTo>
                  <a:cubicBezTo>
                    <a:pt x="5629" y="168"/>
                    <a:pt x="5461" y="0"/>
                    <a:pt x="525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68" name="Google Shape;2568;p14"/>
            <p:cNvSpPr/>
            <p:nvPr/>
          </p:nvSpPr>
          <p:spPr>
            <a:xfrm>
              <a:off x="5010238" y="1888288"/>
              <a:ext cx="140725" cy="15725"/>
            </a:xfrm>
            <a:custGeom>
              <a:avLst/>
              <a:gdLst/>
              <a:ahLst/>
              <a:cxnLst/>
              <a:rect l="l" t="t" r="r" b="b"/>
              <a:pathLst>
                <a:path w="5629" h="629" extrusionOk="0">
                  <a:moveTo>
                    <a:pt x="0" y="0"/>
                  </a:moveTo>
                  <a:lnTo>
                    <a:pt x="0" y="251"/>
                  </a:lnTo>
                  <a:cubicBezTo>
                    <a:pt x="0" y="461"/>
                    <a:pt x="168" y="628"/>
                    <a:pt x="356" y="628"/>
                  </a:cubicBezTo>
                  <a:lnTo>
                    <a:pt x="5252" y="628"/>
                  </a:lnTo>
                  <a:cubicBezTo>
                    <a:pt x="5461" y="628"/>
                    <a:pt x="5629" y="461"/>
                    <a:pt x="5629" y="251"/>
                  </a:cubicBezTo>
                  <a:lnTo>
                    <a:pt x="5629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69" name="Google Shape;2569;p14"/>
            <p:cNvSpPr/>
            <p:nvPr/>
          </p:nvSpPr>
          <p:spPr>
            <a:xfrm>
              <a:off x="4946413" y="2212613"/>
              <a:ext cx="267850" cy="32450"/>
            </a:xfrm>
            <a:custGeom>
              <a:avLst/>
              <a:gdLst/>
              <a:ahLst/>
              <a:cxnLst/>
              <a:rect l="l" t="t" r="r" b="b"/>
              <a:pathLst>
                <a:path w="10714" h="1298" extrusionOk="0">
                  <a:moveTo>
                    <a:pt x="5357" y="0"/>
                  </a:moveTo>
                  <a:cubicBezTo>
                    <a:pt x="2407" y="0"/>
                    <a:pt x="1" y="293"/>
                    <a:pt x="1" y="649"/>
                  </a:cubicBezTo>
                  <a:cubicBezTo>
                    <a:pt x="1" y="1004"/>
                    <a:pt x="2407" y="1297"/>
                    <a:pt x="5357" y="1297"/>
                  </a:cubicBezTo>
                  <a:cubicBezTo>
                    <a:pt x="8307" y="1297"/>
                    <a:pt x="10713" y="1004"/>
                    <a:pt x="10713" y="649"/>
                  </a:cubicBezTo>
                  <a:cubicBezTo>
                    <a:pt x="10713" y="293"/>
                    <a:pt x="8307" y="0"/>
                    <a:pt x="535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70" name="Google Shape;2570;p14"/>
            <p:cNvSpPr/>
            <p:nvPr/>
          </p:nvSpPr>
          <p:spPr>
            <a:xfrm>
              <a:off x="5039513" y="1956813"/>
              <a:ext cx="14675" cy="109350"/>
            </a:xfrm>
            <a:custGeom>
              <a:avLst/>
              <a:gdLst/>
              <a:ahLst/>
              <a:cxnLst/>
              <a:rect l="l" t="t" r="r" b="b"/>
              <a:pathLst>
                <a:path w="587" h="4374" extrusionOk="0">
                  <a:moveTo>
                    <a:pt x="294" y="0"/>
                  </a:moveTo>
                  <a:cubicBezTo>
                    <a:pt x="127" y="0"/>
                    <a:pt x="1" y="147"/>
                    <a:pt x="1" y="293"/>
                  </a:cubicBezTo>
                  <a:lnTo>
                    <a:pt x="1" y="4080"/>
                  </a:lnTo>
                  <a:cubicBezTo>
                    <a:pt x="1" y="4248"/>
                    <a:pt x="127" y="4373"/>
                    <a:pt x="294" y="4373"/>
                  </a:cubicBezTo>
                  <a:cubicBezTo>
                    <a:pt x="440" y="4373"/>
                    <a:pt x="587" y="4248"/>
                    <a:pt x="587" y="4080"/>
                  </a:cubicBezTo>
                  <a:lnTo>
                    <a:pt x="587" y="293"/>
                  </a:lnTo>
                  <a:cubicBezTo>
                    <a:pt x="587" y="147"/>
                    <a:pt x="440" y="0"/>
                    <a:pt x="294" y="0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71" name="Google Shape;2571;p14"/>
            <p:cNvSpPr/>
            <p:nvPr/>
          </p:nvSpPr>
          <p:spPr>
            <a:xfrm>
              <a:off x="5039513" y="1913388"/>
              <a:ext cx="14675" cy="20425"/>
            </a:xfrm>
            <a:custGeom>
              <a:avLst/>
              <a:gdLst/>
              <a:ahLst/>
              <a:cxnLst/>
              <a:rect l="l" t="t" r="r" b="b"/>
              <a:pathLst>
                <a:path w="587" h="817" extrusionOk="0">
                  <a:moveTo>
                    <a:pt x="294" y="1"/>
                  </a:moveTo>
                  <a:cubicBezTo>
                    <a:pt x="127" y="1"/>
                    <a:pt x="1" y="147"/>
                    <a:pt x="1" y="294"/>
                  </a:cubicBezTo>
                  <a:lnTo>
                    <a:pt x="1" y="524"/>
                  </a:lnTo>
                  <a:cubicBezTo>
                    <a:pt x="1" y="691"/>
                    <a:pt x="127" y="817"/>
                    <a:pt x="294" y="817"/>
                  </a:cubicBezTo>
                  <a:cubicBezTo>
                    <a:pt x="440" y="817"/>
                    <a:pt x="587" y="691"/>
                    <a:pt x="587" y="524"/>
                  </a:cubicBezTo>
                  <a:lnTo>
                    <a:pt x="587" y="294"/>
                  </a:lnTo>
                  <a:cubicBezTo>
                    <a:pt x="566" y="147"/>
                    <a:pt x="440" y="1"/>
                    <a:pt x="294" y="1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72" name="Google Shape;2572;p14"/>
            <p:cNvSpPr/>
            <p:nvPr/>
          </p:nvSpPr>
          <p:spPr>
            <a:xfrm>
              <a:off x="4626188" y="1972513"/>
              <a:ext cx="445825" cy="467225"/>
            </a:xfrm>
            <a:custGeom>
              <a:avLst/>
              <a:gdLst/>
              <a:ahLst/>
              <a:cxnLst/>
              <a:rect l="l" t="t" r="r" b="b"/>
              <a:pathLst>
                <a:path w="17833" h="18689" extrusionOk="0">
                  <a:moveTo>
                    <a:pt x="6763" y="0"/>
                  </a:moveTo>
                  <a:lnTo>
                    <a:pt x="6763" y="6361"/>
                  </a:lnTo>
                  <a:cubicBezTo>
                    <a:pt x="6763" y="8662"/>
                    <a:pt x="2494" y="12994"/>
                    <a:pt x="1155" y="15944"/>
                  </a:cubicBezTo>
                  <a:cubicBezTo>
                    <a:pt x="1" y="18528"/>
                    <a:pt x="1960" y="18688"/>
                    <a:pt x="2464" y="18688"/>
                  </a:cubicBezTo>
                  <a:cubicBezTo>
                    <a:pt x="2536" y="18688"/>
                    <a:pt x="2578" y="18685"/>
                    <a:pt x="2578" y="18685"/>
                  </a:cubicBezTo>
                  <a:lnTo>
                    <a:pt x="15258" y="18685"/>
                  </a:lnTo>
                  <a:cubicBezTo>
                    <a:pt x="15258" y="18685"/>
                    <a:pt x="15300" y="18688"/>
                    <a:pt x="15371" y="18688"/>
                  </a:cubicBezTo>
                  <a:cubicBezTo>
                    <a:pt x="15876" y="18688"/>
                    <a:pt x="17832" y="18528"/>
                    <a:pt x="16660" y="15944"/>
                  </a:cubicBezTo>
                  <a:cubicBezTo>
                    <a:pt x="15341" y="12994"/>
                    <a:pt x="11073" y="8662"/>
                    <a:pt x="11073" y="6361"/>
                  </a:cubicBezTo>
                  <a:lnTo>
                    <a:pt x="11073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73" name="Google Shape;2573;p14"/>
            <p:cNvSpPr/>
            <p:nvPr/>
          </p:nvSpPr>
          <p:spPr>
            <a:xfrm>
              <a:off x="4644813" y="2297863"/>
              <a:ext cx="408650" cy="132950"/>
            </a:xfrm>
            <a:custGeom>
              <a:avLst/>
              <a:gdLst/>
              <a:ahLst/>
              <a:cxnLst/>
              <a:rect l="l" t="t" r="r" b="b"/>
              <a:pathLst>
                <a:path w="16346" h="5318" extrusionOk="0">
                  <a:moveTo>
                    <a:pt x="2816" y="1"/>
                  </a:moveTo>
                  <a:cubicBezTo>
                    <a:pt x="2147" y="879"/>
                    <a:pt x="1582" y="1800"/>
                    <a:pt x="1080" y="2783"/>
                  </a:cubicBezTo>
                  <a:cubicBezTo>
                    <a:pt x="0" y="5185"/>
                    <a:pt x="1885" y="5317"/>
                    <a:pt x="2314" y="5317"/>
                  </a:cubicBezTo>
                  <a:cubicBezTo>
                    <a:pt x="2367" y="5317"/>
                    <a:pt x="2398" y="5315"/>
                    <a:pt x="2398" y="5315"/>
                  </a:cubicBezTo>
                  <a:lnTo>
                    <a:pt x="13948" y="5315"/>
                  </a:lnTo>
                  <a:cubicBezTo>
                    <a:pt x="13948" y="5315"/>
                    <a:pt x="13979" y="5317"/>
                    <a:pt x="14032" y="5317"/>
                  </a:cubicBezTo>
                  <a:cubicBezTo>
                    <a:pt x="14461" y="5317"/>
                    <a:pt x="16346" y="5185"/>
                    <a:pt x="15266" y="2783"/>
                  </a:cubicBezTo>
                  <a:cubicBezTo>
                    <a:pt x="14764" y="1800"/>
                    <a:pt x="14178" y="858"/>
                    <a:pt x="13529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74" name="Google Shape;2574;p14"/>
            <p:cNvSpPr/>
            <p:nvPr/>
          </p:nvSpPr>
          <p:spPr>
            <a:xfrm>
              <a:off x="4778513" y="1931188"/>
              <a:ext cx="140725" cy="41350"/>
            </a:xfrm>
            <a:custGeom>
              <a:avLst/>
              <a:gdLst/>
              <a:ahLst/>
              <a:cxnLst/>
              <a:rect l="l" t="t" r="r" b="b"/>
              <a:pathLst>
                <a:path w="5629" h="1654" extrusionOk="0">
                  <a:moveTo>
                    <a:pt x="377" y="0"/>
                  </a:moveTo>
                  <a:cubicBezTo>
                    <a:pt x="167" y="0"/>
                    <a:pt x="0" y="168"/>
                    <a:pt x="0" y="377"/>
                  </a:cubicBezTo>
                  <a:lnTo>
                    <a:pt x="0" y="1276"/>
                  </a:lnTo>
                  <a:cubicBezTo>
                    <a:pt x="0" y="1486"/>
                    <a:pt x="167" y="1653"/>
                    <a:pt x="377" y="1653"/>
                  </a:cubicBezTo>
                  <a:lnTo>
                    <a:pt x="5252" y="1653"/>
                  </a:lnTo>
                  <a:cubicBezTo>
                    <a:pt x="5461" y="1653"/>
                    <a:pt x="5629" y="1486"/>
                    <a:pt x="5629" y="1276"/>
                  </a:cubicBezTo>
                  <a:lnTo>
                    <a:pt x="5629" y="377"/>
                  </a:lnTo>
                  <a:cubicBezTo>
                    <a:pt x="5629" y="168"/>
                    <a:pt x="5461" y="0"/>
                    <a:pt x="525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75" name="Google Shape;2575;p14"/>
            <p:cNvSpPr/>
            <p:nvPr/>
          </p:nvSpPr>
          <p:spPr>
            <a:xfrm>
              <a:off x="4778513" y="1956813"/>
              <a:ext cx="140725" cy="15725"/>
            </a:xfrm>
            <a:custGeom>
              <a:avLst/>
              <a:gdLst/>
              <a:ahLst/>
              <a:cxnLst/>
              <a:rect l="l" t="t" r="r" b="b"/>
              <a:pathLst>
                <a:path w="5629" h="629" extrusionOk="0">
                  <a:moveTo>
                    <a:pt x="0" y="0"/>
                  </a:moveTo>
                  <a:lnTo>
                    <a:pt x="0" y="251"/>
                  </a:lnTo>
                  <a:cubicBezTo>
                    <a:pt x="0" y="461"/>
                    <a:pt x="167" y="628"/>
                    <a:pt x="377" y="628"/>
                  </a:cubicBezTo>
                  <a:lnTo>
                    <a:pt x="5252" y="628"/>
                  </a:lnTo>
                  <a:cubicBezTo>
                    <a:pt x="5461" y="628"/>
                    <a:pt x="5629" y="461"/>
                    <a:pt x="5629" y="251"/>
                  </a:cubicBezTo>
                  <a:lnTo>
                    <a:pt x="5629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76" name="Google Shape;2576;p14"/>
            <p:cNvSpPr/>
            <p:nvPr/>
          </p:nvSpPr>
          <p:spPr>
            <a:xfrm>
              <a:off x="4715213" y="2281638"/>
              <a:ext cx="267325" cy="31950"/>
            </a:xfrm>
            <a:custGeom>
              <a:avLst/>
              <a:gdLst/>
              <a:ahLst/>
              <a:cxnLst/>
              <a:rect l="l" t="t" r="r" b="b"/>
              <a:pathLst>
                <a:path w="10693" h="1278" extrusionOk="0">
                  <a:moveTo>
                    <a:pt x="5357" y="1"/>
                  </a:moveTo>
                  <a:cubicBezTo>
                    <a:pt x="2386" y="1"/>
                    <a:pt x="0" y="273"/>
                    <a:pt x="0" y="650"/>
                  </a:cubicBezTo>
                  <a:cubicBezTo>
                    <a:pt x="0" y="1005"/>
                    <a:pt x="2386" y="1277"/>
                    <a:pt x="5357" y="1277"/>
                  </a:cubicBezTo>
                  <a:cubicBezTo>
                    <a:pt x="8307" y="1277"/>
                    <a:pt x="10692" y="1005"/>
                    <a:pt x="10692" y="650"/>
                  </a:cubicBezTo>
                  <a:cubicBezTo>
                    <a:pt x="10692" y="273"/>
                    <a:pt x="8307" y="1"/>
                    <a:pt x="535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77" name="Google Shape;2577;p14"/>
            <p:cNvSpPr/>
            <p:nvPr/>
          </p:nvSpPr>
          <p:spPr>
            <a:xfrm>
              <a:off x="4807788" y="2025863"/>
              <a:ext cx="14675" cy="108825"/>
            </a:xfrm>
            <a:custGeom>
              <a:avLst/>
              <a:gdLst/>
              <a:ahLst/>
              <a:cxnLst/>
              <a:rect l="l" t="t" r="r" b="b"/>
              <a:pathLst>
                <a:path w="587" h="4353" extrusionOk="0">
                  <a:moveTo>
                    <a:pt x="294" y="0"/>
                  </a:moveTo>
                  <a:cubicBezTo>
                    <a:pt x="147" y="0"/>
                    <a:pt x="1" y="126"/>
                    <a:pt x="1" y="293"/>
                  </a:cubicBezTo>
                  <a:lnTo>
                    <a:pt x="1" y="4059"/>
                  </a:lnTo>
                  <a:cubicBezTo>
                    <a:pt x="1" y="4227"/>
                    <a:pt x="147" y="4352"/>
                    <a:pt x="294" y="4352"/>
                  </a:cubicBezTo>
                  <a:cubicBezTo>
                    <a:pt x="461" y="4352"/>
                    <a:pt x="587" y="4227"/>
                    <a:pt x="587" y="4059"/>
                  </a:cubicBezTo>
                  <a:lnTo>
                    <a:pt x="587" y="293"/>
                  </a:lnTo>
                  <a:cubicBezTo>
                    <a:pt x="587" y="126"/>
                    <a:pt x="461" y="0"/>
                    <a:pt x="294" y="0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78" name="Google Shape;2578;p14"/>
            <p:cNvSpPr/>
            <p:nvPr/>
          </p:nvSpPr>
          <p:spPr>
            <a:xfrm>
              <a:off x="4807788" y="1982438"/>
              <a:ext cx="14675" cy="20425"/>
            </a:xfrm>
            <a:custGeom>
              <a:avLst/>
              <a:gdLst/>
              <a:ahLst/>
              <a:cxnLst/>
              <a:rect l="l" t="t" r="r" b="b"/>
              <a:pathLst>
                <a:path w="587" h="817" extrusionOk="0">
                  <a:moveTo>
                    <a:pt x="294" y="1"/>
                  </a:moveTo>
                  <a:cubicBezTo>
                    <a:pt x="147" y="1"/>
                    <a:pt x="1" y="126"/>
                    <a:pt x="1" y="294"/>
                  </a:cubicBezTo>
                  <a:lnTo>
                    <a:pt x="1" y="524"/>
                  </a:lnTo>
                  <a:cubicBezTo>
                    <a:pt x="1" y="670"/>
                    <a:pt x="147" y="817"/>
                    <a:pt x="294" y="817"/>
                  </a:cubicBezTo>
                  <a:cubicBezTo>
                    <a:pt x="461" y="817"/>
                    <a:pt x="587" y="670"/>
                    <a:pt x="587" y="524"/>
                  </a:cubicBezTo>
                  <a:lnTo>
                    <a:pt x="587" y="294"/>
                  </a:lnTo>
                  <a:cubicBezTo>
                    <a:pt x="587" y="126"/>
                    <a:pt x="461" y="1"/>
                    <a:pt x="294" y="1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2579" name="Google Shape;2579;p14"/>
          <p:cNvGrpSpPr/>
          <p:nvPr/>
        </p:nvGrpSpPr>
        <p:grpSpPr>
          <a:xfrm rot="3768071">
            <a:off x="9261807" y="-224204"/>
            <a:ext cx="656004" cy="1373609"/>
            <a:chOff x="724161" y="2710893"/>
            <a:chExt cx="281035" cy="588445"/>
          </a:xfrm>
        </p:grpSpPr>
        <p:sp>
          <p:nvSpPr>
            <p:cNvPr id="2580" name="Google Shape;2580;p14"/>
            <p:cNvSpPr/>
            <p:nvPr/>
          </p:nvSpPr>
          <p:spPr>
            <a:xfrm>
              <a:off x="930849" y="2710893"/>
              <a:ext cx="74347" cy="86001"/>
            </a:xfrm>
            <a:custGeom>
              <a:avLst/>
              <a:gdLst/>
              <a:ahLst/>
              <a:cxnLst/>
              <a:rect l="l" t="t" r="r" b="b"/>
              <a:pathLst>
                <a:path w="2303" h="2664" extrusionOk="0">
                  <a:moveTo>
                    <a:pt x="1087" y="0"/>
                  </a:moveTo>
                  <a:cubicBezTo>
                    <a:pt x="967" y="0"/>
                    <a:pt x="858" y="67"/>
                    <a:pt x="796" y="192"/>
                  </a:cubicBezTo>
                  <a:lnTo>
                    <a:pt x="63" y="1845"/>
                  </a:lnTo>
                  <a:cubicBezTo>
                    <a:pt x="1" y="1991"/>
                    <a:pt x="63" y="2179"/>
                    <a:pt x="210" y="2242"/>
                  </a:cubicBezTo>
                  <a:lnTo>
                    <a:pt x="1089" y="2640"/>
                  </a:lnTo>
                  <a:cubicBezTo>
                    <a:pt x="1126" y="2656"/>
                    <a:pt x="1166" y="2664"/>
                    <a:pt x="1206" y="2664"/>
                  </a:cubicBezTo>
                  <a:cubicBezTo>
                    <a:pt x="1323" y="2664"/>
                    <a:pt x="1440" y="2597"/>
                    <a:pt x="1486" y="2472"/>
                  </a:cubicBezTo>
                  <a:lnTo>
                    <a:pt x="2219" y="819"/>
                  </a:lnTo>
                  <a:cubicBezTo>
                    <a:pt x="2302" y="673"/>
                    <a:pt x="2219" y="485"/>
                    <a:pt x="2072" y="422"/>
                  </a:cubicBezTo>
                  <a:lnTo>
                    <a:pt x="1214" y="24"/>
                  </a:lnTo>
                  <a:cubicBezTo>
                    <a:pt x="1172" y="8"/>
                    <a:pt x="1129" y="0"/>
                    <a:pt x="1087" y="0"/>
                  </a:cubicBezTo>
                  <a:close/>
                </a:path>
              </a:pathLst>
            </a:custGeom>
            <a:solidFill>
              <a:srgbClr val="FF7B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81" name="Google Shape;2581;p14"/>
            <p:cNvSpPr/>
            <p:nvPr/>
          </p:nvSpPr>
          <p:spPr>
            <a:xfrm>
              <a:off x="933561" y="2736655"/>
              <a:ext cx="60142" cy="52039"/>
            </a:xfrm>
            <a:custGeom>
              <a:avLst/>
              <a:gdLst/>
              <a:ahLst/>
              <a:cxnLst/>
              <a:rect l="l" t="t" r="r" b="b"/>
              <a:pathLst>
                <a:path w="1863" h="1612" extrusionOk="0">
                  <a:moveTo>
                    <a:pt x="440" y="1"/>
                  </a:moveTo>
                  <a:lnTo>
                    <a:pt x="0" y="984"/>
                  </a:lnTo>
                  <a:lnTo>
                    <a:pt x="1444" y="1612"/>
                  </a:lnTo>
                  <a:lnTo>
                    <a:pt x="1863" y="649"/>
                  </a:lnTo>
                  <a:lnTo>
                    <a:pt x="440" y="1"/>
                  </a:lnTo>
                  <a:close/>
                </a:path>
              </a:pathLst>
            </a:custGeom>
            <a:solidFill>
              <a:srgbClr val="B2B2B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82" name="Google Shape;2582;p14"/>
            <p:cNvSpPr/>
            <p:nvPr/>
          </p:nvSpPr>
          <p:spPr>
            <a:xfrm>
              <a:off x="725500" y="2769066"/>
              <a:ext cx="222943" cy="472874"/>
            </a:xfrm>
            <a:custGeom>
              <a:avLst/>
              <a:gdLst/>
              <a:ahLst/>
              <a:cxnLst/>
              <a:rect l="l" t="t" r="r" b="b"/>
              <a:pathLst>
                <a:path w="6906" h="14648" extrusionOk="0">
                  <a:moveTo>
                    <a:pt x="6424" y="1"/>
                  </a:moveTo>
                  <a:lnTo>
                    <a:pt x="1" y="14438"/>
                  </a:lnTo>
                  <a:lnTo>
                    <a:pt x="461" y="14647"/>
                  </a:lnTo>
                  <a:lnTo>
                    <a:pt x="6906" y="210"/>
                  </a:lnTo>
                  <a:lnTo>
                    <a:pt x="6424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83" name="Google Shape;2583;p14"/>
            <p:cNvSpPr/>
            <p:nvPr/>
          </p:nvSpPr>
          <p:spPr>
            <a:xfrm>
              <a:off x="740383" y="2775168"/>
              <a:ext cx="223589" cy="472842"/>
            </a:xfrm>
            <a:custGeom>
              <a:avLst/>
              <a:gdLst/>
              <a:ahLst/>
              <a:cxnLst/>
              <a:rect l="l" t="t" r="r" b="b"/>
              <a:pathLst>
                <a:path w="6926" h="14647" extrusionOk="0">
                  <a:moveTo>
                    <a:pt x="6445" y="0"/>
                  </a:moveTo>
                  <a:lnTo>
                    <a:pt x="0" y="14437"/>
                  </a:lnTo>
                  <a:lnTo>
                    <a:pt x="482" y="14647"/>
                  </a:lnTo>
                  <a:lnTo>
                    <a:pt x="6926" y="209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84" name="Google Shape;2584;p14"/>
            <p:cNvSpPr/>
            <p:nvPr/>
          </p:nvSpPr>
          <p:spPr>
            <a:xfrm>
              <a:off x="755910" y="2782593"/>
              <a:ext cx="223621" cy="472842"/>
            </a:xfrm>
            <a:custGeom>
              <a:avLst/>
              <a:gdLst/>
              <a:ahLst/>
              <a:cxnLst/>
              <a:rect l="l" t="t" r="r" b="b"/>
              <a:pathLst>
                <a:path w="6927" h="14647" extrusionOk="0">
                  <a:moveTo>
                    <a:pt x="6445" y="0"/>
                  </a:moveTo>
                  <a:lnTo>
                    <a:pt x="1" y="14417"/>
                  </a:lnTo>
                  <a:lnTo>
                    <a:pt x="482" y="14647"/>
                  </a:lnTo>
                  <a:lnTo>
                    <a:pt x="6926" y="210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85" name="Google Shape;2585;p14"/>
            <p:cNvSpPr/>
            <p:nvPr/>
          </p:nvSpPr>
          <p:spPr>
            <a:xfrm>
              <a:off x="928170" y="2764773"/>
              <a:ext cx="56075" cy="28893"/>
            </a:xfrm>
            <a:custGeom>
              <a:avLst/>
              <a:gdLst/>
              <a:ahLst/>
              <a:cxnLst/>
              <a:rect l="l" t="t" r="r" b="b"/>
              <a:pathLst>
                <a:path w="1737" h="895" extrusionOk="0">
                  <a:moveTo>
                    <a:pt x="142" y="0"/>
                  </a:moveTo>
                  <a:cubicBezTo>
                    <a:pt x="97" y="0"/>
                    <a:pt x="58" y="24"/>
                    <a:pt x="42" y="71"/>
                  </a:cubicBezTo>
                  <a:cubicBezTo>
                    <a:pt x="0" y="134"/>
                    <a:pt x="42" y="218"/>
                    <a:pt x="105" y="238"/>
                  </a:cubicBezTo>
                  <a:lnTo>
                    <a:pt x="1548" y="887"/>
                  </a:lnTo>
                  <a:cubicBezTo>
                    <a:pt x="1564" y="892"/>
                    <a:pt x="1580" y="895"/>
                    <a:pt x="1595" y="895"/>
                  </a:cubicBezTo>
                  <a:cubicBezTo>
                    <a:pt x="1641" y="895"/>
                    <a:pt x="1684" y="871"/>
                    <a:pt x="1716" y="824"/>
                  </a:cubicBezTo>
                  <a:cubicBezTo>
                    <a:pt x="1737" y="762"/>
                    <a:pt x="1716" y="699"/>
                    <a:pt x="1653" y="657"/>
                  </a:cubicBezTo>
                  <a:lnTo>
                    <a:pt x="188" y="8"/>
                  </a:lnTo>
                  <a:cubicBezTo>
                    <a:pt x="173" y="3"/>
                    <a:pt x="157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86" name="Google Shape;2586;p14"/>
            <p:cNvSpPr/>
            <p:nvPr/>
          </p:nvSpPr>
          <p:spPr>
            <a:xfrm>
              <a:off x="943020" y="2732361"/>
              <a:ext cx="55429" cy="29183"/>
            </a:xfrm>
            <a:custGeom>
              <a:avLst/>
              <a:gdLst/>
              <a:ahLst/>
              <a:cxnLst/>
              <a:rect l="l" t="t" r="r" b="b"/>
              <a:pathLst>
                <a:path w="1717" h="904" extrusionOk="0">
                  <a:moveTo>
                    <a:pt x="142" y="0"/>
                  </a:moveTo>
                  <a:cubicBezTo>
                    <a:pt x="90" y="0"/>
                    <a:pt x="37" y="28"/>
                    <a:pt x="21" y="92"/>
                  </a:cubicBezTo>
                  <a:cubicBezTo>
                    <a:pt x="0" y="154"/>
                    <a:pt x="21" y="217"/>
                    <a:pt x="84" y="238"/>
                  </a:cubicBezTo>
                  <a:lnTo>
                    <a:pt x="1528" y="887"/>
                  </a:lnTo>
                  <a:cubicBezTo>
                    <a:pt x="1545" y="898"/>
                    <a:pt x="1564" y="904"/>
                    <a:pt x="1583" y="904"/>
                  </a:cubicBezTo>
                  <a:cubicBezTo>
                    <a:pt x="1632" y="904"/>
                    <a:pt x="1680" y="869"/>
                    <a:pt x="1695" y="824"/>
                  </a:cubicBezTo>
                  <a:cubicBezTo>
                    <a:pt x="1716" y="761"/>
                    <a:pt x="1695" y="698"/>
                    <a:pt x="1632" y="657"/>
                  </a:cubicBezTo>
                  <a:lnTo>
                    <a:pt x="189" y="8"/>
                  </a:lnTo>
                  <a:cubicBezTo>
                    <a:pt x="174" y="3"/>
                    <a:pt x="158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87" name="Google Shape;2587;p14"/>
            <p:cNvSpPr/>
            <p:nvPr/>
          </p:nvSpPr>
          <p:spPr>
            <a:xfrm>
              <a:off x="724177" y="3234483"/>
              <a:ext cx="47294" cy="64856"/>
            </a:xfrm>
            <a:custGeom>
              <a:avLst/>
              <a:gdLst/>
              <a:ahLst/>
              <a:cxnLst/>
              <a:rect l="l" t="t" r="r" b="b"/>
              <a:pathLst>
                <a:path w="1465" h="2009" extrusionOk="0">
                  <a:moveTo>
                    <a:pt x="21" y="0"/>
                  </a:moveTo>
                  <a:lnTo>
                    <a:pt x="0" y="2009"/>
                  </a:lnTo>
                  <a:lnTo>
                    <a:pt x="1465" y="649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EBD3B9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88" name="Google Shape;2588;p14"/>
            <p:cNvSpPr/>
            <p:nvPr/>
          </p:nvSpPr>
          <p:spPr>
            <a:xfrm>
              <a:off x="724177" y="3283778"/>
              <a:ext cx="10815" cy="15560"/>
            </a:xfrm>
            <a:custGeom>
              <a:avLst/>
              <a:gdLst/>
              <a:ahLst/>
              <a:cxnLst/>
              <a:rect l="l" t="t" r="r" b="b"/>
              <a:pathLst>
                <a:path w="335" h="482" extrusionOk="0">
                  <a:moveTo>
                    <a:pt x="0" y="1"/>
                  </a:moveTo>
                  <a:lnTo>
                    <a:pt x="0" y="482"/>
                  </a:lnTo>
                  <a:lnTo>
                    <a:pt x="335" y="147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89" name="Google Shape;2589;p14"/>
            <p:cNvSpPr/>
            <p:nvPr/>
          </p:nvSpPr>
          <p:spPr>
            <a:xfrm>
              <a:off x="970718" y="2717737"/>
              <a:ext cx="34478" cy="35834"/>
            </a:xfrm>
            <a:custGeom>
              <a:avLst/>
              <a:gdLst/>
              <a:ahLst/>
              <a:cxnLst/>
              <a:rect l="l" t="t" r="r" b="b"/>
              <a:pathLst>
                <a:path w="1068" h="1110" extrusionOk="0">
                  <a:moveTo>
                    <a:pt x="356" y="1"/>
                  </a:moveTo>
                  <a:lnTo>
                    <a:pt x="0" y="775"/>
                  </a:lnTo>
                  <a:lnTo>
                    <a:pt x="774" y="1110"/>
                  </a:lnTo>
                  <a:lnTo>
                    <a:pt x="984" y="607"/>
                  </a:lnTo>
                  <a:cubicBezTo>
                    <a:pt x="1067" y="461"/>
                    <a:pt x="984" y="273"/>
                    <a:pt x="837" y="210"/>
                  </a:cubicBezTo>
                  <a:lnTo>
                    <a:pt x="356" y="1"/>
                  </a:lnTo>
                  <a:close/>
                </a:path>
              </a:pathLst>
            </a:custGeom>
            <a:solidFill>
              <a:srgbClr val="FF7B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90" name="Google Shape;2590;p14"/>
            <p:cNvSpPr/>
            <p:nvPr/>
          </p:nvSpPr>
          <p:spPr>
            <a:xfrm>
              <a:off x="956514" y="2750149"/>
              <a:ext cx="35834" cy="35834"/>
            </a:xfrm>
            <a:custGeom>
              <a:avLst/>
              <a:gdLst/>
              <a:ahLst/>
              <a:cxnLst/>
              <a:rect l="l" t="t" r="r" b="b"/>
              <a:pathLst>
                <a:path w="1110" h="1110" extrusionOk="0">
                  <a:moveTo>
                    <a:pt x="336" y="1"/>
                  </a:moveTo>
                  <a:lnTo>
                    <a:pt x="1" y="775"/>
                  </a:lnTo>
                  <a:lnTo>
                    <a:pt x="775" y="1110"/>
                  </a:lnTo>
                  <a:lnTo>
                    <a:pt x="1110" y="336"/>
                  </a:lnTo>
                  <a:lnTo>
                    <a:pt x="336" y="1"/>
                  </a:lnTo>
                  <a:close/>
                </a:path>
              </a:pathLst>
            </a:custGeom>
            <a:solidFill>
              <a:srgbClr val="B2B2B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91" name="Google Shape;2591;p14"/>
            <p:cNvSpPr/>
            <p:nvPr/>
          </p:nvSpPr>
          <p:spPr>
            <a:xfrm>
              <a:off x="747130" y="2782593"/>
              <a:ext cx="215518" cy="466095"/>
            </a:xfrm>
            <a:custGeom>
              <a:avLst/>
              <a:gdLst/>
              <a:ahLst/>
              <a:cxnLst/>
              <a:rect l="l" t="t" r="r" b="b"/>
              <a:pathLst>
                <a:path w="6676" h="14438" extrusionOk="0">
                  <a:moveTo>
                    <a:pt x="6382" y="0"/>
                  </a:moveTo>
                  <a:lnTo>
                    <a:pt x="6299" y="189"/>
                  </a:lnTo>
                  <a:lnTo>
                    <a:pt x="0" y="14312"/>
                  </a:lnTo>
                  <a:lnTo>
                    <a:pt x="273" y="14438"/>
                  </a:lnTo>
                  <a:lnTo>
                    <a:pt x="6675" y="126"/>
                  </a:lnTo>
                  <a:lnTo>
                    <a:pt x="6382" y="0"/>
                  </a:ln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92" name="Google Shape;2592;p14"/>
            <p:cNvSpPr/>
            <p:nvPr/>
          </p:nvSpPr>
          <p:spPr>
            <a:xfrm>
              <a:off x="755910" y="2786628"/>
              <a:ext cx="221587" cy="468806"/>
            </a:xfrm>
            <a:custGeom>
              <a:avLst/>
              <a:gdLst/>
              <a:ahLst/>
              <a:cxnLst/>
              <a:rect l="l" t="t" r="r" b="b"/>
              <a:pathLst>
                <a:path w="6864" h="14522" extrusionOk="0">
                  <a:moveTo>
                    <a:pt x="6403" y="1"/>
                  </a:moveTo>
                  <a:lnTo>
                    <a:pt x="1" y="14313"/>
                  </a:lnTo>
                  <a:lnTo>
                    <a:pt x="482" y="14522"/>
                  </a:lnTo>
                  <a:lnTo>
                    <a:pt x="6863" y="210"/>
                  </a:lnTo>
                  <a:lnTo>
                    <a:pt x="640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93" name="Google Shape;2593;p14"/>
            <p:cNvSpPr/>
            <p:nvPr/>
          </p:nvSpPr>
          <p:spPr>
            <a:xfrm>
              <a:off x="953157" y="2775168"/>
              <a:ext cx="31895" cy="18595"/>
            </a:xfrm>
            <a:custGeom>
              <a:avLst/>
              <a:gdLst/>
              <a:ahLst/>
              <a:cxnLst/>
              <a:rect l="l" t="t" r="r" b="b"/>
              <a:pathLst>
                <a:path w="988" h="576" extrusionOk="0">
                  <a:moveTo>
                    <a:pt x="105" y="0"/>
                  </a:moveTo>
                  <a:lnTo>
                    <a:pt x="63" y="84"/>
                  </a:lnTo>
                  <a:lnTo>
                    <a:pt x="63" y="105"/>
                  </a:lnTo>
                  <a:lnTo>
                    <a:pt x="0" y="230"/>
                  </a:lnTo>
                  <a:lnTo>
                    <a:pt x="293" y="356"/>
                  </a:lnTo>
                  <a:lnTo>
                    <a:pt x="753" y="565"/>
                  </a:lnTo>
                  <a:cubicBezTo>
                    <a:pt x="773" y="573"/>
                    <a:pt x="792" y="576"/>
                    <a:pt x="809" y="576"/>
                  </a:cubicBezTo>
                  <a:cubicBezTo>
                    <a:pt x="937" y="576"/>
                    <a:pt x="987" y="390"/>
                    <a:pt x="858" y="335"/>
                  </a:cubicBezTo>
                  <a:lnTo>
                    <a:pt x="879" y="335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94" name="Google Shape;2594;p14"/>
            <p:cNvSpPr/>
            <p:nvPr/>
          </p:nvSpPr>
          <p:spPr>
            <a:xfrm>
              <a:off x="968006" y="2742724"/>
              <a:ext cx="30442" cy="18821"/>
            </a:xfrm>
            <a:custGeom>
              <a:avLst/>
              <a:gdLst/>
              <a:ahLst/>
              <a:cxnLst/>
              <a:rect l="l" t="t" r="r" b="b"/>
              <a:pathLst>
                <a:path w="943" h="583" extrusionOk="0">
                  <a:moveTo>
                    <a:pt x="105" y="1"/>
                  </a:moveTo>
                  <a:lnTo>
                    <a:pt x="42" y="126"/>
                  </a:lnTo>
                  <a:lnTo>
                    <a:pt x="1" y="231"/>
                  </a:lnTo>
                  <a:lnTo>
                    <a:pt x="754" y="566"/>
                  </a:lnTo>
                  <a:cubicBezTo>
                    <a:pt x="771" y="577"/>
                    <a:pt x="790" y="583"/>
                    <a:pt x="809" y="583"/>
                  </a:cubicBezTo>
                  <a:cubicBezTo>
                    <a:pt x="858" y="583"/>
                    <a:pt x="906" y="548"/>
                    <a:pt x="921" y="503"/>
                  </a:cubicBezTo>
                  <a:cubicBezTo>
                    <a:pt x="942" y="440"/>
                    <a:pt x="921" y="377"/>
                    <a:pt x="858" y="336"/>
                  </a:cubicBezTo>
                  <a:lnTo>
                    <a:pt x="105" y="1"/>
                  </a:ln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95" name="Google Shape;2595;p14"/>
            <p:cNvSpPr/>
            <p:nvPr/>
          </p:nvSpPr>
          <p:spPr>
            <a:xfrm>
              <a:off x="724177" y="3244620"/>
              <a:ext cx="47294" cy="54719"/>
            </a:xfrm>
            <a:custGeom>
              <a:avLst/>
              <a:gdLst/>
              <a:ahLst/>
              <a:cxnLst/>
              <a:rect l="l" t="t" r="r" b="b"/>
              <a:pathLst>
                <a:path w="1465" h="1695" extrusionOk="0">
                  <a:moveTo>
                    <a:pt x="711" y="0"/>
                  </a:moveTo>
                  <a:lnTo>
                    <a:pt x="0" y="1590"/>
                  </a:lnTo>
                  <a:lnTo>
                    <a:pt x="0" y="1695"/>
                  </a:lnTo>
                  <a:lnTo>
                    <a:pt x="1465" y="335"/>
                  </a:lnTo>
                  <a:lnTo>
                    <a:pt x="984" y="126"/>
                  </a:lnTo>
                  <a:lnTo>
                    <a:pt x="711" y="0"/>
                  </a:lnTo>
                  <a:close/>
                </a:path>
              </a:pathLst>
            </a:custGeom>
            <a:solidFill>
              <a:srgbClr val="EBD3B9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96" name="Google Shape;2596;p14"/>
            <p:cNvSpPr/>
            <p:nvPr/>
          </p:nvSpPr>
          <p:spPr>
            <a:xfrm>
              <a:off x="930833" y="2710893"/>
              <a:ext cx="74347" cy="86001"/>
            </a:xfrm>
            <a:custGeom>
              <a:avLst/>
              <a:gdLst/>
              <a:ahLst/>
              <a:cxnLst/>
              <a:rect l="l" t="t" r="r" b="b"/>
              <a:pathLst>
                <a:path w="2303" h="2664" extrusionOk="0">
                  <a:moveTo>
                    <a:pt x="1087" y="0"/>
                  </a:moveTo>
                  <a:cubicBezTo>
                    <a:pt x="967" y="0"/>
                    <a:pt x="858" y="67"/>
                    <a:pt x="796" y="192"/>
                  </a:cubicBezTo>
                  <a:lnTo>
                    <a:pt x="63" y="1845"/>
                  </a:lnTo>
                  <a:cubicBezTo>
                    <a:pt x="1" y="1991"/>
                    <a:pt x="63" y="2179"/>
                    <a:pt x="210" y="2242"/>
                  </a:cubicBezTo>
                  <a:lnTo>
                    <a:pt x="1089" y="2640"/>
                  </a:lnTo>
                  <a:cubicBezTo>
                    <a:pt x="1126" y="2656"/>
                    <a:pt x="1166" y="2664"/>
                    <a:pt x="1206" y="2664"/>
                  </a:cubicBezTo>
                  <a:cubicBezTo>
                    <a:pt x="1323" y="2664"/>
                    <a:pt x="1440" y="2597"/>
                    <a:pt x="1486" y="2472"/>
                  </a:cubicBezTo>
                  <a:lnTo>
                    <a:pt x="2219" y="819"/>
                  </a:lnTo>
                  <a:cubicBezTo>
                    <a:pt x="2302" y="673"/>
                    <a:pt x="2219" y="485"/>
                    <a:pt x="2072" y="422"/>
                  </a:cubicBezTo>
                  <a:lnTo>
                    <a:pt x="1214" y="24"/>
                  </a:lnTo>
                  <a:cubicBezTo>
                    <a:pt x="1172" y="8"/>
                    <a:pt x="1129" y="0"/>
                    <a:pt x="108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97" name="Google Shape;2597;p14"/>
            <p:cNvSpPr/>
            <p:nvPr/>
          </p:nvSpPr>
          <p:spPr>
            <a:xfrm>
              <a:off x="933545" y="2736655"/>
              <a:ext cx="60142" cy="52039"/>
            </a:xfrm>
            <a:custGeom>
              <a:avLst/>
              <a:gdLst/>
              <a:ahLst/>
              <a:cxnLst/>
              <a:rect l="l" t="t" r="r" b="b"/>
              <a:pathLst>
                <a:path w="1863" h="1612" extrusionOk="0">
                  <a:moveTo>
                    <a:pt x="440" y="1"/>
                  </a:moveTo>
                  <a:lnTo>
                    <a:pt x="0" y="984"/>
                  </a:lnTo>
                  <a:lnTo>
                    <a:pt x="1444" y="1612"/>
                  </a:lnTo>
                  <a:lnTo>
                    <a:pt x="1863" y="649"/>
                  </a:lnTo>
                  <a:lnTo>
                    <a:pt x="440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98" name="Google Shape;2598;p14"/>
            <p:cNvSpPr/>
            <p:nvPr/>
          </p:nvSpPr>
          <p:spPr>
            <a:xfrm>
              <a:off x="725484" y="2769066"/>
              <a:ext cx="222943" cy="472874"/>
            </a:xfrm>
            <a:custGeom>
              <a:avLst/>
              <a:gdLst/>
              <a:ahLst/>
              <a:cxnLst/>
              <a:rect l="l" t="t" r="r" b="b"/>
              <a:pathLst>
                <a:path w="6906" h="14648" extrusionOk="0">
                  <a:moveTo>
                    <a:pt x="6424" y="1"/>
                  </a:moveTo>
                  <a:lnTo>
                    <a:pt x="1" y="14438"/>
                  </a:lnTo>
                  <a:lnTo>
                    <a:pt x="461" y="14647"/>
                  </a:lnTo>
                  <a:lnTo>
                    <a:pt x="6906" y="210"/>
                  </a:lnTo>
                  <a:lnTo>
                    <a:pt x="6424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99" name="Google Shape;2599;p14"/>
            <p:cNvSpPr/>
            <p:nvPr/>
          </p:nvSpPr>
          <p:spPr>
            <a:xfrm>
              <a:off x="740366" y="2775168"/>
              <a:ext cx="223589" cy="472842"/>
            </a:xfrm>
            <a:custGeom>
              <a:avLst/>
              <a:gdLst/>
              <a:ahLst/>
              <a:cxnLst/>
              <a:rect l="l" t="t" r="r" b="b"/>
              <a:pathLst>
                <a:path w="6926" h="14647" extrusionOk="0">
                  <a:moveTo>
                    <a:pt x="6445" y="0"/>
                  </a:moveTo>
                  <a:lnTo>
                    <a:pt x="0" y="14437"/>
                  </a:lnTo>
                  <a:lnTo>
                    <a:pt x="482" y="14647"/>
                  </a:lnTo>
                  <a:lnTo>
                    <a:pt x="6926" y="209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00" name="Google Shape;2600;p14"/>
            <p:cNvSpPr/>
            <p:nvPr/>
          </p:nvSpPr>
          <p:spPr>
            <a:xfrm>
              <a:off x="755894" y="2782593"/>
              <a:ext cx="223621" cy="472842"/>
            </a:xfrm>
            <a:custGeom>
              <a:avLst/>
              <a:gdLst/>
              <a:ahLst/>
              <a:cxnLst/>
              <a:rect l="l" t="t" r="r" b="b"/>
              <a:pathLst>
                <a:path w="6927" h="14647" extrusionOk="0">
                  <a:moveTo>
                    <a:pt x="6445" y="0"/>
                  </a:moveTo>
                  <a:lnTo>
                    <a:pt x="1" y="14417"/>
                  </a:lnTo>
                  <a:lnTo>
                    <a:pt x="482" y="14647"/>
                  </a:lnTo>
                  <a:lnTo>
                    <a:pt x="6926" y="210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01" name="Google Shape;2601;p14"/>
            <p:cNvSpPr/>
            <p:nvPr/>
          </p:nvSpPr>
          <p:spPr>
            <a:xfrm>
              <a:off x="928154" y="2764773"/>
              <a:ext cx="56075" cy="28893"/>
            </a:xfrm>
            <a:custGeom>
              <a:avLst/>
              <a:gdLst/>
              <a:ahLst/>
              <a:cxnLst/>
              <a:rect l="l" t="t" r="r" b="b"/>
              <a:pathLst>
                <a:path w="1737" h="895" extrusionOk="0">
                  <a:moveTo>
                    <a:pt x="142" y="0"/>
                  </a:moveTo>
                  <a:cubicBezTo>
                    <a:pt x="97" y="0"/>
                    <a:pt x="58" y="24"/>
                    <a:pt x="42" y="71"/>
                  </a:cubicBezTo>
                  <a:cubicBezTo>
                    <a:pt x="0" y="134"/>
                    <a:pt x="42" y="218"/>
                    <a:pt x="105" y="238"/>
                  </a:cubicBezTo>
                  <a:lnTo>
                    <a:pt x="1548" y="887"/>
                  </a:lnTo>
                  <a:cubicBezTo>
                    <a:pt x="1564" y="892"/>
                    <a:pt x="1580" y="895"/>
                    <a:pt x="1595" y="895"/>
                  </a:cubicBezTo>
                  <a:cubicBezTo>
                    <a:pt x="1641" y="895"/>
                    <a:pt x="1684" y="871"/>
                    <a:pt x="1716" y="824"/>
                  </a:cubicBezTo>
                  <a:cubicBezTo>
                    <a:pt x="1737" y="762"/>
                    <a:pt x="1716" y="699"/>
                    <a:pt x="1653" y="657"/>
                  </a:cubicBezTo>
                  <a:lnTo>
                    <a:pt x="188" y="8"/>
                  </a:lnTo>
                  <a:cubicBezTo>
                    <a:pt x="173" y="3"/>
                    <a:pt x="157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02" name="Google Shape;2602;p14"/>
            <p:cNvSpPr/>
            <p:nvPr/>
          </p:nvSpPr>
          <p:spPr>
            <a:xfrm>
              <a:off x="943004" y="2732361"/>
              <a:ext cx="55429" cy="29183"/>
            </a:xfrm>
            <a:custGeom>
              <a:avLst/>
              <a:gdLst/>
              <a:ahLst/>
              <a:cxnLst/>
              <a:rect l="l" t="t" r="r" b="b"/>
              <a:pathLst>
                <a:path w="1717" h="904" extrusionOk="0">
                  <a:moveTo>
                    <a:pt x="142" y="0"/>
                  </a:moveTo>
                  <a:cubicBezTo>
                    <a:pt x="90" y="0"/>
                    <a:pt x="37" y="28"/>
                    <a:pt x="21" y="92"/>
                  </a:cubicBezTo>
                  <a:cubicBezTo>
                    <a:pt x="0" y="154"/>
                    <a:pt x="21" y="217"/>
                    <a:pt x="84" y="238"/>
                  </a:cubicBezTo>
                  <a:lnTo>
                    <a:pt x="1528" y="887"/>
                  </a:lnTo>
                  <a:cubicBezTo>
                    <a:pt x="1545" y="898"/>
                    <a:pt x="1564" y="904"/>
                    <a:pt x="1583" y="904"/>
                  </a:cubicBezTo>
                  <a:cubicBezTo>
                    <a:pt x="1632" y="904"/>
                    <a:pt x="1680" y="869"/>
                    <a:pt x="1695" y="824"/>
                  </a:cubicBezTo>
                  <a:cubicBezTo>
                    <a:pt x="1716" y="761"/>
                    <a:pt x="1695" y="698"/>
                    <a:pt x="1632" y="657"/>
                  </a:cubicBezTo>
                  <a:lnTo>
                    <a:pt x="189" y="8"/>
                  </a:lnTo>
                  <a:cubicBezTo>
                    <a:pt x="174" y="3"/>
                    <a:pt x="158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03" name="Google Shape;2603;p14"/>
            <p:cNvSpPr/>
            <p:nvPr/>
          </p:nvSpPr>
          <p:spPr>
            <a:xfrm>
              <a:off x="724161" y="3234483"/>
              <a:ext cx="47294" cy="64856"/>
            </a:xfrm>
            <a:custGeom>
              <a:avLst/>
              <a:gdLst/>
              <a:ahLst/>
              <a:cxnLst/>
              <a:rect l="l" t="t" r="r" b="b"/>
              <a:pathLst>
                <a:path w="1465" h="2009" extrusionOk="0">
                  <a:moveTo>
                    <a:pt x="21" y="0"/>
                  </a:moveTo>
                  <a:lnTo>
                    <a:pt x="0" y="2009"/>
                  </a:lnTo>
                  <a:lnTo>
                    <a:pt x="1465" y="649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EBD3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04" name="Google Shape;2604;p14"/>
            <p:cNvSpPr/>
            <p:nvPr/>
          </p:nvSpPr>
          <p:spPr>
            <a:xfrm>
              <a:off x="970702" y="2717737"/>
              <a:ext cx="34478" cy="35834"/>
            </a:xfrm>
            <a:custGeom>
              <a:avLst/>
              <a:gdLst/>
              <a:ahLst/>
              <a:cxnLst/>
              <a:rect l="l" t="t" r="r" b="b"/>
              <a:pathLst>
                <a:path w="1068" h="1110" extrusionOk="0">
                  <a:moveTo>
                    <a:pt x="356" y="1"/>
                  </a:moveTo>
                  <a:lnTo>
                    <a:pt x="0" y="775"/>
                  </a:lnTo>
                  <a:lnTo>
                    <a:pt x="774" y="1110"/>
                  </a:lnTo>
                  <a:lnTo>
                    <a:pt x="984" y="607"/>
                  </a:lnTo>
                  <a:cubicBezTo>
                    <a:pt x="1067" y="461"/>
                    <a:pt x="984" y="273"/>
                    <a:pt x="837" y="210"/>
                  </a:cubicBezTo>
                  <a:lnTo>
                    <a:pt x="35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05" name="Google Shape;2605;p14"/>
            <p:cNvSpPr/>
            <p:nvPr/>
          </p:nvSpPr>
          <p:spPr>
            <a:xfrm>
              <a:off x="956498" y="2750149"/>
              <a:ext cx="35834" cy="35834"/>
            </a:xfrm>
            <a:custGeom>
              <a:avLst/>
              <a:gdLst/>
              <a:ahLst/>
              <a:cxnLst/>
              <a:rect l="l" t="t" r="r" b="b"/>
              <a:pathLst>
                <a:path w="1110" h="1110" extrusionOk="0">
                  <a:moveTo>
                    <a:pt x="336" y="1"/>
                  </a:moveTo>
                  <a:lnTo>
                    <a:pt x="1" y="775"/>
                  </a:lnTo>
                  <a:lnTo>
                    <a:pt x="775" y="1110"/>
                  </a:lnTo>
                  <a:lnTo>
                    <a:pt x="1110" y="336"/>
                  </a:lnTo>
                  <a:lnTo>
                    <a:pt x="336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06" name="Google Shape;2606;p14"/>
            <p:cNvSpPr/>
            <p:nvPr/>
          </p:nvSpPr>
          <p:spPr>
            <a:xfrm>
              <a:off x="747113" y="2782593"/>
              <a:ext cx="215518" cy="466095"/>
            </a:xfrm>
            <a:custGeom>
              <a:avLst/>
              <a:gdLst/>
              <a:ahLst/>
              <a:cxnLst/>
              <a:rect l="l" t="t" r="r" b="b"/>
              <a:pathLst>
                <a:path w="6676" h="14438" extrusionOk="0">
                  <a:moveTo>
                    <a:pt x="6382" y="0"/>
                  </a:moveTo>
                  <a:lnTo>
                    <a:pt x="6299" y="189"/>
                  </a:lnTo>
                  <a:lnTo>
                    <a:pt x="0" y="14312"/>
                  </a:lnTo>
                  <a:lnTo>
                    <a:pt x="273" y="14438"/>
                  </a:lnTo>
                  <a:lnTo>
                    <a:pt x="6675" y="126"/>
                  </a:lnTo>
                  <a:lnTo>
                    <a:pt x="6382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07" name="Google Shape;2607;p14"/>
            <p:cNvSpPr/>
            <p:nvPr/>
          </p:nvSpPr>
          <p:spPr>
            <a:xfrm>
              <a:off x="755894" y="2786628"/>
              <a:ext cx="221587" cy="468806"/>
            </a:xfrm>
            <a:custGeom>
              <a:avLst/>
              <a:gdLst/>
              <a:ahLst/>
              <a:cxnLst/>
              <a:rect l="l" t="t" r="r" b="b"/>
              <a:pathLst>
                <a:path w="6864" h="14522" extrusionOk="0">
                  <a:moveTo>
                    <a:pt x="6403" y="1"/>
                  </a:moveTo>
                  <a:lnTo>
                    <a:pt x="1" y="14313"/>
                  </a:lnTo>
                  <a:lnTo>
                    <a:pt x="482" y="14522"/>
                  </a:lnTo>
                  <a:lnTo>
                    <a:pt x="6863" y="210"/>
                  </a:lnTo>
                  <a:lnTo>
                    <a:pt x="6403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08" name="Google Shape;2608;p14"/>
            <p:cNvSpPr/>
            <p:nvPr/>
          </p:nvSpPr>
          <p:spPr>
            <a:xfrm>
              <a:off x="953140" y="2775168"/>
              <a:ext cx="31895" cy="18595"/>
            </a:xfrm>
            <a:custGeom>
              <a:avLst/>
              <a:gdLst/>
              <a:ahLst/>
              <a:cxnLst/>
              <a:rect l="l" t="t" r="r" b="b"/>
              <a:pathLst>
                <a:path w="988" h="576" extrusionOk="0">
                  <a:moveTo>
                    <a:pt x="105" y="0"/>
                  </a:moveTo>
                  <a:lnTo>
                    <a:pt x="63" y="84"/>
                  </a:lnTo>
                  <a:lnTo>
                    <a:pt x="63" y="105"/>
                  </a:lnTo>
                  <a:lnTo>
                    <a:pt x="0" y="230"/>
                  </a:lnTo>
                  <a:lnTo>
                    <a:pt x="293" y="356"/>
                  </a:lnTo>
                  <a:lnTo>
                    <a:pt x="753" y="565"/>
                  </a:lnTo>
                  <a:cubicBezTo>
                    <a:pt x="773" y="573"/>
                    <a:pt x="792" y="576"/>
                    <a:pt x="809" y="576"/>
                  </a:cubicBezTo>
                  <a:cubicBezTo>
                    <a:pt x="937" y="576"/>
                    <a:pt x="987" y="390"/>
                    <a:pt x="858" y="335"/>
                  </a:cubicBezTo>
                  <a:lnTo>
                    <a:pt x="879" y="335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09" name="Google Shape;2609;p14"/>
            <p:cNvSpPr/>
            <p:nvPr/>
          </p:nvSpPr>
          <p:spPr>
            <a:xfrm>
              <a:off x="967990" y="2742724"/>
              <a:ext cx="30442" cy="18821"/>
            </a:xfrm>
            <a:custGeom>
              <a:avLst/>
              <a:gdLst/>
              <a:ahLst/>
              <a:cxnLst/>
              <a:rect l="l" t="t" r="r" b="b"/>
              <a:pathLst>
                <a:path w="943" h="583" extrusionOk="0">
                  <a:moveTo>
                    <a:pt x="105" y="1"/>
                  </a:moveTo>
                  <a:lnTo>
                    <a:pt x="42" y="126"/>
                  </a:lnTo>
                  <a:lnTo>
                    <a:pt x="1" y="231"/>
                  </a:lnTo>
                  <a:lnTo>
                    <a:pt x="754" y="566"/>
                  </a:lnTo>
                  <a:cubicBezTo>
                    <a:pt x="771" y="577"/>
                    <a:pt x="790" y="583"/>
                    <a:pt x="809" y="583"/>
                  </a:cubicBezTo>
                  <a:cubicBezTo>
                    <a:pt x="858" y="583"/>
                    <a:pt x="906" y="548"/>
                    <a:pt x="921" y="503"/>
                  </a:cubicBezTo>
                  <a:cubicBezTo>
                    <a:pt x="942" y="440"/>
                    <a:pt x="921" y="377"/>
                    <a:pt x="858" y="336"/>
                  </a:cubicBezTo>
                  <a:lnTo>
                    <a:pt x="105" y="1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10" name="Google Shape;2610;p14"/>
            <p:cNvSpPr/>
            <p:nvPr/>
          </p:nvSpPr>
          <p:spPr>
            <a:xfrm>
              <a:off x="724161" y="3244620"/>
              <a:ext cx="47294" cy="54719"/>
            </a:xfrm>
            <a:custGeom>
              <a:avLst/>
              <a:gdLst/>
              <a:ahLst/>
              <a:cxnLst/>
              <a:rect l="l" t="t" r="r" b="b"/>
              <a:pathLst>
                <a:path w="1465" h="1695" extrusionOk="0">
                  <a:moveTo>
                    <a:pt x="711" y="0"/>
                  </a:moveTo>
                  <a:lnTo>
                    <a:pt x="0" y="1590"/>
                  </a:lnTo>
                  <a:lnTo>
                    <a:pt x="0" y="1695"/>
                  </a:lnTo>
                  <a:lnTo>
                    <a:pt x="1465" y="335"/>
                  </a:lnTo>
                  <a:lnTo>
                    <a:pt x="984" y="126"/>
                  </a:lnTo>
                  <a:lnTo>
                    <a:pt x="711" y="0"/>
                  </a:lnTo>
                  <a:close/>
                </a:path>
              </a:pathLst>
            </a:custGeom>
            <a:solidFill>
              <a:srgbClr val="EBD3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11" name="Google Shape;2611;p14"/>
            <p:cNvSpPr/>
            <p:nvPr/>
          </p:nvSpPr>
          <p:spPr>
            <a:xfrm>
              <a:off x="724161" y="3283778"/>
              <a:ext cx="10815" cy="15560"/>
            </a:xfrm>
            <a:custGeom>
              <a:avLst/>
              <a:gdLst/>
              <a:ahLst/>
              <a:cxnLst/>
              <a:rect l="l" t="t" r="r" b="b"/>
              <a:pathLst>
                <a:path w="335" h="482" extrusionOk="0">
                  <a:moveTo>
                    <a:pt x="0" y="1"/>
                  </a:moveTo>
                  <a:lnTo>
                    <a:pt x="0" y="482"/>
                  </a:lnTo>
                  <a:lnTo>
                    <a:pt x="335" y="147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2612" name="Google Shape;2612;p14"/>
          <p:cNvGrpSpPr/>
          <p:nvPr/>
        </p:nvGrpSpPr>
        <p:grpSpPr>
          <a:xfrm rot="3422530">
            <a:off x="5333568" y="5502093"/>
            <a:ext cx="903379" cy="1265396"/>
            <a:chOff x="1441713" y="3841513"/>
            <a:chExt cx="524688" cy="734950"/>
          </a:xfrm>
        </p:grpSpPr>
        <p:sp>
          <p:nvSpPr>
            <p:cNvPr id="2613" name="Google Shape;2613;p14"/>
            <p:cNvSpPr/>
            <p:nvPr/>
          </p:nvSpPr>
          <p:spPr>
            <a:xfrm>
              <a:off x="1614875" y="4448813"/>
              <a:ext cx="178400" cy="55475"/>
            </a:xfrm>
            <a:custGeom>
              <a:avLst/>
              <a:gdLst/>
              <a:ahLst/>
              <a:cxnLst/>
              <a:rect l="l" t="t" r="r" b="b"/>
              <a:pathLst>
                <a:path w="7136" h="2219" extrusionOk="0">
                  <a:moveTo>
                    <a:pt x="419" y="0"/>
                  </a:moveTo>
                  <a:cubicBezTo>
                    <a:pt x="188" y="0"/>
                    <a:pt x="0" y="189"/>
                    <a:pt x="0" y="419"/>
                  </a:cubicBezTo>
                  <a:lnTo>
                    <a:pt x="0" y="1800"/>
                  </a:lnTo>
                  <a:cubicBezTo>
                    <a:pt x="0" y="2030"/>
                    <a:pt x="188" y="2218"/>
                    <a:pt x="419" y="2218"/>
                  </a:cubicBezTo>
                  <a:lnTo>
                    <a:pt x="6717" y="2218"/>
                  </a:lnTo>
                  <a:cubicBezTo>
                    <a:pt x="6926" y="2218"/>
                    <a:pt x="7114" y="2030"/>
                    <a:pt x="7135" y="1800"/>
                  </a:cubicBezTo>
                  <a:lnTo>
                    <a:pt x="7135" y="419"/>
                  </a:lnTo>
                  <a:cubicBezTo>
                    <a:pt x="7135" y="189"/>
                    <a:pt x="6947" y="0"/>
                    <a:pt x="6717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14" name="Google Shape;2614;p14"/>
            <p:cNvSpPr/>
            <p:nvPr/>
          </p:nvSpPr>
          <p:spPr>
            <a:xfrm>
              <a:off x="1631600" y="4363038"/>
              <a:ext cx="144400" cy="213425"/>
            </a:xfrm>
            <a:custGeom>
              <a:avLst/>
              <a:gdLst/>
              <a:ahLst/>
              <a:cxnLst/>
              <a:rect l="l" t="t" r="r" b="b"/>
              <a:pathLst>
                <a:path w="5776" h="8537" extrusionOk="0">
                  <a:moveTo>
                    <a:pt x="2532" y="0"/>
                  </a:moveTo>
                  <a:cubicBezTo>
                    <a:pt x="1131" y="0"/>
                    <a:pt x="1" y="1109"/>
                    <a:pt x="1" y="2511"/>
                  </a:cubicBezTo>
                  <a:lnTo>
                    <a:pt x="1" y="6026"/>
                  </a:lnTo>
                  <a:cubicBezTo>
                    <a:pt x="1" y="7407"/>
                    <a:pt x="1131" y="8537"/>
                    <a:pt x="2532" y="8537"/>
                  </a:cubicBezTo>
                  <a:lnTo>
                    <a:pt x="3265" y="8537"/>
                  </a:lnTo>
                  <a:cubicBezTo>
                    <a:pt x="4646" y="8537"/>
                    <a:pt x="5776" y="7407"/>
                    <a:pt x="5776" y="6026"/>
                  </a:cubicBezTo>
                  <a:lnTo>
                    <a:pt x="5776" y="2511"/>
                  </a:lnTo>
                  <a:cubicBezTo>
                    <a:pt x="5776" y="1109"/>
                    <a:pt x="4646" y="0"/>
                    <a:pt x="3265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15" name="Google Shape;2615;p14"/>
            <p:cNvSpPr/>
            <p:nvPr/>
          </p:nvSpPr>
          <p:spPr>
            <a:xfrm>
              <a:off x="1704325" y="4448813"/>
              <a:ext cx="88950" cy="55475"/>
            </a:xfrm>
            <a:custGeom>
              <a:avLst/>
              <a:gdLst/>
              <a:ahLst/>
              <a:cxnLst/>
              <a:rect l="l" t="t" r="r" b="b"/>
              <a:pathLst>
                <a:path w="3558" h="2219" extrusionOk="0">
                  <a:moveTo>
                    <a:pt x="0" y="0"/>
                  </a:moveTo>
                  <a:lnTo>
                    <a:pt x="0" y="2218"/>
                  </a:lnTo>
                  <a:lnTo>
                    <a:pt x="3139" y="2218"/>
                  </a:lnTo>
                  <a:cubicBezTo>
                    <a:pt x="3369" y="2218"/>
                    <a:pt x="3557" y="2030"/>
                    <a:pt x="3557" y="1800"/>
                  </a:cubicBezTo>
                  <a:lnTo>
                    <a:pt x="3557" y="419"/>
                  </a:lnTo>
                  <a:cubicBezTo>
                    <a:pt x="3536" y="189"/>
                    <a:pt x="3369" y="0"/>
                    <a:pt x="3139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16" name="Google Shape;2616;p14"/>
            <p:cNvSpPr/>
            <p:nvPr/>
          </p:nvSpPr>
          <p:spPr>
            <a:xfrm>
              <a:off x="1704325" y="4363038"/>
              <a:ext cx="71675" cy="213425"/>
            </a:xfrm>
            <a:custGeom>
              <a:avLst/>
              <a:gdLst/>
              <a:ahLst/>
              <a:cxnLst/>
              <a:rect l="l" t="t" r="r" b="b"/>
              <a:pathLst>
                <a:path w="2867" h="8537" extrusionOk="0">
                  <a:moveTo>
                    <a:pt x="0" y="0"/>
                  </a:moveTo>
                  <a:lnTo>
                    <a:pt x="0" y="8537"/>
                  </a:lnTo>
                  <a:lnTo>
                    <a:pt x="356" y="8537"/>
                  </a:lnTo>
                  <a:cubicBezTo>
                    <a:pt x="1737" y="8537"/>
                    <a:pt x="2867" y="7407"/>
                    <a:pt x="2867" y="6026"/>
                  </a:cubicBezTo>
                  <a:lnTo>
                    <a:pt x="2867" y="2511"/>
                  </a:lnTo>
                  <a:cubicBezTo>
                    <a:pt x="2867" y="1130"/>
                    <a:pt x="1737" y="0"/>
                    <a:pt x="356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17" name="Google Shape;2617;p14"/>
            <p:cNvSpPr/>
            <p:nvPr/>
          </p:nvSpPr>
          <p:spPr>
            <a:xfrm>
              <a:off x="1441725" y="3841513"/>
              <a:ext cx="524675" cy="607325"/>
            </a:xfrm>
            <a:custGeom>
              <a:avLst/>
              <a:gdLst/>
              <a:ahLst/>
              <a:cxnLst/>
              <a:rect l="l" t="t" r="r" b="b"/>
              <a:pathLst>
                <a:path w="20987" h="24293" extrusionOk="0">
                  <a:moveTo>
                    <a:pt x="10504" y="0"/>
                  </a:moveTo>
                  <a:cubicBezTo>
                    <a:pt x="4143" y="0"/>
                    <a:pt x="0" y="6675"/>
                    <a:pt x="2846" y="12366"/>
                  </a:cubicBezTo>
                  <a:lnTo>
                    <a:pt x="2909" y="12450"/>
                  </a:lnTo>
                  <a:cubicBezTo>
                    <a:pt x="3055" y="12785"/>
                    <a:pt x="3244" y="13098"/>
                    <a:pt x="3453" y="13391"/>
                  </a:cubicBezTo>
                  <a:cubicBezTo>
                    <a:pt x="6947" y="19438"/>
                    <a:pt x="6759" y="21677"/>
                    <a:pt x="6759" y="22786"/>
                  </a:cubicBezTo>
                  <a:cubicBezTo>
                    <a:pt x="6759" y="23435"/>
                    <a:pt x="7156" y="24041"/>
                    <a:pt x="7784" y="24292"/>
                  </a:cubicBezTo>
                  <a:lnTo>
                    <a:pt x="13245" y="24292"/>
                  </a:lnTo>
                  <a:cubicBezTo>
                    <a:pt x="13852" y="24041"/>
                    <a:pt x="14249" y="23435"/>
                    <a:pt x="14249" y="22786"/>
                  </a:cubicBezTo>
                  <a:cubicBezTo>
                    <a:pt x="14249" y="21677"/>
                    <a:pt x="14061" y="19438"/>
                    <a:pt x="17555" y="13391"/>
                  </a:cubicBezTo>
                  <a:cubicBezTo>
                    <a:pt x="17765" y="13098"/>
                    <a:pt x="17932" y="12764"/>
                    <a:pt x="18099" y="12450"/>
                  </a:cubicBezTo>
                  <a:cubicBezTo>
                    <a:pt x="18120" y="12429"/>
                    <a:pt x="18120" y="12387"/>
                    <a:pt x="18141" y="12366"/>
                  </a:cubicBezTo>
                  <a:cubicBezTo>
                    <a:pt x="20987" y="6675"/>
                    <a:pt x="16844" y="0"/>
                    <a:pt x="10504" y="0"/>
                  </a:cubicBez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18" name="Google Shape;2618;p14"/>
            <p:cNvSpPr/>
            <p:nvPr/>
          </p:nvSpPr>
          <p:spPr>
            <a:xfrm>
              <a:off x="1703800" y="3842038"/>
              <a:ext cx="213950" cy="606800"/>
            </a:xfrm>
            <a:custGeom>
              <a:avLst/>
              <a:gdLst/>
              <a:ahLst/>
              <a:cxnLst/>
              <a:rect l="l" t="t" r="r" b="b"/>
              <a:pathLst>
                <a:path w="8558" h="24272" extrusionOk="0">
                  <a:moveTo>
                    <a:pt x="0" y="0"/>
                  </a:moveTo>
                  <a:lnTo>
                    <a:pt x="0" y="24271"/>
                  </a:lnTo>
                  <a:lnTo>
                    <a:pt x="2741" y="24271"/>
                  </a:lnTo>
                  <a:cubicBezTo>
                    <a:pt x="3348" y="24020"/>
                    <a:pt x="3766" y="23414"/>
                    <a:pt x="3745" y="22765"/>
                  </a:cubicBezTo>
                  <a:cubicBezTo>
                    <a:pt x="3745" y="21656"/>
                    <a:pt x="3557" y="19417"/>
                    <a:pt x="7051" y="13370"/>
                  </a:cubicBezTo>
                  <a:cubicBezTo>
                    <a:pt x="7261" y="13077"/>
                    <a:pt x="7449" y="12743"/>
                    <a:pt x="7616" y="12429"/>
                  </a:cubicBezTo>
                  <a:cubicBezTo>
                    <a:pt x="7637" y="12408"/>
                    <a:pt x="7637" y="12366"/>
                    <a:pt x="7658" y="12345"/>
                  </a:cubicBezTo>
                  <a:cubicBezTo>
                    <a:pt x="8244" y="11173"/>
                    <a:pt x="8558" y="9855"/>
                    <a:pt x="8558" y="8537"/>
                  </a:cubicBezTo>
                  <a:cubicBezTo>
                    <a:pt x="8558" y="3829"/>
                    <a:pt x="4729" y="0"/>
                    <a:pt x="0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19" name="Google Shape;2619;p14"/>
            <p:cNvSpPr/>
            <p:nvPr/>
          </p:nvSpPr>
          <p:spPr>
            <a:xfrm>
              <a:off x="1614863" y="4448813"/>
              <a:ext cx="178400" cy="55475"/>
            </a:xfrm>
            <a:custGeom>
              <a:avLst/>
              <a:gdLst/>
              <a:ahLst/>
              <a:cxnLst/>
              <a:rect l="l" t="t" r="r" b="b"/>
              <a:pathLst>
                <a:path w="7136" h="2219" extrusionOk="0">
                  <a:moveTo>
                    <a:pt x="419" y="0"/>
                  </a:moveTo>
                  <a:cubicBezTo>
                    <a:pt x="188" y="0"/>
                    <a:pt x="0" y="189"/>
                    <a:pt x="0" y="419"/>
                  </a:cubicBezTo>
                  <a:lnTo>
                    <a:pt x="0" y="1800"/>
                  </a:lnTo>
                  <a:cubicBezTo>
                    <a:pt x="0" y="2030"/>
                    <a:pt x="188" y="2218"/>
                    <a:pt x="419" y="2218"/>
                  </a:cubicBezTo>
                  <a:lnTo>
                    <a:pt x="6717" y="2218"/>
                  </a:lnTo>
                  <a:cubicBezTo>
                    <a:pt x="6926" y="2218"/>
                    <a:pt x="7114" y="2030"/>
                    <a:pt x="7135" y="1800"/>
                  </a:cubicBezTo>
                  <a:lnTo>
                    <a:pt x="7135" y="419"/>
                  </a:lnTo>
                  <a:cubicBezTo>
                    <a:pt x="7135" y="189"/>
                    <a:pt x="6947" y="0"/>
                    <a:pt x="671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20" name="Google Shape;2620;p14"/>
            <p:cNvSpPr/>
            <p:nvPr/>
          </p:nvSpPr>
          <p:spPr>
            <a:xfrm>
              <a:off x="1631588" y="4363038"/>
              <a:ext cx="144400" cy="213425"/>
            </a:xfrm>
            <a:custGeom>
              <a:avLst/>
              <a:gdLst/>
              <a:ahLst/>
              <a:cxnLst/>
              <a:rect l="l" t="t" r="r" b="b"/>
              <a:pathLst>
                <a:path w="5776" h="8537" extrusionOk="0">
                  <a:moveTo>
                    <a:pt x="2532" y="0"/>
                  </a:moveTo>
                  <a:cubicBezTo>
                    <a:pt x="1131" y="0"/>
                    <a:pt x="1" y="1109"/>
                    <a:pt x="1" y="2511"/>
                  </a:cubicBezTo>
                  <a:lnTo>
                    <a:pt x="1" y="6026"/>
                  </a:lnTo>
                  <a:cubicBezTo>
                    <a:pt x="1" y="7407"/>
                    <a:pt x="1131" y="8537"/>
                    <a:pt x="2532" y="8537"/>
                  </a:cubicBezTo>
                  <a:lnTo>
                    <a:pt x="3265" y="8537"/>
                  </a:lnTo>
                  <a:cubicBezTo>
                    <a:pt x="4646" y="8537"/>
                    <a:pt x="5776" y="7407"/>
                    <a:pt x="5776" y="6026"/>
                  </a:cubicBezTo>
                  <a:lnTo>
                    <a:pt x="5776" y="2511"/>
                  </a:lnTo>
                  <a:cubicBezTo>
                    <a:pt x="5776" y="1109"/>
                    <a:pt x="4646" y="0"/>
                    <a:pt x="326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21" name="Google Shape;2621;p14"/>
            <p:cNvSpPr/>
            <p:nvPr/>
          </p:nvSpPr>
          <p:spPr>
            <a:xfrm>
              <a:off x="1704313" y="4448813"/>
              <a:ext cx="88950" cy="55475"/>
            </a:xfrm>
            <a:custGeom>
              <a:avLst/>
              <a:gdLst/>
              <a:ahLst/>
              <a:cxnLst/>
              <a:rect l="l" t="t" r="r" b="b"/>
              <a:pathLst>
                <a:path w="3558" h="2219" extrusionOk="0">
                  <a:moveTo>
                    <a:pt x="0" y="0"/>
                  </a:moveTo>
                  <a:lnTo>
                    <a:pt x="0" y="2218"/>
                  </a:lnTo>
                  <a:lnTo>
                    <a:pt x="3139" y="2218"/>
                  </a:lnTo>
                  <a:cubicBezTo>
                    <a:pt x="3369" y="2218"/>
                    <a:pt x="3557" y="2030"/>
                    <a:pt x="3557" y="1800"/>
                  </a:cubicBezTo>
                  <a:lnTo>
                    <a:pt x="3557" y="419"/>
                  </a:lnTo>
                  <a:cubicBezTo>
                    <a:pt x="3536" y="189"/>
                    <a:pt x="3369" y="0"/>
                    <a:pt x="313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22" name="Google Shape;2622;p14"/>
            <p:cNvSpPr/>
            <p:nvPr/>
          </p:nvSpPr>
          <p:spPr>
            <a:xfrm>
              <a:off x="1704313" y="4363038"/>
              <a:ext cx="71675" cy="213425"/>
            </a:xfrm>
            <a:custGeom>
              <a:avLst/>
              <a:gdLst/>
              <a:ahLst/>
              <a:cxnLst/>
              <a:rect l="l" t="t" r="r" b="b"/>
              <a:pathLst>
                <a:path w="2867" h="8537" extrusionOk="0">
                  <a:moveTo>
                    <a:pt x="0" y="0"/>
                  </a:moveTo>
                  <a:lnTo>
                    <a:pt x="0" y="8537"/>
                  </a:lnTo>
                  <a:lnTo>
                    <a:pt x="356" y="8537"/>
                  </a:lnTo>
                  <a:cubicBezTo>
                    <a:pt x="1737" y="8537"/>
                    <a:pt x="2867" y="7407"/>
                    <a:pt x="2867" y="6026"/>
                  </a:cubicBezTo>
                  <a:lnTo>
                    <a:pt x="2867" y="2511"/>
                  </a:lnTo>
                  <a:cubicBezTo>
                    <a:pt x="2867" y="1130"/>
                    <a:pt x="1737" y="0"/>
                    <a:pt x="35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23" name="Google Shape;2623;p14"/>
            <p:cNvSpPr/>
            <p:nvPr/>
          </p:nvSpPr>
          <p:spPr>
            <a:xfrm>
              <a:off x="1441713" y="3841513"/>
              <a:ext cx="524675" cy="607325"/>
            </a:xfrm>
            <a:custGeom>
              <a:avLst/>
              <a:gdLst/>
              <a:ahLst/>
              <a:cxnLst/>
              <a:rect l="l" t="t" r="r" b="b"/>
              <a:pathLst>
                <a:path w="20987" h="24293" extrusionOk="0">
                  <a:moveTo>
                    <a:pt x="10504" y="0"/>
                  </a:moveTo>
                  <a:cubicBezTo>
                    <a:pt x="4143" y="0"/>
                    <a:pt x="0" y="6675"/>
                    <a:pt x="2846" y="12366"/>
                  </a:cubicBezTo>
                  <a:lnTo>
                    <a:pt x="2909" y="12450"/>
                  </a:lnTo>
                  <a:cubicBezTo>
                    <a:pt x="3055" y="12785"/>
                    <a:pt x="3244" y="13098"/>
                    <a:pt x="3453" y="13391"/>
                  </a:cubicBezTo>
                  <a:cubicBezTo>
                    <a:pt x="6947" y="19438"/>
                    <a:pt x="6759" y="21677"/>
                    <a:pt x="6759" y="22786"/>
                  </a:cubicBezTo>
                  <a:cubicBezTo>
                    <a:pt x="6759" y="23435"/>
                    <a:pt x="7156" y="24041"/>
                    <a:pt x="7784" y="24292"/>
                  </a:cubicBezTo>
                  <a:lnTo>
                    <a:pt x="13245" y="24292"/>
                  </a:lnTo>
                  <a:cubicBezTo>
                    <a:pt x="13852" y="24041"/>
                    <a:pt x="14249" y="23435"/>
                    <a:pt x="14249" y="22786"/>
                  </a:cubicBezTo>
                  <a:cubicBezTo>
                    <a:pt x="14249" y="21677"/>
                    <a:pt x="14061" y="19438"/>
                    <a:pt x="17555" y="13391"/>
                  </a:cubicBezTo>
                  <a:cubicBezTo>
                    <a:pt x="17765" y="13098"/>
                    <a:pt x="17932" y="12764"/>
                    <a:pt x="18099" y="12450"/>
                  </a:cubicBezTo>
                  <a:cubicBezTo>
                    <a:pt x="18120" y="12429"/>
                    <a:pt x="18120" y="12387"/>
                    <a:pt x="18141" y="12366"/>
                  </a:cubicBezTo>
                  <a:cubicBezTo>
                    <a:pt x="20987" y="6675"/>
                    <a:pt x="16844" y="0"/>
                    <a:pt x="1050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24" name="Google Shape;2624;p14"/>
            <p:cNvSpPr/>
            <p:nvPr/>
          </p:nvSpPr>
          <p:spPr>
            <a:xfrm>
              <a:off x="1703788" y="3842038"/>
              <a:ext cx="213950" cy="606800"/>
            </a:xfrm>
            <a:custGeom>
              <a:avLst/>
              <a:gdLst/>
              <a:ahLst/>
              <a:cxnLst/>
              <a:rect l="l" t="t" r="r" b="b"/>
              <a:pathLst>
                <a:path w="8558" h="24272" extrusionOk="0">
                  <a:moveTo>
                    <a:pt x="0" y="0"/>
                  </a:moveTo>
                  <a:lnTo>
                    <a:pt x="0" y="24271"/>
                  </a:lnTo>
                  <a:lnTo>
                    <a:pt x="2741" y="24271"/>
                  </a:lnTo>
                  <a:cubicBezTo>
                    <a:pt x="3348" y="24020"/>
                    <a:pt x="3766" y="23414"/>
                    <a:pt x="3745" y="22765"/>
                  </a:cubicBezTo>
                  <a:cubicBezTo>
                    <a:pt x="3745" y="21656"/>
                    <a:pt x="3557" y="19417"/>
                    <a:pt x="7051" y="13370"/>
                  </a:cubicBezTo>
                  <a:cubicBezTo>
                    <a:pt x="7261" y="13077"/>
                    <a:pt x="7449" y="12743"/>
                    <a:pt x="7616" y="12429"/>
                  </a:cubicBezTo>
                  <a:cubicBezTo>
                    <a:pt x="7637" y="12408"/>
                    <a:pt x="7637" y="12366"/>
                    <a:pt x="7658" y="12345"/>
                  </a:cubicBezTo>
                  <a:cubicBezTo>
                    <a:pt x="8244" y="11173"/>
                    <a:pt x="8558" y="9855"/>
                    <a:pt x="8558" y="8537"/>
                  </a:cubicBezTo>
                  <a:cubicBezTo>
                    <a:pt x="8558" y="3829"/>
                    <a:pt x="4729" y="0"/>
                    <a:pt x="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2625" name="Google Shape;2625;p14"/>
          <p:cNvSpPr txBox="1">
            <a:spLocks noGrp="1"/>
          </p:cNvSpPr>
          <p:nvPr>
            <p:ph type="title"/>
          </p:nvPr>
        </p:nvSpPr>
        <p:spPr>
          <a:xfrm>
            <a:off x="641900" y="387100"/>
            <a:ext cx="7966800" cy="681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790656740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 2" preserve="1">
  <p:cSld name="Title Only  2">
    <p:spTree>
      <p:nvGrpSpPr>
        <p:cNvPr id="1" name="Shape 26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27" name="Google Shape;2627;p15"/>
          <p:cNvGrpSpPr/>
          <p:nvPr/>
        </p:nvGrpSpPr>
        <p:grpSpPr>
          <a:xfrm>
            <a:off x="-99499" y="-67416"/>
            <a:ext cx="12189900" cy="6978400"/>
            <a:chOff x="-119900" y="-50550"/>
            <a:chExt cx="9142425" cy="5233800"/>
          </a:xfrm>
        </p:grpSpPr>
        <p:sp>
          <p:nvSpPr>
            <p:cNvPr id="2628" name="Google Shape;2628;p15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29" name="Google Shape;2629;p15"/>
            <p:cNvSpPr/>
            <p:nvPr/>
          </p:nvSpPr>
          <p:spPr>
            <a:xfrm rot="5400000">
              <a:off x="8278075" y="3908300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3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2630" name="Google Shape;2630;p15"/>
          <p:cNvGrpSpPr/>
          <p:nvPr/>
        </p:nvGrpSpPr>
        <p:grpSpPr>
          <a:xfrm>
            <a:off x="-419800" y="-67416"/>
            <a:ext cx="12189867" cy="6978400"/>
            <a:chOff x="-119900" y="-50550"/>
            <a:chExt cx="9142400" cy="5233800"/>
          </a:xfrm>
        </p:grpSpPr>
        <p:sp>
          <p:nvSpPr>
            <p:cNvPr id="2631" name="Google Shape;2631;p15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lt2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32" name="Google Shape;2632;p15"/>
            <p:cNvSpPr/>
            <p:nvPr/>
          </p:nvSpPr>
          <p:spPr>
            <a:xfrm rot="5400000">
              <a:off x="8278050" y="2687875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lt2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2633" name="Google Shape;2633;p15"/>
          <p:cNvGrpSpPr/>
          <p:nvPr/>
        </p:nvGrpSpPr>
        <p:grpSpPr>
          <a:xfrm>
            <a:off x="-737499" y="-67416"/>
            <a:ext cx="12191500" cy="6978400"/>
            <a:chOff x="-119900" y="-50550"/>
            <a:chExt cx="9143625" cy="5233800"/>
          </a:xfrm>
        </p:grpSpPr>
        <p:sp>
          <p:nvSpPr>
            <p:cNvPr id="2634" name="Google Shape;2634;p15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>
              <a:outerShdw blurRad="28575" dist="28575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35" name="Google Shape;2635;p15"/>
            <p:cNvSpPr/>
            <p:nvPr/>
          </p:nvSpPr>
          <p:spPr>
            <a:xfrm rot="5400000">
              <a:off x="8279275" y="1471125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1"/>
            </a:solidFill>
            <a:ln>
              <a:noFill/>
            </a:ln>
            <a:effectLst>
              <a:outerShdw blurRad="28575" dist="28575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2636" name="Google Shape;2636;p15"/>
          <p:cNvSpPr txBox="1">
            <a:spLocks noGrp="1"/>
          </p:cNvSpPr>
          <p:nvPr>
            <p:ph type="title"/>
          </p:nvPr>
        </p:nvSpPr>
        <p:spPr>
          <a:xfrm>
            <a:off x="641900" y="387100"/>
            <a:ext cx="7966800" cy="681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grpSp>
        <p:nvGrpSpPr>
          <p:cNvPr id="2637" name="Google Shape;2637;p15"/>
          <p:cNvGrpSpPr/>
          <p:nvPr/>
        </p:nvGrpSpPr>
        <p:grpSpPr>
          <a:xfrm rot="918693" flipH="1">
            <a:off x="-50737" y="2782287"/>
            <a:ext cx="858373" cy="897135"/>
            <a:chOff x="3586913" y="4050713"/>
            <a:chExt cx="498538" cy="521050"/>
          </a:xfrm>
        </p:grpSpPr>
        <p:sp>
          <p:nvSpPr>
            <p:cNvPr id="2638" name="Google Shape;2638;p15"/>
            <p:cNvSpPr/>
            <p:nvPr/>
          </p:nvSpPr>
          <p:spPr>
            <a:xfrm>
              <a:off x="3624050" y="4313338"/>
              <a:ext cx="424775" cy="120325"/>
            </a:xfrm>
            <a:custGeom>
              <a:avLst/>
              <a:gdLst/>
              <a:ahLst/>
              <a:cxnLst/>
              <a:rect l="l" t="t" r="r" b="b"/>
              <a:pathLst>
                <a:path w="16991" h="4813" extrusionOk="0">
                  <a:moveTo>
                    <a:pt x="1068" y="0"/>
                  </a:moveTo>
                  <a:cubicBezTo>
                    <a:pt x="482" y="0"/>
                    <a:pt x="1" y="482"/>
                    <a:pt x="1" y="1067"/>
                  </a:cubicBezTo>
                  <a:lnTo>
                    <a:pt x="1" y="3746"/>
                  </a:lnTo>
                  <a:cubicBezTo>
                    <a:pt x="1" y="4331"/>
                    <a:pt x="482" y="4813"/>
                    <a:pt x="1068" y="4813"/>
                  </a:cubicBezTo>
                  <a:lnTo>
                    <a:pt x="16216" y="4813"/>
                  </a:lnTo>
                  <a:cubicBezTo>
                    <a:pt x="16342" y="4813"/>
                    <a:pt x="16468" y="4792"/>
                    <a:pt x="16991" y="4750"/>
                  </a:cubicBezTo>
                  <a:lnTo>
                    <a:pt x="16991" y="63"/>
                  </a:lnTo>
                  <a:cubicBezTo>
                    <a:pt x="16468" y="21"/>
                    <a:pt x="16342" y="0"/>
                    <a:pt x="16196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39" name="Google Shape;2639;p15"/>
            <p:cNvSpPr/>
            <p:nvPr/>
          </p:nvSpPr>
          <p:spPr>
            <a:xfrm>
              <a:off x="3616200" y="4304963"/>
              <a:ext cx="439425" cy="133925"/>
            </a:xfrm>
            <a:custGeom>
              <a:avLst/>
              <a:gdLst/>
              <a:ahLst/>
              <a:cxnLst/>
              <a:rect l="l" t="t" r="r" b="b"/>
              <a:pathLst>
                <a:path w="17577" h="5357" extrusionOk="0">
                  <a:moveTo>
                    <a:pt x="1068" y="1"/>
                  </a:moveTo>
                  <a:cubicBezTo>
                    <a:pt x="482" y="1"/>
                    <a:pt x="1" y="482"/>
                    <a:pt x="1" y="1068"/>
                  </a:cubicBezTo>
                  <a:lnTo>
                    <a:pt x="1" y="4290"/>
                  </a:lnTo>
                  <a:cubicBezTo>
                    <a:pt x="1" y="4876"/>
                    <a:pt x="482" y="5357"/>
                    <a:pt x="1068" y="5357"/>
                  </a:cubicBezTo>
                  <a:lnTo>
                    <a:pt x="17577" y="5357"/>
                  </a:lnTo>
                  <a:lnTo>
                    <a:pt x="17577" y="4876"/>
                  </a:lnTo>
                  <a:lnTo>
                    <a:pt x="1612" y="4876"/>
                  </a:lnTo>
                  <a:cubicBezTo>
                    <a:pt x="1005" y="4876"/>
                    <a:pt x="545" y="4394"/>
                    <a:pt x="545" y="3809"/>
                  </a:cubicBezTo>
                  <a:lnTo>
                    <a:pt x="545" y="1549"/>
                  </a:lnTo>
                  <a:cubicBezTo>
                    <a:pt x="545" y="963"/>
                    <a:pt x="1005" y="482"/>
                    <a:pt x="1612" y="482"/>
                  </a:cubicBezTo>
                  <a:lnTo>
                    <a:pt x="17577" y="482"/>
                  </a:lnTo>
                  <a:lnTo>
                    <a:pt x="17577" y="1"/>
                  </a:ln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40" name="Google Shape;2640;p15"/>
            <p:cNvSpPr/>
            <p:nvPr/>
          </p:nvSpPr>
          <p:spPr>
            <a:xfrm>
              <a:off x="3593725" y="4446713"/>
              <a:ext cx="483875" cy="120350"/>
            </a:xfrm>
            <a:custGeom>
              <a:avLst/>
              <a:gdLst/>
              <a:ahLst/>
              <a:cxnLst/>
              <a:rect l="l" t="t" r="r" b="b"/>
              <a:pathLst>
                <a:path w="19355" h="4814" extrusionOk="0">
                  <a:moveTo>
                    <a:pt x="795" y="1"/>
                  </a:moveTo>
                  <a:cubicBezTo>
                    <a:pt x="649" y="1"/>
                    <a:pt x="523" y="43"/>
                    <a:pt x="0" y="84"/>
                  </a:cubicBezTo>
                  <a:lnTo>
                    <a:pt x="0" y="4750"/>
                  </a:lnTo>
                  <a:cubicBezTo>
                    <a:pt x="523" y="4792"/>
                    <a:pt x="649" y="4813"/>
                    <a:pt x="774" y="4813"/>
                  </a:cubicBezTo>
                  <a:lnTo>
                    <a:pt x="18287" y="4813"/>
                  </a:lnTo>
                  <a:cubicBezTo>
                    <a:pt x="18873" y="4813"/>
                    <a:pt x="19354" y="4332"/>
                    <a:pt x="19354" y="3746"/>
                  </a:cubicBezTo>
                  <a:lnTo>
                    <a:pt x="19354" y="1068"/>
                  </a:lnTo>
                  <a:cubicBezTo>
                    <a:pt x="19354" y="482"/>
                    <a:pt x="18873" y="1"/>
                    <a:pt x="18287" y="1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41" name="Google Shape;2641;p15"/>
            <p:cNvSpPr/>
            <p:nvPr/>
          </p:nvSpPr>
          <p:spPr>
            <a:xfrm>
              <a:off x="3586925" y="4438863"/>
              <a:ext cx="498525" cy="132900"/>
            </a:xfrm>
            <a:custGeom>
              <a:avLst/>
              <a:gdLst/>
              <a:ahLst/>
              <a:cxnLst/>
              <a:rect l="l" t="t" r="r" b="b"/>
              <a:pathLst>
                <a:path w="19941" h="5316" extrusionOk="0">
                  <a:moveTo>
                    <a:pt x="0" y="1"/>
                  </a:moveTo>
                  <a:lnTo>
                    <a:pt x="0" y="461"/>
                  </a:lnTo>
                  <a:lnTo>
                    <a:pt x="18329" y="461"/>
                  </a:lnTo>
                  <a:cubicBezTo>
                    <a:pt x="18915" y="461"/>
                    <a:pt x="19396" y="943"/>
                    <a:pt x="19396" y="1528"/>
                  </a:cubicBezTo>
                  <a:lnTo>
                    <a:pt x="19396" y="3809"/>
                  </a:lnTo>
                  <a:cubicBezTo>
                    <a:pt x="19396" y="4395"/>
                    <a:pt x="18915" y="4855"/>
                    <a:pt x="18329" y="4855"/>
                  </a:cubicBezTo>
                  <a:lnTo>
                    <a:pt x="0" y="4855"/>
                  </a:lnTo>
                  <a:lnTo>
                    <a:pt x="0" y="5316"/>
                  </a:lnTo>
                  <a:lnTo>
                    <a:pt x="18873" y="5316"/>
                  </a:lnTo>
                  <a:cubicBezTo>
                    <a:pt x="19459" y="5316"/>
                    <a:pt x="19940" y="4855"/>
                    <a:pt x="19940" y="4269"/>
                  </a:cubicBezTo>
                  <a:lnTo>
                    <a:pt x="19940" y="1047"/>
                  </a:lnTo>
                  <a:cubicBezTo>
                    <a:pt x="19940" y="461"/>
                    <a:pt x="19459" y="1"/>
                    <a:pt x="18873" y="1"/>
                  </a:cubicBezTo>
                  <a:close/>
                </a:path>
              </a:pathLst>
            </a:custGeom>
            <a:solidFill>
              <a:srgbClr val="39B44A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42" name="Google Shape;2642;p15"/>
            <p:cNvSpPr/>
            <p:nvPr/>
          </p:nvSpPr>
          <p:spPr>
            <a:xfrm>
              <a:off x="3762150" y="4050713"/>
              <a:ext cx="73775" cy="51325"/>
            </a:xfrm>
            <a:custGeom>
              <a:avLst/>
              <a:gdLst/>
              <a:ahLst/>
              <a:cxnLst/>
              <a:rect l="l" t="t" r="r" b="b"/>
              <a:pathLst>
                <a:path w="2951" h="2053" extrusionOk="0">
                  <a:moveTo>
                    <a:pt x="128" y="0"/>
                  </a:moveTo>
                  <a:cubicBezTo>
                    <a:pt x="86" y="0"/>
                    <a:pt x="44" y="1"/>
                    <a:pt x="1" y="2"/>
                  </a:cubicBezTo>
                  <a:cubicBezTo>
                    <a:pt x="1" y="2"/>
                    <a:pt x="879" y="1968"/>
                    <a:pt x="2951" y="2052"/>
                  </a:cubicBezTo>
                  <a:cubicBezTo>
                    <a:pt x="2951" y="2052"/>
                    <a:pt x="2951" y="0"/>
                    <a:pt x="128" y="0"/>
                  </a:cubicBezTo>
                  <a:close/>
                </a:path>
              </a:pathLst>
            </a:custGeom>
            <a:solidFill>
              <a:srgbClr val="8BC53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43" name="Google Shape;2643;p15"/>
            <p:cNvSpPr/>
            <p:nvPr/>
          </p:nvSpPr>
          <p:spPr>
            <a:xfrm>
              <a:off x="3831725" y="4053363"/>
              <a:ext cx="28275" cy="81100"/>
            </a:xfrm>
            <a:custGeom>
              <a:avLst/>
              <a:gdLst/>
              <a:ahLst/>
              <a:cxnLst/>
              <a:rect l="l" t="t" r="r" b="b"/>
              <a:pathLst>
                <a:path w="1131" h="3244" extrusionOk="0">
                  <a:moveTo>
                    <a:pt x="1109" y="0"/>
                  </a:moveTo>
                  <a:cubicBezTo>
                    <a:pt x="1067" y="21"/>
                    <a:pt x="1005" y="42"/>
                    <a:pt x="963" y="63"/>
                  </a:cubicBezTo>
                  <a:cubicBezTo>
                    <a:pt x="900" y="84"/>
                    <a:pt x="837" y="105"/>
                    <a:pt x="795" y="147"/>
                  </a:cubicBezTo>
                  <a:cubicBezTo>
                    <a:pt x="733" y="189"/>
                    <a:pt x="670" y="230"/>
                    <a:pt x="586" y="293"/>
                  </a:cubicBezTo>
                  <a:cubicBezTo>
                    <a:pt x="544" y="356"/>
                    <a:pt x="482" y="440"/>
                    <a:pt x="398" y="523"/>
                  </a:cubicBezTo>
                  <a:cubicBezTo>
                    <a:pt x="356" y="607"/>
                    <a:pt x="293" y="712"/>
                    <a:pt x="251" y="795"/>
                  </a:cubicBezTo>
                  <a:cubicBezTo>
                    <a:pt x="210" y="900"/>
                    <a:pt x="189" y="1005"/>
                    <a:pt x="147" y="1130"/>
                  </a:cubicBezTo>
                  <a:cubicBezTo>
                    <a:pt x="126" y="1235"/>
                    <a:pt x="84" y="1339"/>
                    <a:pt x="84" y="1465"/>
                  </a:cubicBezTo>
                  <a:cubicBezTo>
                    <a:pt x="0" y="2051"/>
                    <a:pt x="21" y="2658"/>
                    <a:pt x="126" y="3243"/>
                  </a:cubicBezTo>
                  <a:lnTo>
                    <a:pt x="147" y="3243"/>
                  </a:lnTo>
                  <a:cubicBezTo>
                    <a:pt x="147" y="3243"/>
                    <a:pt x="147" y="3013"/>
                    <a:pt x="168" y="2678"/>
                  </a:cubicBezTo>
                  <a:cubicBezTo>
                    <a:pt x="189" y="2532"/>
                    <a:pt x="210" y="2344"/>
                    <a:pt x="231" y="2134"/>
                  </a:cubicBezTo>
                  <a:cubicBezTo>
                    <a:pt x="272" y="1925"/>
                    <a:pt x="314" y="1716"/>
                    <a:pt x="377" y="1507"/>
                  </a:cubicBezTo>
                  <a:cubicBezTo>
                    <a:pt x="398" y="1402"/>
                    <a:pt x="440" y="1298"/>
                    <a:pt x="461" y="1214"/>
                  </a:cubicBezTo>
                  <a:cubicBezTo>
                    <a:pt x="503" y="1130"/>
                    <a:pt x="544" y="1046"/>
                    <a:pt x="586" y="963"/>
                  </a:cubicBezTo>
                  <a:cubicBezTo>
                    <a:pt x="628" y="858"/>
                    <a:pt x="670" y="774"/>
                    <a:pt x="712" y="691"/>
                  </a:cubicBezTo>
                  <a:cubicBezTo>
                    <a:pt x="754" y="628"/>
                    <a:pt x="775" y="544"/>
                    <a:pt x="816" y="481"/>
                  </a:cubicBezTo>
                  <a:lnTo>
                    <a:pt x="942" y="293"/>
                  </a:lnTo>
                  <a:cubicBezTo>
                    <a:pt x="963" y="251"/>
                    <a:pt x="1005" y="209"/>
                    <a:pt x="1026" y="168"/>
                  </a:cubicBezTo>
                  <a:cubicBezTo>
                    <a:pt x="1088" y="84"/>
                    <a:pt x="1130" y="42"/>
                    <a:pt x="1130" y="42"/>
                  </a:cubicBezTo>
                  <a:lnTo>
                    <a:pt x="1109" y="0"/>
                  </a:lnTo>
                  <a:close/>
                </a:path>
              </a:pathLst>
            </a:custGeom>
            <a:solidFill>
              <a:srgbClr val="A57C5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44" name="Google Shape;2644;p15"/>
            <p:cNvSpPr/>
            <p:nvPr/>
          </p:nvSpPr>
          <p:spPr>
            <a:xfrm>
              <a:off x="3706700" y="4094763"/>
              <a:ext cx="258950" cy="210475"/>
            </a:xfrm>
            <a:custGeom>
              <a:avLst/>
              <a:gdLst/>
              <a:ahLst/>
              <a:cxnLst/>
              <a:rect l="l" t="t" r="r" b="b"/>
              <a:pathLst>
                <a:path w="10358" h="8419" extrusionOk="0">
                  <a:moveTo>
                    <a:pt x="3320" y="1"/>
                  </a:moveTo>
                  <a:cubicBezTo>
                    <a:pt x="2754" y="1"/>
                    <a:pt x="2145" y="134"/>
                    <a:pt x="1612" y="583"/>
                  </a:cubicBezTo>
                  <a:cubicBezTo>
                    <a:pt x="314" y="1671"/>
                    <a:pt x="1" y="4224"/>
                    <a:pt x="775" y="5647"/>
                  </a:cubicBezTo>
                  <a:cubicBezTo>
                    <a:pt x="1393" y="6736"/>
                    <a:pt x="2225" y="8418"/>
                    <a:pt x="3714" y="8418"/>
                  </a:cubicBezTo>
                  <a:cubicBezTo>
                    <a:pt x="4141" y="8418"/>
                    <a:pt x="4623" y="8280"/>
                    <a:pt x="5169" y="7948"/>
                  </a:cubicBezTo>
                  <a:cubicBezTo>
                    <a:pt x="5717" y="8278"/>
                    <a:pt x="6199" y="8416"/>
                    <a:pt x="6626" y="8416"/>
                  </a:cubicBezTo>
                  <a:cubicBezTo>
                    <a:pt x="8123" y="8416"/>
                    <a:pt x="8944" y="6721"/>
                    <a:pt x="9563" y="5647"/>
                  </a:cubicBezTo>
                  <a:cubicBezTo>
                    <a:pt x="10358" y="4245"/>
                    <a:pt x="10044" y="1671"/>
                    <a:pt x="8726" y="583"/>
                  </a:cubicBezTo>
                  <a:cubicBezTo>
                    <a:pt x="8201" y="134"/>
                    <a:pt x="7597" y="1"/>
                    <a:pt x="7033" y="1"/>
                  </a:cubicBezTo>
                  <a:cubicBezTo>
                    <a:pt x="6202" y="1"/>
                    <a:pt x="5455" y="290"/>
                    <a:pt x="5169" y="290"/>
                  </a:cubicBezTo>
                  <a:cubicBezTo>
                    <a:pt x="4895" y="290"/>
                    <a:pt x="4153" y="1"/>
                    <a:pt x="3320" y="1"/>
                  </a:cubicBez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45" name="Google Shape;2645;p15"/>
            <p:cNvSpPr/>
            <p:nvPr/>
          </p:nvSpPr>
          <p:spPr>
            <a:xfrm>
              <a:off x="3624038" y="4313338"/>
              <a:ext cx="424775" cy="120325"/>
            </a:xfrm>
            <a:custGeom>
              <a:avLst/>
              <a:gdLst/>
              <a:ahLst/>
              <a:cxnLst/>
              <a:rect l="l" t="t" r="r" b="b"/>
              <a:pathLst>
                <a:path w="16991" h="4813" extrusionOk="0">
                  <a:moveTo>
                    <a:pt x="1068" y="0"/>
                  </a:moveTo>
                  <a:cubicBezTo>
                    <a:pt x="482" y="0"/>
                    <a:pt x="1" y="482"/>
                    <a:pt x="1" y="1067"/>
                  </a:cubicBezTo>
                  <a:lnTo>
                    <a:pt x="1" y="3746"/>
                  </a:lnTo>
                  <a:cubicBezTo>
                    <a:pt x="1" y="4331"/>
                    <a:pt x="482" y="4813"/>
                    <a:pt x="1068" y="4813"/>
                  </a:cubicBezTo>
                  <a:lnTo>
                    <a:pt x="16216" y="4813"/>
                  </a:lnTo>
                  <a:cubicBezTo>
                    <a:pt x="16342" y="4813"/>
                    <a:pt x="16468" y="4792"/>
                    <a:pt x="16991" y="4750"/>
                  </a:cubicBezTo>
                  <a:lnTo>
                    <a:pt x="16991" y="63"/>
                  </a:lnTo>
                  <a:cubicBezTo>
                    <a:pt x="16468" y="21"/>
                    <a:pt x="16342" y="0"/>
                    <a:pt x="16196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46" name="Google Shape;2646;p15"/>
            <p:cNvSpPr/>
            <p:nvPr/>
          </p:nvSpPr>
          <p:spPr>
            <a:xfrm>
              <a:off x="3616188" y="4304963"/>
              <a:ext cx="439425" cy="133925"/>
            </a:xfrm>
            <a:custGeom>
              <a:avLst/>
              <a:gdLst/>
              <a:ahLst/>
              <a:cxnLst/>
              <a:rect l="l" t="t" r="r" b="b"/>
              <a:pathLst>
                <a:path w="17577" h="5357" extrusionOk="0">
                  <a:moveTo>
                    <a:pt x="1068" y="1"/>
                  </a:moveTo>
                  <a:cubicBezTo>
                    <a:pt x="482" y="1"/>
                    <a:pt x="1" y="482"/>
                    <a:pt x="1" y="1068"/>
                  </a:cubicBezTo>
                  <a:lnTo>
                    <a:pt x="1" y="4290"/>
                  </a:lnTo>
                  <a:cubicBezTo>
                    <a:pt x="1" y="4876"/>
                    <a:pt x="482" y="5357"/>
                    <a:pt x="1068" y="5357"/>
                  </a:cubicBezTo>
                  <a:lnTo>
                    <a:pt x="17577" y="5357"/>
                  </a:lnTo>
                  <a:lnTo>
                    <a:pt x="17577" y="4876"/>
                  </a:lnTo>
                  <a:lnTo>
                    <a:pt x="1612" y="4876"/>
                  </a:lnTo>
                  <a:cubicBezTo>
                    <a:pt x="1005" y="4876"/>
                    <a:pt x="545" y="4394"/>
                    <a:pt x="545" y="3809"/>
                  </a:cubicBezTo>
                  <a:lnTo>
                    <a:pt x="545" y="1549"/>
                  </a:lnTo>
                  <a:cubicBezTo>
                    <a:pt x="545" y="963"/>
                    <a:pt x="1005" y="482"/>
                    <a:pt x="1612" y="482"/>
                  </a:cubicBezTo>
                  <a:lnTo>
                    <a:pt x="17577" y="482"/>
                  </a:lnTo>
                  <a:lnTo>
                    <a:pt x="17577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47" name="Google Shape;2647;p15"/>
            <p:cNvSpPr/>
            <p:nvPr/>
          </p:nvSpPr>
          <p:spPr>
            <a:xfrm>
              <a:off x="3593713" y="4446713"/>
              <a:ext cx="483875" cy="120350"/>
            </a:xfrm>
            <a:custGeom>
              <a:avLst/>
              <a:gdLst/>
              <a:ahLst/>
              <a:cxnLst/>
              <a:rect l="l" t="t" r="r" b="b"/>
              <a:pathLst>
                <a:path w="19355" h="4814" extrusionOk="0">
                  <a:moveTo>
                    <a:pt x="795" y="1"/>
                  </a:moveTo>
                  <a:cubicBezTo>
                    <a:pt x="649" y="1"/>
                    <a:pt x="523" y="43"/>
                    <a:pt x="0" y="84"/>
                  </a:cubicBezTo>
                  <a:lnTo>
                    <a:pt x="0" y="4750"/>
                  </a:lnTo>
                  <a:cubicBezTo>
                    <a:pt x="523" y="4792"/>
                    <a:pt x="649" y="4813"/>
                    <a:pt x="774" y="4813"/>
                  </a:cubicBezTo>
                  <a:lnTo>
                    <a:pt x="18287" y="4813"/>
                  </a:lnTo>
                  <a:cubicBezTo>
                    <a:pt x="18873" y="4813"/>
                    <a:pt x="19354" y="4332"/>
                    <a:pt x="19354" y="3746"/>
                  </a:cubicBezTo>
                  <a:lnTo>
                    <a:pt x="19354" y="1068"/>
                  </a:lnTo>
                  <a:cubicBezTo>
                    <a:pt x="19354" y="482"/>
                    <a:pt x="18873" y="1"/>
                    <a:pt x="18287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48" name="Google Shape;2648;p15"/>
            <p:cNvSpPr/>
            <p:nvPr/>
          </p:nvSpPr>
          <p:spPr>
            <a:xfrm>
              <a:off x="3586913" y="4438863"/>
              <a:ext cx="498525" cy="132900"/>
            </a:xfrm>
            <a:custGeom>
              <a:avLst/>
              <a:gdLst/>
              <a:ahLst/>
              <a:cxnLst/>
              <a:rect l="l" t="t" r="r" b="b"/>
              <a:pathLst>
                <a:path w="19941" h="5316" extrusionOk="0">
                  <a:moveTo>
                    <a:pt x="0" y="1"/>
                  </a:moveTo>
                  <a:lnTo>
                    <a:pt x="0" y="461"/>
                  </a:lnTo>
                  <a:lnTo>
                    <a:pt x="18329" y="461"/>
                  </a:lnTo>
                  <a:cubicBezTo>
                    <a:pt x="18915" y="461"/>
                    <a:pt x="19396" y="943"/>
                    <a:pt x="19396" y="1528"/>
                  </a:cubicBezTo>
                  <a:lnTo>
                    <a:pt x="19396" y="3809"/>
                  </a:lnTo>
                  <a:cubicBezTo>
                    <a:pt x="19396" y="4395"/>
                    <a:pt x="18915" y="4855"/>
                    <a:pt x="18329" y="4855"/>
                  </a:cubicBezTo>
                  <a:lnTo>
                    <a:pt x="0" y="4855"/>
                  </a:lnTo>
                  <a:lnTo>
                    <a:pt x="0" y="5316"/>
                  </a:lnTo>
                  <a:lnTo>
                    <a:pt x="18873" y="5316"/>
                  </a:lnTo>
                  <a:cubicBezTo>
                    <a:pt x="19459" y="5316"/>
                    <a:pt x="19940" y="4855"/>
                    <a:pt x="19940" y="4269"/>
                  </a:cubicBezTo>
                  <a:lnTo>
                    <a:pt x="19940" y="1047"/>
                  </a:lnTo>
                  <a:cubicBezTo>
                    <a:pt x="19940" y="461"/>
                    <a:pt x="19459" y="1"/>
                    <a:pt x="18873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49" name="Google Shape;2649;p15"/>
            <p:cNvSpPr/>
            <p:nvPr/>
          </p:nvSpPr>
          <p:spPr>
            <a:xfrm>
              <a:off x="3762138" y="4050713"/>
              <a:ext cx="73775" cy="51325"/>
            </a:xfrm>
            <a:custGeom>
              <a:avLst/>
              <a:gdLst/>
              <a:ahLst/>
              <a:cxnLst/>
              <a:rect l="l" t="t" r="r" b="b"/>
              <a:pathLst>
                <a:path w="2951" h="2053" extrusionOk="0">
                  <a:moveTo>
                    <a:pt x="128" y="0"/>
                  </a:moveTo>
                  <a:cubicBezTo>
                    <a:pt x="86" y="0"/>
                    <a:pt x="44" y="1"/>
                    <a:pt x="1" y="2"/>
                  </a:cubicBezTo>
                  <a:cubicBezTo>
                    <a:pt x="1" y="2"/>
                    <a:pt x="879" y="1968"/>
                    <a:pt x="2951" y="2052"/>
                  </a:cubicBezTo>
                  <a:cubicBezTo>
                    <a:pt x="2951" y="2052"/>
                    <a:pt x="2951" y="0"/>
                    <a:pt x="128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50" name="Google Shape;2650;p15"/>
            <p:cNvSpPr/>
            <p:nvPr/>
          </p:nvSpPr>
          <p:spPr>
            <a:xfrm>
              <a:off x="3831713" y="4053363"/>
              <a:ext cx="28275" cy="81100"/>
            </a:xfrm>
            <a:custGeom>
              <a:avLst/>
              <a:gdLst/>
              <a:ahLst/>
              <a:cxnLst/>
              <a:rect l="l" t="t" r="r" b="b"/>
              <a:pathLst>
                <a:path w="1131" h="3244" extrusionOk="0">
                  <a:moveTo>
                    <a:pt x="1109" y="0"/>
                  </a:moveTo>
                  <a:cubicBezTo>
                    <a:pt x="1067" y="21"/>
                    <a:pt x="1005" y="42"/>
                    <a:pt x="963" y="63"/>
                  </a:cubicBezTo>
                  <a:cubicBezTo>
                    <a:pt x="900" y="84"/>
                    <a:pt x="837" y="105"/>
                    <a:pt x="795" y="147"/>
                  </a:cubicBezTo>
                  <a:cubicBezTo>
                    <a:pt x="733" y="189"/>
                    <a:pt x="670" y="230"/>
                    <a:pt x="586" y="293"/>
                  </a:cubicBezTo>
                  <a:cubicBezTo>
                    <a:pt x="544" y="356"/>
                    <a:pt x="482" y="440"/>
                    <a:pt x="398" y="523"/>
                  </a:cubicBezTo>
                  <a:cubicBezTo>
                    <a:pt x="356" y="607"/>
                    <a:pt x="293" y="712"/>
                    <a:pt x="251" y="795"/>
                  </a:cubicBezTo>
                  <a:cubicBezTo>
                    <a:pt x="210" y="900"/>
                    <a:pt x="189" y="1005"/>
                    <a:pt x="147" y="1130"/>
                  </a:cubicBezTo>
                  <a:cubicBezTo>
                    <a:pt x="126" y="1235"/>
                    <a:pt x="84" y="1339"/>
                    <a:pt x="84" y="1465"/>
                  </a:cubicBezTo>
                  <a:cubicBezTo>
                    <a:pt x="0" y="2051"/>
                    <a:pt x="21" y="2658"/>
                    <a:pt x="126" y="3243"/>
                  </a:cubicBezTo>
                  <a:lnTo>
                    <a:pt x="147" y="3243"/>
                  </a:lnTo>
                  <a:cubicBezTo>
                    <a:pt x="147" y="3243"/>
                    <a:pt x="147" y="3013"/>
                    <a:pt x="168" y="2678"/>
                  </a:cubicBezTo>
                  <a:cubicBezTo>
                    <a:pt x="189" y="2532"/>
                    <a:pt x="210" y="2344"/>
                    <a:pt x="231" y="2134"/>
                  </a:cubicBezTo>
                  <a:cubicBezTo>
                    <a:pt x="272" y="1925"/>
                    <a:pt x="314" y="1716"/>
                    <a:pt x="377" y="1507"/>
                  </a:cubicBezTo>
                  <a:cubicBezTo>
                    <a:pt x="398" y="1402"/>
                    <a:pt x="440" y="1298"/>
                    <a:pt x="461" y="1214"/>
                  </a:cubicBezTo>
                  <a:cubicBezTo>
                    <a:pt x="503" y="1130"/>
                    <a:pt x="544" y="1046"/>
                    <a:pt x="586" y="963"/>
                  </a:cubicBezTo>
                  <a:cubicBezTo>
                    <a:pt x="628" y="858"/>
                    <a:pt x="670" y="774"/>
                    <a:pt x="712" y="691"/>
                  </a:cubicBezTo>
                  <a:cubicBezTo>
                    <a:pt x="754" y="628"/>
                    <a:pt x="775" y="544"/>
                    <a:pt x="816" y="481"/>
                  </a:cubicBezTo>
                  <a:lnTo>
                    <a:pt x="942" y="293"/>
                  </a:lnTo>
                  <a:cubicBezTo>
                    <a:pt x="963" y="251"/>
                    <a:pt x="1005" y="209"/>
                    <a:pt x="1026" y="168"/>
                  </a:cubicBezTo>
                  <a:cubicBezTo>
                    <a:pt x="1088" y="84"/>
                    <a:pt x="1130" y="42"/>
                    <a:pt x="1130" y="42"/>
                  </a:cubicBezTo>
                  <a:lnTo>
                    <a:pt x="1109" y="0"/>
                  </a:lnTo>
                  <a:close/>
                </a:path>
              </a:pathLst>
            </a:custGeom>
            <a:solidFill>
              <a:srgbClr val="A5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51" name="Google Shape;2651;p15"/>
            <p:cNvSpPr/>
            <p:nvPr/>
          </p:nvSpPr>
          <p:spPr>
            <a:xfrm>
              <a:off x="3706688" y="4094763"/>
              <a:ext cx="258950" cy="210475"/>
            </a:xfrm>
            <a:custGeom>
              <a:avLst/>
              <a:gdLst/>
              <a:ahLst/>
              <a:cxnLst/>
              <a:rect l="l" t="t" r="r" b="b"/>
              <a:pathLst>
                <a:path w="10358" h="8419" extrusionOk="0">
                  <a:moveTo>
                    <a:pt x="3320" y="1"/>
                  </a:moveTo>
                  <a:cubicBezTo>
                    <a:pt x="2754" y="1"/>
                    <a:pt x="2145" y="134"/>
                    <a:pt x="1612" y="583"/>
                  </a:cubicBezTo>
                  <a:cubicBezTo>
                    <a:pt x="314" y="1671"/>
                    <a:pt x="1" y="4224"/>
                    <a:pt x="775" y="5647"/>
                  </a:cubicBezTo>
                  <a:cubicBezTo>
                    <a:pt x="1393" y="6736"/>
                    <a:pt x="2225" y="8418"/>
                    <a:pt x="3714" y="8418"/>
                  </a:cubicBezTo>
                  <a:cubicBezTo>
                    <a:pt x="4141" y="8418"/>
                    <a:pt x="4623" y="8280"/>
                    <a:pt x="5169" y="7948"/>
                  </a:cubicBezTo>
                  <a:cubicBezTo>
                    <a:pt x="5717" y="8278"/>
                    <a:pt x="6199" y="8416"/>
                    <a:pt x="6626" y="8416"/>
                  </a:cubicBezTo>
                  <a:cubicBezTo>
                    <a:pt x="8123" y="8416"/>
                    <a:pt x="8944" y="6721"/>
                    <a:pt x="9563" y="5647"/>
                  </a:cubicBezTo>
                  <a:cubicBezTo>
                    <a:pt x="10358" y="4245"/>
                    <a:pt x="10044" y="1671"/>
                    <a:pt x="8726" y="583"/>
                  </a:cubicBezTo>
                  <a:cubicBezTo>
                    <a:pt x="8201" y="134"/>
                    <a:pt x="7597" y="1"/>
                    <a:pt x="7033" y="1"/>
                  </a:cubicBezTo>
                  <a:cubicBezTo>
                    <a:pt x="6202" y="1"/>
                    <a:pt x="5455" y="290"/>
                    <a:pt x="5169" y="290"/>
                  </a:cubicBezTo>
                  <a:cubicBezTo>
                    <a:pt x="4895" y="290"/>
                    <a:pt x="4153" y="1"/>
                    <a:pt x="332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2652" name="Google Shape;2652;p15"/>
          <p:cNvGrpSpPr/>
          <p:nvPr/>
        </p:nvGrpSpPr>
        <p:grpSpPr>
          <a:xfrm rot="1020977" flipH="1">
            <a:off x="9321824" y="59682"/>
            <a:ext cx="1034035" cy="1106069"/>
            <a:chOff x="1992513" y="1111488"/>
            <a:chExt cx="600563" cy="642400"/>
          </a:xfrm>
        </p:grpSpPr>
        <p:grpSp>
          <p:nvGrpSpPr>
            <p:cNvPr id="2653" name="Google Shape;2653;p15"/>
            <p:cNvGrpSpPr/>
            <p:nvPr/>
          </p:nvGrpSpPr>
          <p:grpSpPr>
            <a:xfrm>
              <a:off x="1992525" y="1111488"/>
              <a:ext cx="600550" cy="642400"/>
              <a:chOff x="1992525" y="1111488"/>
              <a:chExt cx="600550" cy="642400"/>
            </a:xfrm>
          </p:grpSpPr>
          <p:sp>
            <p:nvSpPr>
              <p:cNvPr id="2654" name="Google Shape;2654;p15"/>
              <p:cNvSpPr/>
              <p:nvPr/>
            </p:nvSpPr>
            <p:spPr>
              <a:xfrm>
                <a:off x="2142150" y="1503813"/>
                <a:ext cx="300800" cy="215025"/>
              </a:xfrm>
              <a:custGeom>
                <a:avLst/>
                <a:gdLst/>
                <a:ahLst/>
                <a:cxnLst/>
                <a:rect l="l" t="t" r="r" b="b"/>
                <a:pathLst>
                  <a:path w="12032" h="8601" extrusionOk="0">
                    <a:moveTo>
                      <a:pt x="4059" y="1"/>
                    </a:moveTo>
                    <a:lnTo>
                      <a:pt x="4059" y="3265"/>
                    </a:lnTo>
                    <a:cubicBezTo>
                      <a:pt x="4059" y="7198"/>
                      <a:pt x="0" y="7240"/>
                      <a:pt x="0" y="7240"/>
                    </a:cubicBezTo>
                    <a:lnTo>
                      <a:pt x="6026" y="8600"/>
                    </a:lnTo>
                    <a:lnTo>
                      <a:pt x="12031" y="7240"/>
                    </a:lnTo>
                    <a:lnTo>
                      <a:pt x="12031" y="7240"/>
                    </a:lnTo>
                    <a:cubicBezTo>
                      <a:pt x="12031" y="7240"/>
                      <a:pt x="12024" y="7240"/>
                      <a:pt x="12011" y="7240"/>
                    </a:cubicBezTo>
                    <a:cubicBezTo>
                      <a:pt x="11703" y="7240"/>
                      <a:pt x="7993" y="7163"/>
                      <a:pt x="7993" y="3453"/>
                    </a:cubicBezTo>
                    <a:lnTo>
                      <a:pt x="7993" y="1"/>
                    </a:lnTo>
                    <a:close/>
                  </a:path>
                </a:pathLst>
              </a:custGeom>
              <a:solidFill>
                <a:srgbClr val="FAAF3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655" name="Google Shape;2655;p15"/>
              <p:cNvSpPr/>
              <p:nvPr/>
            </p:nvSpPr>
            <p:spPr>
              <a:xfrm>
                <a:off x="2121225" y="1684813"/>
                <a:ext cx="343175" cy="68550"/>
              </a:xfrm>
              <a:custGeom>
                <a:avLst/>
                <a:gdLst/>
                <a:ahLst/>
                <a:cxnLst/>
                <a:rect l="l" t="t" r="r" b="b"/>
                <a:pathLst>
                  <a:path w="13727" h="2742" extrusionOk="0">
                    <a:moveTo>
                      <a:pt x="0" y="0"/>
                    </a:moveTo>
                    <a:lnTo>
                      <a:pt x="0" y="2741"/>
                    </a:lnTo>
                    <a:lnTo>
                      <a:pt x="13726" y="2741"/>
                    </a:lnTo>
                    <a:lnTo>
                      <a:pt x="13726" y="0"/>
                    </a:lnTo>
                    <a:close/>
                  </a:path>
                </a:pathLst>
              </a:custGeom>
              <a:solidFill>
                <a:srgbClr val="F6921E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656" name="Google Shape;2656;p15"/>
              <p:cNvSpPr/>
              <p:nvPr/>
            </p:nvSpPr>
            <p:spPr>
              <a:xfrm>
                <a:off x="1992525" y="1171788"/>
                <a:ext cx="151200" cy="306950"/>
              </a:xfrm>
              <a:custGeom>
                <a:avLst/>
                <a:gdLst/>
                <a:ahLst/>
                <a:cxnLst/>
                <a:rect l="l" t="t" r="r" b="b"/>
                <a:pathLst>
                  <a:path w="6048" h="12278" extrusionOk="0">
                    <a:moveTo>
                      <a:pt x="2897" y="1"/>
                    </a:moveTo>
                    <a:cubicBezTo>
                      <a:pt x="2719" y="1"/>
                      <a:pt x="2541" y="19"/>
                      <a:pt x="2365" y="58"/>
                    </a:cubicBezTo>
                    <a:cubicBezTo>
                      <a:pt x="1654" y="225"/>
                      <a:pt x="1089" y="706"/>
                      <a:pt x="817" y="1376"/>
                    </a:cubicBezTo>
                    <a:cubicBezTo>
                      <a:pt x="1" y="3071"/>
                      <a:pt x="189" y="6795"/>
                      <a:pt x="1717" y="9411"/>
                    </a:cubicBezTo>
                    <a:cubicBezTo>
                      <a:pt x="2721" y="11147"/>
                      <a:pt x="4186" y="12152"/>
                      <a:pt x="5943" y="12277"/>
                    </a:cubicBezTo>
                    <a:lnTo>
                      <a:pt x="6048" y="11022"/>
                    </a:lnTo>
                    <a:cubicBezTo>
                      <a:pt x="4709" y="10917"/>
                      <a:pt x="3621" y="10164"/>
                      <a:pt x="2805" y="8762"/>
                    </a:cubicBezTo>
                    <a:cubicBezTo>
                      <a:pt x="1445" y="6419"/>
                      <a:pt x="1382" y="3134"/>
                      <a:pt x="1968" y="1920"/>
                    </a:cubicBezTo>
                    <a:cubicBezTo>
                      <a:pt x="2072" y="1606"/>
                      <a:pt x="2323" y="1355"/>
                      <a:pt x="2658" y="1271"/>
                    </a:cubicBezTo>
                    <a:cubicBezTo>
                      <a:pt x="2738" y="1253"/>
                      <a:pt x="2822" y="1245"/>
                      <a:pt x="2908" y="1245"/>
                    </a:cubicBezTo>
                    <a:cubicBezTo>
                      <a:pt x="3734" y="1245"/>
                      <a:pt x="4830" y="1992"/>
                      <a:pt x="5190" y="2276"/>
                    </a:cubicBezTo>
                    <a:lnTo>
                      <a:pt x="5985" y="1292"/>
                    </a:lnTo>
                    <a:cubicBezTo>
                      <a:pt x="5780" y="1143"/>
                      <a:pt x="4334" y="1"/>
                      <a:pt x="2897" y="1"/>
                    </a:cubicBezTo>
                    <a:close/>
                  </a:path>
                </a:pathLst>
              </a:custGeom>
              <a:solidFill>
                <a:srgbClr val="FBED21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657" name="Google Shape;2657;p15"/>
              <p:cNvSpPr/>
              <p:nvPr/>
            </p:nvSpPr>
            <p:spPr>
              <a:xfrm>
                <a:off x="2441875" y="1171663"/>
                <a:ext cx="150675" cy="307075"/>
              </a:xfrm>
              <a:custGeom>
                <a:avLst/>
                <a:gdLst/>
                <a:ahLst/>
                <a:cxnLst/>
                <a:rect l="l" t="t" r="r" b="b"/>
                <a:pathLst>
                  <a:path w="6027" h="12283" extrusionOk="0">
                    <a:moveTo>
                      <a:pt x="3130" y="0"/>
                    </a:moveTo>
                    <a:cubicBezTo>
                      <a:pt x="1697" y="0"/>
                      <a:pt x="248" y="1149"/>
                      <a:pt x="63" y="1297"/>
                    </a:cubicBezTo>
                    <a:lnTo>
                      <a:pt x="858" y="2281"/>
                    </a:lnTo>
                    <a:cubicBezTo>
                      <a:pt x="1217" y="1978"/>
                      <a:pt x="2310" y="1250"/>
                      <a:pt x="3150" y="1250"/>
                    </a:cubicBezTo>
                    <a:cubicBezTo>
                      <a:pt x="3240" y="1250"/>
                      <a:pt x="3328" y="1258"/>
                      <a:pt x="3411" y="1276"/>
                    </a:cubicBezTo>
                    <a:cubicBezTo>
                      <a:pt x="3725" y="1360"/>
                      <a:pt x="3997" y="1611"/>
                      <a:pt x="4101" y="1904"/>
                    </a:cubicBezTo>
                    <a:cubicBezTo>
                      <a:pt x="4666" y="3139"/>
                      <a:pt x="4624" y="6424"/>
                      <a:pt x="3243" y="8767"/>
                    </a:cubicBezTo>
                    <a:cubicBezTo>
                      <a:pt x="2427" y="10169"/>
                      <a:pt x="1339" y="10922"/>
                      <a:pt x="0" y="11027"/>
                    </a:cubicBezTo>
                    <a:lnTo>
                      <a:pt x="105" y="12282"/>
                    </a:lnTo>
                    <a:cubicBezTo>
                      <a:pt x="1863" y="12157"/>
                      <a:pt x="3327" y="11173"/>
                      <a:pt x="4332" y="9395"/>
                    </a:cubicBezTo>
                    <a:cubicBezTo>
                      <a:pt x="5859" y="6800"/>
                      <a:pt x="6026" y="3076"/>
                      <a:pt x="5231" y="1381"/>
                    </a:cubicBezTo>
                    <a:cubicBezTo>
                      <a:pt x="4959" y="711"/>
                      <a:pt x="4394" y="230"/>
                      <a:pt x="3683" y="63"/>
                    </a:cubicBezTo>
                    <a:cubicBezTo>
                      <a:pt x="3501" y="20"/>
                      <a:pt x="3315" y="0"/>
                      <a:pt x="3130" y="0"/>
                    </a:cubicBezTo>
                    <a:close/>
                  </a:path>
                </a:pathLst>
              </a:custGeom>
              <a:solidFill>
                <a:srgbClr val="FBED21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658" name="Google Shape;2658;p15"/>
              <p:cNvSpPr/>
              <p:nvPr/>
            </p:nvSpPr>
            <p:spPr>
              <a:xfrm>
                <a:off x="2086175" y="1128763"/>
                <a:ext cx="413250" cy="466625"/>
              </a:xfrm>
              <a:custGeom>
                <a:avLst/>
                <a:gdLst/>
                <a:ahLst/>
                <a:cxnLst/>
                <a:rect l="l" t="t" r="r" b="b"/>
                <a:pathLst>
                  <a:path w="16530" h="18665" extrusionOk="0">
                    <a:moveTo>
                      <a:pt x="0" y="0"/>
                    </a:moveTo>
                    <a:cubicBezTo>
                      <a:pt x="0" y="0"/>
                      <a:pt x="2260" y="4122"/>
                      <a:pt x="1486" y="8642"/>
                    </a:cubicBezTo>
                    <a:cubicBezTo>
                      <a:pt x="712" y="13140"/>
                      <a:pt x="2114" y="18664"/>
                      <a:pt x="8286" y="18664"/>
                    </a:cubicBezTo>
                    <a:cubicBezTo>
                      <a:pt x="14438" y="18664"/>
                      <a:pt x="15839" y="13161"/>
                      <a:pt x="15065" y="8642"/>
                    </a:cubicBezTo>
                    <a:cubicBezTo>
                      <a:pt x="14291" y="4101"/>
                      <a:pt x="16530" y="0"/>
                      <a:pt x="16530" y="0"/>
                    </a:cubicBezTo>
                    <a:close/>
                  </a:path>
                </a:pathLst>
              </a:custGeom>
              <a:solidFill>
                <a:srgbClr val="FBED21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659" name="Google Shape;2659;p15"/>
              <p:cNvSpPr/>
              <p:nvPr/>
            </p:nvSpPr>
            <p:spPr>
              <a:xfrm>
                <a:off x="2074150" y="1111488"/>
                <a:ext cx="437325" cy="35075"/>
              </a:xfrm>
              <a:custGeom>
                <a:avLst/>
                <a:gdLst/>
                <a:ahLst/>
                <a:cxnLst/>
                <a:rect l="l" t="t" r="r" b="b"/>
                <a:pathLst>
                  <a:path w="17493" h="1403" extrusionOk="0">
                    <a:moveTo>
                      <a:pt x="0" y="1"/>
                    </a:moveTo>
                    <a:lnTo>
                      <a:pt x="0" y="1403"/>
                    </a:lnTo>
                    <a:lnTo>
                      <a:pt x="17492" y="1403"/>
                    </a:lnTo>
                    <a:lnTo>
                      <a:pt x="17492" y="1"/>
                    </a:lnTo>
                    <a:close/>
                  </a:path>
                </a:pathLst>
              </a:custGeom>
              <a:solidFill>
                <a:srgbClr val="F6921E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660" name="Google Shape;2660;p15"/>
              <p:cNvSpPr/>
              <p:nvPr/>
            </p:nvSpPr>
            <p:spPr>
              <a:xfrm>
                <a:off x="2291225" y="1589613"/>
                <a:ext cx="151200" cy="95225"/>
              </a:xfrm>
              <a:custGeom>
                <a:avLst/>
                <a:gdLst/>
                <a:ahLst/>
                <a:cxnLst/>
                <a:rect l="l" t="t" r="r" b="b"/>
                <a:pathLst>
                  <a:path w="6048" h="3809" extrusionOk="0">
                    <a:moveTo>
                      <a:pt x="2030" y="0"/>
                    </a:moveTo>
                    <a:cubicBezTo>
                      <a:pt x="1381" y="167"/>
                      <a:pt x="733" y="230"/>
                      <a:pt x="63" y="230"/>
                    </a:cubicBezTo>
                    <a:lnTo>
                      <a:pt x="0" y="230"/>
                    </a:lnTo>
                    <a:lnTo>
                      <a:pt x="0" y="3808"/>
                    </a:lnTo>
                    <a:lnTo>
                      <a:pt x="6047" y="3808"/>
                    </a:lnTo>
                    <a:cubicBezTo>
                      <a:pt x="5587" y="3808"/>
                      <a:pt x="2030" y="3641"/>
                      <a:pt x="2030" y="0"/>
                    </a:cubicBezTo>
                    <a:close/>
                  </a:path>
                </a:pathLst>
              </a:custGeom>
              <a:solidFill>
                <a:srgbClr val="FAAF3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661" name="Google Shape;2661;p15"/>
              <p:cNvSpPr/>
              <p:nvPr/>
            </p:nvSpPr>
            <p:spPr>
              <a:xfrm>
                <a:off x="2291225" y="1684813"/>
                <a:ext cx="173175" cy="69075"/>
              </a:xfrm>
              <a:custGeom>
                <a:avLst/>
                <a:gdLst/>
                <a:ahLst/>
                <a:cxnLst/>
                <a:rect l="l" t="t" r="r" b="b"/>
                <a:pathLst>
                  <a:path w="6927" h="2763" extrusionOk="0">
                    <a:moveTo>
                      <a:pt x="0" y="0"/>
                    </a:moveTo>
                    <a:lnTo>
                      <a:pt x="0" y="1360"/>
                    </a:lnTo>
                    <a:lnTo>
                      <a:pt x="0" y="2762"/>
                    </a:lnTo>
                    <a:lnTo>
                      <a:pt x="6926" y="2762"/>
                    </a:lnTo>
                    <a:lnTo>
                      <a:pt x="6926" y="0"/>
                    </a:lnTo>
                    <a:close/>
                  </a:path>
                </a:pathLst>
              </a:custGeom>
              <a:solidFill>
                <a:srgbClr val="F6921E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662" name="Google Shape;2662;p15"/>
              <p:cNvSpPr/>
              <p:nvPr/>
            </p:nvSpPr>
            <p:spPr>
              <a:xfrm>
                <a:off x="2291225" y="1146538"/>
                <a:ext cx="301850" cy="448850"/>
              </a:xfrm>
              <a:custGeom>
                <a:avLst/>
                <a:gdLst/>
                <a:ahLst/>
                <a:cxnLst/>
                <a:rect l="l" t="t" r="r" b="b"/>
                <a:pathLst>
                  <a:path w="12074" h="17954" extrusionOk="0">
                    <a:moveTo>
                      <a:pt x="9209" y="2257"/>
                    </a:moveTo>
                    <a:cubicBezTo>
                      <a:pt x="9295" y="2257"/>
                      <a:pt x="9378" y="2265"/>
                      <a:pt x="9458" y="2281"/>
                    </a:cubicBezTo>
                    <a:cubicBezTo>
                      <a:pt x="9772" y="2365"/>
                      <a:pt x="10023" y="2616"/>
                      <a:pt x="10148" y="2930"/>
                    </a:cubicBezTo>
                    <a:cubicBezTo>
                      <a:pt x="10713" y="4144"/>
                      <a:pt x="10671" y="7408"/>
                      <a:pt x="9290" y="9772"/>
                    </a:cubicBezTo>
                    <a:cubicBezTo>
                      <a:pt x="8663" y="10839"/>
                      <a:pt x="7868" y="11551"/>
                      <a:pt x="6926" y="11843"/>
                    </a:cubicBezTo>
                    <a:cubicBezTo>
                      <a:pt x="7114" y="10546"/>
                      <a:pt x="7093" y="9228"/>
                      <a:pt x="6863" y="7931"/>
                    </a:cubicBezTo>
                    <a:cubicBezTo>
                      <a:pt x="6612" y="6361"/>
                      <a:pt x="6654" y="4771"/>
                      <a:pt x="6989" y="3223"/>
                    </a:cubicBezTo>
                    <a:cubicBezTo>
                      <a:pt x="7404" y="2902"/>
                      <a:pt x="8416" y="2257"/>
                      <a:pt x="9209" y="2257"/>
                    </a:cubicBezTo>
                    <a:close/>
                    <a:moveTo>
                      <a:pt x="0" y="1"/>
                    </a:moveTo>
                    <a:lnTo>
                      <a:pt x="0" y="17953"/>
                    </a:lnTo>
                    <a:lnTo>
                      <a:pt x="63" y="17953"/>
                    </a:lnTo>
                    <a:cubicBezTo>
                      <a:pt x="733" y="17953"/>
                      <a:pt x="1381" y="17890"/>
                      <a:pt x="2030" y="17744"/>
                    </a:cubicBezTo>
                    <a:cubicBezTo>
                      <a:pt x="4562" y="17137"/>
                      <a:pt x="5984" y="15380"/>
                      <a:pt x="6633" y="13224"/>
                    </a:cubicBezTo>
                    <a:cubicBezTo>
                      <a:pt x="8161" y="12952"/>
                      <a:pt x="9437" y="11990"/>
                      <a:pt x="10378" y="10400"/>
                    </a:cubicBezTo>
                    <a:cubicBezTo>
                      <a:pt x="11906" y="7805"/>
                      <a:pt x="12073" y="4081"/>
                      <a:pt x="11278" y="2386"/>
                    </a:cubicBezTo>
                    <a:cubicBezTo>
                      <a:pt x="11006" y="1716"/>
                      <a:pt x="10420" y="1235"/>
                      <a:pt x="9730" y="1068"/>
                    </a:cubicBezTo>
                    <a:cubicBezTo>
                      <a:pt x="9541" y="1023"/>
                      <a:pt x="9352" y="1003"/>
                      <a:pt x="9163" y="1003"/>
                    </a:cubicBezTo>
                    <a:cubicBezTo>
                      <a:pt x="8555" y="1003"/>
                      <a:pt x="7955" y="1210"/>
                      <a:pt x="7428" y="1465"/>
                    </a:cubicBezTo>
                    <a:cubicBezTo>
                      <a:pt x="7637" y="859"/>
                      <a:pt x="7826" y="356"/>
                      <a:pt x="7993" y="1"/>
                    </a:cubicBezTo>
                    <a:close/>
                  </a:path>
                </a:pathLst>
              </a:custGeom>
              <a:solidFill>
                <a:srgbClr val="FBED21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663" name="Google Shape;2663;p15"/>
              <p:cNvSpPr/>
              <p:nvPr/>
            </p:nvSpPr>
            <p:spPr>
              <a:xfrm>
                <a:off x="2291225" y="1111488"/>
                <a:ext cx="220250" cy="35075"/>
              </a:xfrm>
              <a:custGeom>
                <a:avLst/>
                <a:gdLst/>
                <a:ahLst/>
                <a:cxnLst/>
                <a:rect l="l" t="t" r="r" b="b"/>
                <a:pathLst>
                  <a:path w="8810" h="1403" extrusionOk="0">
                    <a:moveTo>
                      <a:pt x="0" y="1"/>
                    </a:moveTo>
                    <a:lnTo>
                      <a:pt x="0" y="691"/>
                    </a:lnTo>
                    <a:lnTo>
                      <a:pt x="0" y="1403"/>
                    </a:lnTo>
                    <a:lnTo>
                      <a:pt x="8809" y="1403"/>
                    </a:lnTo>
                    <a:lnTo>
                      <a:pt x="8809" y="1"/>
                    </a:lnTo>
                    <a:close/>
                  </a:path>
                </a:pathLst>
              </a:custGeom>
              <a:solidFill>
                <a:srgbClr val="F6921E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</p:grpSp>
        <p:sp>
          <p:nvSpPr>
            <p:cNvPr id="2664" name="Google Shape;2664;p15"/>
            <p:cNvSpPr/>
            <p:nvPr/>
          </p:nvSpPr>
          <p:spPr>
            <a:xfrm>
              <a:off x="2142138" y="1503813"/>
              <a:ext cx="300800" cy="215025"/>
            </a:xfrm>
            <a:custGeom>
              <a:avLst/>
              <a:gdLst/>
              <a:ahLst/>
              <a:cxnLst/>
              <a:rect l="l" t="t" r="r" b="b"/>
              <a:pathLst>
                <a:path w="12032" h="8601" extrusionOk="0">
                  <a:moveTo>
                    <a:pt x="4059" y="1"/>
                  </a:moveTo>
                  <a:lnTo>
                    <a:pt x="4059" y="3265"/>
                  </a:lnTo>
                  <a:cubicBezTo>
                    <a:pt x="4059" y="7198"/>
                    <a:pt x="0" y="7240"/>
                    <a:pt x="0" y="7240"/>
                  </a:cubicBezTo>
                  <a:lnTo>
                    <a:pt x="6026" y="8600"/>
                  </a:lnTo>
                  <a:lnTo>
                    <a:pt x="12031" y="7240"/>
                  </a:lnTo>
                  <a:lnTo>
                    <a:pt x="12031" y="7240"/>
                  </a:lnTo>
                  <a:cubicBezTo>
                    <a:pt x="12031" y="7240"/>
                    <a:pt x="12024" y="7240"/>
                    <a:pt x="12011" y="7240"/>
                  </a:cubicBezTo>
                  <a:cubicBezTo>
                    <a:pt x="11703" y="7240"/>
                    <a:pt x="7993" y="7163"/>
                    <a:pt x="7993" y="3453"/>
                  </a:cubicBezTo>
                  <a:lnTo>
                    <a:pt x="7993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65" name="Google Shape;2665;p15"/>
            <p:cNvSpPr/>
            <p:nvPr/>
          </p:nvSpPr>
          <p:spPr>
            <a:xfrm>
              <a:off x="2121213" y="1684813"/>
              <a:ext cx="343175" cy="68550"/>
            </a:xfrm>
            <a:custGeom>
              <a:avLst/>
              <a:gdLst/>
              <a:ahLst/>
              <a:cxnLst/>
              <a:rect l="l" t="t" r="r" b="b"/>
              <a:pathLst>
                <a:path w="13727" h="2742" extrusionOk="0">
                  <a:moveTo>
                    <a:pt x="0" y="0"/>
                  </a:moveTo>
                  <a:lnTo>
                    <a:pt x="0" y="2741"/>
                  </a:lnTo>
                  <a:lnTo>
                    <a:pt x="13726" y="2741"/>
                  </a:lnTo>
                  <a:lnTo>
                    <a:pt x="13726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66" name="Google Shape;2666;p15"/>
            <p:cNvSpPr/>
            <p:nvPr/>
          </p:nvSpPr>
          <p:spPr>
            <a:xfrm>
              <a:off x="1992513" y="1171788"/>
              <a:ext cx="151200" cy="306950"/>
            </a:xfrm>
            <a:custGeom>
              <a:avLst/>
              <a:gdLst/>
              <a:ahLst/>
              <a:cxnLst/>
              <a:rect l="l" t="t" r="r" b="b"/>
              <a:pathLst>
                <a:path w="6048" h="12278" extrusionOk="0">
                  <a:moveTo>
                    <a:pt x="2897" y="1"/>
                  </a:moveTo>
                  <a:cubicBezTo>
                    <a:pt x="2719" y="1"/>
                    <a:pt x="2541" y="19"/>
                    <a:pt x="2365" y="58"/>
                  </a:cubicBezTo>
                  <a:cubicBezTo>
                    <a:pt x="1654" y="225"/>
                    <a:pt x="1089" y="706"/>
                    <a:pt x="817" y="1376"/>
                  </a:cubicBezTo>
                  <a:cubicBezTo>
                    <a:pt x="1" y="3071"/>
                    <a:pt x="189" y="6795"/>
                    <a:pt x="1717" y="9411"/>
                  </a:cubicBezTo>
                  <a:cubicBezTo>
                    <a:pt x="2721" y="11147"/>
                    <a:pt x="4186" y="12152"/>
                    <a:pt x="5943" y="12277"/>
                  </a:cubicBezTo>
                  <a:lnTo>
                    <a:pt x="6048" y="11022"/>
                  </a:lnTo>
                  <a:cubicBezTo>
                    <a:pt x="4709" y="10917"/>
                    <a:pt x="3621" y="10164"/>
                    <a:pt x="2805" y="8762"/>
                  </a:cubicBezTo>
                  <a:cubicBezTo>
                    <a:pt x="1445" y="6419"/>
                    <a:pt x="1382" y="3134"/>
                    <a:pt x="1968" y="1920"/>
                  </a:cubicBezTo>
                  <a:cubicBezTo>
                    <a:pt x="2072" y="1606"/>
                    <a:pt x="2323" y="1355"/>
                    <a:pt x="2658" y="1271"/>
                  </a:cubicBezTo>
                  <a:cubicBezTo>
                    <a:pt x="2738" y="1253"/>
                    <a:pt x="2822" y="1245"/>
                    <a:pt x="2908" y="1245"/>
                  </a:cubicBezTo>
                  <a:cubicBezTo>
                    <a:pt x="3734" y="1245"/>
                    <a:pt x="4830" y="1992"/>
                    <a:pt x="5190" y="2276"/>
                  </a:cubicBezTo>
                  <a:lnTo>
                    <a:pt x="5985" y="1292"/>
                  </a:lnTo>
                  <a:cubicBezTo>
                    <a:pt x="5780" y="1143"/>
                    <a:pt x="4334" y="1"/>
                    <a:pt x="2897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67" name="Google Shape;2667;p15"/>
            <p:cNvSpPr/>
            <p:nvPr/>
          </p:nvSpPr>
          <p:spPr>
            <a:xfrm>
              <a:off x="2441863" y="1171663"/>
              <a:ext cx="150675" cy="307075"/>
            </a:xfrm>
            <a:custGeom>
              <a:avLst/>
              <a:gdLst/>
              <a:ahLst/>
              <a:cxnLst/>
              <a:rect l="l" t="t" r="r" b="b"/>
              <a:pathLst>
                <a:path w="6027" h="12283" extrusionOk="0">
                  <a:moveTo>
                    <a:pt x="3130" y="0"/>
                  </a:moveTo>
                  <a:cubicBezTo>
                    <a:pt x="1697" y="0"/>
                    <a:pt x="248" y="1149"/>
                    <a:pt x="63" y="1297"/>
                  </a:cubicBezTo>
                  <a:lnTo>
                    <a:pt x="858" y="2281"/>
                  </a:lnTo>
                  <a:cubicBezTo>
                    <a:pt x="1217" y="1978"/>
                    <a:pt x="2310" y="1250"/>
                    <a:pt x="3150" y="1250"/>
                  </a:cubicBezTo>
                  <a:cubicBezTo>
                    <a:pt x="3240" y="1250"/>
                    <a:pt x="3328" y="1258"/>
                    <a:pt x="3411" y="1276"/>
                  </a:cubicBezTo>
                  <a:cubicBezTo>
                    <a:pt x="3725" y="1360"/>
                    <a:pt x="3997" y="1611"/>
                    <a:pt x="4101" y="1904"/>
                  </a:cubicBezTo>
                  <a:cubicBezTo>
                    <a:pt x="4666" y="3139"/>
                    <a:pt x="4624" y="6424"/>
                    <a:pt x="3243" y="8767"/>
                  </a:cubicBezTo>
                  <a:cubicBezTo>
                    <a:pt x="2427" y="10169"/>
                    <a:pt x="1339" y="10922"/>
                    <a:pt x="0" y="11027"/>
                  </a:cubicBezTo>
                  <a:lnTo>
                    <a:pt x="105" y="12282"/>
                  </a:lnTo>
                  <a:cubicBezTo>
                    <a:pt x="1863" y="12157"/>
                    <a:pt x="3327" y="11173"/>
                    <a:pt x="4332" y="9395"/>
                  </a:cubicBezTo>
                  <a:cubicBezTo>
                    <a:pt x="5859" y="6800"/>
                    <a:pt x="6026" y="3076"/>
                    <a:pt x="5231" y="1381"/>
                  </a:cubicBezTo>
                  <a:cubicBezTo>
                    <a:pt x="4959" y="711"/>
                    <a:pt x="4394" y="230"/>
                    <a:pt x="3683" y="63"/>
                  </a:cubicBezTo>
                  <a:cubicBezTo>
                    <a:pt x="3501" y="20"/>
                    <a:pt x="3315" y="0"/>
                    <a:pt x="3130" y="0"/>
                  </a:cubicBezTo>
                  <a:close/>
                </a:path>
              </a:pathLst>
            </a:custGeom>
            <a:solidFill>
              <a:srgbClr val="FBED2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68" name="Google Shape;2668;p15"/>
            <p:cNvSpPr/>
            <p:nvPr/>
          </p:nvSpPr>
          <p:spPr>
            <a:xfrm>
              <a:off x="2086163" y="1128763"/>
              <a:ext cx="413250" cy="466625"/>
            </a:xfrm>
            <a:custGeom>
              <a:avLst/>
              <a:gdLst/>
              <a:ahLst/>
              <a:cxnLst/>
              <a:rect l="l" t="t" r="r" b="b"/>
              <a:pathLst>
                <a:path w="16530" h="18665" extrusionOk="0">
                  <a:moveTo>
                    <a:pt x="0" y="0"/>
                  </a:moveTo>
                  <a:cubicBezTo>
                    <a:pt x="0" y="0"/>
                    <a:pt x="2260" y="4122"/>
                    <a:pt x="1486" y="8642"/>
                  </a:cubicBezTo>
                  <a:cubicBezTo>
                    <a:pt x="712" y="13140"/>
                    <a:pt x="2114" y="18664"/>
                    <a:pt x="8286" y="18664"/>
                  </a:cubicBezTo>
                  <a:cubicBezTo>
                    <a:pt x="14438" y="18664"/>
                    <a:pt x="15839" y="13161"/>
                    <a:pt x="15065" y="8642"/>
                  </a:cubicBezTo>
                  <a:cubicBezTo>
                    <a:pt x="14291" y="4101"/>
                    <a:pt x="16530" y="0"/>
                    <a:pt x="1653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69" name="Google Shape;2669;p15"/>
            <p:cNvSpPr/>
            <p:nvPr/>
          </p:nvSpPr>
          <p:spPr>
            <a:xfrm>
              <a:off x="2074138" y="1111488"/>
              <a:ext cx="437325" cy="35075"/>
            </a:xfrm>
            <a:custGeom>
              <a:avLst/>
              <a:gdLst/>
              <a:ahLst/>
              <a:cxnLst/>
              <a:rect l="l" t="t" r="r" b="b"/>
              <a:pathLst>
                <a:path w="17493" h="1403" extrusionOk="0">
                  <a:moveTo>
                    <a:pt x="0" y="1"/>
                  </a:moveTo>
                  <a:lnTo>
                    <a:pt x="0" y="1403"/>
                  </a:lnTo>
                  <a:lnTo>
                    <a:pt x="17492" y="1403"/>
                  </a:lnTo>
                  <a:lnTo>
                    <a:pt x="17492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70" name="Google Shape;2670;p15"/>
            <p:cNvSpPr/>
            <p:nvPr/>
          </p:nvSpPr>
          <p:spPr>
            <a:xfrm>
              <a:off x="2291213" y="1589613"/>
              <a:ext cx="151200" cy="95225"/>
            </a:xfrm>
            <a:custGeom>
              <a:avLst/>
              <a:gdLst/>
              <a:ahLst/>
              <a:cxnLst/>
              <a:rect l="l" t="t" r="r" b="b"/>
              <a:pathLst>
                <a:path w="6048" h="3809" extrusionOk="0">
                  <a:moveTo>
                    <a:pt x="2030" y="0"/>
                  </a:moveTo>
                  <a:cubicBezTo>
                    <a:pt x="1381" y="167"/>
                    <a:pt x="733" y="230"/>
                    <a:pt x="63" y="230"/>
                  </a:cubicBezTo>
                  <a:lnTo>
                    <a:pt x="0" y="230"/>
                  </a:lnTo>
                  <a:lnTo>
                    <a:pt x="0" y="3808"/>
                  </a:lnTo>
                  <a:lnTo>
                    <a:pt x="6047" y="3808"/>
                  </a:lnTo>
                  <a:cubicBezTo>
                    <a:pt x="5587" y="3808"/>
                    <a:pt x="2030" y="3641"/>
                    <a:pt x="203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71" name="Google Shape;2671;p15"/>
            <p:cNvSpPr/>
            <p:nvPr/>
          </p:nvSpPr>
          <p:spPr>
            <a:xfrm>
              <a:off x="2291213" y="1684813"/>
              <a:ext cx="173175" cy="69075"/>
            </a:xfrm>
            <a:custGeom>
              <a:avLst/>
              <a:gdLst/>
              <a:ahLst/>
              <a:cxnLst/>
              <a:rect l="l" t="t" r="r" b="b"/>
              <a:pathLst>
                <a:path w="6927" h="2763" extrusionOk="0">
                  <a:moveTo>
                    <a:pt x="0" y="0"/>
                  </a:moveTo>
                  <a:lnTo>
                    <a:pt x="0" y="1360"/>
                  </a:lnTo>
                  <a:lnTo>
                    <a:pt x="0" y="2762"/>
                  </a:lnTo>
                  <a:lnTo>
                    <a:pt x="6926" y="2762"/>
                  </a:lnTo>
                  <a:lnTo>
                    <a:pt x="6926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72" name="Google Shape;2672;p15"/>
            <p:cNvSpPr/>
            <p:nvPr/>
          </p:nvSpPr>
          <p:spPr>
            <a:xfrm>
              <a:off x="2291213" y="1146538"/>
              <a:ext cx="301850" cy="448850"/>
            </a:xfrm>
            <a:custGeom>
              <a:avLst/>
              <a:gdLst/>
              <a:ahLst/>
              <a:cxnLst/>
              <a:rect l="l" t="t" r="r" b="b"/>
              <a:pathLst>
                <a:path w="12074" h="17954" extrusionOk="0">
                  <a:moveTo>
                    <a:pt x="9209" y="2257"/>
                  </a:moveTo>
                  <a:cubicBezTo>
                    <a:pt x="9295" y="2257"/>
                    <a:pt x="9378" y="2265"/>
                    <a:pt x="9458" y="2281"/>
                  </a:cubicBezTo>
                  <a:cubicBezTo>
                    <a:pt x="9772" y="2365"/>
                    <a:pt x="10023" y="2616"/>
                    <a:pt x="10148" y="2930"/>
                  </a:cubicBezTo>
                  <a:cubicBezTo>
                    <a:pt x="10713" y="4144"/>
                    <a:pt x="10671" y="7408"/>
                    <a:pt x="9290" y="9772"/>
                  </a:cubicBezTo>
                  <a:cubicBezTo>
                    <a:pt x="8663" y="10839"/>
                    <a:pt x="7868" y="11551"/>
                    <a:pt x="6926" y="11843"/>
                  </a:cubicBezTo>
                  <a:cubicBezTo>
                    <a:pt x="7114" y="10546"/>
                    <a:pt x="7093" y="9228"/>
                    <a:pt x="6863" y="7931"/>
                  </a:cubicBezTo>
                  <a:cubicBezTo>
                    <a:pt x="6612" y="6361"/>
                    <a:pt x="6654" y="4771"/>
                    <a:pt x="6989" y="3223"/>
                  </a:cubicBezTo>
                  <a:cubicBezTo>
                    <a:pt x="7404" y="2902"/>
                    <a:pt x="8416" y="2257"/>
                    <a:pt x="9209" y="2257"/>
                  </a:cubicBezTo>
                  <a:close/>
                  <a:moveTo>
                    <a:pt x="0" y="1"/>
                  </a:moveTo>
                  <a:lnTo>
                    <a:pt x="0" y="17953"/>
                  </a:lnTo>
                  <a:lnTo>
                    <a:pt x="63" y="17953"/>
                  </a:lnTo>
                  <a:cubicBezTo>
                    <a:pt x="733" y="17953"/>
                    <a:pt x="1381" y="17890"/>
                    <a:pt x="2030" y="17744"/>
                  </a:cubicBezTo>
                  <a:cubicBezTo>
                    <a:pt x="4562" y="17137"/>
                    <a:pt x="5984" y="15380"/>
                    <a:pt x="6633" y="13224"/>
                  </a:cubicBezTo>
                  <a:cubicBezTo>
                    <a:pt x="8161" y="12952"/>
                    <a:pt x="9437" y="11990"/>
                    <a:pt x="10378" y="10400"/>
                  </a:cubicBezTo>
                  <a:cubicBezTo>
                    <a:pt x="11906" y="7805"/>
                    <a:pt x="12073" y="4081"/>
                    <a:pt x="11278" y="2386"/>
                  </a:cubicBezTo>
                  <a:cubicBezTo>
                    <a:pt x="11006" y="1716"/>
                    <a:pt x="10420" y="1235"/>
                    <a:pt x="9730" y="1068"/>
                  </a:cubicBezTo>
                  <a:cubicBezTo>
                    <a:pt x="9541" y="1023"/>
                    <a:pt x="9352" y="1003"/>
                    <a:pt x="9163" y="1003"/>
                  </a:cubicBezTo>
                  <a:cubicBezTo>
                    <a:pt x="8555" y="1003"/>
                    <a:pt x="7955" y="1210"/>
                    <a:pt x="7428" y="1465"/>
                  </a:cubicBezTo>
                  <a:cubicBezTo>
                    <a:pt x="7637" y="859"/>
                    <a:pt x="7826" y="356"/>
                    <a:pt x="79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73" name="Google Shape;2673;p15"/>
            <p:cNvSpPr/>
            <p:nvPr/>
          </p:nvSpPr>
          <p:spPr>
            <a:xfrm>
              <a:off x="2291213" y="1111488"/>
              <a:ext cx="220250" cy="35075"/>
            </a:xfrm>
            <a:custGeom>
              <a:avLst/>
              <a:gdLst/>
              <a:ahLst/>
              <a:cxnLst/>
              <a:rect l="l" t="t" r="r" b="b"/>
              <a:pathLst>
                <a:path w="8810" h="1403" extrusionOk="0">
                  <a:moveTo>
                    <a:pt x="0" y="1"/>
                  </a:moveTo>
                  <a:lnTo>
                    <a:pt x="0" y="691"/>
                  </a:lnTo>
                  <a:lnTo>
                    <a:pt x="0" y="1403"/>
                  </a:lnTo>
                  <a:lnTo>
                    <a:pt x="8809" y="1403"/>
                  </a:lnTo>
                  <a:lnTo>
                    <a:pt x="8809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2674" name="Google Shape;2674;p15"/>
          <p:cNvGrpSpPr/>
          <p:nvPr/>
        </p:nvGrpSpPr>
        <p:grpSpPr>
          <a:xfrm rot="887053" flipH="1">
            <a:off x="9603421" y="6103629"/>
            <a:ext cx="1039304" cy="632239"/>
            <a:chOff x="1737788" y="3102388"/>
            <a:chExt cx="603663" cy="367225"/>
          </a:xfrm>
        </p:grpSpPr>
        <p:grpSp>
          <p:nvGrpSpPr>
            <p:cNvPr id="2675" name="Google Shape;2675;p15"/>
            <p:cNvGrpSpPr/>
            <p:nvPr/>
          </p:nvGrpSpPr>
          <p:grpSpPr>
            <a:xfrm>
              <a:off x="1737800" y="3102388"/>
              <a:ext cx="603650" cy="367225"/>
              <a:chOff x="1737800" y="3102388"/>
              <a:chExt cx="603650" cy="367225"/>
            </a:xfrm>
          </p:grpSpPr>
          <p:sp>
            <p:nvSpPr>
              <p:cNvPr id="2676" name="Google Shape;2676;p15"/>
              <p:cNvSpPr/>
              <p:nvPr/>
            </p:nvSpPr>
            <p:spPr>
              <a:xfrm>
                <a:off x="1825150" y="3208038"/>
                <a:ext cx="434700" cy="261575"/>
              </a:xfrm>
              <a:custGeom>
                <a:avLst/>
                <a:gdLst/>
                <a:ahLst/>
                <a:cxnLst/>
                <a:rect l="l" t="t" r="r" b="b"/>
                <a:pathLst>
                  <a:path w="17388" h="10463" extrusionOk="0">
                    <a:moveTo>
                      <a:pt x="0" y="1"/>
                    </a:moveTo>
                    <a:lnTo>
                      <a:pt x="0" y="6822"/>
                    </a:lnTo>
                    <a:cubicBezTo>
                      <a:pt x="0" y="6822"/>
                      <a:pt x="5441" y="7198"/>
                      <a:pt x="8705" y="10462"/>
                    </a:cubicBezTo>
                    <a:cubicBezTo>
                      <a:pt x="12157" y="6989"/>
                      <a:pt x="17388" y="6822"/>
                      <a:pt x="17388" y="6822"/>
                    </a:cubicBezTo>
                    <a:lnTo>
                      <a:pt x="17388" y="1"/>
                    </a:lnTo>
                    <a:close/>
                  </a:path>
                </a:pathLst>
              </a:custGeom>
              <a:solidFill>
                <a:srgbClr val="2A4F6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677" name="Google Shape;2677;p15"/>
              <p:cNvSpPr/>
              <p:nvPr/>
            </p:nvSpPr>
            <p:spPr>
              <a:xfrm>
                <a:off x="1835075" y="3248313"/>
                <a:ext cx="26200" cy="220775"/>
              </a:xfrm>
              <a:custGeom>
                <a:avLst/>
                <a:gdLst/>
                <a:ahLst/>
                <a:cxnLst/>
                <a:rect l="l" t="t" r="r" b="b"/>
                <a:pathLst>
                  <a:path w="1048" h="8831" extrusionOk="0">
                    <a:moveTo>
                      <a:pt x="357" y="1"/>
                    </a:moveTo>
                    <a:lnTo>
                      <a:pt x="357" y="6675"/>
                    </a:lnTo>
                    <a:cubicBezTo>
                      <a:pt x="43" y="6822"/>
                      <a:pt x="1" y="7240"/>
                      <a:pt x="273" y="7450"/>
                    </a:cubicBezTo>
                    <a:cubicBezTo>
                      <a:pt x="126" y="7910"/>
                      <a:pt x="106" y="8370"/>
                      <a:pt x="210" y="8831"/>
                    </a:cubicBezTo>
                    <a:lnTo>
                      <a:pt x="942" y="8831"/>
                    </a:lnTo>
                    <a:cubicBezTo>
                      <a:pt x="1047" y="8370"/>
                      <a:pt x="1026" y="7910"/>
                      <a:pt x="859" y="7450"/>
                    </a:cubicBezTo>
                    <a:cubicBezTo>
                      <a:pt x="984" y="7366"/>
                      <a:pt x="1047" y="7219"/>
                      <a:pt x="1047" y="7094"/>
                    </a:cubicBezTo>
                    <a:cubicBezTo>
                      <a:pt x="1047" y="6906"/>
                      <a:pt x="942" y="6738"/>
                      <a:pt x="796" y="6675"/>
                    </a:cubicBezTo>
                    <a:lnTo>
                      <a:pt x="796" y="1"/>
                    </a:lnTo>
                    <a:close/>
                  </a:path>
                </a:pathLst>
              </a:custGeom>
              <a:solidFill>
                <a:srgbClr val="C0272D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678" name="Google Shape;2678;p15"/>
              <p:cNvSpPr/>
              <p:nvPr/>
            </p:nvSpPr>
            <p:spPr>
              <a:xfrm>
                <a:off x="1737800" y="3102388"/>
                <a:ext cx="603650" cy="234350"/>
              </a:xfrm>
              <a:custGeom>
                <a:avLst/>
                <a:gdLst/>
                <a:ahLst/>
                <a:cxnLst/>
                <a:rect l="l" t="t" r="r" b="b"/>
                <a:pathLst>
                  <a:path w="24146" h="9374" extrusionOk="0">
                    <a:moveTo>
                      <a:pt x="12073" y="0"/>
                    </a:moveTo>
                    <a:lnTo>
                      <a:pt x="0" y="4017"/>
                    </a:lnTo>
                    <a:lnTo>
                      <a:pt x="12073" y="9374"/>
                    </a:lnTo>
                    <a:lnTo>
                      <a:pt x="24146" y="4017"/>
                    </a:lnTo>
                    <a:lnTo>
                      <a:pt x="12073" y="0"/>
                    </a:lnTo>
                    <a:close/>
                  </a:path>
                </a:pathLst>
              </a:custGeom>
              <a:solidFill>
                <a:srgbClr val="709DB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</p:grpSp>
        <p:sp>
          <p:nvSpPr>
            <p:cNvPr id="2679" name="Google Shape;2679;p15"/>
            <p:cNvSpPr/>
            <p:nvPr/>
          </p:nvSpPr>
          <p:spPr>
            <a:xfrm>
              <a:off x="1825138" y="3208038"/>
              <a:ext cx="434700" cy="261575"/>
            </a:xfrm>
            <a:custGeom>
              <a:avLst/>
              <a:gdLst/>
              <a:ahLst/>
              <a:cxnLst/>
              <a:rect l="l" t="t" r="r" b="b"/>
              <a:pathLst>
                <a:path w="17388" h="10463" extrusionOk="0">
                  <a:moveTo>
                    <a:pt x="0" y="1"/>
                  </a:moveTo>
                  <a:lnTo>
                    <a:pt x="0" y="6822"/>
                  </a:lnTo>
                  <a:cubicBezTo>
                    <a:pt x="0" y="6822"/>
                    <a:pt x="5441" y="7198"/>
                    <a:pt x="8705" y="10462"/>
                  </a:cubicBezTo>
                  <a:cubicBezTo>
                    <a:pt x="12157" y="6989"/>
                    <a:pt x="17388" y="6822"/>
                    <a:pt x="17388" y="6822"/>
                  </a:cubicBezTo>
                  <a:lnTo>
                    <a:pt x="17388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80" name="Google Shape;2680;p15"/>
            <p:cNvSpPr/>
            <p:nvPr/>
          </p:nvSpPr>
          <p:spPr>
            <a:xfrm>
              <a:off x="1835063" y="3248313"/>
              <a:ext cx="26200" cy="220775"/>
            </a:xfrm>
            <a:custGeom>
              <a:avLst/>
              <a:gdLst/>
              <a:ahLst/>
              <a:cxnLst/>
              <a:rect l="l" t="t" r="r" b="b"/>
              <a:pathLst>
                <a:path w="1048" h="8831" extrusionOk="0">
                  <a:moveTo>
                    <a:pt x="357" y="1"/>
                  </a:moveTo>
                  <a:lnTo>
                    <a:pt x="357" y="6675"/>
                  </a:lnTo>
                  <a:cubicBezTo>
                    <a:pt x="43" y="6822"/>
                    <a:pt x="1" y="7240"/>
                    <a:pt x="273" y="7450"/>
                  </a:cubicBezTo>
                  <a:cubicBezTo>
                    <a:pt x="126" y="7910"/>
                    <a:pt x="106" y="8370"/>
                    <a:pt x="210" y="8831"/>
                  </a:cubicBezTo>
                  <a:lnTo>
                    <a:pt x="942" y="8831"/>
                  </a:lnTo>
                  <a:cubicBezTo>
                    <a:pt x="1047" y="8370"/>
                    <a:pt x="1026" y="7910"/>
                    <a:pt x="859" y="7450"/>
                  </a:cubicBezTo>
                  <a:cubicBezTo>
                    <a:pt x="984" y="7366"/>
                    <a:pt x="1047" y="7219"/>
                    <a:pt x="1047" y="7094"/>
                  </a:cubicBezTo>
                  <a:cubicBezTo>
                    <a:pt x="1047" y="6906"/>
                    <a:pt x="942" y="6738"/>
                    <a:pt x="796" y="6675"/>
                  </a:cubicBezTo>
                  <a:lnTo>
                    <a:pt x="79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81" name="Google Shape;2681;p15"/>
            <p:cNvSpPr/>
            <p:nvPr/>
          </p:nvSpPr>
          <p:spPr>
            <a:xfrm>
              <a:off x="1737788" y="3102388"/>
              <a:ext cx="603650" cy="234350"/>
            </a:xfrm>
            <a:custGeom>
              <a:avLst/>
              <a:gdLst/>
              <a:ahLst/>
              <a:cxnLst/>
              <a:rect l="l" t="t" r="r" b="b"/>
              <a:pathLst>
                <a:path w="24146" h="9374" extrusionOk="0">
                  <a:moveTo>
                    <a:pt x="12073" y="0"/>
                  </a:moveTo>
                  <a:lnTo>
                    <a:pt x="0" y="4017"/>
                  </a:lnTo>
                  <a:lnTo>
                    <a:pt x="12073" y="9374"/>
                  </a:lnTo>
                  <a:lnTo>
                    <a:pt x="24146" y="4017"/>
                  </a:lnTo>
                  <a:lnTo>
                    <a:pt x="12073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2682" name="Google Shape;2682;p15"/>
          <p:cNvGrpSpPr/>
          <p:nvPr/>
        </p:nvGrpSpPr>
        <p:grpSpPr>
          <a:xfrm rot="-327139" flipH="1">
            <a:off x="-109397" y="5837745"/>
            <a:ext cx="1166448" cy="993601"/>
            <a:chOff x="4626188" y="1862663"/>
            <a:chExt cx="677463" cy="577075"/>
          </a:xfrm>
        </p:grpSpPr>
        <p:sp>
          <p:nvSpPr>
            <p:cNvPr id="2683" name="Google Shape;2683;p15"/>
            <p:cNvSpPr/>
            <p:nvPr/>
          </p:nvSpPr>
          <p:spPr>
            <a:xfrm>
              <a:off x="4857575" y="1903988"/>
              <a:ext cx="446075" cy="467200"/>
            </a:xfrm>
            <a:custGeom>
              <a:avLst/>
              <a:gdLst/>
              <a:ahLst/>
              <a:cxnLst/>
              <a:rect l="l" t="t" r="r" b="b"/>
              <a:pathLst>
                <a:path w="17843" h="18688" extrusionOk="0">
                  <a:moveTo>
                    <a:pt x="6777" y="0"/>
                  </a:moveTo>
                  <a:lnTo>
                    <a:pt x="6777" y="6340"/>
                  </a:lnTo>
                  <a:cubicBezTo>
                    <a:pt x="6777" y="8662"/>
                    <a:pt x="2508" y="12994"/>
                    <a:pt x="1169" y="15923"/>
                  </a:cubicBezTo>
                  <a:cubicBezTo>
                    <a:pt x="0" y="18539"/>
                    <a:pt x="2024" y="18687"/>
                    <a:pt x="2497" y="18687"/>
                  </a:cubicBezTo>
                  <a:cubicBezTo>
                    <a:pt x="2557" y="18687"/>
                    <a:pt x="2592" y="18685"/>
                    <a:pt x="2592" y="18685"/>
                  </a:cubicBezTo>
                  <a:lnTo>
                    <a:pt x="15251" y="18685"/>
                  </a:lnTo>
                  <a:cubicBezTo>
                    <a:pt x="15251" y="18685"/>
                    <a:pt x="15286" y="18687"/>
                    <a:pt x="15346" y="18687"/>
                  </a:cubicBezTo>
                  <a:cubicBezTo>
                    <a:pt x="15819" y="18687"/>
                    <a:pt x="17843" y="18539"/>
                    <a:pt x="16674" y="15923"/>
                  </a:cubicBezTo>
                  <a:cubicBezTo>
                    <a:pt x="15335" y="12994"/>
                    <a:pt x="11066" y="8662"/>
                    <a:pt x="11066" y="6340"/>
                  </a:cubicBezTo>
                  <a:lnTo>
                    <a:pt x="11066" y="0"/>
                  </a:ln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84" name="Google Shape;2684;p15"/>
            <p:cNvSpPr/>
            <p:nvPr/>
          </p:nvSpPr>
          <p:spPr>
            <a:xfrm>
              <a:off x="4876575" y="2228813"/>
              <a:ext cx="408075" cy="132950"/>
            </a:xfrm>
            <a:custGeom>
              <a:avLst/>
              <a:gdLst/>
              <a:ahLst/>
              <a:cxnLst/>
              <a:rect l="l" t="t" r="r" b="b"/>
              <a:pathLst>
                <a:path w="16323" h="5318" extrusionOk="0">
                  <a:moveTo>
                    <a:pt x="2795" y="1"/>
                  </a:moveTo>
                  <a:cubicBezTo>
                    <a:pt x="2146" y="879"/>
                    <a:pt x="1560" y="1821"/>
                    <a:pt x="1079" y="2804"/>
                  </a:cubicBezTo>
                  <a:cubicBezTo>
                    <a:pt x="0" y="5185"/>
                    <a:pt x="1864" y="5317"/>
                    <a:pt x="2292" y="5317"/>
                  </a:cubicBezTo>
                  <a:cubicBezTo>
                    <a:pt x="2345" y="5317"/>
                    <a:pt x="2376" y="5315"/>
                    <a:pt x="2376" y="5315"/>
                  </a:cubicBezTo>
                  <a:lnTo>
                    <a:pt x="13947" y="5315"/>
                  </a:lnTo>
                  <a:cubicBezTo>
                    <a:pt x="13947" y="5315"/>
                    <a:pt x="13978" y="5317"/>
                    <a:pt x="14031" y="5317"/>
                  </a:cubicBezTo>
                  <a:cubicBezTo>
                    <a:pt x="14459" y="5317"/>
                    <a:pt x="16323" y="5185"/>
                    <a:pt x="15244" y="2804"/>
                  </a:cubicBezTo>
                  <a:cubicBezTo>
                    <a:pt x="14763" y="1821"/>
                    <a:pt x="14177" y="879"/>
                    <a:pt x="13507" y="1"/>
                  </a:cubicBezTo>
                  <a:close/>
                </a:path>
              </a:pathLst>
            </a:custGeom>
            <a:solidFill>
              <a:srgbClr val="68AAE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85" name="Google Shape;2685;p15"/>
            <p:cNvSpPr/>
            <p:nvPr/>
          </p:nvSpPr>
          <p:spPr>
            <a:xfrm>
              <a:off x="5010250" y="1862663"/>
              <a:ext cx="140725" cy="41350"/>
            </a:xfrm>
            <a:custGeom>
              <a:avLst/>
              <a:gdLst/>
              <a:ahLst/>
              <a:cxnLst/>
              <a:rect l="l" t="t" r="r" b="b"/>
              <a:pathLst>
                <a:path w="5629" h="1654" extrusionOk="0">
                  <a:moveTo>
                    <a:pt x="356" y="0"/>
                  </a:moveTo>
                  <a:cubicBezTo>
                    <a:pt x="168" y="0"/>
                    <a:pt x="0" y="168"/>
                    <a:pt x="0" y="377"/>
                  </a:cubicBezTo>
                  <a:lnTo>
                    <a:pt x="0" y="1276"/>
                  </a:lnTo>
                  <a:cubicBezTo>
                    <a:pt x="0" y="1486"/>
                    <a:pt x="168" y="1653"/>
                    <a:pt x="356" y="1653"/>
                  </a:cubicBezTo>
                  <a:lnTo>
                    <a:pt x="5252" y="1653"/>
                  </a:lnTo>
                  <a:cubicBezTo>
                    <a:pt x="5461" y="1653"/>
                    <a:pt x="5629" y="1486"/>
                    <a:pt x="5629" y="1276"/>
                  </a:cubicBezTo>
                  <a:lnTo>
                    <a:pt x="5629" y="377"/>
                  </a:lnTo>
                  <a:cubicBezTo>
                    <a:pt x="5629" y="168"/>
                    <a:pt x="5461" y="0"/>
                    <a:pt x="5252" y="0"/>
                  </a:cubicBez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86" name="Google Shape;2686;p15"/>
            <p:cNvSpPr/>
            <p:nvPr/>
          </p:nvSpPr>
          <p:spPr>
            <a:xfrm>
              <a:off x="5010250" y="1888288"/>
              <a:ext cx="140725" cy="15725"/>
            </a:xfrm>
            <a:custGeom>
              <a:avLst/>
              <a:gdLst/>
              <a:ahLst/>
              <a:cxnLst/>
              <a:rect l="l" t="t" r="r" b="b"/>
              <a:pathLst>
                <a:path w="5629" h="629" extrusionOk="0">
                  <a:moveTo>
                    <a:pt x="0" y="0"/>
                  </a:moveTo>
                  <a:lnTo>
                    <a:pt x="0" y="251"/>
                  </a:lnTo>
                  <a:cubicBezTo>
                    <a:pt x="0" y="461"/>
                    <a:pt x="168" y="628"/>
                    <a:pt x="356" y="628"/>
                  </a:cubicBezTo>
                  <a:lnTo>
                    <a:pt x="5252" y="628"/>
                  </a:lnTo>
                  <a:cubicBezTo>
                    <a:pt x="5461" y="628"/>
                    <a:pt x="5629" y="461"/>
                    <a:pt x="5629" y="251"/>
                  </a:cubicBezTo>
                  <a:lnTo>
                    <a:pt x="5629" y="0"/>
                  </a:ln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87" name="Google Shape;2687;p15"/>
            <p:cNvSpPr/>
            <p:nvPr/>
          </p:nvSpPr>
          <p:spPr>
            <a:xfrm>
              <a:off x="4946425" y="2212613"/>
              <a:ext cx="267850" cy="32450"/>
            </a:xfrm>
            <a:custGeom>
              <a:avLst/>
              <a:gdLst/>
              <a:ahLst/>
              <a:cxnLst/>
              <a:rect l="l" t="t" r="r" b="b"/>
              <a:pathLst>
                <a:path w="10714" h="1298" extrusionOk="0">
                  <a:moveTo>
                    <a:pt x="5357" y="0"/>
                  </a:moveTo>
                  <a:cubicBezTo>
                    <a:pt x="2407" y="0"/>
                    <a:pt x="1" y="293"/>
                    <a:pt x="1" y="649"/>
                  </a:cubicBezTo>
                  <a:cubicBezTo>
                    <a:pt x="1" y="1004"/>
                    <a:pt x="2407" y="1297"/>
                    <a:pt x="5357" y="1297"/>
                  </a:cubicBezTo>
                  <a:cubicBezTo>
                    <a:pt x="8307" y="1297"/>
                    <a:pt x="10713" y="1004"/>
                    <a:pt x="10713" y="649"/>
                  </a:cubicBezTo>
                  <a:cubicBezTo>
                    <a:pt x="10713" y="293"/>
                    <a:pt x="8307" y="0"/>
                    <a:pt x="5357" y="0"/>
                  </a:cubicBezTo>
                  <a:close/>
                </a:path>
              </a:pathLst>
            </a:custGeom>
            <a:solidFill>
              <a:srgbClr val="218EF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88" name="Google Shape;2688;p15"/>
            <p:cNvSpPr/>
            <p:nvPr/>
          </p:nvSpPr>
          <p:spPr>
            <a:xfrm>
              <a:off x="5039525" y="1956813"/>
              <a:ext cx="14675" cy="109350"/>
            </a:xfrm>
            <a:custGeom>
              <a:avLst/>
              <a:gdLst/>
              <a:ahLst/>
              <a:cxnLst/>
              <a:rect l="l" t="t" r="r" b="b"/>
              <a:pathLst>
                <a:path w="587" h="4374" extrusionOk="0">
                  <a:moveTo>
                    <a:pt x="294" y="0"/>
                  </a:moveTo>
                  <a:cubicBezTo>
                    <a:pt x="127" y="0"/>
                    <a:pt x="1" y="147"/>
                    <a:pt x="1" y="293"/>
                  </a:cubicBezTo>
                  <a:lnTo>
                    <a:pt x="1" y="4080"/>
                  </a:lnTo>
                  <a:cubicBezTo>
                    <a:pt x="1" y="4248"/>
                    <a:pt x="127" y="4373"/>
                    <a:pt x="294" y="4373"/>
                  </a:cubicBezTo>
                  <a:cubicBezTo>
                    <a:pt x="440" y="4373"/>
                    <a:pt x="587" y="4248"/>
                    <a:pt x="587" y="4080"/>
                  </a:cubicBezTo>
                  <a:lnTo>
                    <a:pt x="587" y="293"/>
                  </a:lnTo>
                  <a:cubicBezTo>
                    <a:pt x="587" y="147"/>
                    <a:pt x="440" y="0"/>
                    <a:pt x="294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89" name="Google Shape;2689;p15"/>
            <p:cNvSpPr/>
            <p:nvPr/>
          </p:nvSpPr>
          <p:spPr>
            <a:xfrm>
              <a:off x="5039525" y="1913388"/>
              <a:ext cx="14675" cy="20425"/>
            </a:xfrm>
            <a:custGeom>
              <a:avLst/>
              <a:gdLst/>
              <a:ahLst/>
              <a:cxnLst/>
              <a:rect l="l" t="t" r="r" b="b"/>
              <a:pathLst>
                <a:path w="587" h="817" extrusionOk="0">
                  <a:moveTo>
                    <a:pt x="294" y="1"/>
                  </a:moveTo>
                  <a:cubicBezTo>
                    <a:pt x="127" y="1"/>
                    <a:pt x="1" y="147"/>
                    <a:pt x="1" y="294"/>
                  </a:cubicBezTo>
                  <a:lnTo>
                    <a:pt x="1" y="524"/>
                  </a:lnTo>
                  <a:cubicBezTo>
                    <a:pt x="1" y="691"/>
                    <a:pt x="127" y="817"/>
                    <a:pt x="294" y="817"/>
                  </a:cubicBezTo>
                  <a:cubicBezTo>
                    <a:pt x="440" y="817"/>
                    <a:pt x="587" y="691"/>
                    <a:pt x="587" y="524"/>
                  </a:cubicBezTo>
                  <a:lnTo>
                    <a:pt x="587" y="294"/>
                  </a:lnTo>
                  <a:cubicBezTo>
                    <a:pt x="566" y="147"/>
                    <a:pt x="440" y="1"/>
                    <a:pt x="294" y="1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90" name="Google Shape;2690;p15"/>
            <p:cNvSpPr/>
            <p:nvPr/>
          </p:nvSpPr>
          <p:spPr>
            <a:xfrm>
              <a:off x="4626200" y="1972513"/>
              <a:ext cx="445825" cy="467225"/>
            </a:xfrm>
            <a:custGeom>
              <a:avLst/>
              <a:gdLst/>
              <a:ahLst/>
              <a:cxnLst/>
              <a:rect l="l" t="t" r="r" b="b"/>
              <a:pathLst>
                <a:path w="17833" h="18689" extrusionOk="0">
                  <a:moveTo>
                    <a:pt x="6763" y="0"/>
                  </a:moveTo>
                  <a:lnTo>
                    <a:pt x="6763" y="6361"/>
                  </a:lnTo>
                  <a:cubicBezTo>
                    <a:pt x="6763" y="8662"/>
                    <a:pt x="2494" y="12994"/>
                    <a:pt x="1155" y="15944"/>
                  </a:cubicBezTo>
                  <a:cubicBezTo>
                    <a:pt x="1" y="18528"/>
                    <a:pt x="1960" y="18688"/>
                    <a:pt x="2464" y="18688"/>
                  </a:cubicBezTo>
                  <a:cubicBezTo>
                    <a:pt x="2536" y="18688"/>
                    <a:pt x="2578" y="18685"/>
                    <a:pt x="2578" y="18685"/>
                  </a:cubicBezTo>
                  <a:lnTo>
                    <a:pt x="15258" y="18685"/>
                  </a:lnTo>
                  <a:cubicBezTo>
                    <a:pt x="15258" y="18685"/>
                    <a:pt x="15300" y="18688"/>
                    <a:pt x="15371" y="18688"/>
                  </a:cubicBezTo>
                  <a:cubicBezTo>
                    <a:pt x="15876" y="18688"/>
                    <a:pt x="17832" y="18528"/>
                    <a:pt x="16660" y="15944"/>
                  </a:cubicBezTo>
                  <a:cubicBezTo>
                    <a:pt x="15341" y="12994"/>
                    <a:pt x="11073" y="8662"/>
                    <a:pt x="11073" y="6361"/>
                  </a:cubicBezTo>
                  <a:lnTo>
                    <a:pt x="11073" y="0"/>
                  </a:ln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91" name="Google Shape;2691;p15"/>
            <p:cNvSpPr/>
            <p:nvPr/>
          </p:nvSpPr>
          <p:spPr>
            <a:xfrm>
              <a:off x="4644825" y="2297863"/>
              <a:ext cx="408650" cy="132950"/>
            </a:xfrm>
            <a:custGeom>
              <a:avLst/>
              <a:gdLst/>
              <a:ahLst/>
              <a:cxnLst/>
              <a:rect l="l" t="t" r="r" b="b"/>
              <a:pathLst>
                <a:path w="16346" h="5318" extrusionOk="0">
                  <a:moveTo>
                    <a:pt x="2816" y="1"/>
                  </a:moveTo>
                  <a:cubicBezTo>
                    <a:pt x="2147" y="879"/>
                    <a:pt x="1582" y="1800"/>
                    <a:pt x="1080" y="2783"/>
                  </a:cubicBezTo>
                  <a:cubicBezTo>
                    <a:pt x="0" y="5185"/>
                    <a:pt x="1885" y="5317"/>
                    <a:pt x="2314" y="5317"/>
                  </a:cubicBezTo>
                  <a:cubicBezTo>
                    <a:pt x="2367" y="5317"/>
                    <a:pt x="2398" y="5315"/>
                    <a:pt x="2398" y="5315"/>
                  </a:cubicBezTo>
                  <a:lnTo>
                    <a:pt x="13948" y="5315"/>
                  </a:lnTo>
                  <a:cubicBezTo>
                    <a:pt x="13948" y="5315"/>
                    <a:pt x="13979" y="5317"/>
                    <a:pt x="14032" y="5317"/>
                  </a:cubicBezTo>
                  <a:cubicBezTo>
                    <a:pt x="14461" y="5317"/>
                    <a:pt x="16346" y="5185"/>
                    <a:pt x="15266" y="2783"/>
                  </a:cubicBezTo>
                  <a:cubicBezTo>
                    <a:pt x="14764" y="1800"/>
                    <a:pt x="14178" y="858"/>
                    <a:pt x="13529" y="1"/>
                  </a:cubicBezTo>
                  <a:close/>
                </a:path>
              </a:pathLst>
            </a:custGeom>
            <a:solidFill>
              <a:srgbClr val="ED686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92" name="Google Shape;2692;p15"/>
            <p:cNvSpPr/>
            <p:nvPr/>
          </p:nvSpPr>
          <p:spPr>
            <a:xfrm>
              <a:off x="4778525" y="1931188"/>
              <a:ext cx="140725" cy="41350"/>
            </a:xfrm>
            <a:custGeom>
              <a:avLst/>
              <a:gdLst/>
              <a:ahLst/>
              <a:cxnLst/>
              <a:rect l="l" t="t" r="r" b="b"/>
              <a:pathLst>
                <a:path w="5629" h="1654" extrusionOk="0">
                  <a:moveTo>
                    <a:pt x="377" y="0"/>
                  </a:moveTo>
                  <a:cubicBezTo>
                    <a:pt x="167" y="0"/>
                    <a:pt x="0" y="168"/>
                    <a:pt x="0" y="377"/>
                  </a:cubicBezTo>
                  <a:lnTo>
                    <a:pt x="0" y="1276"/>
                  </a:lnTo>
                  <a:cubicBezTo>
                    <a:pt x="0" y="1486"/>
                    <a:pt x="167" y="1653"/>
                    <a:pt x="377" y="1653"/>
                  </a:cubicBezTo>
                  <a:lnTo>
                    <a:pt x="5252" y="1653"/>
                  </a:lnTo>
                  <a:cubicBezTo>
                    <a:pt x="5461" y="1653"/>
                    <a:pt x="5629" y="1486"/>
                    <a:pt x="5629" y="1276"/>
                  </a:cubicBezTo>
                  <a:lnTo>
                    <a:pt x="5629" y="377"/>
                  </a:lnTo>
                  <a:cubicBezTo>
                    <a:pt x="5629" y="168"/>
                    <a:pt x="5461" y="0"/>
                    <a:pt x="5252" y="0"/>
                  </a:cubicBez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93" name="Google Shape;2693;p15"/>
            <p:cNvSpPr/>
            <p:nvPr/>
          </p:nvSpPr>
          <p:spPr>
            <a:xfrm>
              <a:off x="4778525" y="1956813"/>
              <a:ext cx="140725" cy="15725"/>
            </a:xfrm>
            <a:custGeom>
              <a:avLst/>
              <a:gdLst/>
              <a:ahLst/>
              <a:cxnLst/>
              <a:rect l="l" t="t" r="r" b="b"/>
              <a:pathLst>
                <a:path w="5629" h="629" extrusionOk="0">
                  <a:moveTo>
                    <a:pt x="0" y="0"/>
                  </a:moveTo>
                  <a:lnTo>
                    <a:pt x="0" y="251"/>
                  </a:lnTo>
                  <a:cubicBezTo>
                    <a:pt x="0" y="461"/>
                    <a:pt x="167" y="628"/>
                    <a:pt x="377" y="628"/>
                  </a:cubicBezTo>
                  <a:lnTo>
                    <a:pt x="5252" y="628"/>
                  </a:lnTo>
                  <a:cubicBezTo>
                    <a:pt x="5461" y="628"/>
                    <a:pt x="5629" y="461"/>
                    <a:pt x="5629" y="251"/>
                  </a:cubicBezTo>
                  <a:lnTo>
                    <a:pt x="5629" y="0"/>
                  </a:ln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94" name="Google Shape;2694;p15"/>
            <p:cNvSpPr/>
            <p:nvPr/>
          </p:nvSpPr>
          <p:spPr>
            <a:xfrm>
              <a:off x="4715225" y="2281638"/>
              <a:ext cx="267325" cy="31950"/>
            </a:xfrm>
            <a:custGeom>
              <a:avLst/>
              <a:gdLst/>
              <a:ahLst/>
              <a:cxnLst/>
              <a:rect l="l" t="t" r="r" b="b"/>
              <a:pathLst>
                <a:path w="10693" h="1278" extrusionOk="0">
                  <a:moveTo>
                    <a:pt x="5357" y="1"/>
                  </a:moveTo>
                  <a:cubicBezTo>
                    <a:pt x="2386" y="1"/>
                    <a:pt x="0" y="273"/>
                    <a:pt x="0" y="650"/>
                  </a:cubicBezTo>
                  <a:cubicBezTo>
                    <a:pt x="0" y="1005"/>
                    <a:pt x="2386" y="1277"/>
                    <a:pt x="5357" y="1277"/>
                  </a:cubicBezTo>
                  <a:cubicBezTo>
                    <a:pt x="8307" y="1277"/>
                    <a:pt x="10692" y="1005"/>
                    <a:pt x="10692" y="650"/>
                  </a:cubicBezTo>
                  <a:cubicBezTo>
                    <a:pt x="10692" y="273"/>
                    <a:pt x="8307" y="1"/>
                    <a:pt x="5357" y="1"/>
                  </a:cubicBezTo>
                  <a:close/>
                </a:path>
              </a:pathLst>
            </a:custGeom>
            <a:solidFill>
              <a:srgbClr val="FB21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95" name="Google Shape;2695;p15"/>
            <p:cNvSpPr/>
            <p:nvPr/>
          </p:nvSpPr>
          <p:spPr>
            <a:xfrm>
              <a:off x="4807800" y="2025863"/>
              <a:ext cx="14675" cy="108825"/>
            </a:xfrm>
            <a:custGeom>
              <a:avLst/>
              <a:gdLst/>
              <a:ahLst/>
              <a:cxnLst/>
              <a:rect l="l" t="t" r="r" b="b"/>
              <a:pathLst>
                <a:path w="587" h="4353" extrusionOk="0">
                  <a:moveTo>
                    <a:pt x="294" y="0"/>
                  </a:moveTo>
                  <a:cubicBezTo>
                    <a:pt x="147" y="0"/>
                    <a:pt x="1" y="126"/>
                    <a:pt x="1" y="293"/>
                  </a:cubicBezTo>
                  <a:lnTo>
                    <a:pt x="1" y="4059"/>
                  </a:lnTo>
                  <a:cubicBezTo>
                    <a:pt x="1" y="4227"/>
                    <a:pt x="147" y="4352"/>
                    <a:pt x="294" y="4352"/>
                  </a:cubicBezTo>
                  <a:cubicBezTo>
                    <a:pt x="461" y="4352"/>
                    <a:pt x="587" y="4227"/>
                    <a:pt x="587" y="4059"/>
                  </a:cubicBezTo>
                  <a:lnTo>
                    <a:pt x="587" y="293"/>
                  </a:lnTo>
                  <a:cubicBezTo>
                    <a:pt x="587" y="126"/>
                    <a:pt x="461" y="0"/>
                    <a:pt x="294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96" name="Google Shape;2696;p15"/>
            <p:cNvSpPr/>
            <p:nvPr/>
          </p:nvSpPr>
          <p:spPr>
            <a:xfrm>
              <a:off x="4807800" y="1982438"/>
              <a:ext cx="14675" cy="20425"/>
            </a:xfrm>
            <a:custGeom>
              <a:avLst/>
              <a:gdLst/>
              <a:ahLst/>
              <a:cxnLst/>
              <a:rect l="l" t="t" r="r" b="b"/>
              <a:pathLst>
                <a:path w="587" h="817" extrusionOk="0">
                  <a:moveTo>
                    <a:pt x="294" y="1"/>
                  </a:moveTo>
                  <a:cubicBezTo>
                    <a:pt x="147" y="1"/>
                    <a:pt x="1" y="126"/>
                    <a:pt x="1" y="294"/>
                  </a:cubicBezTo>
                  <a:lnTo>
                    <a:pt x="1" y="524"/>
                  </a:lnTo>
                  <a:cubicBezTo>
                    <a:pt x="1" y="670"/>
                    <a:pt x="147" y="817"/>
                    <a:pt x="294" y="817"/>
                  </a:cubicBezTo>
                  <a:cubicBezTo>
                    <a:pt x="461" y="817"/>
                    <a:pt x="587" y="670"/>
                    <a:pt x="587" y="524"/>
                  </a:cubicBezTo>
                  <a:lnTo>
                    <a:pt x="587" y="294"/>
                  </a:lnTo>
                  <a:cubicBezTo>
                    <a:pt x="587" y="126"/>
                    <a:pt x="461" y="1"/>
                    <a:pt x="294" y="1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97" name="Google Shape;2697;p15"/>
            <p:cNvSpPr/>
            <p:nvPr/>
          </p:nvSpPr>
          <p:spPr>
            <a:xfrm>
              <a:off x="4857563" y="1903988"/>
              <a:ext cx="446075" cy="467200"/>
            </a:xfrm>
            <a:custGeom>
              <a:avLst/>
              <a:gdLst/>
              <a:ahLst/>
              <a:cxnLst/>
              <a:rect l="l" t="t" r="r" b="b"/>
              <a:pathLst>
                <a:path w="17843" h="18688" extrusionOk="0">
                  <a:moveTo>
                    <a:pt x="6777" y="0"/>
                  </a:moveTo>
                  <a:lnTo>
                    <a:pt x="6777" y="6340"/>
                  </a:lnTo>
                  <a:cubicBezTo>
                    <a:pt x="6777" y="8662"/>
                    <a:pt x="2508" y="12994"/>
                    <a:pt x="1169" y="15923"/>
                  </a:cubicBezTo>
                  <a:cubicBezTo>
                    <a:pt x="0" y="18539"/>
                    <a:pt x="2024" y="18687"/>
                    <a:pt x="2497" y="18687"/>
                  </a:cubicBezTo>
                  <a:cubicBezTo>
                    <a:pt x="2557" y="18687"/>
                    <a:pt x="2592" y="18685"/>
                    <a:pt x="2592" y="18685"/>
                  </a:cubicBezTo>
                  <a:lnTo>
                    <a:pt x="15251" y="18685"/>
                  </a:lnTo>
                  <a:cubicBezTo>
                    <a:pt x="15251" y="18685"/>
                    <a:pt x="15286" y="18687"/>
                    <a:pt x="15346" y="18687"/>
                  </a:cubicBezTo>
                  <a:cubicBezTo>
                    <a:pt x="15819" y="18687"/>
                    <a:pt x="17843" y="18539"/>
                    <a:pt x="16674" y="15923"/>
                  </a:cubicBezTo>
                  <a:cubicBezTo>
                    <a:pt x="15335" y="12994"/>
                    <a:pt x="11066" y="8662"/>
                    <a:pt x="11066" y="6340"/>
                  </a:cubicBezTo>
                  <a:lnTo>
                    <a:pt x="11066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98" name="Google Shape;2698;p15"/>
            <p:cNvSpPr/>
            <p:nvPr/>
          </p:nvSpPr>
          <p:spPr>
            <a:xfrm>
              <a:off x="4876563" y="2228813"/>
              <a:ext cx="408075" cy="132950"/>
            </a:xfrm>
            <a:custGeom>
              <a:avLst/>
              <a:gdLst/>
              <a:ahLst/>
              <a:cxnLst/>
              <a:rect l="l" t="t" r="r" b="b"/>
              <a:pathLst>
                <a:path w="16323" h="5318" extrusionOk="0">
                  <a:moveTo>
                    <a:pt x="2795" y="1"/>
                  </a:moveTo>
                  <a:cubicBezTo>
                    <a:pt x="2146" y="879"/>
                    <a:pt x="1560" y="1821"/>
                    <a:pt x="1079" y="2804"/>
                  </a:cubicBezTo>
                  <a:cubicBezTo>
                    <a:pt x="0" y="5185"/>
                    <a:pt x="1864" y="5317"/>
                    <a:pt x="2292" y="5317"/>
                  </a:cubicBezTo>
                  <a:cubicBezTo>
                    <a:pt x="2345" y="5317"/>
                    <a:pt x="2376" y="5315"/>
                    <a:pt x="2376" y="5315"/>
                  </a:cubicBezTo>
                  <a:lnTo>
                    <a:pt x="13947" y="5315"/>
                  </a:lnTo>
                  <a:cubicBezTo>
                    <a:pt x="13947" y="5315"/>
                    <a:pt x="13978" y="5317"/>
                    <a:pt x="14031" y="5317"/>
                  </a:cubicBezTo>
                  <a:cubicBezTo>
                    <a:pt x="14459" y="5317"/>
                    <a:pt x="16323" y="5185"/>
                    <a:pt x="15244" y="2804"/>
                  </a:cubicBezTo>
                  <a:cubicBezTo>
                    <a:pt x="14763" y="1821"/>
                    <a:pt x="14177" y="879"/>
                    <a:pt x="13507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99" name="Google Shape;2699;p15"/>
            <p:cNvSpPr/>
            <p:nvPr/>
          </p:nvSpPr>
          <p:spPr>
            <a:xfrm>
              <a:off x="5010238" y="1862663"/>
              <a:ext cx="140725" cy="41350"/>
            </a:xfrm>
            <a:custGeom>
              <a:avLst/>
              <a:gdLst/>
              <a:ahLst/>
              <a:cxnLst/>
              <a:rect l="l" t="t" r="r" b="b"/>
              <a:pathLst>
                <a:path w="5629" h="1654" extrusionOk="0">
                  <a:moveTo>
                    <a:pt x="356" y="0"/>
                  </a:moveTo>
                  <a:cubicBezTo>
                    <a:pt x="168" y="0"/>
                    <a:pt x="0" y="168"/>
                    <a:pt x="0" y="377"/>
                  </a:cubicBezTo>
                  <a:lnTo>
                    <a:pt x="0" y="1276"/>
                  </a:lnTo>
                  <a:cubicBezTo>
                    <a:pt x="0" y="1486"/>
                    <a:pt x="168" y="1653"/>
                    <a:pt x="356" y="1653"/>
                  </a:cubicBezTo>
                  <a:lnTo>
                    <a:pt x="5252" y="1653"/>
                  </a:lnTo>
                  <a:cubicBezTo>
                    <a:pt x="5461" y="1653"/>
                    <a:pt x="5629" y="1486"/>
                    <a:pt x="5629" y="1276"/>
                  </a:cubicBezTo>
                  <a:lnTo>
                    <a:pt x="5629" y="377"/>
                  </a:lnTo>
                  <a:cubicBezTo>
                    <a:pt x="5629" y="168"/>
                    <a:pt x="5461" y="0"/>
                    <a:pt x="525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00" name="Google Shape;2700;p15"/>
            <p:cNvSpPr/>
            <p:nvPr/>
          </p:nvSpPr>
          <p:spPr>
            <a:xfrm>
              <a:off x="5010238" y="1888288"/>
              <a:ext cx="140725" cy="15725"/>
            </a:xfrm>
            <a:custGeom>
              <a:avLst/>
              <a:gdLst/>
              <a:ahLst/>
              <a:cxnLst/>
              <a:rect l="l" t="t" r="r" b="b"/>
              <a:pathLst>
                <a:path w="5629" h="629" extrusionOk="0">
                  <a:moveTo>
                    <a:pt x="0" y="0"/>
                  </a:moveTo>
                  <a:lnTo>
                    <a:pt x="0" y="251"/>
                  </a:lnTo>
                  <a:cubicBezTo>
                    <a:pt x="0" y="461"/>
                    <a:pt x="168" y="628"/>
                    <a:pt x="356" y="628"/>
                  </a:cubicBezTo>
                  <a:lnTo>
                    <a:pt x="5252" y="628"/>
                  </a:lnTo>
                  <a:cubicBezTo>
                    <a:pt x="5461" y="628"/>
                    <a:pt x="5629" y="461"/>
                    <a:pt x="5629" y="251"/>
                  </a:cubicBezTo>
                  <a:lnTo>
                    <a:pt x="5629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01" name="Google Shape;2701;p15"/>
            <p:cNvSpPr/>
            <p:nvPr/>
          </p:nvSpPr>
          <p:spPr>
            <a:xfrm>
              <a:off x="4946413" y="2212613"/>
              <a:ext cx="267850" cy="32450"/>
            </a:xfrm>
            <a:custGeom>
              <a:avLst/>
              <a:gdLst/>
              <a:ahLst/>
              <a:cxnLst/>
              <a:rect l="l" t="t" r="r" b="b"/>
              <a:pathLst>
                <a:path w="10714" h="1298" extrusionOk="0">
                  <a:moveTo>
                    <a:pt x="5357" y="0"/>
                  </a:moveTo>
                  <a:cubicBezTo>
                    <a:pt x="2407" y="0"/>
                    <a:pt x="1" y="293"/>
                    <a:pt x="1" y="649"/>
                  </a:cubicBezTo>
                  <a:cubicBezTo>
                    <a:pt x="1" y="1004"/>
                    <a:pt x="2407" y="1297"/>
                    <a:pt x="5357" y="1297"/>
                  </a:cubicBezTo>
                  <a:cubicBezTo>
                    <a:pt x="8307" y="1297"/>
                    <a:pt x="10713" y="1004"/>
                    <a:pt x="10713" y="649"/>
                  </a:cubicBezTo>
                  <a:cubicBezTo>
                    <a:pt x="10713" y="293"/>
                    <a:pt x="8307" y="0"/>
                    <a:pt x="535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02" name="Google Shape;2702;p15"/>
            <p:cNvSpPr/>
            <p:nvPr/>
          </p:nvSpPr>
          <p:spPr>
            <a:xfrm>
              <a:off x="5039513" y="1956813"/>
              <a:ext cx="14675" cy="109350"/>
            </a:xfrm>
            <a:custGeom>
              <a:avLst/>
              <a:gdLst/>
              <a:ahLst/>
              <a:cxnLst/>
              <a:rect l="l" t="t" r="r" b="b"/>
              <a:pathLst>
                <a:path w="587" h="4374" extrusionOk="0">
                  <a:moveTo>
                    <a:pt x="294" y="0"/>
                  </a:moveTo>
                  <a:cubicBezTo>
                    <a:pt x="127" y="0"/>
                    <a:pt x="1" y="147"/>
                    <a:pt x="1" y="293"/>
                  </a:cubicBezTo>
                  <a:lnTo>
                    <a:pt x="1" y="4080"/>
                  </a:lnTo>
                  <a:cubicBezTo>
                    <a:pt x="1" y="4248"/>
                    <a:pt x="127" y="4373"/>
                    <a:pt x="294" y="4373"/>
                  </a:cubicBezTo>
                  <a:cubicBezTo>
                    <a:pt x="440" y="4373"/>
                    <a:pt x="587" y="4248"/>
                    <a:pt x="587" y="4080"/>
                  </a:cubicBezTo>
                  <a:lnTo>
                    <a:pt x="587" y="293"/>
                  </a:lnTo>
                  <a:cubicBezTo>
                    <a:pt x="587" y="147"/>
                    <a:pt x="440" y="0"/>
                    <a:pt x="294" y="0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03" name="Google Shape;2703;p15"/>
            <p:cNvSpPr/>
            <p:nvPr/>
          </p:nvSpPr>
          <p:spPr>
            <a:xfrm>
              <a:off x="5039513" y="1913388"/>
              <a:ext cx="14675" cy="20425"/>
            </a:xfrm>
            <a:custGeom>
              <a:avLst/>
              <a:gdLst/>
              <a:ahLst/>
              <a:cxnLst/>
              <a:rect l="l" t="t" r="r" b="b"/>
              <a:pathLst>
                <a:path w="587" h="817" extrusionOk="0">
                  <a:moveTo>
                    <a:pt x="294" y="1"/>
                  </a:moveTo>
                  <a:cubicBezTo>
                    <a:pt x="127" y="1"/>
                    <a:pt x="1" y="147"/>
                    <a:pt x="1" y="294"/>
                  </a:cubicBezTo>
                  <a:lnTo>
                    <a:pt x="1" y="524"/>
                  </a:lnTo>
                  <a:cubicBezTo>
                    <a:pt x="1" y="691"/>
                    <a:pt x="127" y="817"/>
                    <a:pt x="294" y="817"/>
                  </a:cubicBezTo>
                  <a:cubicBezTo>
                    <a:pt x="440" y="817"/>
                    <a:pt x="587" y="691"/>
                    <a:pt x="587" y="524"/>
                  </a:cubicBezTo>
                  <a:lnTo>
                    <a:pt x="587" y="294"/>
                  </a:lnTo>
                  <a:cubicBezTo>
                    <a:pt x="566" y="147"/>
                    <a:pt x="440" y="1"/>
                    <a:pt x="294" y="1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04" name="Google Shape;2704;p15"/>
            <p:cNvSpPr/>
            <p:nvPr/>
          </p:nvSpPr>
          <p:spPr>
            <a:xfrm>
              <a:off x="4626188" y="1972513"/>
              <a:ext cx="445825" cy="467225"/>
            </a:xfrm>
            <a:custGeom>
              <a:avLst/>
              <a:gdLst/>
              <a:ahLst/>
              <a:cxnLst/>
              <a:rect l="l" t="t" r="r" b="b"/>
              <a:pathLst>
                <a:path w="17833" h="18689" extrusionOk="0">
                  <a:moveTo>
                    <a:pt x="6763" y="0"/>
                  </a:moveTo>
                  <a:lnTo>
                    <a:pt x="6763" y="6361"/>
                  </a:lnTo>
                  <a:cubicBezTo>
                    <a:pt x="6763" y="8662"/>
                    <a:pt x="2494" y="12994"/>
                    <a:pt x="1155" y="15944"/>
                  </a:cubicBezTo>
                  <a:cubicBezTo>
                    <a:pt x="1" y="18528"/>
                    <a:pt x="1960" y="18688"/>
                    <a:pt x="2464" y="18688"/>
                  </a:cubicBezTo>
                  <a:cubicBezTo>
                    <a:pt x="2536" y="18688"/>
                    <a:pt x="2578" y="18685"/>
                    <a:pt x="2578" y="18685"/>
                  </a:cubicBezTo>
                  <a:lnTo>
                    <a:pt x="15258" y="18685"/>
                  </a:lnTo>
                  <a:cubicBezTo>
                    <a:pt x="15258" y="18685"/>
                    <a:pt x="15300" y="18688"/>
                    <a:pt x="15371" y="18688"/>
                  </a:cubicBezTo>
                  <a:cubicBezTo>
                    <a:pt x="15876" y="18688"/>
                    <a:pt x="17832" y="18528"/>
                    <a:pt x="16660" y="15944"/>
                  </a:cubicBezTo>
                  <a:cubicBezTo>
                    <a:pt x="15341" y="12994"/>
                    <a:pt x="11073" y="8662"/>
                    <a:pt x="11073" y="6361"/>
                  </a:cubicBezTo>
                  <a:lnTo>
                    <a:pt x="11073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05" name="Google Shape;2705;p15"/>
            <p:cNvSpPr/>
            <p:nvPr/>
          </p:nvSpPr>
          <p:spPr>
            <a:xfrm>
              <a:off x="4644813" y="2297863"/>
              <a:ext cx="408650" cy="132950"/>
            </a:xfrm>
            <a:custGeom>
              <a:avLst/>
              <a:gdLst/>
              <a:ahLst/>
              <a:cxnLst/>
              <a:rect l="l" t="t" r="r" b="b"/>
              <a:pathLst>
                <a:path w="16346" h="5318" extrusionOk="0">
                  <a:moveTo>
                    <a:pt x="2816" y="1"/>
                  </a:moveTo>
                  <a:cubicBezTo>
                    <a:pt x="2147" y="879"/>
                    <a:pt x="1582" y="1800"/>
                    <a:pt x="1080" y="2783"/>
                  </a:cubicBezTo>
                  <a:cubicBezTo>
                    <a:pt x="0" y="5185"/>
                    <a:pt x="1885" y="5317"/>
                    <a:pt x="2314" y="5317"/>
                  </a:cubicBezTo>
                  <a:cubicBezTo>
                    <a:pt x="2367" y="5317"/>
                    <a:pt x="2398" y="5315"/>
                    <a:pt x="2398" y="5315"/>
                  </a:cubicBezTo>
                  <a:lnTo>
                    <a:pt x="13948" y="5315"/>
                  </a:lnTo>
                  <a:cubicBezTo>
                    <a:pt x="13948" y="5315"/>
                    <a:pt x="13979" y="5317"/>
                    <a:pt x="14032" y="5317"/>
                  </a:cubicBezTo>
                  <a:cubicBezTo>
                    <a:pt x="14461" y="5317"/>
                    <a:pt x="16346" y="5185"/>
                    <a:pt x="15266" y="2783"/>
                  </a:cubicBezTo>
                  <a:cubicBezTo>
                    <a:pt x="14764" y="1800"/>
                    <a:pt x="14178" y="858"/>
                    <a:pt x="13529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06" name="Google Shape;2706;p15"/>
            <p:cNvSpPr/>
            <p:nvPr/>
          </p:nvSpPr>
          <p:spPr>
            <a:xfrm>
              <a:off x="4778513" y="1931188"/>
              <a:ext cx="140725" cy="41350"/>
            </a:xfrm>
            <a:custGeom>
              <a:avLst/>
              <a:gdLst/>
              <a:ahLst/>
              <a:cxnLst/>
              <a:rect l="l" t="t" r="r" b="b"/>
              <a:pathLst>
                <a:path w="5629" h="1654" extrusionOk="0">
                  <a:moveTo>
                    <a:pt x="377" y="0"/>
                  </a:moveTo>
                  <a:cubicBezTo>
                    <a:pt x="167" y="0"/>
                    <a:pt x="0" y="168"/>
                    <a:pt x="0" y="377"/>
                  </a:cubicBezTo>
                  <a:lnTo>
                    <a:pt x="0" y="1276"/>
                  </a:lnTo>
                  <a:cubicBezTo>
                    <a:pt x="0" y="1486"/>
                    <a:pt x="167" y="1653"/>
                    <a:pt x="377" y="1653"/>
                  </a:cubicBezTo>
                  <a:lnTo>
                    <a:pt x="5252" y="1653"/>
                  </a:lnTo>
                  <a:cubicBezTo>
                    <a:pt x="5461" y="1653"/>
                    <a:pt x="5629" y="1486"/>
                    <a:pt x="5629" y="1276"/>
                  </a:cubicBezTo>
                  <a:lnTo>
                    <a:pt x="5629" y="377"/>
                  </a:lnTo>
                  <a:cubicBezTo>
                    <a:pt x="5629" y="168"/>
                    <a:pt x="5461" y="0"/>
                    <a:pt x="525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07" name="Google Shape;2707;p15"/>
            <p:cNvSpPr/>
            <p:nvPr/>
          </p:nvSpPr>
          <p:spPr>
            <a:xfrm>
              <a:off x="4778513" y="1956813"/>
              <a:ext cx="140725" cy="15725"/>
            </a:xfrm>
            <a:custGeom>
              <a:avLst/>
              <a:gdLst/>
              <a:ahLst/>
              <a:cxnLst/>
              <a:rect l="l" t="t" r="r" b="b"/>
              <a:pathLst>
                <a:path w="5629" h="629" extrusionOk="0">
                  <a:moveTo>
                    <a:pt x="0" y="0"/>
                  </a:moveTo>
                  <a:lnTo>
                    <a:pt x="0" y="251"/>
                  </a:lnTo>
                  <a:cubicBezTo>
                    <a:pt x="0" y="461"/>
                    <a:pt x="167" y="628"/>
                    <a:pt x="377" y="628"/>
                  </a:cubicBezTo>
                  <a:lnTo>
                    <a:pt x="5252" y="628"/>
                  </a:lnTo>
                  <a:cubicBezTo>
                    <a:pt x="5461" y="628"/>
                    <a:pt x="5629" y="461"/>
                    <a:pt x="5629" y="251"/>
                  </a:cubicBezTo>
                  <a:lnTo>
                    <a:pt x="5629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08" name="Google Shape;2708;p15"/>
            <p:cNvSpPr/>
            <p:nvPr/>
          </p:nvSpPr>
          <p:spPr>
            <a:xfrm>
              <a:off x="4715213" y="2281638"/>
              <a:ext cx="267325" cy="31950"/>
            </a:xfrm>
            <a:custGeom>
              <a:avLst/>
              <a:gdLst/>
              <a:ahLst/>
              <a:cxnLst/>
              <a:rect l="l" t="t" r="r" b="b"/>
              <a:pathLst>
                <a:path w="10693" h="1278" extrusionOk="0">
                  <a:moveTo>
                    <a:pt x="5357" y="1"/>
                  </a:moveTo>
                  <a:cubicBezTo>
                    <a:pt x="2386" y="1"/>
                    <a:pt x="0" y="273"/>
                    <a:pt x="0" y="650"/>
                  </a:cubicBezTo>
                  <a:cubicBezTo>
                    <a:pt x="0" y="1005"/>
                    <a:pt x="2386" y="1277"/>
                    <a:pt x="5357" y="1277"/>
                  </a:cubicBezTo>
                  <a:cubicBezTo>
                    <a:pt x="8307" y="1277"/>
                    <a:pt x="10692" y="1005"/>
                    <a:pt x="10692" y="650"/>
                  </a:cubicBezTo>
                  <a:cubicBezTo>
                    <a:pt x="10692" y="273"/>
                    <a:pt x="8307" y="1"/>
                    <a:pt x="535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09" name="Google Shape;2709;p15"/>
            <p:cNvSpPr/>
            <p:nvPr/>
          </p:nvSpPr>
          <p:spPr>
            <a:xfrm>
              <a:off x="4807788" y="2025863"/>
              <a:ext cx="14675" cy="108825"/>
            </a:xfrm>
            <a:custGeom>
              <a:avLst/>
              <a:gdLst/>
              <a:ahLst/>
              <a:cxnLst/>
              <a:rect l="l" t="t" r="r" b="b"/>
              <a:pathLst>
                <a:path w="587" h="4353" extrusionOk="0">
                  <a:moveTo>
                    <a:pt x="294" y="0"/>
                  </a:moveTo>
                  <a:cubicBezTo>
                    <a:pt x="147" y="0"/>
                    <a:pt x="1" y="126"/>
                    <a:pt x="1" y="293"/>
                  </a:cubicBezTo>
                  <a:lnTo>
                    <a:pt x="1" y="4059"/>
                  </a:lnTo>
                  <a:cubicBezTo>
                    <a:pt x="1" y="4227"/>
                    <a:pt x="147" y="4352"/>
                    <a:pt x="294" y="4352"/>
                  </a:cubicBezTo>
                  <a:cubicBezTo>
                    <a:pt x="461" y="4352"/>
                    <a:pt x="587" y="4227"/>
                    <a:pt x="587" y="4059"/>
                  </a:cubicBezTo>
                  <a:lnTo>
                    <a:pt x="587" y="293"/>
                  </a:lnTo>
                  <a:cubicBezTo>
                    <a:pt x="587" y="126"/>
                    <a:pt x="461" y="0"/>
                    <a:pt x="294" y="0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10" name="Google Shape;2710;p15"/>
            <p:cNvSpPr/>
            <p:nvPr/>
          </p:nvSpPr>
          <p:spPr>
            <a:xfrm>
              <a:off x="4807788" y="1982438"/>
              <a:ext cx="14675" cy="20425"/>
            </a:xfrm>
            <a:custGeom>
              <a:avLst/>
              <a:gdLst/>
              <a:ahLst/>
              <a:cxnLst/>
              <a:rect l="l" t="t" r="r" b="b"/>
              <a:pathLst>
                <a:path w="587" h="817" extrusionOk="0">
                  <a:moveTo>
                    <a:pt x="294" y="1"/>
                  </a:moveTo>
                  <a:cubicBezTo>
                    <a:pt x="147" y="1"/>
                    <a:pt x="1" y="126"/>
                    <a:pt x="1" y="294"/>
                  </a:cubicBezTo>
                  <a:lnTo>
                    <a:pt x="1" y="524"/>
                  </a:lnTo>
                  <a:cubicBezTo>
                    <a:pt x="1" y="670"/>
                    <a:pt x="147" y="817"/>
                    <a:pt x="294" y="817"/>
                  </a:cubicBezTo>
                  <a:cubicBezTo>
                    <a:pt x="461" y="817"/>
                    <a:pt x="587" y="670"/>
                    <a:pt x="587" y="524"/>
                  </a:cubicBezTo>
                  <a:lnTo>
                    <a:pt x="587" y="294"/>
                  </a:lnTo>
                  <a:cubicBezTo>
                    <a:pt x="587" y="126"/>
                    <a:pt x="461" y="1"/>
                    <a:pt x="294" y="1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2711" name="Google Shape;2711;p15"/>
          <p:cNvGrpSpPr/>
          <p:nvPr/>
        </p:nvGrpSpPr>
        <p:grpSpPr>
          <a:xfrm rot="-3285256" flipH="1">
            <a:off x="4981852" y="5859546"/>
            <a:ext cx="763793" cy="1120391"/>
            <a:chOff x="1713713" y="4972438"/>
            <a:chExt cx="443613" cy="650725"/>
          </a:xfrm>
        </p:grpSpPr>
        <p:sp>
          <p:nvSpPr>
            <p:cNvPr id="2712" name="Google Shape;2712;p15"/>
            <p:cNvSpPr/>
            <p:nvPr/>
          </p:nvSpPr>
          <p:spPr>
            <a:xfrm>
              <a:off x="1922975" y="5313488"/>
              <a:ext cx="127125" cy="99925"/>
            </a:xfrm>
            <a:custGeom>
              <a:avLst/>
              <a:gdLst/>
              <a:ahLst/>
              <a:cxnLst/>
              <a:rect l="l" t="t" r="r" b="b"/>
              <a:pathLst>
                <a:path w="5085" h="3997" extrusionOk="0">
                  <a:moveTo>
                    <a:pt x="942" y="0"/>
                  </a:moveTo>
                  <a:lnTo>
                    <a:pt x="0" y="1674"/>
                  </a:lnTo>
                  <a:lnTo>
                    <a:pt x="4164" y="3997"/>
                  </a:lnTo>
                  <a:lnTo>
                    <a:pt x="4101" y="2867"/>
                  </a:lnTo>
                  <a:lnTo>
                    <a:pt x="5085" y="2323"/>
                  </a:lnTo>
                  <a:lnTo>
                    <a:pt x="942" y="0"/>
                  </a:ln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13" name="Google Shape;2713;p15"/>
            <p:cNvSpPr/>
            <p:nvPr/>
          </p:nvSpPr>
          <p:spPr>
            <a:xfrm>
              <a:off x="1924000" y="5319238"/>
              <a:ext cx="65425" cy="125050"/>
            </a:xfrm>
            <a:custGeom>
              <a:avLst/>
              <a:gdLst/>
              <a:ahLst/>
              <a:cxnLst/>
              <a:rect l="l" t="t" r="r" b="b"/>
              <a:pathLst>
                <a:path w="2617" h="5002" extrusionOk="0">
                  <a:moveTo>
                    <a:pt x="1905" y="0"/>
                  </a:moveTo>
                  <a:lnTo>
                    <a:pt x="1" y="293"/>
                  </a:lnTo>
                  <a:lnTo>
                    <a:pt x="712" y="5001"/>
                  </a:lnTo>
                  <a:lnTo>
                    <a:pt x="1570" y="4269"/>
                  </a:lnTo>
                  <a:lnTo>
                    <a:pt x="2616" y="4708"/>
                  </a:lnTo>
                  <a:lnTo>
                    <a:pt x="2616" y="4708"/>
                  </a:lnTo>
                  <a:lnTo>
                    <a:pt x="1905" y="0"/>
                  </a:ln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14" name="Google Shape;2714;p15"/>
            <p:cNvSpPr/>
            <p:nvPr/>
          </p:nvSpPr>
          <p:spPr>
            <a:xfrm>
              <a:off x="1713725" y="4972438"/>
              <a:ext cx="443600" cy="650725"/>
            </a:xfrm>
            <a:custGeom>
              <a:avLst/>
              <a:gdLst/>
              <a:ahLst/>
              <a:cxnLst/>
              <a:rect l="l" t="t" r="r" b="b"/>
              <a:pathLst>
                <a:path w="17744" h="26029" extrusionOk="0">
                  <a:moveTo>
                    <a:pt x="13015" y="0"/>
                  </a:moveTo>
                  <a:lnTo>
                    <a:pt x="1" y="23393"/>
                  </a:lnTo>
                  <a:cubicBezTo>
                    <a:pt x="670" y="25757"/>
                    <a:pt x="4750" y="26029"/>
                    <a:pt x="4750" y="26029"/>
                  </a:cubicBezTo>
                  <a:lnTo>
                    <a:pt x="17744" y="2636"/>
                  </a:lnTo>
                  <a:cubicBezTo>
                    <a:pt x="17200" y="837"/>
                    <a:pt x="13015" y="0"/>
                    <a:pt x="13015" y="0"/>
                  </a:cubicBezTo>
                  <a:close/>
                </a:path>
              </a:pathLst>
            </a:custGeom>
            <a:solidFill>
              <a:srgbClr val="FFF0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15" name="Google Shape;2715;p15"/>
            <p:cNvSpPr/>
            <p:nvPr/>
          </p:nvSpPr>
          <p:spPr>
            <a:xfrm>
              <a:off x="1772850" y="4997538"/>
              <a:ext cx="384475" cy="625625"/>
            </a:xfrm>
            <a:custGeom>
              <a:avLst/>
              <a:gdLst/>
              <a:ahLst/>
              <a:cxnLst/>
              <a:rect l="l" t="t" r="r" b="b"/>
              <a:pathLst>
                <a:path w="15379" h="25025" extrusionOk="0">
                  <a:moveTo>
                    <a:pt x="13621" y="0"/>
                  </a:moveTo>
                  <a:lnTo>
                    <a:pt x="0" y="24502"/>
                  </a:lnTo>
                  <a:cubicBezTo>
                    <a:pt x="774" y="24774"/>
                    <a:pt x="1569" y="24941"/>
                    <a:pt x="2385" y="25025"/>
                  </a:cubicBezTo>
                  <a:lnTo>
                    <a:pt x="15379" y="1632"/>
                  </a:lnTo>
                  <a:cubicBezTo>
                    <a:pt x="15170" y="963"/>
                    <a:pt x="14458" y="419"/>
                    <a:pt x="13621" y="0"/>
                  </a:cubicBezTo>
                  <a:close/>
                </a:path>
              </a:pathLst>
            </a:custGeom>
            <a:solidFill>
              <a:srgbClr val="FFF0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16" name="Google Shape;2716;p15"/>
            <p:cNvSpPr/>
            <p:nvPr/>
          </p:nvSpPr>
          <p:spPr>
            <a:xfrm>
              <a:off x="1813650" y="5021588"/>
              <a:ext cx="343675" cy="601575"/>
            </a:xfrm>
            <a:custGeom>
              <a:avLst/>
              <a:gdLst/>
              <a:ahLst/>
              <a:cxnLst/>
              <a:rect l="l" t="t" r="r" b="b"/>
              <a:pathLst>
                <a:path w="13747" h="24063" extrusionOk="0">
                  <a:moveTo>
                    <a:pt x="13349" y="1"/>
                  </a:moveTo>
                  <a:lnTo>
                    <a:pt x="0" y="23958"/>
                  </a:lnTo>
                  <a:cubicBezTo>
                    <a:pt x="439" y="24042"/>
                    <a:pt x="732" y="24063"/>
                    <a:pt x="732" y="24063"/>
                  </a:cubicBezTo>
                  <a:lnTo>
                    <a:pt x="13747" y="670"/>
                  </a:lnTo>
                  <a:cubicBezTo>
                    <a:pt x="13663" y="419"/>
                    <a:pt x="13517" y="189"/>
                    <a:pt x="13349" y="1"/>
                  </a:cubicBezTo>
                  <a:close/>
                </a:path>
              </a:pathLst>
            </a:custGeom>
            <a:solidFill>
              <a:srgbClr val="FFF0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17" name="Google Shape;2717;p15"/>
            <p:cNvSpPr/>
            <p:nvPr/>
          </p:nvSpPr>
          <p:spPr>
            <a:xfrm>
              <a:off x="1857050" y="5254513"/>
              <a:ext cx="148600" cy="111300"/>
            </a:xfrm>
            <a:custGeom>
              <a:avLst/>
              <a:gdLst/>
              <a:ahLst/>
              <a:cxnLst/>
              <a:rect l="l" t="t" r="r" b="b"/>
              <a:pathLst>
                <a:path w="5944" h="4452" extrusionOk="0">
                  <a:moveTo>
                    <a:pt x="1" y="1814"/>
                  </a:moveTo>
                  <a:cubicBezTo>
                    <a:pt x="1" y="1815"/>
                    <a:pt x="1" y="1815"/>
                    <a:pt x="1" y="1815"/>
                  </a:cubicBezTo>
                  <a:lnTo>
                    <a:pt x="1" y="1814"/>
                  </a:lnTo>
                  <a:close/>
                  <a:moveTo>
                    <a:pt x="1220" y="1"/>
                  </a:moveTo>
                  <a:cubicBezTo>
                    <a:pt x="1006" y="1"/>
                    <a:pt x="963" y="79"/>
                    <a:pt x="963" y="79"/>
                  </a:cubicBezTo>
                  <a:lnTo>
                    <a:pt x="1" y="1814"/>
                  </a:lnTo>
                  <a:lnTo>
                    <a:pt x="1" y="1814"/>
                  </a:lnTo>
                  <a:cubicBezTo>
                    <a:pt x="6" y="1807"/>
                    <a:pt x="52" y="1737"/>
                    <a:pt x="251" y="1737"/>
                  </a:cubicBezTo>
                  <a:cubicBezTo>
                    <a:pt x="554" y="1737"/>
                    <a:pt x="1212" y="1897"/>
                    <a:pt x="2616" y="2673"/>
                  </a:cubicBezTo>
                  <a:cubicBezTo>
                    <a:pt x="4981" y="3991"/>
                    <a:pt x="4729" y="4452"/>
                    <a:pt x="4729" y="4452"/>
                  </a:cubicBezTo>
                  <a:lnTo>
                    <a:pt x="5692" y="2715"/>
                  </a:lnTo>
                  <a:cubicBezTo>
                    <a:pt x="5692" y="2715"/>
                    <a:pt x="5943" y="2255"/>
                    <a:pt x="3579" y="936"/>
                  </a:cubicBezTo>
                  <a:cubicBezTo>
                    <a:pt x="2187" y="160"/>
                    <a:pt x="1527" y="1"/>
                    <a:pt x="1220" y="1"/>
                  </a:cubicBez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18" name="Google Shape;2718;p15"/>
            <p:cNvSpPr/>
            <p:nvPr/>
          </p:nvSpPr>
          <p:spPr>
            <a:xfrm>
              <a:off x="1922963" y="5313488"/>
              <a:ext cx="127125" cy="99925"/>
            </a:xfrm>
            <a:custGeom>
              <a:avLst/>
              <a:gdLst/>
              <a:ahLst/>
              <a:cxnLst/>
              <a:rect l="l" t="t" r="r" b="b"/>
              <a:pathLst>
                <a:path w="5085" h="3997" extrusionOk="0">
                  <a:moveTo>
                    <a:pt x="942" y="0"/>
                  </a:moveTo>
                  <a:lnTo>
                    <a:pt x="0" y="1674"/>
                  </a:lnTo>
                  <a:lnTo>
                    <a:pt x="4164" y="3997"/>
                  </a:lnTo>
                  <a:lnTo>
                    <a:pt x="4101" y="2867"/>
                  </a:lnTo>
                  <a:lnTo>
                    <a:pt x="5085" y="2323"/>
                  </a:lnTo>
                  <a:lnTo>
                    <a:pt x="942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19" name="Google Shape;2719;p15"/>
            <p:cNvSpPr/>
            <p:nvPr/>
          </p:nvSpPr>
          <p:spPr>
            <a:xfrm>
              <a:off x="1923988" y="5319238"/>
              <a:ext cx="65425" cy="125050"/>
            </a:xfrm>
            <a:custGeom>
              <a:avLst/>
              <a:gdLst/>
              <a:ahLst/>
              <a:cxnLst/>
              <a:rect l="l" t="t" r="r" b="b"/>
              <a:pathLst>
                <a:path w="2617" h="5002" extrusionOk="0">
                  <a:moveTo>
                    <a:pt x="1905" y="0"/>
                  </a:moveTo>
                  <a:lnTo>
                    <a:pt x="1" y="293"/>
                  </a:lnTo>
                  <a:lnTo>
                    <a:pt x="712" y="5001"/>
                  </a:lnTo>
                  <a:lnTo>
                    <a:pt x="1570" y="4269"/>
                  </a:lnTo>
                  <a:lnTo>
                    <a:pt x="2616" y="4708"/>
                  </a:lnTo>
                  <a:lnTo>
                    <a:pt x="2616" y="4708"/>
                  </a:lnTo>
                  <a:lnTo>
                    <a:pt x="1905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20" name="Google Shape;2720;p15"/>
            <p:cNvSpPr/>
            <p:nvPr/>
          </p:nvSpPr>
          <p:spPr>
            <a:xfrm>
              <a:off x="1713713" y="4972438"/>
              <a:ext cx="443600" cy="650725"/>
            </a:xfrm>
            <a:custGeom>
              <a:avLst/>
              <a:gdLst/>
              <a:ahLst/>
              <a:cxnLst/>
              <a:rect l="l" t="t" r="r" b="b"/>
              <a:pathLst>
                <a:path w="17744" h="26029" extrusionOk="0">
                  <a:moveTo>
                    <a:pt x="13015" y="0"/>
                  </a:moveTo>
                  <a:lnTo>
                    <a:pt x="1" y="23393"/>
                  </a:lnTo>
                  <a:cubicBezTo>
                    <a:pt x="670" y="25757"/>
                    <a:pt x="4750" y="26029"/>
                    <a:pt x="4750" y="26029"/>
                  </a:cubicBezTo>
                  <a:lnTo>
                    <a:pt x="17744" y="2636"/>
                  </a:lnTo>
                  <a:cubicBezTo>
                    <a:pt x="17200" y="837"/>
                    <a:pt x="13015" y="0"/>
                    <a:pt x="13015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21" name="Google Shape;2721;p15"/>
            <p:cNvSpPr/>
            <p:nvPr/>
          </p:nvSpPr>
          <p:spPr>
            <a:xfrm>
              <a:off x="1772838" y="4997538"/>
              <a:ext cx="384475" cy="625625"/>
            </a:xfrm>
            <a:custGeom>
              <a:avLst/>
              <a:gdLst/>
              <a:ahLst/>
              <a:cxnLst/>
              <a:rect l="l" t="t" r="r" b="b"/>
              <a:pathLst>
                <a:path w="15379" h="25025" extrusionOk="0">
                  <a:moveTo>
                    <a:pt x="13621" y="0"/>
                  </a:moveTo>
                  <a:lnTo>
                    <a:pt x="0" y="24502"/>
                  </a:lnTo>
                  <a:cubicBezTo>
                    <a:pt x="774" y="24774"/>
                    <a:pt x="1569" y="24941"/>
                    <a:pt x="2385" y="25025"/>
                  </a:cubicBezTo>
                  <a:lnTo>
                    <a:pt x="15379" y="1632"/>
                  </a:lnTo>
                  <a:cubicBezTo>
                    <a:pt x="15170" y="963"/>
                    <a:pt x="14458" y="419"/>
                    <a:pt x="1362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22" name="Google Shape;2722;p15"/>
            <p:cNvSpPr/>
            <p:nvPr/>
          </p:nvSpPr>
          <p:spPr>
            <a:xfrm>
              <a:off x="1749724" y="5016760"/>
              <a:ext cx="343675" cy="601575"/>
            </a:xfrm>
            <a:custGeom>
              <a:avLst/>
              <a:gdLst/>
              <a:ahLst/>
              <a:cxnLst/>
              <a:rect l="l" t="t" r="r" b="b"/>
              <a:pathLst>
                <a:path w="13747" h="24063" extrusionOk="0">
                  <a:moveTo>
                    <a:pt x="13349" y="1"/>
                  </a:moveTo>
                  <a:lnTo>
                    <a:pt x="0" y="23958"/>
                  </a:lnTo>
                  <a:cubicBezTo>
                    <a:pt x="439" y="24042"/>
                    <a:pt x="732" y="24063"/>
                    <a:pt x="732" y="24063"/>
                  </a:cubicBezTo>
                  <a:lnTo>
                    <a:pt x="13747" y="670"/>
                  </a:lnTo>
                  <a:cubicBezTo>
                    <a:pt x="13663" y="419"/>
                    <a:pt x="13517" y="189"/>
                    <a:pt x="13349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23" name="Google Shape;2723;p15"/>
            <p:cNvSpPr/>
            <p:nvPr/>
          </p:nvSpPr>
          <p:spPr>
            <a:xfrm>
              <a:off x="1857038" y="5254513"/>
              <a:ext cx="148600" cy="111300"/>
            </a:xfrm>
            <a:custGeom>
              <a:avLst/>
              <a:gdLst/>
              <a:ahLst/>
              <a:cxnLst/>
              <a:rect l="l" t="t" r="r" b="b"/>
              <a:pathLst>
                <a:path w="5944" h="4452" extrusionOk="0">
                  <a:moveTo>
                    <a:pt x="1" y="1814"/>
                  </a:moveTo>
                  <a:cubicBezTo>
                    <a:pt x="1" y="1815"/>
                    <a:pt x="1" y="1815"/>
                    <a:pt x="1" y="1815"/>
                  </a:cubicBezTo>
                  <a:lnTo>
                    <a:pt x="1" y="1814"/>
                  </a:lnTo>
                  <a:close/>
                  <a:moveTo>
                    <a:pt x="1220" y="1"/>
                  </a:moveTo>
                  <a:cubicBezTo>
                    <a:pt x="1006" y="1"/>
                    <a:pt x="963" y="79"/>
                    <a:pt x="963" y="79"/>
                  </a:cubicBezTo>
                  <a:lnTo>
                    <a:pt x="1" y="1814"/>
                  </a:lnTo>
                  <a:lnTo>
                    <a:pt x="1" y="1814"/>
                  </a:lnTo>
                  <a:cubicBezTo>
                    <a:pt x="6" y="1807"/>
                    <a:pt x="52" y="1737"/>
                    <a:pt x="251" y="1737"/>
                  </a:cubicBezTo>
                  <a:cubicBezTo>
                    <a:pt x="554" y="1737"/>
                    <a:pt x="1212" y="1897"/>
                    <a:pt x="2616" y="2673"/>
                  </a:cubicBezTo>
                  <a:cubicBezTo>
                    <a:pt x="4981" y="3991"/>
                    <a:pt x="4729" y="4452"/>
                    <a:pt x="4729" y="4452"/>
                  </a:cubicBezTo>
                  <a:lnTo>
                    <a:pt x="5692" y="2715"/>
                  </a:lnTo>
                  <a:cubicBezTo>
                    <a:pt x="5692" y="2715"/>
                    <a:pt x="5943" y="2255"/>
                    <a:pt x="3579" y="936"/>
                  </a:cubicBezTo>
                  <a:cubicBezTo>
                    <a:pt x="2187" y="160"/>
                    <a:pt x="1527" y="1"/>
                    <a:pt x="1220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2724" name="Google Shape;2724;p15"/>
          <p:cNvGrpSpPr/>
          <p:nvPr/>
        </p:nvGrpSpPr>
        <p:grpSpPr>
          <a:xfrm rot="-3768071" flipH="1">
            <a:off x="638081" y="-425571"/>
            <a:ext cx="656004" cy="1373609"/>
            <a:chOff x="724161" y="2710893"/>
            <a:chExt cx="281035" cy="588445"/>
          </a:xfrm>
        </p:grpSpPr>
        <p:sp>
          <p:nvSpPr>
            <p:cNvPr id="2725" name="Google Shape;2725;p15"/>
            <p:cNvSpPr/>
            <p:nvPr/>
          </p:nvSpPr>
          <p:spPr>
            <a:xfrm>
              <a:off x="930849" y="2710893"/>
              <a:ext cx="74347" cy="86001"/>
            </a:xfrm>
            <a:custGeom>
              <a:avLst/>
              <a:gdLst/>
              <a:ahLst/>
              <a:cxnLst/>
              <a:rect l="l" t="t" r="r" b="b"/>
              <a:pathLst>
                <a:path w="2303" h="2664" extrusionOk="0">
                  <a:moveTo>
                    <a:pt x="1087" y="0"/>
                  </a:moveTo>
                  <a:cubicBezTo>
                    <a:pt x="967" y="0"/>
                    <a:pt x="858" y="67"/>
                    <a:pt x="796" y="192"/>
                  </a:cubicBezTo>
                  <a:lnTo>
                    <a:pt x="63" y="1845"/>
                  </a:lnTo>
                  <a:cubicBezTo>
                    <a:pt x="1" y="1991"/>
                    <a:pt x="63" y="2179"/>
                    <a:pt x="210" y="2242"/>
                  </a:cubicBezTo>
                  <a:lnTo>
                    <a:pt x="1089" y="2640"/>
                  </a:lnTo>
                  <a:cubicBezTo>
                    <a:pt x="1126" y="2656"/>
                    <a:pt x="1166" y="2664"/>
                    <a:pt x="1206" y="2664"/>
                  </a:cubicBezTo>
                  <a:cubicBezTo>
                    <a:pt x="1323" y="2664"/>
                    <a:pt x="1440" y="2597"/>
                    <a:pt x="1486" y="2472"/>
                  </a:cubicBezTo>
                  <a:lnTo>
                    <a:pt x="2219" y="819"/>
                  </a:lnTo>
                  <a:cubicBezTo>
                    <a:pt x="2302" y="673"/>
                    <a:pt x="2219" y="485"/>
                    <a:pt x="2072" y="422"/>
                  </a:cubicBezTo>
                  <a:lnTo>
                    <a:pt x="1214" y="24"/>
                  </a:lnTo>
                  <a:cubicBezTo>
                    <a:pt x="1172" y="8"/>
                    <a:pt x="1129" y="0"/>
                    <a:pt x="1087" y="0"/>
                  </a:cubicBezTo>
                  <a:close/>
                </a:path>
              </a:pathLst>
            </a:custGeom>
            <a:solidFill>
              <a:srgbClr val="FF7B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26" name="Google Shape;2726;p15"/>
            <p:cNvSpPr/>
            <p:nvPr/>
          </p:nvSpPr>
          <p:spPr>
            <a:xfrm>
              <a:off x="933561" y="2736655"/>
              <a:ext cx="60142" cy="52039"/>
            </a:xfrm>
            <a:custGeom>
              <a:avLst/>
              <a:gdLst/>
              <a:ahLst/>
              <a:cxnLst/>
              <a:rect l="l" t="t" r="r" b="b"/>
              <a:pathLst>
                <a:path w="1863" h="1612" extrusionOk="0">
                  <a:moveTo>
                    <a:pt x="440" y="1"/>
                  </a:moveTo>
                  <a:lnTo>
                    <a:pt x="0" y="984"/>
                  </a:lnTo>
                  <a:lnTo>
                    <a:pt x="1444" y="1612"/>
                  </a:lnTo>
                  <a:lnTo>
                    <a:pt x="1863" y="649"/>
                  </a:lnTo>
                  <a:lnTo>
                    <a:pt x="440" y="1"/>
                  </a:lnTo>
                  <a:close/>
                </a:path>
              </a:pathLst>
            </a:custGeom>
            <a:solidFill>
              <a:srgbClr val="B2B2B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27" name="Google Shape;2727;p15"/>
            <p:cNvSpPr/>
            <p:nvPr/>
          </p:nvSpPr>
          <p:spPr>
            <a:xfrm>
              <a:off x="725500" y="2769066"/>
              <a:ext cx="222943" cy="472874"/>
            </a:xfrm>
            <a:custGeom>
              <a:avLst/>
              <a:gdLst/>
              <a:ahLst/>
              <a:cxnLst/>
              <a:rect l="l" t="t" r="r" b="b"/>
              <a:pathLst>
                <a:path w="6906" h="14648" extrusionOk="0">
                  <a:moveTo>
                    <a:pt x="6424" y="1"/>
                  </a:moveTo>
                  <a:lnTo>
                    <a:pt x="1" y="14438"/>
                  </a:lnTo>
                  <a:lnTo>
                    <a:pt x="461" y="14647"/>
                  </a:lnTo>
                  <a:lnTo>
                    <a:pt x="6906" y="210"/>
                  </a:lnTo>
                  <a:lnTo>
                    <a:pt x="6424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28" name="Google Shape;2728;p15"/>
            <p:cNvSpPr/>
            <p:nvPr/>
          </p:nvSpPr>
          <p:spPr>
            <a:xfrm>
              <a:off x="740383" y="2775168"/>
              <a:ext cx="223589" cy="472842"/>
            </a:xfrm>
            <a:custGeom>
              <a:avLst/>
              <a:gdLst/>
              <a:ahLst/>
              <a:cxnLst/>
              <a:rect l="l" t="t" r="r" b="b"/>
              <a:pathLst>
                <a:path w="6926" h="14647" extrusionOk="0">
                  <a:moveTo>
                    <a:pt x="6445" y="0"/>
                  </a:moveTo>
                  <a:lnTo>
                    <a:pt x="0" y="14437"/>
                  </a:lnTo>
                  <a:lnTo>
                    <a:pt x="482" y="14647"/>
                  </a:lnTo>
                  <a:lnTo>
                    <a:pt x="6926" y="209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29" name="Google Shape;2729;p15"/>
            <p:cNvSpPr/>
            <p:nvPr/>
          </p:nvSpPr>
          <p:spPr>
            <a:xfrm>
              <a:off x="755910" y="2782593"/>
              <a:ext cx="223621" cy="472842"/>
            </a:xfrm>
            <a:custGeom>
              <a:avLst/>
              <a:gdLst/>
              <a:ahLst/>
              <a:cxnLst/>
              <a:rect l="l" t="t" r="r" b="b"/>
              <a:pathLst>
                <a:path w="6927" h="14647" extrusionOk="0">
                  <a:moveTo>
                    <a:pt x="6445" y="0"/>
                  </a:moveTo>
                  <a:lnTo>
                    <a:pt x="1" y="14417"/>
                  </a:lnTo>
                  <a:lnTo>
                    <a:pt x="482" y="14647"/>
                  </a:lnTo>
                  <a:lnTo>
                    <a:pt x="6926" y="210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30" name="Google Shape;2730;p15"/>
            <p:cNvSpPr/>
            <p:nvPr/>
          </p:nvSpPr>
          <p:spPr>
            <a:xfrm>
              <a:off x="928170" y="2764773"/>
              <a:ext cx="56075" cy="28893"/>
            </a:xfrm>
            <a:custGeom>
              <a:avLst/>
              <a:gdLst/>
              <a:ahLst/>
              <a:cxnLst/>
              <a:rect l="l" t="t" r="r" b="b"/>
              <a:pathLst>
                <a:path w="1737" h="895" extrusionOk="0">
                  <a:moveTo>
                    <a:pt x="142" y="0"/>
                  </a:moveTo>
                  <a:cubicBezTo>
                    <a:pt x="97" y="0"/>
                    <a:pt x="58" y="24"/>
                    <a:pt x="42" y="71"/>
                  </a:cubicBezTo>
                  <a:cubicBezTo>
                    <a:pt x="0" y="134"/>
                    <a:pt x="42" y="218"/>
                    <a:pt x="105" y="238"/>
                  </a:cubicBezTo>
                  <a:lnTo>
                    <a:pt x="1548" y="887"/>
                  </a:lnTo>
                  <a:cubicBezTo>
                    <a:pt x="1564" y="892"/>
                    <a:pt x="1580" y="895"/>
                    <a:pt x="1595" y="895"/>
                  </a:cubicBezTo>
                  <a:cubicBezTo>
                    <a:pt x="1641" y="895"/>
                    <a:pt x="1684" y="871"/>
                    <a:pt x="1716" y="824"/>
                  </a:cubicBezTo>
                  <a:cubicBezTo>
                    <a:pt x="1737" y="762"/>
                    <a:pt x="1716" y="699"/>
                    <a:pt x="1653" y="657"/>
                  </a:cubicBezTo>
                  <a:lnTo>
                    <a:pt x="188" y="8"/>
                  </a:lnTo>
                  <a:cubicBezTo>
                    <a:pt x="173" y="3"/>
                    <a:pt x="157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31" name="Google Shape;2731;p15"/>
            <p:cNvSpPr/>
            <p:nvPr/>
          </p:nvSpPr>
          <p:spPr>
            <a:xfrm>
              <a:off x="943020" y="2732361"/>
              <a:ext cx="55429" cy="29183"/>
            </a:xfrm>
            <a:custGeom>
              <a:avLst/>
              <a:gdLst/>
              <a:ahLst/>
              <a:cxnLst/>
              <a:rect l="l" t="t" r="r" b="b"/>
              <a:pathLst>
                <a:path w="1717" h="904" extrusionOk="0">
                  <a:moveTo>
                    <a:pt x="142" y="0"/>
                  </a:moveTo>
                  <a:cubicBezTo>
                    <a:pt x="90" y="0"/>
                    <a:pt x="37" y="28"/>
                    <a:pt x="21" y="92"/>
                  </a:cubicBezTo>
                  <a:cubicBezTo>
                    <a:pt x="0" y="154"/>
                    <a:pt x="21" y="217"/>
                    <a:pt x="84" y="238"/>
                  </a:cubicBezTo>
                  <a:lnTo>
                    <a:pt x="1528" y="887"/>
                  </a:lnTo>
                  <a:cubicBezTo>
                    <a:pt x="1545" y="898"/>
                    <a:pt x="1564" y="904"/>
                    <a:pt x="1583" y="904"/>
                  </a:cubicBezTo>
                  <a:cubicBezTo>
                    <a:pt x="1632" y="904"/>
                    <a:pt x="1680" y="869"/>
                    <a:pt x="1695" y="824"/>
                  </a:cubicBezTo>
                  <a:cubicBezTo>
                    <a:pt x="1716" y="761"/>
                    <a:pt x="1695" y="698"/>
                    <a:pt x="1632" y="657"/>
                  </a:cubicBezTo>
                  <a:lnTo>
                    <a:pt x="189" y="8"/>
                  </a:lnTo>
                  <a:cubicBezTo>
                    <a:pt x="174" y="3"/>
                    <a:pt x="158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32" name="Google Shape;2732;p15"/>
            <p:cNvSpPr/>
            <p:nvPr/>
          </p:nvSpPr>
          <p:spPr>
            <a:xfrm>
              <a:off x="724177" y="3234483"/>
              <a:ext cx="47294" cy="64856"/>
            </a:xfrm>
            <a:custGeom>
              <a:avLst/>
              <a:gdLst/>
              <a:ahLst/>
              <a:cxnLst/>
              <a:rect l="l" t="t" r="r" b="b"/>
              <a:pathLst>
                <a:path w="1465" h="2009" extrusionOk="0">
                  <a:moveTo>
                    <a:pt x="21" y="0"/>
                  </a:moveTo>
                  <a:lnTo>
                    <a:pt x="0" y="2009"/>
                  </a:lnTo>
                  <a:lnTo>
                    <a:pt x="1465" y="649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EBD3B9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33" name="Google Shape;2733;p15"/>
            <p:cNvSpPr/>
            <p:nvPr/>
          </p:nvSpPr>
          <p:spPr>
            <a:xfrm>
              <a:off x="724177" y="3283778"/>
              <a:ext cx="10815" cy="15560"/>
            </a:xfrm>
            <a:custGeom>
              <a:avLst/>
              <a:gdLst/>
              <a:ahLst/>
              <a:cxnLst/>
              <a:rect l="l" t="t" r="r" b="b"/>
              <a:pathLst>
                <a:path w="335" h="482" extrusionOk="0">
                  <a:moveTo>
                    <a:pt x="0" y="1"/>
                  </a:moveTo>
                  <a:lnTo>
                    <a:pt x="0" y="482"/>
                  </a:lnTo>
                  <a:lnTo>
                    <a:pt x="335" y="147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34" name="Google Shape;2734;p15"/>
            <p:cNvSpPr/>
            <p:nvPr/>
          </p:nvSpPr>
          <p:spPr>
            <a:xfrm>
              <a:off x="970718" y="2717737"/>
              <a:ext cx="34478" cy="35834"/>
            </a:xfrm>
            <a:custGeom>
              <a:avLst/>
              <a:gdLst/>
              <a:ahLst/>
              <a:cxnLst/>
              <a:rect l="l" t="t" r="r" b="b"/>
              <a:pathLst>
                <a:path w="1068" h="1110" extrusionOk="0">
                  <a:moveTo>
                    <a:pt x="356" y="1"/>
                  </a:moveTo>
                  <a:lnTo>
                    <a:pt x="0" y="775"/>
                  </a:lnTo>
                  <a:lnTo>
                    <a:pt x="774" y="1110"/>
                  </a:lnTo>
                  <a:lnTo>
                    <a:pt x="984" y="607"/>
                  </a:lnTo>
                  <a:cubicBezTo>
                    <a:pt x="1067" y="461"/>
                    <a:pt x="984" y="273"/>
                    <a:pt x="837" y="210"/>
                  </a:cubicBezTo>
                  <a:lnTo>
                    <a:pt x="356" y="1"/>
                  </a:lnTo>
                  <a:close/>
                </a:path>
              </a:pathLst>
            </a:custGeom>
            <a:solidFill>
              <a:srgbClr val="FF7B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35" name="Google Shape;2735;p15"/>
            <p:cNvSpPr/>
            <p:nvPr/>
          </p:nvSpPr>
          <p:spPr>
            <a:xfrm>
              <a:off x="956514" y="2750149"/>
              <a:ext cx="35834" cy="35834"/>
            </a:xfrm>
            <a:custGeom>
              <a:avLst/>
              <a:gdLst/>
              <a:ahLst/>
              <a:cxnLst/>
              <a:rect l="l" t="t" r="r" b="b"/>
              <a:pathLst>
                <a:path w="1110" h="1110" extrusionOk="0">
                  <a:moveTo>
                    <a:pt x="336" y="1"/>
                  </a:moveTo>
                  <a:lnTo>
                    <a:pt x="1" y="775"/>
                  </a:lnTo>
                  <a:lnTo>
                    <a:pt x="775" y="1110"/>
                  </a:lnTo>
                  <a:lnTo>
                    <a:pt x="1110" y="336"/>
                  </a:lnTo>
                  <a:lnTo>
                    <a:pt x="336" y="1"/>
                  </a:lnTo>
                  <a:close/>
                </a:path>
              </a:pathLst>
            </a:custGeom>
            <a:solidFill>
              <a:srgbClr val="B2B2B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36" name="Google Shape;2736;p15"/>
            <p:cNvSpPr/>
            <p:nvPr/>
          </p:nvSpPr>
          <p:spPr>
            <a:xfrm>
              <a:off x="747130" y="2782593"/>
              <a:ext cx="215518" cy="466095"/>
            </a:xfrm>
            <a:custGeom>
              <a:avLst/>
              <a:gdLst/>
              <a:ahLst/>
              <a:cxnLst/>
              <a:rect l="l" t="t" r="r" b="b"/>
              <a:pathLst>
                <a:path w="6676" h="14438" extrusionOk="0">
                  <a:moveTo>
                    <a:pt x="6382" y="0"/>
                  </a:moveTo>
                  <a:lnTo>
                    <a:pt x="6299" y="189"/>
                  </a:lnTo>
                  <a:lnTo>
                    <a:pt x="0" y="14312"/>
                  </a:lnTo>
                  <a:lnTo>
                    <a:pt x="273" y="14438"/>
                  </a:lnTo>
                  <a:lnTo>
                    <a:pt x="6675" y="126"/>
                  </a:lnTo>
                  <a:lnTo>
                    <a:pt x="6382" y="0"/>
                  </a:ln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37" name="Google Shape;2737;p15"/>
            <p:cNvSpPr/>
            <p:nvPr/>
          </p:nvSpPr>
          <p:spPr>
            <a:xfrm>
              <a:off x="755910" y="2786628"/>
              <a:ext cx="221587" cy="468806"/>
            </a:xfrm>
            <a:custGeom>
              <a:avLst/>
              <a:gdLst/>
              <a:ahLst/>
              <a:cxnLst/>
              <a:rect l="l" t="t" r="r" b="b"/>
              <a:pathLst>
                <a:path w="6864" h="14522" extrusionOk="0">
                  <a:moveTo>
                    <a:pt x="6403" y="1"/>
                  </a:moveTo>
                  <a:lnTo>
                    <a:pt x="1" y="14313"/>
                  </a:lnTo>
                  <a:lnTo>
                    <a:pt x="482" y="14522"/>
                  </a:lnTo>
                  <a:lnTo>
                    <a:pt x="6863" y="210"/>
                  </a:lnTo>
                  <a:lnTo>
                    <a:pt x="640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38" name="Google Shape;2738;p15"/>
            <p:cNvSpPr/>
            <p:nvPr/>
          </p:nvSpPr>
          <p:spPr>
            <a:xfrm>
              <a:off x="953157" y="2775168"/>
              <a:ext cx="31895" cy="18595"/>
            </a:xfrm>
            <a:custGeom>
              <a:avLst/>
              <a:gdLst/>
              <a:ahLst/>
              <a:cxnLst/>
              <a:rect l="l" t="t" r="r" b="b"/>
              <a:pathLst>
                <a:path w="988" h="576" extrusionOk="0">
                  <a:moveTo>
                    <a:pt x="105" y="0"/>
                  </a:moveTo>
                  <a:lnTo>
                    <a:pt x="63" y="84"/>
                  </a:lnTo>
                  <a:lnTo>
                    <a:pt x="63" y="105"/>
                  </a:lnTo>
                  <a:lnTo>
                    <a:pt x="0" y="230"/>
                  </a:lnTo>
                  <a:lnTo>
                    <a:pt x="293" y="356"/>
                  </a:lnTo>
                  <a:lnTo>
                    <a:pt x="753" y="565"/>
                  </a:lnTo>
                  <a:cubicBezTo>
                    <a:pt x="773" y="573"/>
                    <a:pt x="792" y="576"/>
                    <a:pt x="809" y="576"/>
                  </a:cubicBezTo>
                  <a:cubicBezTo>
                    <a:pt x="937" y="576"/>
                    <a:pt x="987" y="390"/>
                    <a:pt x="858" y="335"/>
                  </a:cubicBezTo>
                  <a:lnTo>
                    <a:pt x="879" y="335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39" name="Google Shape;2739;p15"/>
            <p:cNvSpPr/>
            <p:nvPr/>
          </p:nvSpPr>
          <p:spPr>
            <a:xfrm>
              <a:off x="968006" y="2742724"/>
              <a:ext cx="30442" cy="18821"/>
            </a:xfrm>
            <a:custGeom>
              <a:avLst/>
              <a:gdLst/>
              <a:ahLst/>
              <a:cxnLst/>
              <a:rect l="l" t="t" r="r" b="b"/>
              <a:pathLst>
                <a:path w="943" h="583" extrusionOk="0">
                  <a:moveTo>
                    <a:pt x="105" y="1"/>
                  </a:moveTo>
                  <a:lnTo>
                    <a:pt x="42" y="126"/>
                  </a:lnTo>
                  <a:lnTo>
                    <a:pt x="1" y="231"/>
                  </a:lnTo>
                  <a:lnTo>
                    <a:pt x="754" y="566"/>
                  </a:lnTo>
                  <a:cubicBezTo>
                    <a:pt x="771" y="577"/>
                    <a:pt x="790" y="583"/>
                    <a:pt x="809" y="583"/>
                  </a:cubicBezTo>
                  <a:cubicBezTo>
                    <a:pt x="858" y="583"/>
                    <a:pt x="906" y="548"/>
                    <a:pt x="921" y="503"/>
                  </a:cubicBezTo>
                  <a:cubicBezTo>
                    <a:pt x="942" y="440"/>
                    <a:pt x="921" y="377"/>
                    <a:pt x="858" y="336"/>
                  </a:cubicBezTo>
                  <a:lnTo>
                    <a:pt x="105" y="1"/>
                  </a:ln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40" name="Google Shape;2740;p15"/>
            <p:cNvSpPr/>
            <p:nvPr/>
          </p:nvSpPr>
          <p:spPr>
            <a:xfrm>
              <a:off x="724177" y="3244620"/>
              <a:ext cx="47294" cy="54719"/>
            </a:xfrm>
            <a:custGeom>
              <a:avLst/>
              <a:gdLst/>
              <a:ahLst/>
              <a:cxnLst/>
              <a:rect l="l" t="t" r="r" b="b"/>
              <a:pathLst>
                <a:path w="1465" h="1695" extrusionOk="0">
                  <a:moveTo>
                    <a:pt x="711" y="0"/>
                  </a:moveTo>
                  <a:lnTo>
                    <a:pt x="0" y="1590"/>
                  </a:lnTo>
                  <a:lnTo>
                    <a:pt x="0" y="1695"/>
                  </a:lnTo>
                  <a:lnTo>
                    <a:pt x="1465" y="335"/>
                  </a:lnTo>
                  <a:lnTo>
                    <a:pt x="984" y="126"/>
                  </a:lnTo>
                  <a:lnTo>
                    <a:pt x="711" y="0"/>
                  </a:lnTo>
                  <a:close/>
                </a:path>
              </a:pathLst>
            </a:custGeom>
            <a:solidFill>
              <a:srgbClr val="EBD3B9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41" name="Google Shape;2741;p15"/>
            <p:cNvSpPr/>
            <p:nvPr/>
          </p:nvSpPr>
          <p:spPr>
            <a:xfrm>
              <a:off x="930833" y="2710893"/>
              <a:ext cx="74347" cy="86001"/>
            </a:xfrm>
            <a:custGeom>
              <a:avLst/>
              <a:gdLst/>
              <a:ahLst/>
              <a:cxnLst/>
              <a:rect l="l" t="t" r="r" b="b"/>
              <a:pathLst>
                <a:path w="2303" h="2664" extrusionOk="0">
                  <a:moveTo>
                    <a:pt x="1087" y="0"/>
                  </a:moveTo>
                  <a:cubicBezTo>
                    <a:pt x="967" y="0"/>
                    <a:pt x="858" y="67"/>
                    <a:pt x="796" y="192"/>
                  </a:cubicBezTo>
                  <a:lnTo>
                    <a:pt x="63" y="1845"/>
                  </a:lnTo>
                  <a:cubicBezTo>
                    <a:pt x="1" y="1991"/>
                    <a:pt x="63" y="2179"/>
                    <a:pt x="210" y="2242"/>
                  </a:cubicBezTo>
                  <a:lnTo>
                    <a:pt x="1089" y="2640"/>
                  </a:lnTo>
                  <a:cubicBezTo>
                    <a:pt x="1126" y="2656"/>
                    <a:pt x="1166" y="2664"/>
                    <a:pt x="1206" y="2664"/>
                  </a:cubicBezTo>
                  <a:cubicBezTo>
                    <a:pt x="1323" y="2664"/>
                    <a:pt x="1440" y="2597"/>
                    <a:pt x="1486" y="2472"/>
                  </a:cubicBezTo>
                  <a:lnTo>
                    <a:pt x="2219" y="819"/>
                  </a:lnTo>
                  <a:cubicBezTo>
                    <a:pt x="2302" y="673"/>
                    <a:pt x="2219" y="485"/>
                    <a:pt x="2072" y="422"/>
                  </a:cubicBezTo>
                  <a:lnTo>
                    <a:pt x="1214" y="24"/>
                  </a:lnTo>
                  <a:cubicBezTo>
                    <a:pt x="1172" y="8"/>
                    <a:pt x="1129" y="0"/>
                    <a:pt x="108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42" name="Google Shape;2742;p15"/>
            <p:cNvSpPr/>
            <p:nvPr/>
          </p:nvSpPr>
          <p:spPr>
            <a:xfrm>
              <a:off x="933545" y="2736655"/>
              <a:ext cx="60142" cy="52039"/>
            </a:xfrm>
            <a:custGeom>
              <a:avLst/>
              <a:gdLst/>
              <a:ahLst/>
              <a:cxnLst/>
              <a:rect l="l" t="t" r="r" b="b"/>
              <a:pathLst>
                <a:path w="1863" h="1612" extrusionOk="0">
                  <a:moveTo>
                    <a:pt x="440" y="1"/>
                  </a:moveTo>
                  <a:lnTo>
                    <a:pt x="0" y="984"/>
                  </a:lnTo>
                  <a:lnTo>
                    <a:pt x="1444" y="1612"/>
                  </a:lnTo>
                  <a:lnTo>
                    <a:pt x="1863" y="649"/>
                  </a:lnTo>
                  <a:lnTo>
                    <a:pt x="440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43" name="Google Shape;2743;p15"/>
            <p:cNvSpPr/>
            <p:nvPr/>
          </p:nvSpPr>
          <p:spPr>
            <a:xfrm>
              <a:off x="725484" y="2769066"/>
              <a:ext cx="222943" cy="472874"/>
            </a:xfrm>
            <a:custGeom>
              <a:avLst/>
              <a:gdLst/>
              <a:ahLst/>
              <a:cxnLst/>
              <a:rect l="l" t="t" r="r" b="b"/>
              <a:pathLst>
                <a:path w="6906" h="14648" extrusionOk="0">
                  <a:moveTo>
                    <a:pt x="6424" y="1"/>
                  </a:moveTo>
                  <a:lnTo>
                    <a:pt x="1" y="14438"/>
                  </a:lnTo>
                  <a:lnTo>
                    <a:pt x="461" y="14647"/>
                  </a:lnTo>
                  <a:lnTo>
                    <a:pt x="6906" y="210"/>
                  </a:lnTo>
                  <a:lnTo>
                    <a:pt x="6424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44" name="Google Shape;2744;p15"/>
            <p:cNvSpPr/>
            <p:nvPr/>
          </p:nvSpPr>
          <p:spPr>
            <a:xfrm>
              <a:off x="740366" y="2775168"/>
              <a:ext cx="223589" cy="472842"/>
            </a:xfrm>
            <a:custGeom>
              <a:avLst/>
              <a:gdLst/>
              <a:ahLst/>
              <a:cxnLst/>
              <a:rect l="l" t="t" r="r" b="b"/>
              <a:pathLst>
                <a:path w="6926" h="14647" extrusionOk="0">
                  <a:moveTo>
                    <a:pt x="6445" y="0"/>
                  </a:moveTo>
                  <a:lnTo>
                    <a:pt x="0" y="14437"/>
                  </a:lnTo>
                  <a:lnTo>
                    <a:pt x="482" y="14647"/>
                  </a:lnTo>
                  <a:lnTo>
                    <a:pt x="6926" y="209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45" name="Google Shape;2745;p15"/>
            <p:cNvSpPr/>
            <p:nvPr/>
          </p:nvSpPr>
          <p:spPr>
            <a:xfrm>
              <a:off x="755894" y="2782593"/>
              <a:ext cx="223621" cy="472842"/>
            </a:xfrm>
            <a:custGeom>
              <a:avLst/>
              <a:gdLst/>
              <a:ahLst/>
              <a:cxnLst/>
              <a:rect l="l" t="t" r="r" b="b"/>
              <a:pathLst>
                <a:path w="6927" h="14647" extrusionOk="0">
                  <a:moveTo>
                    <a:pt x="6445" y="0"/>
                  </a:moveTo>
                  <a:lnTo>
                    <a:pt x="1" y="14417"/>
                  </a:lnTo>
                  <a:lnTo>
                    <a:pt x="482" y="14647"/>
                  </a:lnTo>
                  <a:lnTo>
                    <a:pt x="6926" y="210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46" name="Google Shape;2746;p15"/>
            <p:cNvSpPr/>
            <p:nvPr/>
          </p:nvSpPr>
          <p:spPr>
            <a:xfrm>
              <a:off x="928154" y="2764773"/>
              <a:ext cx="56075" cy="28893"/>
            </a:xfrm>
            <a:custGeom>
              <a:avLst/>
              <a:gdLst/>
              <a:ahLst/>
              <a:cxnLst/>
              <a:rect l="l" t="t" r="r" b="b"/>
              <a:pathLst>
                <a:path w="1737" h="895" extrusionOk="0">
                  <a:moveTo>
                    <a:pt x="142" y="0"/>
                  </a:moveTo>
                  <a:cubicBezTo>
                    <a:pt x="97" y="0"/>
                    <a:pt x="58" y="24"/>
                    <a:pt x="42" y="71"/>
                  </a:cubicBezTo>
                  <a:cubicBezTo>
                    <a:pt x="0" y="134"/>
                    <a:pt x="42" y="218"/>
                    <a:pt x="105" y="238"/>
                  </a:cubicBezTo>
                  <a:lnTo>
                    <a:pt x="1548" y="887"/>
                  </a:lnTo>
                  <a:cubicBezTo>
                    <a:pt x="1564" y="892"/>
                    <a:pt x="1580" y="895"/>
                    <a:pt x="1595" y="895"/>
                  </a:cubicBezTo>
                  <a:cubicBezTo>
                    <a:pt x="1641" y="895"/>
                    <a:pt x="1684" y="871"/>
                    <a:pt x="1716" y="824"/>
                  </a:cubicBezTo>
                  <a:cubicBezTo>
                    <a:pt x="1737" y="762"/>
                    <a:pt x="1716" y="699"/>
                    <a:pt x="1653" y="657"/>
                  </a:cubicBezTo>
                  <a:lnTo>
                    <a:pt x="188" y="8"/>
                  </a:lnTo>
                  <a:cubicBezTo>
                    <a:pt x="173" y="3"/>
                    <a:pt x="157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47" name="Google Shape;2747;p15"/>
            <p:cNvSpPr/>
            <p:nvPr/>
          </p:nvSpPr>
          <p:spPr>
            <a:xfrm>
              <a:off x="943004" y="2732361"/>
              <a:ext cx="55429" cy="29183"/>
            </a:xfrm>
            <a:custGeom>
              <a:avLst/>
              <a:gdLst/>
              <a:ahLst/>
              <a:cxnLst/>
              <a:rect l="l" t="t" r="r" b="b"/>
              <a:pathLst>
                <a:path w="1717" h="904" extrusionOk="0">
                  <a:moveTo>
                    <a:pt x="142" y="0"/>
                  </a:moveTo>
                  <a:cubicBezTo>
                    <a:pt x="90" y="0"/>
                    <a:pt x="37" y="28"/>
                    <a:pt x="21" y="92"/>
                  </a:cubicBezTo>
                  <a:cubicBezTo>
                    <a:pt x="0" y="154"/>
                    <a:pt x="21" y="217"/>
                    <a:pt x="84" y="238"/>
                  </a:cubicBezTo>
                  <a:lnTo>
                    <a:pt x="1528" y="887"/>
                  </a:lnTo>
                  <a:cubicBezTo>
                    <a:pt x="1545" y="898"/>
                    <a:pt x="1564" y="904"/>
                    <a:pt x="1583" y="904"/>
                  </a:cubicBezTo>
                  <a:cubicBezTo>
                    <a:pt x="1632" y="904"/>
                    <a:pt x="1680" y="869"/>
                    <a:pt x="1695" y="824"/>
                  </a:cubicBezTo>
                  <a:cubicBezTo>
                    <a:pt x="1716" y="761"/>
                    <a:pt x="1695" y="698"/>
                    <a:pt x="1632" y="657"/>
                  </a:cubicBezTo>
                  <a:lnTo>
                    <a:pt x="189" y="8"/>
                  </a:lnTo>
                  <a:cubicBezTo>
                    <a:pt x="174" y="3"/>
                    <a:pt x="158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48" name="Google Shape;2748;p15"/>
            <p:cNvSpPr/>
            <p:nvPr/>
          </p:nvSpPr>
          <p:spPr>
            <a:xfrm>
              <a:off x="724161" y="3234483"/>
              <a:ext cx="47294" cy="64856"/>
            </a:xfrm>
            <a:custGeom>
              <a:avLst/>
              <a:gdLst/>
              <a:ahLst/>
              <a:cxnLst/>
              <a:rect l="l" t="t" r="r" b="b"/>
              <a:pathLst>
                <a:path w="1465" h="2009" extrusionOk="0">
                  <a:moveTo>
                    <a:pt x="21" y="0"/>
                  </a:moveTo>
                  <a:lnTo>
                    <a:pt x="0" y="2009"/>
                  </a:lnTo>
                  <a:lnTo>
                    <a:pt x="1465" y="649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EBD3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49" name="Google Shape;2749;p15"/>
            <p:cNvSpPr/>
            <p:nvPr/>
          </p:nvSpPr>
          <p:spPr>
            <a:xfrm>
              <a:off x="970702" y="2717737"/>
              <a:ext cx="34478" cy="35834"/>
            </a:xfrm>
            <a:custGeom>
              <a:avLst/>
              <a:gdLst/>
              <a:ahLst/>
              <a:cxnLst/>
              <a:rect l="l" t="t" r="r" b="b"/>
              <a:pathLst>
                <a:path w="1068" h="1110" extrusionOk="0">
                  <a:moveTo>
                    <a:pt x="356" y="1"/>
                  </a:moveTo>
                  <a:lnTo>
                    <a:pt x="0" y="775"/>
                  </a:lnTo>
                  <a:lnTo>
                    <a:pt x="774" y="1110"/>
                  </a:lnTo>
                  <a:lnTo>
                    <a:pt x="984" y="607"/>
                  </a:lnTo>
                  <a:cubicBezTo>
                    <a:pt x="1067" y="461"/>
                    <a:pt x="984" y="273"/>
                    <a:pt x="837" y="210"/>
                  </a:cubicBezTo>
                  <a:lnTo>
                    <a:pt x="35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50" name="Google Shape;2750;p15"/>
            <p:cNvSpPr/>
            <p:nvPr/>
          </p:nvSpPr>
          <p:spPr>
            <a:xfrm>
              <a:off x="956498" y="2750149"/>
              <a:ext cx="35834" cy="35834"/>
            </a:xfrm>
            <a:custGeom>
              <a:avLst/>
              <a:gdLst/>
              <a:ahLst/>
              <a:cxnLst/>
              <a:rect l="l" t="t" r="r" b="b"/>
              <a:pathLst>
                <a:path w="1110" h="1110" extrusionOk="0">
                  <a:moveTo>
                    <a:pt x="336" y="1"/>
                  </a:moveTo>
                  <a:lnTo>
                    <a:pt x="1" y="775"/>
                  </a:lnTo>
                  <a:lnTo>
                    <a:pt x="775" y="1110"/>
                  </a:lnTo>
                  <a:lnTo>
                    <a:pt x="1110" y="336"/>
                  </a:lnTo>
                  <a:lnTo>
                    <a:pt x="336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51" name="Google Shape;2751;p15"/>
            <p:cNvSpPr/>
            <p:nvPr/>
          </p:nvSpPr>
          <p:spPr>
            <a:xfrm>
              <a:off x="747113" y="2782593"/>
              <a:ext cx="215518" cy="466095"/>
            </a:xfrm>
            <a:custGeom>
              <a:avLst/>
              <a:gdLst/>
              <a:ahLst/>
              <a:cxnLst/>
              <a:rect l="l" t="t" r="r" b="b"/>
              <a:pathLst>
                <a:path w="6676" h="14438" extrusionOk="0">
                  <a:moveTo>
                    <a:pt x="6382" y="0"/>
                  </a:moveTo>
                  <a:lnTo>
                    <a:pt x="6299" y="189"/>
                  </a:lnTo>
                  <a:lnTo>
                    <a:pt x="0" y="14312"/>
                  </a:lnTo>
                  <a:lnTo>
                    <a:pt x="273" y="14438"/>
                  </a:lnTo>
                  <a:lnTo>
                    <a:pt x="6675" y="126"/>
                  </a:lnTo>
                  <a:lnTo>
                    <a:pt x="6382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52" name="Google Shape;2752;p15"/>
            <p:cNvSpPr/>
            <p:nvPr/>
          </p:nvSpPr>
          <p:spPr>
            <a:xfrm>
              <a:off x="755894" y="2786628"/>
              <a:ext cx="221587" cy="468806"/>
            </a:xfrm>
            <a:custGeom>
              <a:avLst/>
              <a:gdLst/>
              <a:ahLst/>
              <a:cxnLst/>
              <a:rect l="l" t="t" r="r" b="b"/>
              <a:pathLst>
                <a:path w="6864" h="14522" extrusionOk="0">
                  <a:moveTo>
                    <a:pt x="6403" y="1"/>
                  </a:moveTo>
                  <a:lnTo>
                    <a:pt x="1" y="14313"/>
                  </a:lnTo>
                  <a:lnTo>
                    <a:pt x="482" y="14522"/>
                  </a:lnTo>
                  <a:lnTo>
                    <a:pt x="6863" y="210"/>
                  </a:lnTo>
                  <a:lnTo>
                    <a:pt x="6403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53" name="Google Shape;2753;p15"/>
            <p:cNvSpPr/>
            <p:nvPr/>
          </p:nvSpPr>
          <p:spPr>
            <a:xfrm>
              <a:off x="953140" y="2775168"/>
              <a:ext cx="31895" cy="18595"/>
            </a:xfrm>
            <a:custGeom>
              <a:avLst/>
              <a:gdLst/>
              <a:ahLst/>
              <a:cxnLst/>
              <a:rect l="l" t="t" r="r" b="b"/>
              <a:pathLst>
                <a:path w="988" h="576" extrusionOk="0">
                  <a:moveTo>
                    <a:pt x="105" y="0"/>
                  </a:moveTo>
                  <a:lnTo>
                    <a:pt x="63" y="84"/>
                  </a:lnTo>
                  <a:lnTo>
                    <a:pt x="63" y="105"/>
                  </a:lnTo>
                  <a:lnTo>
                    <a:pt x="0" y="230"/>
                  </a:lnTo>
                  <a:lnTo>
                    <a:pt x="293" y="356"/>
                  </a:lnTo>
                  <a:lnTo>
                    <a:pt x="753" y="565"/>
                  </a:lnTo>
                  <a:cubicBezTo>
                    <a:pt x="773" y="573"/>
                    <a:pt x="792" y="576"/>
                    <a:pt x="809" y="576"/>
                  </a:cubicBezTo>
                  <a:cubicBezTo>
                    <a:pt x="937" y="576"/>
                    <a:pt x="987" y="390"/>
                    <a:pt x="858" y="335"/>
                  </a:cubicBezTo>
                  <a:lnTo>
                    <a:pt x="879" y="335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54" name="Google Shape;2754;p15"/>
            <p:cNvSpPr/>
            <p:nvPr/>
          </p:nvSpPr>
          <p:spPr>
            <a:xfrm>
              <a:off x="967990" y="2742724"/>
              <a:ext cx="30442" cy="18821"/>
            </a:xfrm>
            <a:custGeom>
              <a:avLst/>
              <a:gdLst/>
              <a:ahLst/>
              <a:cxnLst/>
              <a:rect l="l" t="t" r="r" b="b"/>
              <a:pathLst>
                <a:path w="943" h="583" extrusionOk="0">
                  <a:moveTo>
                    <a:pt x="105" y="1"/>
                  </a:moveTo>
                  <a:lnTo>
                    <a:pt x="42" y="126"/>
                  </a:lnTo>
                  <a:lnTo>
                    <a:pt x="1" y="231"/>
                  </a:lnTo>
                  <a:lnTo>
                    <a:pt x="754" y="566"/>
                  </a:lnTo>
                  <a:cubicBezTo>
                    <a:pt x="771" y="577"/>
                    <a:pt x="790" y="583"/>
                    <a:pt x="809" y="583"/>
                  </a:cubicBezTo>
                  <a:cubicBezTo>
                    <a:pt x="858" y="583"/>
                    <a:pt x="906" y="548"/>
                    <a:pt x="921" y="503"/>
                  </a:cubicBezTo>
                  <a:cubicBezTo>
                    <a:pt x="942" y="440"/>
                    <a:pt x="921" y="377"/>
                    <a:pt x="858" y="336"/>
                  </a:cubicBezTo>
                  <a:lnTo>
                    <a:pt x="105" y="1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55" name="Google Shape;2755;p15"/>
            <p:cNvSpPr/>
            <p:nvPr/>
          </p:nvSpPr>
          <p:spPr>
            <a:xfrm>
              <a:off x="724161" y="3244620"/>
              <a:ext cx="47294" cy="54719"/>
            </a:xfrm>
            <a:custGeom>
              <a:avLst/>
              <a:gdLst/>
              <a:ahLst/>
              <a:cxnLst/>
              <a:rect l="l" t="t" r="r" b="b"/>
              <a:pathLst>
                <a:path w="1465" h="1695" extrusionOk="0">
                  <a:moveTo>
                    <a:pt x="711" y="0"/>
                  </a:moveTo>
                  <a:lnTo>
                    <a:pt x="0" y="1590"/>
                  </a:lnTo>
                  <a:lnTo>
                    <a:pt x="0" y="1695"/>
                  </a:lnTo>
                  <a:lnTo>
                    <a:pt x="1465" y="335"/>
                  </a:lnTo>
                  <a:lnTo>
                    <a:pt x="984" y="126"/>
                  </a:lnTo>
                  <a:lnTo>
                    <a:pt x="711" y="0"/>
                  </a:lnTo>
                  <a:close/>
                </a:path>
              </a:pathLst>
            </a:custGeom>
            <a:solidFill>
              <a:srgbClr val="EBD3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56" name="Google Shape;2756;p15"/>
            <p:cNvSpPr/>
            <p:nvPr/>
          </p:nvSpPr>
          <p:spPr>
            <a:xfrm>
              <a:off x="724161" y="3283778"/>
              <a:ext cx="10815" cy="15560"/>
            </a:xfrm>
            <a:custGeom>
              <a:avLst/>
              <a:gdLst/>
              <a:ahLst/>
              <a:cxnLst/>
              <a:rect l="l" t="t" r="r" b="b"/>
              <a:pathLst>
                <a:path w="335" h="482" extrusionOk="0">
                  <a:moveTo>
                    <a:pt x="0" y="1"/>
                  </a:moveTo>
                  <a:lnTo>
                    <a:pt x="0" y="482"/>
                  </a:lnTo>
                  <a:lnTo>
                    <a:pt x="335" y="147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</p:spTree>
    <p:extLst>
      <p:ext uri="{BB962C8B-B14F-4D97-AF65-F5344CB8AC3E}">
        <p14:creationId xmlns:p14="http://schemas.microsoft.com/office/powerpoint/2010/main" val="41840593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 preserve="1">
  <p:cSld name="1_Title slide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oogle Shape;9;p2"/>
          <p:cNvGrpSpPr/>
          <p:nvPr/>
        </p:nvGrpSpPr>
        <p:grpSpPr>
          <a:xfrm>
            <a:off x="11070867" y="4616876"/>
            <a:ext cx="1110400" cy="1016000"/>
            <a:chOff x="8303150" y="3550062"/>
            <a:chExt cx="832800" cy="762000"/>
          </a:xfrm>
        </p:grpSpPr>
        <p:sp>
          <p:nvSpPr>
            <p:cNvPr id="10" name="Google Shape;10;p2"/>
            <p:cNvSpPr/>
            <p:nvPr/>
          </p:nvSpPr>
          <p:spPr>
            <a:xfrm rot="5400000">
              <a:off x="8338550" y="351466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5"/>
            </a:solidFill>
            <a:ln>
              <a:noFill/>
            </a:ln>
            <a:effectLst>
              <a:outerShdw dist="38100" dir="6540000" algn="bl" rotWithShape="0">
                <a:schemeClr val="accent5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" name="Google Shape;11;p2"/>
            <p:cNvSpPr/>
            <p:nvPr/>
          </p:nvSpPr>
          <p:spPr>
            <a:xfrm rot="5400000">
              <a:off x="8409350" y="357031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12" name="Google Shape;12;p2"/>
          <p:cNvGrpSpPr/>
          <p:nvPr/>
        </p:nvGrpSpPr>
        <p:grpSpPr>
          <a:xfrm>
            <a:off x="11070867" y="5771472"/>
            <a:ext cx="1110400" cy="1016000"/>
            <a:chOff x="8303150" y="4328604"/>
            <a:chExt cx="832800" cy="762000"/>
          </a:xfrm>
        </p:grpSpPr>
        <p:sp>
          <p:nvSpPr>
            <p:cNvPr id="13" name="Google Shape;13;p2"/>
            <p:cNvSpPr/>
            <p:nvPr/>
          </p:nvSpPr>
          <p:spPr>
            <a:xfrm rot="5400000">
              <a:off x="8338550" y="4293204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4"/>
            </a:solidFill>
            <a:ln>
              <a:noFill/>
            </a:ln>
            <a:effectLst>
              <a:outerShdw dist="38100" dir="6540000" algn="bl" rotWithShape="0">
                <a:schemeClr val="accent4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" name="Google Shape;14;p2"/>
            <p:cNvSpPr/>
            <p:nvPr/>
          </p:nvSpPr>
          <p:spPr>
            <a:xfrm rot="5400000">
              <a:off x="8409350" y="4348854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15" name="Google Shape;15;p2"/>
          <p:cNvGrpSpPr/>
          <p:nvPr/>
        </p:nvGrpSpPr>
        <p:grpSpPr>
          <a:xfrm>
            <a:off x="11070867" y="3462281"/>
            <a:ext cx="1110400" cy="1016000"/>
            <a:chOff x="8303150" y="2665412"/>
            <a:chExt cx="832800" cy="762000"/>
          </a:xfrm>
        </p:grpSpPr>
        <p:sp>
          <p:nvSpPr>
            <p:cNvPr id="16" name="Google Shape;16;p2"/>
            <p:cNvSpPr/>
            <p:nvPr/>
          </p:nvSpPr>
          <p:spPr>
            <a:xfrm rot="5400000">
              <a:off x="8338550" y="263001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6"/>
            </a:solidFill>
            <a:ln>
              <a:noFill/>
            </a:ln>
            <a:effectLst>
              <a:outerShdw dist="38100" dir="6540000" algn="bl" rotWithShape="0">
                <a:schemeClr val="accent6">
                  <a:alpha val="31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" name="Google Shape;17;p2"/>
            <p:cNvSpPr/>
            <p:nvPr/>
          </p:nvSpPr>
          <p:spPr>
            <a:xfrm rot="5400000">
              <a:off x="8409350" y="268566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18" name="Google Shape;18;p2"/>
          <p:cNvGrpSpPr/>
          <p:nvPr/>
        </p:nvGrpSpPr>
        <p:grpSpPr>
          <a:xfrm>
            <a:off x="11070867" y="2307685"/>
            <a:ext cx="1110400" cy="1016000"/>
            <a:chOff x="8303150" y="1780762"/>
            <a:chExt cx="832800" cy="762000"/>
          </a:xfrm>
        </p:grpSpPr>
        <p:sp>
          <p:nvSpPr>
            <p:cNvPr id="19" name="Google Shape;19;p2"/>
            <p:cNvSpPr/>
            <p:nvPr/>
          </p:nvSpPr>
          <p:spPr>
            <a:xfrm rot="5400000">
              <a:off x="8338550" y="174536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4"/>
            </a:solidFill>
            <a:ln>
              <a:noFill/>
            </a:ln>
            <a:effectLst>
              <a:outerShdw dist="38100" dir="6540000" algn="bl" rotWithShape="0">
                <a:schemeClr val="accent4">
                  <a:alpha val="43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" name="Google Shape;20;p2"/>
            <p:cNvSpPr/>
            <p:nvPr/>
          </p:nvSpPr>
          <p:spPr>
            <a:xfrm rot="5400000">
              <a:off x="8409350" y="180101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21" name="Google Shape;21;p2"/>
          <p:cNvGrpSpPr/>
          <p:nvPr/>
        </p:nvGrpSpPr>
        <p:grpSpPr>
          <a:xfrm>
            <a:off x="11070867" y="1153091"/>
            <a:ext cx="1110400" cy="1016000"/>
            <a:chOff x="8303150" y="896112"/>
            <a:chExt cx="832800" cy="762000"/>
          </a:xfrm>
        </p:grpSpPr>
        <p:sp>
          <p:nvSpPr>
            <p:cNvPr id="22" name="Google Shape;22;p2"/>
            <p:cNvSpPr/>
            <p:nvPr/>
          </p:nvSpPr>
          <p:spPr>
            <a:xfrm rot="5400000">
              <a:off x="8338550" y="86071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5"/>
            </a:solidFill>
            <a:ln>
              <a:noFill/>
            </a:ln>
            <a:effectLst>
              <a:outerShdw dist="38100" dir="6540000" algn="bl" rotWithShape="0">
                <a:schemeClr val="accent5">
                  <a:alpha val="45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" name="Google Shape;23;p2"/>
            <p:cNvSpPr/>
            <p:nvPr/>
          </p:nvSpPr>
          <p:spPr>
            <a:xfrm rot="5400000">
              <a:off x="8409350" y="91636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24" name="Google Shape;24;p2"/>
          <p:cNvGrpSpPr/>
          <p:nvPr/>
        </p:nvGrpSpPr>
        <p:grpSpPr>
          <a:xfrm>
            <a:off x="10979684" y="-1500"/>
            <a:ext cx="1217824" cy="1016000"/>
            <a:chOff x="8235950" y="11466"/>
            <a:chExt cx="912000" cy="762000"/>
          </a:xfrm>
        </p:grpSpPr>
        <p:sp>
          <p:nvSpPr>
            <p:cNvPr id="25" name="Google Shape;25;p2"/>
            <p:cNvSpPr/>
            <p:nvPr/>
          </p:nvSpPr>
          <p:spPr>
            <a:xfrm rot="5400000">
              <a:off x="8310950" y="-63534"/>
              <a:ext cx="762000" cy="9120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6"/>
            </a:solidFill>
            <a:ln>
              <a:noFill/>
            </a:ln>
            <a:effectLst>
              <a:outerShdw dist="38100" dir="4740000" algn="bl" rotWithShape="0">
                <a:schemeClr val="accent6">
                  <a:alpha val="3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" name="Google Shape;26;p2"/>
            <p:cNvSpPr/>
            <p:nvPr/>
          </p:nvSpPr>
          <p:spPr>
            <a:xfrm rot="5400000">
              <a:off x="8409350" y="39963"/>
              <a:ext cx="620400" cy="7050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27" name="Google Shape;27;p2"/>
          <p:cNvSpPr/>
          <p:nvPr/>
        </p:nvSpPr>
        <p:spPr>
          <a:xfrm>
            <a:off x="0" y="-25000"/>
            <a:ext cx="11092000" cy="6883200"/>
          </a:xfrm>
          <a:prstGeom prst="rect">
            <a:avLst/>
          </a:prstGeom>
          <a:solidFill>
            <a:srgbClr val="9CCEEC"/>
          </a:solidFill>
          <a:ln>
            <a:noFill/>
          </a:ln>
          <a:effectLst>
            <a:outerShdw blurRad="100013" dist="47625" algn="bl" rotWithShape="0">
              <a:srgbClr val="000000">
                <a:alpha val="30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 dirty="0"/>
              <a:t>    </a:t>
            </a:r>
            <a:endParaRPr sz="2400" dirty="0"/>
          </a:p>
        </p:txBody>
      </p:sp>
      <p:sp>
        <p:nvSpPr>
          <p:cNvPr id="28" name="Google Shape;28;p2"/>
          <p:cNvSpPr/>
          <p:nvPr/>
        </p:nvSpPr>
        <p:spPr>
          <a:xfrm>
            <a:off x="1366133" y="386467"/>
            <a:ext cx="9305600" cy="6066000"/>
          </a:xfrm>
          <a:prstGeom prst="rect">
            <a:avLst/>
          </a:prstGeom>
          <a:noFill/>
          <a:ln w="2857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/>
              <a:t>    </a:t>
            </a:r>
            <a:endParaRPr sz="2400" dirty="0"/>
          </a:p>
        </p:txBody>
      </p:sp>
      <p:grpSp>
        <p:nvGrpSpPr>
          <p:cNvPr id="29" name="Google Shape;29;p2"/>
          <p:cNvGrpSpPr/>
          <p:nvPr/>
        </p:nvGrpSpPr>
        <p:grpSpPr>
          <a:xfrm>
            <a:off x="1575870" y="768526"/>
            <a:ext cx="8218657" cy="5315156"/>
            <a:chOff x="-1019810" y="6291069"/>
            <a:chExt cx="6163993" cy="3986367"/>
          </a:xfrm>
        </p:grpSpPr>
        <p:sp>
          <p:nvSpPr>
            <p:cNvPr id="30" name="Google Shape;30;p2"/>
            <p:cNvSpPr/>
            <p:nvPr/>
          </p:nvSpPr>
          <p:spPr>
            <a:xfrm rot="5400000">
              <a:off x="3680631" y="6304533"/>
              <a:ext cx="110471" cy="83544"/>
            </a:xfrm>
            <a:custGeom>
              <a:avLst/>
              <a:gdLst/>
              <a:ahLst/>
              <a:cxnLst/>
              <a:rect l="l" t="t" r="r" b="b"/>
              <a:pathLst>
                <a:path w="480" h="363" extrusionOk="0">
                  <a:moveTo>
                    <a:pt x="233" y="0"/>
                  </a:moveTo>
                  <a:cubicBezTo>
                    <a:pt x="1" y="0"/>
                    <a:pt x="1" y="363"/>
                    <a:pt x="233" y="363"/>
                  </a:cubicBezTo>
                  <a:cubicBezTo>
                    <a:pt x="479" y="363"/>
                    <a:pt x="479" y="0"/>
                    <a:pt x="23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1" name="Google Shape;31;p2"/>
            <p:cNvSpPr/>
            <p:nvPr/>
          </p:nvSpPr>
          <p:spPr>
            <a:xfrm rot="5400000">
              <a:off x="1020238" y="9721911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47" y="1"/>
                  </a:moveTo>
                  <a:cubicBezTo>
                    <a:pt x="1" y="1"/>
                    <a:pt x="1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" name="Google Shape;32;p2"/>
            <p:cNvSpPr/>
            <p:nvPr/>
          </p:nvSpPr>
          <p:spPr>
            <a:xfrm rot="5400000">
              <a:off x="-105553" y="6304427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" name="Google Shape;33;p2"/>
            <p:cNvSpPr/>
            <p:nvPr/>
          </p:nvSpPr>
          <p:spPr>
            <a:xfrm rot="5400000">
              <a:off x="1740126" y="6531859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47" y="1"/>
                  </a:moveTo>
                  <a:cubicBezTo>
                    <a:pt x="0" y="1"/>
                    <a:pt x="0" y="364"/>
                    <a:pt x="247" y="364"/>
                  </a:cubicBezTo>
                  <a:cubicBezTo>
                    <a:pt x="479" y="364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" name="Google Shape;34;p2"/>
            <p:cNvSpPr/>
            <p:nvPr/>
          </p:nvSpPr>
          <p:spPr>
            <a:xfrm rot="5400000">
              <a:off x="-1033044" y="9592370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" name="Google Shape;35;p2"/>
            <p:cNvSpPr/>
            <p:nvPr/>
          </p:nvSpPr>
          <p:spPr>
            <a:xfrm rot="5400000">
              <a:off x="3935069" y="9667997"/>
              <a:ext cx="113693" cy="83774"/>
            </a:xfrm>
            <a:custGeom>
              <a:avLst/>
              <a:gdLst/>
              <a:ahLst/>
              <a:cxnLst/>
              <a:rect l="l" t="t" r="r" b="b"/>
              <a:pathLst>
                <a:path w="494" h="364" extrusionOk="0">
                  <a:moveTo>
                    <a:pt x="247" y="1"/>
                  </a:moveTo>
                  <a:cubicBezTo>
                    <a:pt x="1" y="1"/>
                    <a:pt x="1" y="363"/>
                    <a:pt x="247" y="363"/>
                  </a:cubicBezTo>
                  <a:cubicBezTo>
                    <a:pt x="494" y="363"/>
                    <a:pt x="494" y="1"/>
                    <a:pt x="24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" name="Google Shape;36;p2"/>
            <p:cNvSpPr/>
            <p:nvPr/>
          </p:nvSpPr>
          <p:spPr>
            <a:xfrm rot="5400000">
              <a:off x="5047176" y="8259957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4"/>
                    <a:pt x="247" y="364"/>
                  </a:cubicBezTo>
                  <a:cubicBezTo>
                    <a:pt x="479" y="364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" name="Google Shape;37;p2"/>
            <p:cNvSpPr/>
            <p:nvPr/>
          </p:nvSpPr>
          <p:spPr>
            <a:xfrm rot="5400000">
              <a:off x="-852696" y="7723261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33" y="1"/>
                  </a:moveTo>
                  <a:cubicBezTo>
                    <a:pt x="1" y="1"/>
                    <a:pt x="1" y="363"/>
                    <a:pt x="233" y="363"/>
                  </a:cubicBezTo>
                  <a:cubicBezTo>
                    <a:pt x="480" y="363"/>
                    <a:pt x="480" y="1"/>
                    <a:pt x="23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" name="Google Shape;38;p2"/>
            <p:cNvSpPr/>
            <p:nvPr/>
          </p:nvSpPr>
          <p:spPr>
            <a:xfrm rot="5400000">
              <a:off x="2315056" y="10180313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" name="Google Shape;39;p2"/>
            <p:cNvSpPr/>
            <p:nvPr/>
          </p:nvSpPr>
          <p:spPr>
            <a:xfrm rot="5400000">
              <a:off x="4905860" y="6490900"/>
              <a:ext cx="110471" cy="83544"/>
            </a:xfrm>
            <a:custGeom>
              <a:avLst/>
              <a:gdLst/>
              <a:ahLst/>
              <a:cxnLst/>
              <a:rect l="l" t="t" r="r" b="b"/>
              <a:pathLst>
                <a:path w="480" h="363" extrusionOk="0">
                  <a:moveTo>
                    <a:pt x="233" y="0"/>
                  </a:moveTo>
                  <a:cubicBezTo>
                    <a:pt x="0" y="0"/>
                    <a:pt x="0" y="363"/>
                    <a:pt x="233" y="363"/>
                  </a:cubicBezTo>
                  <a:cubicBezTo>
                    <a:pt x="479" y="363"/>
                    <a:pt x="479" y="0"/>
                    <a:pt x="23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40" name="Google Shape;40;p2"/>
          <p:cNvSpPr/>
          <p:nvPr/>
        </p:nvSpPr>
        <p:spPr>
          <a:xfrm>
            <a:off x="0" y="-21400"/>
            <a:ext cx="965200" cy="6883200"/>
          </a:xfrm>
          <a:prstGeom prst="rect">
            <a:avLst/>
          </a:prstGeom>
          <a:solidFill>
            <a:srgbClr val="026AB1"/>
          </a:solidFill>
          <a:ln>
            <a:noFill/>
          </a:ln>
          <a:effectLst>
            <a:outerShdw dist="66675" algn="bl" rotWithShape="0">
              <a:schemeClr val="accent5">
                <a:alpha val="21000"/>
              </a:scheme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/>
          </a:p>
        </p:txBody>
      </p:sp>
      <p:sp>
        <p:nvSpPr>
          <p:cNvPr id="41" name="Google Shape;41;p2"/>
          <p:cNvSpPr txBox="1">
            <a:spLocks noGrp="1"/>
          </p:cNvSpPr>
          <p:nvPr>
            <p:ph type="ctrTitle"/>
          </p:nvPr>
        </p:nvSpPr>
        <p:spPr>
          <a:xfrm>
            <a:off x="2122899" y="1963800"/>
            <a:ext cx="7777200" cy="22600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667">
                <a:solidFill>
                  <a:srgbClr val="4C4C4C"/>
                </a:solidFill>
                <a:latin typeface="Playfair Display ExtraBold"/>
                <a:ea typeface="Playfair Display ExtraBold"/>
                <a:cs typeface="Playfair Display ExtraBold"/>
                <a:sym typeface="Playfair Display ExtraBold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9pPr>
          </a:lstStyle>
          <a:p>
            <a:endParaRPr dirty="0"/>
          </a:p>
        </p:txBody>
      </p:sp>
      <p:sp>
        <p:nvSpPr>
          <p:cNvPr id="42" name="Google Shape;42;p2"/>
          <p:cNvSpPr txBox="1">
            <a:spLocks noGrp="1"/>
          </p:cNvSpPr>
          <p:nvPr>
            <p:ph type="subTitle" idx="1"/>
          </p:nvPr>
        </p:nvSpPr>
        <p:spPr>
          <a:xfrm>
            <a:off x="2122899" y="4146200"/>
            <a:ext cx="7777200" cy="748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>
                <a:solidFill>
                  <a:srgbClr val="4C4C4C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859109228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 3" preserve="1">
  <p:cSld name="Title Only  3">
    <p:spTree>
      <p:nvGrpSpPr>
        <p:cNvPr id="1" name="Shape 27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58" name="Google Shape;2758;p16"/>
          <p:cNvGrpSpPr/>
          <p:nvPr/>
        </p:nvGrpSpPr>
        <p:grpSpPr>
          <a:xfrm>
            <a:off x="-99499" y="-67416"/>
            <a:ext cx="12189900" cy="6978400"/>
            <a:chOff x="-119900" y="-50550"/>
            <a:chExt cx="9142425" cy="5233800"/>
          </a:xfrm>
        </p:grpSpPr>
        <p:sp>
          <p:nvSpPr>
            <p:cNvPr id="2759" name="Google Shape;2759;p16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60" name="Google Shape;2760;p16"/>
            <p:cNvSpPr/>
            <p:nvPr/>
          </p:nvSpPr>
          <p:spPr>
            <a:xfrm rot="5400000">
              <a:off x="8278075" y="3908300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3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2761" name="Google Shape;2761;p16"/>
          <p:cNvGrpSpPr/>
          <p:nvPr/>
        </p:nvGrpSpPr>
        <p:grpSpPr>
          <a:xfrm>
            <a:off x="-419800" y="-67416"/>
            <a:ext cx="12189867" cy="6978400"/>
            <a:chOff x="-119900" y="-50550"/>
            <a:chExt cx="9142400" cy="5233800"/>
          </a:xfrm>
        </p:grpSpPr>
        <p:sp>
          <p:nvSpPr>
            <p:cNvPr id="2762" name="Google Shape;2762;p16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lt2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63" name="Google Shape;2763;p16"/>
            <p:cNvSpPr/>
            <p:nvPr/>
          </p:nvSpPr>
          <p:spPr>
            <a:xfrm rot="5400000">
              <a:off x="8278050" y="2687875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lt2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2764" name="Google Shape;2764;p16"/>
          <p:cNvSpPr txBox="1">
            <a:spLocks noGrp="1"/>
          </p:cNvSpPr>
          <p:nvPr>
            <p:ph type="title"/>
          </p:nvPr>
        </p:nvSpPr>
        <p:spPr>
          <a:xfrm>
            <a:off x="641900" y="387100"/>
            <a:ext cx="7966800" cy="681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grpSp>
        <p:nvGrpSpPr>
          <p:cNvPr id="2765" name="Google Shape;2765;p16"/>
          <p:cNvGrpSpPr/>
          <p:nvPr/>
        </p:nvGrpSpPr>
        <p:grpSpPr>
          <a:xfrm rot="1263493" flipH="1">
            <a:off x="10041684" y="5971514"/>
            <a:ext cx="858376" cy="897137"/>
            <a:chOff x="3586913" y="4050713"/>
            <a:chExt cx="498538" cy="521050"/>
          </a:xfrm>
        </p:grpSpPr>
        <p:sp>
          <p:nvSpPr>
            <p:cNvPr id="2766" name="Google Shape;2766;p16"/>
            <p:cNvSpPr/>
            <p:nvPr/>
          </p:nvSpPr>
          <p:spPr>
            <a:xfrm>
              <a:off x="3624050" y="4313338"/>
              <a:ext cx="424775" cy="120325"/>
            </a:xfrm>
            <a:custGeom>
              <a:avLst/>
              <a:gdLst/>
              <a:ahLst/>
              <a:cxnLst/>
              <a:rect l="l" t="t" r="r" b="b"/>
              <a:pathLst>
                <a:path w="16991" h="4813" extrusionOk="0">
                  <a:moveTo>
                    <a:pt x="1068" y="0"/>
                  </a:moveTo>
                  <a:cubicBezTo>
                    <a:pt x="482" y="0"/>
                    <a:pt x="1" y="482"/>
                    <a:pt x="1" y="1067"/>
                  </a:cubicBezTo>
                  <a:lnTo>
                    <a:pt x="1" y="3746"/>
                  </a:lnTo>
                  <a:cubicBezTo>
                    <a:pt x="1" y="4331"/>
                    <a:pt x="482" y="4813"/>
                    <a:pt x="1068" y="4813"/>
                  </a:cubicBezTo>
                  <a:lnTo>
                    <a:pt x="16216" y="4813"/>
                  </a:lnTo>
                  <a:cubicBezTo>
                    <a:pt x="16342" y="4813"/>
                    <a:pt x="16468" y="4792"/>
                    <a:pt x="16991" y="4750"/>
                  </a:cubicBezTo>
                  <a:lnTo>
                    <a:pt x="16991" y="63"/>
                  </a:lnTo>
                  <a:cubicBezTo>
                    <a:pt x="16468" y="21"/>
                    <a:pt x="16342" y="0"/>
                    <a:pt x="16196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67" name="Google Shape;2767;p16"/>
            <p:cNvSpPr/>
            <p:nvPr/>
          </p:nvSpPr>
          <p:spPr>
            <a:xfrm>
              <a:off x="3616200" y="4304963"/>
              <a:ext cx="439425" cy="133925"/>
            </a:xfrm>
            <a:custGeom>
              <a:avLst/>
              <a:gdLst/>
              <a:ahLst/>
              <a:cxnLst/>
              <a:rect l="l" t="t" r="r" b="b"/>
              <a:pathLst>
                <a:path w="17577" h="5357" extrusionOk="0">
                  <a:moveTo>
                    <a:pt x="1068" y="1"/>
                  </a:moveTo>
                  <a:cubicBezTo>
                    <a:pt x="482" y="1"/>
                    <a:pt x="1" y="482"/>
                    <a:pt x="1" y="1068"/>
                  </a:cubicBezTo>
                  <a:lnTo>
                    <a:pt x="1" y="4290"/>
                  </a:lnTo>
                  <a:cubicBezTo>
                    <a:pt x="1" y="4876"/>
                    <a:pt x="482" y="5357"/>
                    <a:pt x="1068" y="5357"/>
                  </a:cubicBezTo>
                  <a:lnTo>
                    <a:pt x="17577" y="5357"/>
                  </a:lnTo>
                  <a:lnTo>
                    <a:pt x="17577" y="4876"/>
                  </a:lnTo>
                  <a:lnTo>
                    <a:pt x="1612" y="4876"/>
                  </a:lnTo>
                  <a:cubicBezTo>
                    <a:pt x="1005" y="4876"/>
                    <a:pt x="545" y="4394"/>
                    <a:pt x="545" y="3809"/>
                  </a:cubicBezTo>
                  <a:lnTo>
                    <a:pt x="545" y="1549"/>
                  </a:lnTo>
                  <a:cubicBezTo>
                    <a:pt x="545" y="963"/>
                    <a:pt x="1005" y="482"/>
                    <a:pt x="1612" y="482"/>
                  </a:cubicBezTo>
                  <a:lnTo>
                    <a:pt x="17577" y="482"/>
                  </a:lnTo>
                  <a:lnTo>
                    <a:pt x="17577" y="1"/>
                  </a:ln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68" name="Google Shape;2768;p16"/>
            <p:cNvSpPr/>
            <p:nvPr/>
          </p:nvSpPr>
          <p:spPr>
            <a:xfrm>
              <a:off x="3593725" y="4446713"/>
              <a:ext cx="483875" cy="120350"/>
            </a:xfrm>
            <a:custGeom>
              <a:avLst/>
              <a:gdLst/>
              <a:ahLst/>
              <a:cxnLst/>
              <a:rect l="l" t="t" r="r" b="b"/>
              <a:pathLst>
                <a:path w="19355" h="4814" extrusionOk="0">
                  <a:moveTo>
                    <a:pt x="795" y="1"/>
                  </a:moveTo>
                  <a:cubicBezTo>
                    <a:pt x="649" y="1"/>
                    <a:pt x="523" y="43"/>
                    <a:pt x="0" y="84"/>
                  </a:cubicBezTo>
                  <a:lnTo>
                    <a:pt x="0" y="4750"/>
                  </a:lnTo>
                  <a:cubicBezTo>
                    <a:pt x="523" y="4792"/>
                    <a:pt x="649" y="4813"/>
                    <a:pt x="774" y="4813"/>
                  </a:cubicBezTo>
                  <a:lnTo>
                    <a:pt x="18287" y="4813"/>
                  </a:lnTo>
                  <a:cubicBezTo>
                    <a:pt x="18873" y="4813"/>
                    <a:pt x="19354" y="4332"/>
                    <a:pt x="19354" y="3746"/>
                  </a:cubicBezTo>
                  <a:lnTo>
                    <a:pt x="19354" y="1068"/>
                  </a:lnTo>
                  <a:cubicBezTo>
                    <a:pt x="19354" y="482"/>
                    <a:pt x="18873" y="1"/>
                    <a:pt x="18287" y="1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69" name="Google Shape;2769;p16"/>
            <p:cNvSpPr/>
            <p:nvPr/>
          </p:nvSpPr>
          <p:spPr>
            <a:xfrm>
              <a:off x="3586925" y="4438863"/>
              <a:ext cx="498525" cy="132900"/>
            </a:xfrm>
            <a:custGeom>
              <a:avLst/>
              <a:gdLst/>
              <a:ahLst/>
              <a:cxnLst/>
              <a:rect l="l" t="t" r="r" b="b"/>
              <a:pathLst>
                <a:path w="19941" h="5316" extrusionOk="0">
                  <a:moveTo>
                    <a:pt x="0" y="1"/>
                  </a:moveTo>
                  <a:lnTo>
                    <a:pt x="0" y="461"/>
                  </a:lnTo>
                  <a:lnTo>
                    <a:pt x="18329" y="461"/>
                  </a:lnTo>
                  <a:cubicBezTo>
                    <a:pt x="18915" y="461"/>
                    <a:pt x="19396" y="943"/>
                    <a:pt x="19396" y="1528"/>
                  </a:cubicBezTo>
                  <a:lnTo>
                    <a:pt x="19396" y="3809"/>
                  </a:lnTo>
                  <a:cubicBezTo>
                    <a:pt x="19396" y="4395"/>
                    <a:pt x="18915" y="4855"/>
                    <a:pt x="18329" y="4855"/>
                  </a:cubicBezTo>
                  <a:lnTo>
                    <a:pt x="0" y="4855"/>
                  </a:lnTo>
                  <a:lnTo>
                    <a:pt x="0" y="5316"/>
                  </a:lnTo>
                  <a:lnTo>
                    <a:pt x="18873" y="5316"/>
                  </a:lnTo>
                  <a:cubicBezTo>
                    <a:pt x="19459" y="5316"/>
                    <a:pt x="19940" y="4855"/>
                    <a:pt x="19940" y="4269"/>
                  </a:cubicBezTo>
                  <a:lnTo>
                    <a:pt x="19940" y="1047"/>
                  </a:lnTo>
                  <a:cubicBezTo>
                    <a:pt x="19940" y="461"/>
                    <a:pt x="19459" y="1"/>
                    <a:pt x="18873" y="1"/>
                  </a:cubicBezTo>
                  <a:close/>
                </a:path>
              </a:pathLst>
            </a:custGeom>
            <a:solidFill>
              <a:srgbClr val="39B44A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70" name="Google Shape;2770;p16"/>
            <p:cNvSpPr/>
            <p:nvPr/>
          </p:nvSpPr>
          <p:spPr>
            <a:xfrm>
              <a:off x="3762150" y="4050713"/>
              <a:ext cx="73775" cy="51325"/>
            </a:xfrm>
            <a:custGeom>
              <a:avLst/>
              <a:gdLst/>
              <a:ahLst/>
              <a:cxnLst/>
              <a:rect l="l" t="t" r="r" b="b"/>
              <a:pathLst>
                <a:path w="2951" h="2053" extrusionOk="0">
                  <a:moveTo>
                    <a:pt x="128" y="0"/>
                  </a:moveTo>
                  <a:cubicBezTo>
                    <a:pt x="86" y="0"/>
                    <a:pt x="44" y="1"/>
                    <a:pt x="1" y="2"/>
                  </a:cubicBezTo>
                  <a:cubicBezTo>
                    <a:pt x="1" y="2"/>
                    <a:pt x="879" y="1968"/>
                    <a:pt x="2951" y="2052"/>
                  </a:cubicBezTo>
                  <a:cubicBezTo>
                    <a:pt x="2951" y="2052"/>
                    <a:pt x="2951" y="0"/>
                    <a:pt x="128" y="0"/>
                  </a:cubicBezTo>
                  <a:close/>
                </a:path>
              </a:pathLst>
            </a:custGeom>
            <a:solidFill>
              <a:srgbClr val="8BC53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71" name="Google Shape;2771;p16"/>
            <p:cNvSpPr/>
            <p:nvPr/>
          </p:nvSpPr>
          <p:spPr>
            <a:xfrm>
              <a:off x="3831725" y="4053363"/>
              <a:ext cx="28275" cy="81100"/>
            </a:xfrm>
            <a:custGeom>
              <a:avLst/>
              <a:gdLst/>
              <a:ahLst/>
              <a:cxnLst/>
              <a:rect l="l" t="t" r="r" b="b"/>
              <a:pathLst>
                <a:path w="1131" h="3244" extrusionOk="0">
                  <a:moveTo>
                    <a:pt x="1109" y="0"/>
                  </a:moveTo>
                  <a:cubicBezTo>
                    <a:pt x="1067" y="21"/>
                    <a:pt x="1005" y="42"/>
                    <a:pt x="963" y="63"/>
                  </a:cubicBezTo>
                  <a:cubicBezTo>
                    <a:pt x="900" y="84"/>
                    <a:pt x="837" y="105"/>
                    <a:pt x="795" y="147"/>
                  </a:cubicBezTo>
                  <a:cubicBezTo>
                    <a:pt x="733" y="189"/>
                    <a:pt x="670" y="230"/>
                    <a:pt x="586" y="293"/>
                  </a:cubicBezTo>
                  <a:cubicBezTo>
                    <a:pt x="544" y="356"/>
                    <a:pt x="482" y="440"/>
                    <a:pt x="398" y="523"/>
                  </a:cubicBezTo>
                  <a:cubicBezTo>
                    <a:pt x="356" y="607"/>
                    <a:pt x="293" y="712"/>
                    <a:pt x="251" y="795"/>
                  </a:cubicBezTo>
                  <a:cubicBezTo>
                    <a:pt x="210" y="900"/>
                    <a:pt x="189" y="1005"/>
                    <a:pt x="147" y="1130"/>
                  </a:cubicBezTo>
                  <a:cubicBezTo>
                    <a:pt x="126" y="1235"/>
                    <a:pt x="84" y="1339"/>
                    <a:pt x="84" y="1465"/>
                  </a:cubicBezTo>
                  <a:cubicBezTo>
                    <a:pt x="0" y="2051"/>
                    <a:pt x="21" y="2658"/>
                    <a:pt x="126" y="3243"/>
                  </a:cubicBezTo>
                  <a:lnTo>
                    <a:pt x="147" y="3243"/>
                  </a:lnTo>
                  <a:cubicBezTo>
                    <a:pt x="147" y="3243"/>
                    <a:pt x="147" y="3013"/>
                    <a:pt x="168" y="2678"/>
                  </a:cubicBezTo>
                  <a:cubicBezTo>
                    <a:pt x="189" y="2532"/>
                    <a:pt x="210" y="2344"/>
                    <a:pt x="231" y="2134"/>
                  </a:cubicBezTo>
                  <a:cubicBezTo>
                    <a:pt x="272" y="1925"/>
                    <a:pt x="314" y="1716"/>
                    <a:pt x="377" y="1507"/>
                  </a:cubicBezTo>
                  <a:cubicBezTo>
                    <a:pt x="398" y="1402"/>
                    <a:pt x="440" y="1298"/>
                    <a:pt x="461" y="1214"/>
                  </a:cubicBezTo>
                  <a:cubicBezTo>
                    <a:pt x="503" y="1130"/>
                    <a:pt x="544" y="1046"/>
                    <a:pt x="586" y="963"/>
                  </a:cubicBezTo>
                  <a:cubicBezTo>
                    <a:pt x="628" y="858"/>
                    <a:pt x="670" y="774"/>
                    <a:pt x="712" y="691"/>
                  </a:cubicBezTo>
                  <a:cubicBezTo>
                    <a:pt x="754" y="628"/>
                    <a:pt x="775" y="544"/>
                    <a:pt x="816" y="481"/>
                  </a:cubicBezTo>
                  <a:lnTo>
                    <a:pt x="942" y="293"/>
                  </a:lnTo>
                  <a:cubicBezTo>
                    <a:pt x="963" y="251"/>
                    <a:pt x="1005" y="209"/>
                    <a:pt x="1026" y="168"/>
                  </a:cubicBezTo>
                  <a:cubicBezTo>
                    <a:pt x="1088" y="84"/>
                    <a:pt x="1130" y="42"/>
                    <a:pt x="1130" y="42"/>
                  </a:cubicBezTo>
                  <a:lnTo>
                    <a:pt x="1109" y="0"/>
                  </a:lnTo>
                  <a:close/>
                </a:path>
              </a:pathLst>
            </a:custGeom>
            <a:solidFill>
              <a:srgbClr val="A57C5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72" name="Google Shape;2772;p16"/>
            <p:cNvSpPr/>
            <p:nvPr/>
          </p:nvSpPr>
          <p:spPr>
            <a:xfrm>
              <a:off x="3706700" y="4094763"/>
              <a:ext cx="258950" cy="210475"/>
            </a:xfrm>
            <a:custGeom>
              <a:avLst/>
              <a:gdLst/>
              <a:ahLst/>
              <a:cxnLst/>
              <a:rect l="l" t="t" r="r" b="b"/>
              <a:pathLst>
                <a:path w="10358" h="8419" extrusionOk="0">
                  <a:moveTo>
                    <a:pt x="3320" y="1"/>
                  </a:moveTo>
                  <a:cubicBezTo>
                    <a:pt x="2754" y="1"/>
                    <a:pt x="2145" y="134"/>
                    <a:pt x="1612" y="583"/>
                  </a:cubicBezTo>
                  <a:cubicBezTo>
                    <a:pt x="314" y="1671"/>
                    <a:pt x="1" y="4224"/>
                    <a:pt x="775" y="5647"/>
                  </a:cubicBezTo>
                  <a:cubicBezTo>
                    <a:pt x="1393" y="6736"/>
                    <a:pt x="2225" y="8418"/>
                    <a:pt x="3714" y="8418"/>
                  </a:cubicBezTo>
                  <a:cubicBezTo>
                    <a:pt x="4141" y="8418"/>
                    <a:pt x="4623" y="8280"/>
                    <a:pt x="5169" y="7948"/>
                  </a:cubicBezTo>
                  <a:cubicBezTo>
                    <a:pt x="5717" y="8278"/>
                    <a:pt x="6199" y="8416"/>
                    <a:pt x="6626" y="8416"/>
                  </a:cubicBezTo>
                  <a:cubicBezTo>
                    <a:pt x="8123" y="8416"/>
                    <a:pt x="8944" y="6721"/>
                    <a:pt x="9563" y="5647"/>
                  </a:cubicBezTo>
                  <a:cubicBezTo>
                    <a:pt x="10358" y="4245"/>
                    <a:pt x="10044" y="1671"/>
                    <a:pt x="8726" y="583"/>
                  </a:cubicBezTo>
                  <a:cubicBezTo>
                    <a:pt x="8201" y="134"/>
                    <a:pt x="7597" y="1"/>
                    <a:pt x="7033" y="1"/>
                  </a:cubicBezTo>
                  <a:cubicBezTo>
                    <a:pt x="6202" y="1"/>
                    <a:pt x="5455" y="290"/>
                    <a:pt x="5169" y="290"/>
                  </a:cubicBezTo>
                  <a:cubicBezTo>
                    <a:pt x="4895" y="290"/>
                    <a:pt x="4153" y="1"/>
                    <a:pt x="3320" y="1"/>
                  </a:cubicBez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73" name="Google Shape;2773;p16"/>
            <p:cNvSpPr/>
            <p:nvPr/>
          </p:nvSpPr>
          <p:spPr>
            <a:xfrm>
              <a:off x="3624038" y="4313338"/>
              <a:ext cx="424775" cy="120325"/>
            </a:xfrm>
            <a:custGeom>
              <a:avLst/>
              <a:gdLst/>
              <a:ahLst/>
              <a:cxnLst/>
              <a:rect l="l" t="t" r="r" b="b"/>
              <a:pathLst>
                <a:path w="16991" h="4813" extrusionOk="0">
                  <a:moveTo>
                    <a:pt x="1068" y="0"/>
                  </a:moveTo>
                  <a:cubicBezTo>
                    <a:pt x="482" y="0"/>
                    <a:pt x="1" y="482"/>
                    <a:pt x="1" y="1067"/>
                  </a:cubicBezTo>
                  <a:lnTo>
                    <a:pt x="1" y="3746"/>
                  </a:lnTo>
                  <a:cubicBezTo>
                    <a:pt x="1" y="4331"/>
                    <a:pt x="482" y="4813"/>
                    <a:pt x="1068" y="4813"/>
                  </a:cubicBezTo>
                  <a:lnTo>
                    <a:pt x="16216" y="4813"/>
                  </a:lnTo>
                  <a:cubicBezTo>
                    <a:pt x="16342" y="4813"/>
                    <a:pt x="16468" y="4792"/>
                    <a:pt x="16991" y="4750"/>
                  </a:cubicBezTo>
                  <a:lnTo>
                    <a:pt x="16991" y="63"/>
                  </a:lnTo>
                  <a:cubicBezTo>
                    <a:pt x="16468" y="21"/>
                    <a:pt x="16342" y="0"/>
                    <a:pt x="16196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74" name="Google Shape;2774;p16"/>
            <p:cNvSpPr/>
            <p:nvPr/>
          </p:nvSpPr>
          <p:spPr>
            <a:xfrm>
              <a:off x="3616188" y="4304963"/>
              <a:ext cx="439425" cy="133925"/>
            </a:xfrm>
            <a:custGeom>
              <a:avLst/>
              <a:gdLst/>
              <a:ahLst/>
              <a:cxnLst/>
              <a:rect l="l" t="t" r="r" b="b"/>
              <a:pathLst>
                <a:path w="17577" h="5357" extrusionOk="0">
                  <a:moveTo>
                    <a:pt x="1068" y="1"/>
                  </a:moveTo>
                  <a:cubicBezTo>
                    <a:pt x="482" y="1"/>
                    <a:pt x="1" y="482"/>
                    <a:pt x="1" y="1068"/>
                  </a:cubicBezTo>
                  <a:lnTo>
                    <a:pt x="1" y="4290"/>
                  </a:lnTo>
                  <a:cubicBezTo>
                    <a:pt x="1" y="4876"/>
                    <a:pt x="482" y="5357"/>
                    <a:pt x="1068" y="5357"/>
                  </a:cubicBezTo>
                  <a:lnTo>
                    <a:pt x="17577" y="5357"/>
                  </a:lnTo>
                  <a:lnTo>
                    <a:pt x="17577" y="4876"/>
                  </a:lnTo>
                  <a:lnTo>
                    <a:pt x="1612" y="4876"/>
                  </a:lnTo>
                  <a:cubicBezTo>
                    <a:pt x="1005" y="4876"/>
                    <a:pt x="545" y="4394"/>
                    <a:pt x="545" y="3809"/>
                  </a:cubicBezTo>
                  <a:lnTo>
                    <a:pt x="545" y="1549"/>
                  </a:lnTo>
                  <a:cubicBezTo>
                    <a:pt x="545" y="963"/>
                    <a:pt x="1005" y="482"/>
                    <a:pt x="1612" y="482"/>
                  </a:cubicBezTo>
                  <a:lnTo>
                    <a:pt x="17577" y="482"/>
                  </a:lnTo>
                  <a:lnTo>
                    <a:pt x="17577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75" name="Google Shape;2775;p16"/>
            <p:cNvSpPr/>
            <p:nvPr/>
          </p:nvSpPr>
          <p:spPr>
            <a:xfrm>
              <a:off x="3593713" y="4446713"/>
              <a:ext cx="483875" cy="120350"/>
            </a:xfrm>
            <a:custGeom>
              <a:avLst/>
              <a:gdLst/>
              <a:ahLst/>
              <a:cxnLst/>
              <a:rect l="l" t="t" r="r" b="b"/>
              <a:pathLst>
                <a:path w="19355" h="4814" extrusionOk="0">
                  <a:moveTo>
                    <a:pt x="795" y="1"/>
                  </a:moveTo>
                  <a:cubicBezTo>
                    <a:pt x="649" y="1"/>
                    <a:pt x="523" y="43"/>
                    <a:pt x="0" y="84"/>
                  </a:cubicBezTo>
                  <a:lnTo>
                    <a:pt x="0" y="4750"/>
                  </a:lnTo>
                  <a:cubicBezTo>
                    <a:pt x="523" y="4792"/>
                    <a:pt x="649" y="4813"/>
                    <a:pt x="774" y="4813"/>
                  </a:cubicBezTo>
                  <a:lnTo>
                    <a:pt x="18287" y="4813"/>
                  </a:lnTo>
                  <a:cubicBezTo>
                    <a:pt x="18873" y="4813"/>
                    <a:pt x="19354" y="4332"/>
                    <a:pt x="19354" y="3746"/>
                  </a:cubicBezTo>
                  <a:lnTo>
                    <a:pt x="19354" y="1068"/>
                  </a:lnTo>
                  <a:cubicBezTo>
                    <a:pt x="19354" y="482"/>
                    <a:pt x="18873" y="1"/>
                    <a:pt x="18287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76" name="Google Shape;2776;p16"/>
            <p:cNvSpPr/>
            <p:nvPr/>
          </p:nvSpPr>
          <p:spPr>
            <a:xfrm>
              <a:off x="3586913" y="4438863"/>
              <a:ext cx="498525" cy="132900"/>
            </a:xfrm>
            <a:custGeom>
              <a:avLst/>
              <a:gdLst/>
              <a:ahLst/>
              <a:cxnLst/>
              <a:rect l="l" t="t" r="r" b="b"/>
              <a:pathLst>
                <a:path w="19941" h="5316" extrusionOk="0">
                  <a:moveTo>
                    <a:pt x="0" y="1"/>
                  </a:moveTo>
                  <a:lnTo>
                    <a:pt x="0" y="461"/>
                  </a:lnTo>
                  <a:lnTo>
                    <a:pt x="18329" y="461"/>
                  </a:lnTo>
                  <a:cubicBezTo>
                    <a:pt x="18915" y="461"/>
                    <a:pt x="19396" y="943"/>
                    <a:pt x="19396" y="1528"/>
                  </a:cubicBezTo>
                  <a:lnTo>
                    <a:pt x="19396" y="3809"/>
                  </a:lnTo>
                  <a:cubicBezTo>
                    <a:pt x="19396" y="4395"/>
                    <a:pt x="18915" y="4855"/>
                    <a:pt x="18329" y="4855"/>
                  </a:cubicBezTo>
                  <a:lnTo>
                    <a:pt x="0" y="4855"/>
                  </a:lnTo>
                  <a:lnTo>
                    <a:pt x="0" y="5316"/>
                  </a:lnTo>
                  <a:lnTo>
                    <a:pt x="18873" y="5316"/>
                  </a:lnTo>
                  <a:cubicBezTo>
                    <a:pt x="19459" y="5316"/>
                    <a:pt x="19940" y="4855"/>
                    <a:pt x="19940" y="4269"/>
                  </a:cubicBezTo>
                  <a:lnTo>
                    <a:pt x="19940" y="1047"/>
                  </a:lnTo>
                  <a:cubicBezTo>
                    <a:pt x="19940" y="461"/>
                    <a:pt x="19459" y="1"/>
                    <a:pt x="18873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77" name="Google Shape;2777;p16"/>
            <p:cNvSpPr/>
            <p:nvPr/>
          </p:nvSpPr>
          <p:spPr>
            <a:xfrm>
              <a:off x="3762138" y="4050713"/>
              <a:ext cx="73775" cy="51325"/>
            </a:xfrm>
            <a:custGeom>
              <a:avLst/>
              <a:gdLst/>
              <a:ahLst/>
              <a:cxnLst/>
              <a:rect l="l" t="t" r="r" b="b"/>
              <a:pathLst>
                <a:path w="2951" h="2053" extrusionOk="0">
                  <a:moveTo>
                    <a:pt x="128" y="0"/>
                  </a:moveTo>
                  <a:cubicBezTo>
                    <a:pt x="86" y="0"/>
                    <a:pt x="44" y="1"/>
                    <a:pt x="1" y="2"/>
                  </a:cubicBezTo>
                  <a:cubicBezTo>
                    <a:pt x="1" y="2"/>
                    <a:pt x="879" y="1968"/>
                    <a:pt x="2951" y="2052"/>
                  </a:cubicBezTo>
                  <a:cubicBezTo>
                    <a:pt x="2951" y="2052"/>
                    <a:pt x="2951" y="0"/>
                    <a:pt x="128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78" name="Google Shape;2778;p16"/>
            <p:cNvSpPr/>
            <p:nvPr/>
          </p:nvSpPr>
          <p:spPr>
            <a:xfrm>
              <a:off x="3831713" y="4053363"/>
              <a:ext cx="28275" cy="81100"/>
            </a:xfrm>
            <a:custGeom>
              <a:avLst/>
              <a:gdLst/>
              <a:ahLst/>
              <a:cxnLst/>
              <a:rect l="l" t="t" r="r" b="b"/>
              <a:pathLst>
                <a:path w="1131" h="3244" extrusionOk="0">
                  <a:moveTo>
                    <a:pt x="1109" y="0"/>
                  </a:moveTo>
                  <a:cubicBezTo>
                    <a:pt x="1067" y="21"/>
                    <a:pt x="1005" y="42"/>
                    <a:pt x="963" y="63"/>
                  </a:cubicBezTo>
                  <a:cubicBezTo>
                    <a:pt x="900" y="84"/>
                    <a:pt x="837" y="105"/>
                    <a:pt x="795" y="147"/>
                  </a:cubicBezTo>
                  <a:cubicBezTo>
                    <a:pt x="733" y="189"/>
                    <a:pt x="670" y="230"/>
                    <a:pt x="586" y="293"/>
                  </a:cubicBezTo>
                  <a:cubicBezTo>
                    <a:pt x="544" y="356"/>
                    <a:pt x="482" y="440"/>
                    <a:pt x="398" y="523"/>
                  </a:cubicBezTo>
                  <a:cubicBezTo>
                    <a:pt x="356" y="607"/>
                    <a:pt x="293" y="712"/>
                    <a:pt x="251" y="795"/>
                  </a:cubicBezTo>
                  <a:cubicBezTo>
                    <a:pt x="210" y="900"/>
                    <a:pt x="189" y="1005"/>
                    <a:pt x="147" y="1130"/>
                  </a:cubicBezTo>
                  <a:cubicBezTo>
                    <a:pt x="126" y="1235"/>
                    <a:pt x="84" y="1339"/>
                    <a:pt x="84" y="1465"/>
                  </a:cubicBezTo>
                  <a:cubicBezTo>
                    <a:pt x="0" y="2051"/>
                    <a:pt x="21" y="2658"/>
                    <a:pt x="126" y="3243"/>
                  </a:cubicBezTo>
                  <a:lnTo>
                    <a:pt x="147" y="3243"/>
                  </a:lnTo>
                  <a:cubicBezTo>
                    <a:pt x="147" y="3243"/>
                    <a:pt x="147" y="3013"/>
                    <a:pt x="168" y="2678"/>
                  </a:cubicBezTo>
                  <a:cubicBezTo>
                    <a:pt x="189" y="2532"/>
                    <a:pt x="210" y="2344"/>
                    <a:pt x="231" y="2134"/>
                  </a:cubicBezTo>
                  <a:cubicBezTo>
                    <a:pt x="272" y="1925"/>
                    <a:pt x="314" y="1716"/>
                    <a:pt x="377" y="1507"/>
                  </a:cubicBezTo>
                  <a:cubicBezTo>
                    <a:pt x="398" y="1402"/>
                    <a:pt x="440" y="1298"/>
                    <a:pt x="461" y="1214"/>
                  </a:cubicBezTo>
                  <a:cubicBezTo>
                    <a:pt x="503" y="1130"/>
                    <a:pt x="544" y="1046"/>
                    <a:pt x="586" y="963"/>
                  </a:cubicBezTo>
                  <a:cubicBezTo>
                    <a:pt x="628" y="858"/>
                    <a:pt x="670" y="774"/>
                    <a:pt x="712" y="691"/>
                  </a:cubicBezTo>
                  <a:cubicBezTo>
                    <a:pt x="754" y="628"/>
                    <a:pt x="775" y="544"/>
                    <a:pt x="816" y="481"/>
                  </a:cubicBezTo>
                  <a:lnTo>
                    <a:pt x="942" y="293"/>
                  </a:lnTo>
                  <a:cubicBezTo>
                    <a:pt x="963" y="251"/>
                    <a:pt x="1005" y="209"/>
                    <a:pt x="1026" y="168"/>
                  </a:cubicBezTo>
                  <a:cubicBezTo>
                    <a:pt x="1088" y="84"/>
                    <a:pt x="1130" y="42"/>
                    <a:pt x="1130" y="42"/>
                  </a:cubicBezTo>
                  <a:lnTo>
                    <a:pt x="1109" y="0"/>
                  </a:lnTo>
                  <a:close/>
                </a:path>
              </a:pathLst>
            </a:custGeom>
            <a:solidFill>
              <a:srgbClr val="A5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79" name="Google Shape;2779;p16"/>
            <p:cNvSpPr/>
            <p:nvPr/>
          </p:nvSpPr>
          <p:spPr>
            <a:xfrm>
              <a:off x="3706688" y="4094763"/>
              <a:ext cx="258950" cy="210475"/>
            </a:xfrm>
            <a:custGeom>
              <a:avLst/>
              <a:gdLst/>
              <a:ahLst/>
              <a:cxnLst/>
              <a:rect l="l" t="t" r="r" b="b"/>
              <a:pathLst>
                <a:path w="10358" h="8419" extrusionOk="0">
                  <a:moveTo>
                    <a:pt x="3320" y="1"/>
                  </a:moveTo>
                  <a:cubicBezTo>
                    <a:pt x="2754" y="1"/>
                    <a:pt x="2145" y="134"/>
                    <a:pt x="1612" y="583"/>
                  </a:cubicBezTo>
                  <a:cubicBezTo>
                    <a:pt x="314" y="1671"/>
                    <a:pt x="1" y="4224"/>
                    <a:pt x="775" y="5647"/>
                  </a:cubicBezTo>
                  <a:cubicBezTo>
                    <a:pt x="1393" y="6736"/>
                    <a:pt x="2225" y="8418"/>
                    <a:pt x="3714" y="8418"/>
                  </a:cubicBezTo>
                  <a:cubicBezTo>
                    <a:pt x="4141" y="8418"/>
                    <a:pt x="4623" y="8280"/>
                    <a:pt x="5169" y="7948"/>
                  </a:cubicBezTo>
                  <a:cubicBezTo>
                    <a:pt x="5717" y="8278"/>
                    <a:pt x="6199" y="8416"/>
                    <a:pt x="6626" y="8416"/>
                  </a:cubicBezTo>
                  <a:cubicBezTo>
                    <a:pt x="8123" y="8416"/>
                    <a:pt x="8944" y="6721"/>
                    <a:pt x="9563" y="5647"/>
                  </a:cubicBezTo>
                  <a:cubicBezTo>
                    <a:pt x="10358" y="4245"/>
                    <a:pt x="10044" y="1671"/>
                    <a:pt x="8726" y="583"/>
                  </a:cubicBezTo>
                  <a:cubicBezTo>
                    <a:pt x="8201" y="134"/>
                    <a:pt x="7597" y="1"/>
                    <a:pt x="7033" y="1"/>
                  </a:cubicBezTo>
                  <a:cubicBezTo>
                    <a:pt x="6202" y="1"/>
                    <a:pt x="5455" y="290"/>
                    <a:pt x="5169" y="290"/>
                  </a:cubicBezTo>
                  <a:cubicBezTo>
                    <a:pt x="4895" y="290"/>
                    <a:pt x="4153" y="1"/>
                    <a:pt x="332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2780" name="Google Shape;2780;p16"/>
          <p:cNvGrpSpPr/>
          <p:nvPr/>
        </p:nvGrpSpPr>
        <p:grpSpPr>
          <a:xfrm rot="-3285256" flipH="1">
            <a:off x="4747752" y="5928413"/>
            <a:ext cx="763793" cy="1120391"/>
            <a:chOff x="1713713" y="4972438"/>
            <a:chExt cx="443613" cy="650725"/>
          </a:xfrm>
        </p:grpSpPr>
        <p:sp>
          <p:nvSpPr>
            <p:cNvPr id="2781" name="Google Shape;2781;p16"/>
            <p:cNvSpPr/>
            <p:nvPr/>
          </p:nvSpPr>
          <p:spPr>
            <a:xfrm>
              <a:off x="1922975" y="5313488"/>
              <a:ext cx="127125" cy="99925"/>
            </a:xfrm>
            <a:custGeom>
              <a:avLst/>
              <a:gdLst/>
              <a:ahLst/>
              <a:cxnLst/>
              <a:rect l="l" t="t" r="r" b="b"/>
              <a:pathLst>
                <a:path w="5085" h="3997" extrusionOk="0">
                  <a:moveTo>
                    <a:pt x="942" y="0"/>
                  </a:moveTo>
                  <a:lnTo>
                    <a:pt x="0" y="1674"/>
                  </a:lnTo>
                  <a:lnTo>
                    <a:pt x="4164" y="3997"/>
                  </a:lnTo>
                  <a:lnTo>
                    <a:pt x="4101" y="2867"/>
                  </a:lnTo>
                  <a:lnTo>
                    <a:pt x="5085" y="2323"/>
                  </a:lnTo>
                  <a:lnTo>
                    <a:pt x="942" y="0"/>
                  </a:ln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82" name="Google Shape;2782;p16"/>
            <p:cNvSpPr/>
            <p:nvPr/>
          </p:nvSpPr>
          <p:spPr>
            <a:xfrm>
              <a:off x="1924000" y="5319238"/>
              <a:ext cx="65425" cy="125050"/>
            </a:xfrm>
            <a:custGeom>
              <a:avLst/>
              <a:gdLst/>
              <a:ahLst/>
              <a:cxnLst/>
              <a:rect l="l" t="t" r="r" b="b"/>
              <a:pathLst>
                <a:path w="2617" h="5002" extrusionOk="0">
                  <a:moveTo>
                    <a:pt x="1905" y="0"/>
                  </a:moveTo>
                  <a:lnTo>
                    <a:pt x="1" y="293"/>
                  </a:lnTo>
                  <a:lnTo>
                    <a:pt x="712" y="5001"/>
                  </a:lnTo>
                  <a:lnTo>
                    <a:pt x="1570" y="4269"/>
                  </a:lnTo>
                  <a:lnTo>
                    <a:pt x="2616" y="4708"/>
                  </a:lnTo>
                  <a:lnTo>
                    <a:pt x="2616" y="4708"/>
                  </a:lnTo>
                  <a:lnTo>
                    <a:pt x="1905" y="0"/>
                  </a:ln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83" name="Google Shape;2783;p16"/>
            <p:cNvSpPr/>
            <p:nvPr/>
          </p:nvSpPr>
          <p:spPr>
            <a:xfrm>
              <a:off x="1713725" y="4972438"/>
              <a:ext cx="443600" cy="650725"/>
            </a:xfrm>
            <a:custGeom>
              <a:avLst/>
              <a:gdLst/>
              <a:ahLst/>
              <a:cxnLst/>
              <a:rect l="l" t="t" r="r" b="b"/>
              <a:pathLst>
                <a:path w="17744" h="26029" extrusionOk="0">
                  <a:moveTo>
                    <a:pt x="13015" y="0"/>
                  </a:moveTo>
                  <a:lnTo>
                    <a:pt x="1" y="23393"/>
                  </a:lnTo>
                  <a:cubicBezTo>
                    <a:pt x="670" y="25757"/>
                    <a:pt x="4750" y="26029"/>
                    <a:pt x="4750" y="26029"/>
                  </a:cubicBezTo>
                  <a:lnTo>
                    <a:pt x="17744" y="2636"/>
                  </a:lnTo>
                  <a:cubicBezTo>
                    <a:pt x="17200" y="837"/>
                    <a:pt x="13015" y="0"/>
                    <a:pt x="13015" y="0"/>
                  </a:cubicBezTo>
                  <a:close/>
                </a:path>
              </a:pathLst>
            </a:custGeom>
            <a:solidFill>
              <a:srgbClr val="FFF0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84" name="Google Shape;2784;p16"/>
            <p:cNvSpPr/>
            <p:nvPr/>
          </p:nvSpPr>
          <p:spPr>
            <a:xfrm>
              <a:off x="1772850" y="4997538"/>
              <a:ext cx="384475" cy="625625"/>
            </a:xfrm>
            <a:custGeom>
              <a:avLst/>
              <a:gdLst/>
              <a:ahLst/>
              <a:cxnLst/>
              <a:rect l="l" t="t" r="r" b="b"/>
              <a:pathLst>
                <a:path w="15379" h="25025" extrusionOk="0">
                  <a:moveTo>
                    <a:pt x="13621" y="0"/>
                  </a:moveTo>
                  <a:lnTo>
                    <a:pt x="0" y="24502"/>
                  </a:lnTo>
                  <a:cubicBezTo>
                    <a:pt x="774" y="24774"/>
                    <a:pt x="1569" y="24941"/>
                    <a:pt x="2385" y="25025"/>
                  </a:cubicBezTo>
                  <a:lnTo>
                    <a:pt x="15379" y="1632"/>
                  </a:lnTo>
                  <a:cubicBezTo>
                    <a:pt x="15170" y="963"/>
                    <a:pt x="14458" y="419"/>
                    <a:pt x="13621" y="0"/>
                  </a:cubicBezTo>
                  <a:close/>
                </a:path>
              </a:pathLst>
            </a:custGeom>
            <a:solidFill>
              <a:srgbClr val="FFF0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85" name="Google Shape;2785;p16"/>
            <p:cNvSpPr/>
            <p:nvPr/>
          </p:nvSpPr>
          <p:spPr>
            <a:xfrm>
              <a:off x="1813650" y="5021588"/>
              <a:ext cx="343675" cy="601575"/>
            </a:xfrm>
            <a:custGeom>
              <a:avLst/>
              <a:gdLst/>
              <a:ahLst/>
              <a:cxnLst/>
              <a:rect l="l" t="t" r="r" b="b"/>
              <a:pathLst>
                <a:path w="13747" h="24063" extrusionOk="0">
                  <a:moveTo>
                    <a:pt x="13349" y="1"/>
                  </a:moveTo>
                  <a:lnTo>
                    <a:pt x="0" y="23958"/>
                  </a:lnTo>
                  <a:cubicBezTo>
                    <a:pt x="439" y="24042"/>
                    <a:pt x="732" y="24063"/>
                    <a:pt x="732" y="24063"/>
                  </a:cubicBezTo>
                  <a:lnTo>
                    <a:pt x="13747" y="670"/>
                  </a:lnTo>
                  <a:cubicBezTo>
                    <a:pt x="13663" y="419"/>
                    <a:pt x="13517" y="189"/>
                    <a:pt x="13349" y="1"/>
                  </a:cubicBezTo>
                  <a:close/>
                </a:path>
              </a:pathLst>
            </a:custGeom>
            <a:solidFill>
              <a:srgbClr val="FFF0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86" name="Google Shape;2786;p16"/>
            <p:cNvSpPr/>
            <p:nvPr/>
          </p:nvSpPr>
          <p:spPr>
            <a:xfrm>
              <a:off x="1857050" y="5254513"/>
              <a:ext cx="148600" cy="111300"/>
            </a:xfrm>
            <a:custGeom>
              <a:avLst/>
              <a:gdLst/>
              <a:ahLst/>
              <a:cxnLst/>
              <a:rect l="l" t="t" r="r" b="b"/>
              <a:pathLst>
                <a:path w="5944" h="4452" extrusionOk="0">
                  <a:moveTo>
                    <a:pt x="1" y="1814"/>
                  </a:moveTo>
                  <a:cubicBezTo>
                    <a:pt x="1" y="1815"/>
                    <a:pt x="1" y="1815"/>
                    <a:pt x="1" y="1815"/>
                  </a:cubicBezTo>
                  <a:lnTo>
                    <a:pt x="1" y="1814"/>
                  </a:lnTo>
                  <a:close/>
                  <a:moveTo>
                    <a:pt x="1220" y="1"/>
                  </a:moveTo>
                  <a:cubicBezTo>
                    <a:pt x="1006" y="1"/>
                    <a:pt x="963" y="79"/>
                    <a:pt x="963" y="79"/>
                  </a:cubicBezTo>
                  <a:lnTo>
                    <a:pt x="1" y="1814"/>
                  </a:lnTo>
                  <a:lnTo>
                    <a:pt x="1" y="1814"/>
                  </a:lnTo>
                  <a:cubicBezTo>
                    <a:pt x="6" y="1807"/>
                    <a:pt x="52" y="1737"/>
                    <a:pt x="251" y="1737"/>
                  </a:cubicBezTo>
                  <a:cubicBezTo>
                    <a:pt x="554" y="1737"/>
                    <a:pt x="1212" y="1897"/>
                    <a:pt x="2616" y="2673"/>
                  </a:cubicBezTo>
                  <a:cubicBezTo>
                    <a:pt x="4981" y="3991"/>
                    <a:pt x="4729" y="4452"/>
                    <a:pt x="4729" y="4452"/>
                  </a:cubicBezTo>
                  <a:lnTo>
                    <a:pt x="5692" y="2715"/>
                  </a:lnTo>
                  <a:cubicBezTo>
                    <a:pt x="5692" y="2715"/>
                    <a:pt x="5943" y="2255"/>
                    <a:pt x="3579" y="936"/>
                  </a:cubicBezTo>
                  <a:cubicBezTo>
                    <a:pt x="2187" y="160"/>
                    <a:pt x="1527" y="1"/>
                    <a:pt x="1220" y="1"/>
                  </a:cubicBez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87" name="Google Shape;2787;p16"/>
            <p:cNvSpPr/>
            <p:nvPr/>
          </p:nvSpPr>
          <p:spPr>
            <a:xfrm>
              <a:off x="1922963" y="5313488"/>
              <a:ext cx="127125" cy="99925"/>
            </a:xfrm>
            <a:custGeom>
              <a:avLst/>
              <a:gdLst/>
              <a:ahLst/>
              <a:cxnLst/>
              <a:rect l="l" t="t" r="r" b="b"/>
              <a:pathLst>
                <a:path w="5085" h="3997" extrusionOk="0">
                  <a:moveTo>
                    <a:pt x="942" y="0"/>
                  </a:moveTo>
                  <a:lnTo>
                    <a:pt x="0" y="1674"/>
                  </a:lnTo>
                  <a:lnTo>
                    <a:pt x="4164" y="3997"/>
                  </a:lnTo>
                  <a:lnTo>
                    <a:pt x="4101" y="2867"/>
                  </a:lnTo>
                  <a:lnTo>
                    <a:pt x="5085" y="2323"/>
                  </a:lnTo>
                  <a:lnTo>
                    <a:pt x="942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88" name="Google Shape;2788;p16"/>
            <p:cNvSpPr/>
            <p:nvPr/>
          </p:nvSpPr>
          <p:spPr>
            <a:xfrm>
              <a:off x="1923988" y="5319238"/>
              <a:ext cx="65425" cy="125050"/>
            </a:xfrm>
            <a:custGeom>
              <a:avLst/>
              <a:gdLst/>
              <a:ahLst/>
              <a:cxnLst/>
              <a:rect l="l" t="t" r="r" b="b"/>
              <a:pathLst>
                <a:path w="2617" h="5002" extrusionOk="0">
                  <a:moveTo>
                    <a:pt x="1905" y="0"/>
                  </a:moveTo>
                  <a:lnTo>
                    <a:pt x="1" y="293"/>
                  </a:lnTo>
                  <a:lnTo>
                    <a:pt x="712" y="5001"/>
                  </a:lnTo>
                  <a:lnTo>
                    <a:pt x="1570" y="4269"/>
                  </a:lnTo>
                  <a:lnTo>
                    <a:pt x="2616" y="4708"/>
                  </a:lnTo>
                  <a:lnTo>
                    <a:pt x="2616" y="4708"/>
                  </a:lnTo>
                  <a:lnTo>
                    <a:pt x="1905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89" name="Google Shape;2789;p16"/>
            <p:cNvSpPr/>
            <p:nvPr/>
          </p:nvSpPr>
          <p:spPr>
            <a:xfrm>
              <a:off x="1713713" y="4972438"/>
              <a:ext cx="443600" cy="650725"/>
            </a:xfrm>
            <a:custGeom>
              <a:avLst/>
              <a:gdLst/>
              <a:ahLst/>
              <a:cxnLst/>
              <a:rect l="l" t="t" r="r" b="b"/>
              <a:pathLst>
                <a:path w="17744" h="26029" extrusionOk="0">
                  <a:moveTo>
                    <a:pt x="13015" y="0"/>
                  </a:moveTo>
                  <a:lnTo>
                    <a:pt x="1" y="23393"/>
                  </a:lnTo>
                  <a:cubicBezTo>
                    <a:pt x="670" y="25757"/>
                    <a:pt x="4750" y="26029"/>
                    <a:pt x="4750" y="26029"/>
                  </a:cubicBezTo>
                  <a:lnTo>
                    <a:pt x="17744" y="2636"/>
                  </a:lnTo>
                  <a:cubicBezTo>
                    <a:pt x="17200" y="837"/>
                    <a:pt x="13015" y="0"/>
                    <a:pt x="13015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90" name="Google Shape;2790;p16"/>
            <p:cNvSpPr/>
            <p:nvPr/>
          </p:nvSpPr>
          <p:spPr>
            <a:xfrm>
              <a:off x="1772838" y="4997538"/>
              <a:ext cx="384475" cy="625625"/>
            </a:xfrm>
            <a:custGeom>
              <a:avLst/>
              <a:gdLst/>
              <a:ahLst/>
              <a:cxnLst/>
              <a:rect l="l" t="t" r="r" b="b"/>
              <a:pathLst>
                <a:path w="15379" h="25025" extrusionOk="0">
                  <a:moveTo>
                    <a:pt x="13621" y="0"/>
                  </a:moveTo>
                  <a:lnTo>
                    <a:pt x="0" y="24502"/>
                  </a:lnTo>
                  <a:cubicBezTo>
                    <a:pt x="774" y="24774"/>
                    <a:pt x="1569" y="24941"/>
                    <a:pt x="2385" y="25025"/>
                  </a:cubicBezTo>
                  <a:lnTo>
                    <a:pt x="15379" y="1632"/>
                  </a:lnTo>
                  <a:cubicBezTo>
                    <a:pt x="15170" y="963"/>
                    <a:pt x="14458" y="419"/>
                    <a:pt x="1362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91" name="Google Shape;2791;p16"/>
            <p:cNvSpPr/>
            <p:nvPr/>
          </p:nvSpPr>
          <p:spPr>
            <a:xfrm>
              <a:off x="1749724" y="5016760"/>
              <a:ext cx="343675" cy="601575"/>
            </a:xfrm>
            <a:custGeom>
              <a:avLst/>
              <a:gdLst/>
              <a:ahLst/>
              <a:cxnLst/>
              <a:rect l="l" t="t" r="r" b="b"/>
              <a:pathLst>
                <a:path w="13747" h="24063" extrusionOk="0">
                  <a:moveTo>
                    <a:pt x="13349" y="1"/>
                  </a:moveTo>
                  <a:lnTo>
                    <a:pt x="0" y="23958"/>
                  </a:lnTo>
                  <a:cubicBezTo>
                    <a:pt x="439" y="24042"/>
                    <a:pt x="732" y="24063"/>
                    <a:pt x="732" y="24063"/>
                  </a:cubicBezTo>
                  <a:lnTo>
                    <a:pt x="13747" y="670"/>
                  </a:lnTo>
                  <a:cubicBezTo>
                    <a:pt x="13663" y="419"/>
                    <a:pt x="13517" y="189"/>
                    <a:pt x="13349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92" name="Google Shape;2792;p16"/>
            <p:cNvSpPr/>
            <p:nvPr/>
          </p:nvSpPr>
          <p:spPr>
            <a:xfrm>
              <a:off x="1857038" y="5254513"/>
              <a:ext cx="148600" cy="111300"/>
            </a:xfrm>
            <a:custGeom>
              <a:avLst/>
              <a:gdLst/>
              <a:ahLst/>
              <a:cxnLst/>
              <a:rect l="l" t="t" r="r" b="b"/>
              <a:pathLst>
                <a:path w="5944" h="4452" extrusionOk="0">
                  <a:moveTo>
                    <a:pt x="1" y="1814"/>
                  </a:moveTo>
                  <a:cubicBezTo>
                    <a:pt x="1" y="1815"/>
                    <a:pt x="1" y="1815"/>
                    <a:pt x="1" y="1815"/>
                  </a:cubicBezTo>
                  <a:lnTo>
                    <a:pt x="1" y="1814"/>
                  </a:lnTo>
                  <a:close/>
                  <a:moveTo>
                    <a:pt x="1220" y="1"/>
                  </a:moveTo>
                  <a:cubicBezTo>
                    <a:pt x="1006" y="1"/>
                    <a:pt x="963" y="79"/>
                    <a:pt x="963" y="79"/>
                  </a:cubicBezTo>
                  <a:lnTo>
                    <a:pt x="1" y="1814"/>
                  </a:lnTo>
                  <a:lnTo>
                    <a:pt x="1" y="1814"/>
                  </a:lnTo>
                  <a:cubicBezTo>
                    <a:pt x="6" y="1807"/>
                    <a:pt x="52" y="1737"/>
                    <a:pt x="251" y="1737"/>
                  </a:cubicBezTo>
                  <a:cubicBezTo>
                    <a:pt x="554" y="1737"/>
                    <a:pt x="1212" y="1897"/>
                    <a:pt x="2616" y="2673"/>
                  </a:cubicBezTo>
                  <a:cubicBezTo>
                    <a:pt x="4981" y="3991"/>
                    <a:pt x="4729" y="4452"/>
                    <a:pt x="4729" y="4452"/>
                  </a:cubicBezTo>
                  <a:lnTo>
                    <a:pt x="5692" y="2715"/>
                  </a:lnTo>
                  <a:cubicBezTo>
                    <a:pt x="5692" y="2715"/>
                    <a:pt x="5943" y="2255"/>
                    <a:pt x="3579" y="936"/>
                  </a:cubicBezTo>
                  <a:cubicBezTo>
                    <a:pt x="2187" y="160"/>
                    <a:pt x="1527" y="1"/>
                    <a:pt x="1220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2793" name="Google Shape;2793;p16"/>
          <p:cNvGrpSpPr/>
          <p:nvPr/>
        </p:nvGrpSpPr>
        <p:grpSpPr>
          <a:xfrm rot="2700000">
            <a:off x="-192428" y="5842110"/>
            <a:ext cx="1403255" cy="1155945"/>
            <a:chOff x="4399263" y="2810788"/>
            <a:chExt cx="815013" cy="671375"/>
          </a:xfrm>
        </p:grpSpPr>
        <p:sp>
          <p:nvSpPr>
            <p:cNvPr id="2794" name="Google Shape;2794;p16"/>
            <p:cNvSpPr/>
            <p:nvPr/>
          </p:nvSpPr>
          <p:spPr>
            <a:xfrm>
              <a:off x="4399275" y="2810788"/>
              <a:ext cx="815000" cy="332350"/>
            </a:xfrm>
            <a:custGeom>
              <a:avLst/>
              <a:gdLst/>
              <a:ahLst/>
              <a:cxnLst/>
              <a:rect l="l" t="t" r="r" b="b"/>
              <a:pathLst>
                <a:path w="32600" h="13294" extrusionOk="0">
                  <a:moveTo>
                    <a:pt x="1877" y="0"/>
                  </a:moveTo>
                  <a:cubicBezTo>
                    <a:pt x="1477" y="0"/>
                    <a:pt x="1106" y="256"/>
                    <a:pt x="984" y="658"/>
                  </a:cubicBezTo>
                  <a:lnTo>
                    <a:pt x="147" y="3609"/>
                  </a:lnTo>
                  <a:cubicBezTo>
                    <a:pt x="0" y="4090"/>
                    <a:pt x="272" y="4592"/>
                    <a:pt x="754" y="4738"/>
                  </a:cubicBezTo>
                  <a:lnTo>
                    <a:pt x="30507" y="13254"/>
                  </a:lnTo>
                  <a:cubicBezTo>
                    <a:pt x="30595" y="13281"/>
                    <a:pt x="30684" y="13294"/>
                    <a:pt x="30772" y="13294"/>
                  </a:cubicBezTo>
                  <a:cubicBezTo>
                    <a:pt x="31160" y="13294"/>
                    <a:pt x="31514" y="13040"/>
                    <a:pt x="31616" y="12648"/>
                  </a:cubicBezTo>
                  <a:lnTo>
                    <a:pt x="32474" y="9697"/>
                  </a:lnTo>
                  <a:cubicBezTo>
                    <a:pt x="32599" y="9216"/>
                    <a:pt x="32327" y="8714"/>
                    <a:pt x="31846" y="8567"/>
                  </a:cubicBezTo>
                  <a:lnTo>
                    <a:pt x="2114" y="31"/>
                  </a:lnTo>
                  <a:cubicBezTo>
                    <a:pt x="2035" y="10"/>
                    <a:pt x="1955" y="0"/>
                    <a:pt x="1877" y="0"/>
                  </a:cubicBez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95" name="Google Shape;2795;p16"/>
            <p:cNvSpPr/>
            <p:nvPr/>
          </p:nvSpPr>
          <p:spPr>
            <a:xfrm>
              <a:off x="4399275" y="2851288"/>
              <a:ext cx="805050" cy="291850"/>
            </a:xfrm>
            <a:custGeom>
              <a:avLst/>
              <a:gdLst/>
              <a:ahLst/>
              <a:cxnLst/>
              <a:rect l="l" t="t" r="r" b="b"/>
              <a:pathLst>
                <a:path w="32202" h="11674" extrusionOk="0">
                  <a:moveTo>
                    <a:pt x="712" y="1"/>
                  </a:moveTo>
                  <a:lnTo>
                    <a:pt x="147" y="1989"/>
                  </a:lnTo>
                  <a:cubicBezTo>
                    <a:pt x="0" y="2470"/>
                    <a:pt x="272" y="2972"/>
                    <a:pt x="775" y="3118"/>
                  </a:cubicBezTo>
                  <a:lnTo>
                    <a:pt x="30507" y="11634"/>
                  </a:lnTo>
                  <a:cubicBezTo>
                    <a:pt x="30595" y="11661"/>
                    <a:pt x="30684" y="11674"/>
                    <a:pt x="30772" y="11674"/>
                  </a:cubicBezTo>
                  <a:cubicBezTo>
                    <a:pt x="31160" y="11674"/>
                    <a:pt x="31514" y="11420"/>
                    <a:pt x="31616" y="11028"/>
                  </a:cubicBezTo>
                  <a:lnTo>
                    <a:pt x="32202" y="9040"/>
                  </a:lnTo>
                  <a:lnTo>
                    <a:pt x="712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96" name="Google Shape;2796;p16"/>
            <p:cNvSpPr/>
            <p:nvPr/>
          </p:nvSpPr>
          <p:spPr>
            <a:xfrm>
              <a:off x="4399800" y="2891563"/>
              <a:ext cx="793025" cy="251575"/>
            </a:xfrm>
            <a:custGeom>
              <a:avLst/>
              <a:gdLst/>
              <a:ahLst/>
              <a:cxnLst/>
              <a:rect l="l" t="t" r="r" b="b"/>
              <a:pathLst>
                <a:path w="31721" h="10063" extrusionOk="0">
                  <a:moveTo>
                    <a:pt x="251" y="1"/>
                  </a:moveTo>
                  <a:lnTo>
                    <a:pt x="126" y="378"/>
                  </a:lnTo>
                  <a:cubicBezTo>
                    <a:pt x="0" y="859"/>
                    <a:pt x="272" y="1361"/>
                    <a:pt x="754" y="1507"/>
                  </a:cubicBezTo>
                  <a:lnTo>
                    <a:pt x="30486" y="10023"/>
                  </a:lnTo>
                  <a:cubicBezTo>
                    <a:pt x="30574" y="10050"/>
                    <a:pt x="30663" y="10063"/>
                    <a:pt x="30751" y="10063"/>
                  </a:cubicBezTo>
                  <a:cubicBezTo>
                    <a:pt x="31139" y="10063"/>
                    <a:pt x="31493" y="9809"/>
                    <a:pt x="31595" y="9417"/>
                  </a:cubicBezTo>
                  <a:lnTo>
                    <a:pt x="31721" y="9040"/>
                  </a:lnTo>
                  <a:lnTo>
                    <a:pt x="251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97" name="Google Shape;2797;p16"/>
            <p:cNvSpPr/>
            <p:nvPr/>
          </p:nvSpPr>
          <p:spPr>
            <a:xfrm>
              <a:off x="4444250" y="2812588"/>
              <a:ext cx="12600" cy="33500"/>
            </a:xfrm>
            <a:custGeom>
              <a:avLst/>
              <a:gdLst/>
              <a:ahLst/>
              <a:cxnLst/>
              <a:rect l="l" t="t" r="r" b="b"/>
              <a:pathLst>
                <a:path w="504" h="1340" extrusionOk="0">
                  <a:moveTo>
                    <a:pt x="378" y="0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98" name="Google Shape;2798;p16"/>
            <p:cNvSpPr/>
            <p:nvPr/>
          </p:nvSpPr>
          <p:spPr>
            <a:xfrm>
              <a:off x="4459425" y="28152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99" name="Google Shape;2799;p16"/>
            <p:cNvSpPr/>
            <p:nvPr/>
          </p:nvSpPr>
          <p:spPr>
            <a:xfrm>
              <a:off x="4470950" y="28188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00" name="Google Shape;2800;p16"/>
            <p:cNvSpPr/>
            <p:nvPr/>
          </p:nvSpPr>
          <p:spPr>
            <a:xfrm>
              <a:off x="4489775" y="2828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01" name="Google Shape;2801;p16"/>
            <p:cNvSpPr/>
            <p:nvPr/>
          </p:nvSpPr>
          <p:spPr>
            <a:xfrm>
              <a:off x="4506500" y="28376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02" name="Google Shape;2802;p16"/>
            <p:cNvSpPr/>
            <p:nvPr/>
          </p:nvSpPr>
          <p:spPr>
            <a:xfrm>
              <a:off x="4499700" y="28282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7" y="0"/>
                  </a:moveTo>
                  <a:lnTo>
                    <a:pt x="1" y="1297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5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03" name="Google Shape;2803;p16"/>
            <p:cNvSpPr/>
            <p:nvPr/>
          </p:nvSpPr>
          <p:spPr>
            <a:xfrm>
              <a:off x="4514875" y="28314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04" name="Google Shape;2804;p16"/>
            <p:cNvSpPr/>
            <p:nvPr/>
          </p:nvSpPr>
          <p:spPr>
            <a:xfrm>
              <a:off x="4503900" y="283036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05" name="Google Shape;2805;p16"/>
            <p:cNvSpPr/>
            <p:nvPr/>
          </p:nvSpPr>
          <p:spPr>
            <a:xfrm>
              <a:off x="4536850" y="2837688"/>
              <a:ext cx="8400" cy="16775"/>
            </a:xfrm>
            <a:custGeom>
              <a:avLst/>
              <a:gdLst/>
              <a:ahLst/>
              <a:cxnLst/>
              <a:rect l="l" t="t" r="r" b="b"/>
              <a:pathLst>
                <a:path w="336" h="671" extrusionOk="0">
                  <a:moveTo>
                    <a:pt x="189" y="1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3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06" name="Google Shape;2806;p16"/>
            <p:cNvSpPr/>
            <p:nvPr/>
          </p:nvSpPr>
          <p:spPr>
            <a:xfrm>
              <a:off x="4548350" y="28408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07" name="Google Shape;2807;p16"/>
            <p:cNvSpPr/>
            <p:nvPr/>
          </p:nvSpPr>
          <p:spPr>
            <a:xfrm>
              <a:off x="4554625" y="2843963"/>
              <a:ext cx="13100" cy="33500"/>
            </a:xfrm>
            <a:custGeom>
              <a:avLst/>
              <a:gdLst/>
              <a:ahLst/>
              <a:cxnLst/>
              <a:rect l="l" t="t" r="r" b="b"/>
              <a:pathLst>
                <a:path w="524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47" y="1340"/>
                  </a:lnTo>
                  <a:lnTo>
                    <a:pt x="524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08" name="Google Shape;2808;p16"/>
            <p:cNvSpPr/>
            <p:nvPr/>
          </p:nvSpPr>
          <p:spPr>
            <a:xfrm>
              <a:off x="4570850" y="28476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09" name="Google Shape;2809;p16"/>
            <p:cNvSpPr/>
            <p:nvPr/>
          </p:nvSpPr>
          <p:spPr>
            <a:xfrm>
              <a:off x="4581300" y="2850238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10" name="Google Shape;2810;p16"/>
            <p:cNvSpPr/>
            <p:nvPr/>
          </p:nvSpPr>
          <p:spPr>
            <a:xfrm>
              <a:off x="4600675" y="2860713"/>
              <a:ext cx="7850" cy="17275"/>
            </a:xfrm>
            <a:custGeom>
              <a:avLst/>
              <a:gdLst/>
              <a:ahLst/>
              <a:cxnLst/>
              <a:rect l="l" t="t" r="r" b="b"/>
              <a:pathLst>
                <a:path w="314" h="691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11" name="Google Shape;2811;p16"/>
            <p:cNvSpPr/>
            <p:nvPr/>
          </p:nvSpPr>
          <p:spPr>
            <a:xfrm>
              <a:off x="4603800" y="28565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0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12" name="Google Shape;2812;p16"/>
            <p:cNvSpPr/>
            <p:nvPr/>
          </p:nvSpPr>
          <p:spPr>
            <a:xfrm>
              <a:off x="4610075" y="28596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13" name="Google Shape;2813;p16"/>
            <p:cNvSpPr/>
            <p:nvPr/>
          </p:nvSpPr>
          <p:spPr>
            <a:xfrm>
              <a:off x="4625775" y="28633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14" name="Google Shape;2814;p16"/>
            <p:cNvSpPr/>
            <p:nvPr/>
          </p:nvSpPr>
          <p:spPr>
            <a:xfrm>
              <a:off x="4649300" y="287796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15" name="Google Shape;2815;p16"/>
            <p:cNvSpPr/>
            <p:nvPr/>
          </p:nvSpPr>
          <p:spPr>
            <a:xfrm>
              <a:off x="4647750" y="286908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16" name="Google Shape;2816;p16"/>
            <p:cNvSpPr/>
            <p:nvPr/>
          </p:nvSpPr>
          <p:spPr>
            <a:xfrm>
              <a:off x="4659250" y="28727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17" name="Google Shape;2817;p16"/>
            <p:cNvSpPr/>
            <p:nvPr/>
          </p:nvSpPr>
          <p:spPr>
            <a:xfrm>
              <a:off x="4679650" y="28889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298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18" name="Google Shape;2818;p16"/>
            <p:cNvSpPr/>
            <p:nvPr/>
          </p:nvSpPr>
          <p:spPr>
            <a:xfrm>
              <a:off x="4681225" y="2879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19" name="Google Shape;2819;p16"/>
            <p:cNvSpPr/>
            <p:nvPr/>
          </p:nvSpPr>
          <p:spPr>
            <a:xfrm>
              <a:off x="4692200" y="288216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20" name="Google Shape;2820;p16"/>
            <p:cNvSpPr/>
            <p:nvPr/>
          </p:nvSpPr>
          <p:spPr>
            <a:xfrm>
              <a:off x="4703200" y="28852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21" name="Google Shape;2821;p16"/>
            <p:cNvSpPr/>
            <p:nvPr/>
          </p:nvSpPr>
          <p:spPr>
            <a:xfrm>
              <a:off x="4729875" y="29025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22" name="Google Shape;2822;p16"/>
            <p:cNvSpPr/>
            <p:nvPr/>
          </p:nvSpPr>
          <p:spPr>
            <a:xfrm>
              <a:off x="4720975" y="28915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23" name="Google Shape;2823;p16"/>
            <p:cNvSpPr/>
            <p:nvPr/>
          </p:nvSpPr>
          <p:spPr>
            <a:xfrm>
              <a:off x="4736675" y="2894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24" name="Google Shape;2824;p16"/>
            <p:cNvSpPr/>
            <p:nvPr/>
          </p:nvSpPr>
          <p:spPr>
            <a:xfrm>
              <a:off x="4747650" y="28978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25" name="Google Shape;2825;p16"/>
            <p:cNvSpPr/>
            <p:nvPr/>
          </p:nvSpPr>
          <p:spPr>
            <a:xfrm>
              <a:off x="4758650" y="2900988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8" y="1"/>
                  </a:moveTo>
                  <a:lnTo>
                    <a:pt x="0" y="649"/>
                  </a:lnTo>
                  <a:lnTo>
                    <a:pt x="146" y="691"/>
                  </a:lnTo>
                  <a:lnTo>
                    <a:pt x="335" y="4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26" name="Google Shape;2826;p16"/>
            <p:cNvSpPr/>
            <p:nvPr/>
          </p:nvSpPr>
          <p:spPr>
            <a:xfrm>
              <a:off x="4769625" y="29041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27" name="Google Shape;2827;p16"/>
            <p:cNvSpPr/>
            <p:nvPr/>
          </p:nvSpPr>
          <p:spPr>
            <a:xfrm>
              <a:off x="4776425" y="2907788"/>
              <a:ext cx="12575" cy="32975"/>
            </a:xfrm>
            <a:custGeom>
              <a:avLst/>
              <a:gdLst/>
              <a:ahLst/>
              <a:cxnLst/>
              <a:rect l="l" t="t" r="r" b="b"/>
              <a:pathLst>
                <a:path w="503" h="1319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19"/>
                  </a:lnTo>
                  <a:lnTo>
                    <a:pt x="503" y="21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28" name="Google Shape;2828;p16"/>
            <p:cNvSpPr/>
            <p:nvPr/>
          </p:nvSpPr>
          <p:spPr>
            <a:xfrm>
              <a:off x="4791600" y="2910413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29" name="Google Shape;2829;p16"/>
            <p:cNvSpPr/>
            <p:nvPr/>
          </p:nvSpPr>
          <p:spPr>
            <a:xfrm>
              <a:off x="4803100" y="29135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30" name="Google Shape;2830;p16"/>
            <p:cNvSpPr/>
            <p:nvPr/>
          </p:nvSpPr>
          <p:spPr>
            <a:xfrm>
              <a:off x="4814075" y="29172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31" name="Google Shape;2831;p16"/>
            <p:cNvSpPr/>
            <p:nvPr/>
          </p:nvSpPr>
          <p:spPr>
            <a:xfrm>
              <a:off x="4825075" y="29198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32" name="Google Shape;2832;p16"/>
            <p:cNvSpPr/>
            <p:nvPr/>
          </p:nvSpPr>
          <p:spPr>
            <a:xfrm>
              <a:off x="4831875" y="29234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0"/>
                  </a:moveTo>
                  <a:lnTo>
                    <a:pt x="0" y="1297"/>
                  </a:lnTo>
                  <a:lnTo>
                    <a:pt x="126" y="1339"/>
                  </a:lnTo>
                  <a:lnTo>
                    <a:pt x="502" y="42"/>
                  </a:lnTo>
                  <a:lnTo>
                    <a:pt x="356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33" name="Google Shape;2833;p16"/>
            <p:cNvSpPr/>
            <p:nvPr/>
          </p:nvSpPr>
          <p:spPr>
            <a:xfrm>
              <a:off x="4847050" y="2926613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34" name="Google Shape;2834;p16"/>
            <p:cNvSpPr/>
            <p:nvPr/>
          </p:nvSpPr>
          <p:spPr>
            <a:xfrm>
              <a:off x="4858550" y="29297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35" name="Google Shape;2835;p16"/>
            <p:cNvSpPr/>
            <p:nvPr/>
          </p:nvSpPr>
          <p:spPr>
            <a:xfrm>
              <a:off x="4844950" y="2928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36" name="Google Shape;2836;p16"/>
            <p:cNvSpPr/>
            <p:nvPr/>
          </p:nvSpPr>
          <p:spPr>
            <a:xfrm>
              <a:off x="4880525" y="29360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37" name="Google Shape;2837;p16"/>
            <p:cNvSpPr/>
            <p:nvPr/>
          </p:nvSpPr>
          <p:spPr>
            <a:xfrm>
              <a:off x="4886800" y="2939163"/>
              <a:ext cx="12575" cy="33525"/>
            </a:xfrm>
            <a:custGeom>
              <a:avLst/>
              <a:gdLst/>
              <a:ahLst/>
              <a:cxnLst/>
              <a:rect l="l" t="t" r="r" b="b"/>
              <a:pathLst>
                <a:path w="503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38" name="Google Shape;2838;p16"/>
            <p:cNvSpPr/>
            <p:nvPr/>
          </p:nvSpPr>
          <p:spPr>
            <a:xfrm>
              <a:off x="4902500" y="2942838"/>
              <a:ext cx="8375" cy="16750"/>
            </a:xfrm>
            <a:custGeom>
              <a:avLst/>
              <a:gdLst/>
              <a:ahLst/>
              <a:cxnLst/>
              <a:rect l="l" t="t" r="r" b="b"/>
              <a:pathLst>
                <a:path w="335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46" y="670"/>
                  </a:lnTo>
                  <a:lnTo>
                    <a:pt x="335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39" name="Google Shape;2839;p16"/>
            <p:cNvSpPr/>
            <p:nvPr/>
          </p:nvSpPr>
          <p:spPr>
            <a:xfrm>
              <a:off x="4929700" y="29600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50"/>
                  </a:lnTo>
                  <a:lnTo>
                    <a:pt x="146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40" name="Google Shape;2840;p16"/>
            <p:cNvSpPr/>
            <p:nvPr/>
          </p:nvSpPr>
          <p:spPr>
            <a:xfrm>
              <a:off x="4924975" y="29491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41" name="Google Shape;2841;p16"/>
            <p:cNvSpPr/>
            <p:nvPr/>
          </p:nvSpPr>
          <p:spPr>
            <a:xfrm>
              <a:off x="4935975" y="2952263"/>
              <a:ext cx="7850" cy="16750"/>
            </a:xfrm>
            <a:custGeom>
              <a:avLst/>
              <a:gdLst/>
              <a:ahLst/>
              <a:cxnLst/>
              <a:rect l="l" t="t" r="r" b="b"/>
              <a:pathLst>
                <a:path w="314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42" name="Google Shape;2842;p16"/>
            <p:cNvSpPr/>
            <p:nvPr/>
          </p:nvSpPr>
          <p:spPr>
            <a:xfrm>
              <a:off x="4942775" y="29553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2"/>
                  </a:lnTo>
                  <a:lnTo>
                    <a:pt x="356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43" name="Google Shape;2843;p16"/>
            <p:cNvSpPr/>
            <p:nvPr/>
          </p:nvSpPr>
          <p:spPr>
            <a:xfrm>
              <a:off x="4957925" y="29585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6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44" name="Google Shape;2844;p16"/>
            <p:cNvSpPr/>
            <p:nvPr/>
          </p:nvSpPr>
          <p:spPr>
            <a:xfrm>
              <a:off x="4968925" y="29611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45" name="Google Shape;2845;p16"/>
            <p:cNvSpPr/>
            <p:nvPr/>
          </p:nvSpPr>
          <p:spPr>
            <a:xfrm>
              <a:off x="4980425" y="2964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46" name="Google Shape;2846;p16"/>
            <p:cNvSpPr/>
            <p:nvPr/>
          </p:nvSpPr>
          <p:spPr>
            <a:xfrm>
              <a:off x="4991425" y="2967938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47" name="Google Shape;2847;p16"/>
            <p:cNvSpPr/>
            <p:nvPr/>
          </p:nvSpPr>
          <p:spPr>
            <a:xfrm>
              <a:off x="4997700" y="29710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0" y="1298"/>
                  </a:lnTo>
                  <a:lnTo>
                    <a:pt x="147" y="1339"/>
                  </a:lnTo>
                  <a:lnTo>
                    <a:pt x="502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48" name="Google Shape;2848;p16"/>
            <p:cNvSpPr/>
            <p:nvPr/>
          </p:nvSpPr>
          <p:spPr>
            <a:xfrm>
              <a:off x="5013375" y="29742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49" name="Google Shape;2849;p16"/>
            <p:cNvSpPr/>
            <p:nvPr/>
          </p:nvSpPr>
          <p:spPr>
            <a:xfrm>
              <a:off x="5024375" y="29773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50" name="Google Shape;2850;p16"/>
            <p:cNvSpPr/>
            <p:nvPr/>
          </p:nvSpPr>
          <p:spPr>
            <a:xfrm>
              <a:off x="5035875" y="2981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51" name="Google Shape;2851;p16"/>
            <p:cNvSpPr/>
            <p:nvPr/>
          </p:nvSpPr>
          <p:spPr>
            <a:xfrm>
              <a:off x="5046850" y="29836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52" name="Google Shape;2852;p16"/>
            <p:cNvSpPr/>
            <p:nvPr/>
          </p:nvSpPr>
          <p:spPr>
            <a:xfrm>
              <a:off x="5052625" y="2986763"/>
              <a:ext cx="13100" cy="33525"/>
            </a:xfrm>
            <a:custGeom>
              <a:avLst/>
              <a:gdLst/>
              <a:ahLst/>
              <a:cxnLst/>
              <a:rect l="l" t="t" r="r" b="b"/>
              <a:pathLst>
                <a:path w="524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47" y="1340"/>
                  </a:lnTo>
                  <a:lnTo>
                    <a:pt x="52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53" name="Google Shape;2853;p16"/>
            <p:cNvSpPr/>
            <p:nvPr/>
          </p:nvSpPr>
          <p:spPr>
            <a:xfrm>
              <a:off x="5068825" y="29904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54" name="Google Shape;2854;p16"/>
            <p:cNvSpPr/>
            <p:nvPr/>
          </p:nvSpPr>
          <p:spPr>
            <a:xfrm>
              <a:off x="5079825" y="29935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50"/>
                  </a:lnTo>
                  <a:lnTo>
                    <a:pt x="126" y="671"/>
                  </a:lnTo>
                  <a:lnTo>
                    <a:pt x="314" y="2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55" name="Google Shape;2855;p16"/>
            <p:cNvSpPr/>
            <p:nvPr/>
          </p:nvSpPr>
          <p:spPr>
            <a:xfrm>
              <a:off x="5090800" y="29961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56" name="Google Shape;2856;p16"/>
            <p:cNvSpPr/>
            <p:nvPr/>
          </p:nvSpPr>
          <p:spPr>
            <a:xfrm>
              <a:off x="5102300" y="29998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68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6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57" name="Google Shape;2857;p16"/>
            <p:cNvSpPr/>
            <p:nvPr/>
          </p:nvSpPr>
          <p:spPr>
            <a:xfrm>
              <a:off x="5108575" y="3002988"/>
              <a:ext cx="12600" cy="32975"/>
            </a:xfrm>
            <a:custGeom>
              <a:avLst/>
              <a:gdLst/>
              <a:ahLst/>
              <a:cxnLst/>
              <a:rect l="l" t="t" r="r" b="b"/>
              <a:pathLst>
                <a:path w="504" h="1319" extrusionOk="0">
                  <a:moveTo>
                    <a:pt x="378" y="1"/>
                  </a:moveTo>
                  <a:lnTo>
                    <a:pt x="1" y="1298"/>
                  </a:lnTo>
                  <a:lnTo>
                    <a:pt x="126" y="1319"/>
                  </a:lnTo>
                  <a:lnTo>
                    <a:pt x="503" y="22"/>
                  </a:lnTo>
                  <a:lnTo>
                    <a:pt x="37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58" name="Google Shape;2858;p16"/>
            <p:cNvSpPr/>
            <p:nvPr/>
          </p:nvSpPr>
          <p:spPr>
            <a:xfrm>
              <a:off x="5123750" y="30056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59" name="Google Shape;2859;p16"/>
            <p:cNvSpPr/>
            <p:nvPr/>
          </p:nvSpPr>
          <p:spPr>
            <a:xfrm>
              <a:off x="5135275" y="3009263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60" name="Google Shape;2860;p16"/>
            <p:cNvSpPr/>
            <p:nvPr/>
          </p:nvSpPr>
          <p:spPr>
            <a:xfrm>
              <a:off x="5146250" y="30124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61" name="Google Shape;2861;p16"/>
            <p:cNvSpPr/>
            <p:nvPr/>
          </p:nvSpPr>
          <p:spPr>
            <a:xfrm>
              <a:off x="5157225" y="3015538"/>
              <a:ext cx="7875" cy="16775"/>
            </a:xfrm>
            <a:custGeom>
              <a:avLst/>
              <a:gdLst/>
              <a:ahLst/>
              <a:cxnLst/>
              <a:rect l="l" t="t" r="r" b="b"/>
              <a:pathLst>
                <a:path w="315" h="671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70"/>
                  </a:lnTo>
                  <a:lnTo>
                    <a:pt x="31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62" name="Google Shape;2862;p16"/>
            <p:cNvSpPr/>
            <p:nvPr/>
          </p:nvSpPr>
          <p:spPr>
            <a:xfrm>
              <a:off x="5164025" y="30186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319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63" name="Google Shape;2863;p16"/>
            <p:cNvSpPr/>
            <p:nvPr/>
          </p:nvSpPr>
          <p:spPr>
            <a:xfrm>
              <a:off x="5179200" y="30218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64" name="Google Shape;2864;p16"/>
            <p:cNvSpPr/>
            <p:nvPr/>
          </p:nvSpPr>
          <p:spPr>
            <a:xfrm>
              <a:off x="5190700" y="30249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65" name="Google Shape;2865;p16"/>
            <p:cNvSpPr/>
            <p:nvPr/>
          </p:nvSpPr>
          <p:spPr>
            <a:xfrm>
              <a:off x="4514875" y="2959563"/>
              <a:ext cx="613600" cy="522600"/>
            </a:xfrm>
            <a:custGeom>
              <a:avLst/>
              <a:gdLst/>
              <a:ahLst/>
              <a:cxnLst/>
              <a:rect l="l" t="t" r="r" b="b"/>
              <a:pathLst>
                <a:path w="24544" h="20904" extrusionOk="0">
                  <a:moveTo>
                    <a:pt x="16237" y="4709"/>
                  </a:moveTo>
                  <a:lnTo>
                    <a:pt x="5629" y="15338"/>
                  </a:lnTo>
                  <a:lnTo>
                    <a:pt x="3746" y="7826"/>
                  </a:lnTo>
                  <a:lnTo>
                    <a:pt x="16237" y="4709"/>
                  </a:lnTo>
                  <a:close/>
                  <a:moveTo>
                    <a:pt x="24544" y="1"/>
                  </a:moveTo>
                  <a:lnTo>
                    <a:pt x="1" y="6153"/>
                  </a:lnTo>
                  <a:lnTo>
                    <a:pt x="3683" y="20904"/>
                  </a:lnTo>
                  <a:lnTo>
                    <a:pt x="24544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66" name="Google Shape;2866;p16"/>
            <p:cNvSpPr/>
            <p:nvPr/>
          </p:nvSpPr>
          <p:spPr>
            <a:xfrm>
              <a:off x="4592300" y="2960088"/>
              <a:ext cx="536175" cy="522075"/>
            </a:xfrm>
            <a:custGeom>
              <a:avLst/>
              <a:gdLst/>
              <a:ahLst/>
              <a:cxnLst/>
              <a:rect l="l" t="t" r="r" b="b"/>
              <a:pathLst>
                <a:path w="21447" h="20883" extrusionOk="0">
                  <a:moveTo>
                    <a:pt x="21447" y="1"/>
                  </a:moveTo>
                  <a:lnTo>
                    <a:pt x="17534" y="963"/>
                  </a:lnTo>
                  <a:lnTo>
                    <a:pt x="0" y="18518"/>
                  </a:lnTo>
                  <a:lnTo>
                    <a:pt x="586" y="20883"/>
                  </a:lnTo>
                  <a:lnTo>
                    <a:pt x="21447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67" name="Google Shape;2867;p16"/>
            <p:cNvSpPr/>
            <p:nvPr/>
          </p:nvSpPr>
          <p:spPr>
            <a:xfrm>
              <a:off x="4600150" y="2960088"/>
              <a:ext cx="528325" cy="522075"/>
            </a:xfrm>
            <a:custGeom>
              <a:avLst/>
              <a:gdLst/>
              <a:ahLst/>
              <a:cxnLst/>
              <a:rect l="l" t="t" r="r" b="b"/>
              <a:pathLst>
                <a:path w="21133" h="20883" extrusionOk="0">
                  <a:moveTo>
                    <a:pt x="21133" y="1"/>
                  </a:moveTo>
                  <a:lnTo>
                    <a:pt x="19375" y="440"/>
                  </a:lnTo>
                  <a:lnTo>
                    <a:pt x="0" y="19795"/>
                  </a:lnTo>
                  <a:lnTo>
                    <a:pt x="272" y="20883"/>
                  </a:lnTo>
                  <a:lnTo>
                    <a:pt x="21133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68" name="Google Shape;2868;p16"/>
            <p:cNvSpPr/>
            <p:nvPr/>
          </p:nvSpPr>
          <p:spPr>
            <a:xfrm>
              <a:off x="4531100" y="3108663"/>
              <a:ext cx="8375" cy="24075"/>
            </a:xfrm>
            <a:custGeom>
              <a:avLst/>
              <a:gdLst/>
              <a:ahLst/>
              <a:cxnLst/>
              <a:rect l="l" t="t" r="r" b="b"/>
              <a:pathLst>
                <a:path w="335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69" name="Google Shape;2869;p16"/>
            <p:cNvSpPr/>
            <p:nvPr/>
          </p:nvSpPr>
          <p:spPr>
            <a:xfrm>
              <a:off x="4541550" y="31060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70" name="Google Shape;2870;p16"/>
            <p:cNvSpPr/>
            <p:nvPr/>
          </p:nvSpPr>
          <p:spPr>
            <a:xfrm>
              <a:off x="4551500" y="31034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71" name="Google Shape;2871;p16"/>
            <p:cNvSpPr/>
            <p:nvPr/>
          </p:nvSpPr>
          <p:spPr>
            <a:xfrm>
              <a:off x="4561425" y="3100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72" name="Google Shape;2872;p16"/>
            <p:cNvSpPr/>
            <p:nvPr/>
          </p:nvSpPr>
          <p:spPr>
            <a:xfrm>
              <a:off x="4571375" y="3098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73" name="Google Shape;2873;p16"/>
            <p:cNvSpPr/>
            <p:nvPr/>
          </p:nvSpPr>
          <p:spPr>
            <a:xfrm>
              <a:off x="4581825" y="3095588"/>
              <a:ext cx="8925" cy="24075"/>
            </a:xfrm>
            <a:custGeom>
              <a:avLst/>
              <a:gdLst/>
              <a:ahLst/>
              <a:cxnLst/>
              <a:rect l="l" t="t" r="r" b="b"/>
              <a:pathLst>
                <a:path w="357" h="963" extrusionOk="0">
                  <a:moveTo>
                    <a:pt x="126" y="0"/>
                  </a:moveTo>
                  <a:lnTo>
                    <a:pt x="1" y="21"/>
                  </a:lnTo>
                  <a:lnTo>
                    <a:pt x="252" y="963"/>
                  </a:lnTo>
                  <a:lnTo>
                    <a:pt x="357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74" name="Google Shape;2874;p16"/>
            <p:cNvSpPr/>
            <p:nvPr/>
          </p:nvSpPr>
          <p:spPr>
            <a:xfrm>
              <a:off x="4592825" y="3092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75" name="Google Shape;2875;p16"/>
            <p:cNvSpPr/>
            <p:nvPr/>
          </p:nvSpPr>
          <p:spPr>
            <a:xfrm>
              <a:off x="4602750" y="309086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05" y="1"/>
                  </a:moveTo>
                  <a:lnTo>
                    <a:pt x="1" y="22"/>
                  </a:lnTo>
                  <a:lnTo>
                    <a:pt x="105" y="482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76" name="Google Shape;2876;p16"/>
            <p:cNvSpPr/>
            <p:nvPr/>
          </p:nvSpPr>
          <p:spPr>
            <a:xfrm>
              <a:off x="4612700" y="3087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77" name="Google Shape;2877;p16"/>
            <p:cNvSpPr/>
            <p:nvPr/>
          </p:nvSpPr>
          <p:spPr>
            <a:xfrm>
              <a:off x="4622100" y="3085638"/>
              <a:ext cx="6325" cy="12575"/>
            </a:xfrm>
            <a:custGeom>
              <a:avLst/>
              <a:gdLst/>
              <a:ahLst/>
              <a:cxnLst/>
              <a:rect l="l" t="t" r="r" b="b"/>
              <a:pathLst>
                <a:path w="253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78" name="Google Shape;2878;p16"/>
            <p:cNvSpPr/>
            <p:nvPr/>
          </p:nvSpPr>
          <p:spPr>
            <a:xfrm>
              <a:off x="4633100" y="3083013"/>
              <a:ext cx="8925" cy="24625"/>
            </a:xfrm>
            <a:custGeom>
              <a:avLst/>
              <a:gdLst/>
              <a:ahLst/>
              <a:cxnLst/>
              <a:rect l="l" t="t" r="r" b="b"/>
              <a:pathLst>
                <a:path w="357" h="985" extrusionOk="0">
                  <a:moveTo>
                    <a:pt x="105" y="1"/>
                  </a:moveTo>
                  <a:lnTo>
                    <a:pt x="0" y="43"/>
                  </a:lnTo>
                  <a:lnTo>
                    <a:pt x="231" y="984"/>
                  </a:lnTo>
                  <a:lnTo>
                    <a:pt x="35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79" name="Google Shape;2879;p16"/>
            <p:cNvSpPr/>
            <p:nvPr/>
          </p:nvSpPr>
          <p:spPr>
            <a:xfrm>
              <a:off x="4643550" y="3079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80" name="Google Shape;2880;p16"/>
            <p:cNvSpPr/>
            <p:nvPr/>
          </p:nvSpPr>
          <p:spPr>
            <a:xfrm>
              <a:off x="4653500" y="3078313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81" name="Google Shape;2881;p16"/>
            <p:cNvSpPr/>
            <p:nvPr/>
          </p:nvSpPr>
          <p:spPr>
            <a:xfrm>
              <a:off x="4663425" y="3075713"/>
              <a:ext cx="5800" cy="12050"/>
            </a:xfrm>
            <a:custGeom>
              <a:avLst/>
              <a:gdLst/>
              <a:ahLst/>
              <a:cxnLst/>
              <a:rect l="l" t="t" r="r" b="b"/>
              <a:pathLst>
                <a:path w="232" h="482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481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82" name="Google Shape;2882;p16"/>
            <p:cNvSpPr/>
            <p:nvPr/>
          </p:nvSpPr>
          <p:spPr>
            <a:xfrm>
              <a:off x="4673375" y="307308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83" name="Google Shape;2883;p16"/>
            <p:cNvSpPr/>
            <p:nvPr/>
          </p:nvSpPr>
          <p:spPr>
            <a:xfrm>
              <a:off x="4684350" y="3069938"/>
              <a:ext cx="8400" cy="24100"/>
            </a:xfrm>
            <a:custGeom>
              <a:avLst/>
              <a:gdLst/>
              <a:ahLst/>
              <a:cxnLst/>
              <a:rect l="l" t="t" r="r" b="b"/>
              <a:pathLst>
                <a:path w="336" h="964" extrusionOk="0">
                  <a:moveTo>
                    <a:pt x="105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3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84" name="Google Shape;2884;p16"/>
            <p:cNvSpPr/>
            <p:nvPr/>
          </p:nvSpPr>
          <p:spPr>
            <a:xfrm>
              <a:off x="4694825" y="30673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85" name="Google Shape;2885;p16"/>
            <p:cNvSpPr/>
            <p:nvPr/>
          </p:nvSpPr>
          <p:spPr>
            <a:xfrm>
              <a:off x="4704750" y="30652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86" name="Google Shape;2886;p16"/>
            <p:cNvSpPr/>
            <p:nvPr/>
          </p:nvSpPr>
          <p:spPr>
            <a:xfrm>
              <a:off x="4714700" y="30626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87" name="Google Shape;2887;p16"/>
            <p:cNvSpPr/>
            <p:nvPr/>
          </p:nvSpPr>
          <p:spPr>
            <a:xfrm>
              <a:off x="4724625" y="30600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06" y="0"/>
                  </a:moveTo>
                  <a:lnTo>
                    <a:pt x="1" y="21"/>
                  </a:lnTo>
                  <a:lnTo>
                    <a:pt x="106" y="502"/>
                  </a:lnTo>
                  <a:lnTo>
                    <a:pt x="231" y="461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88" name="Google Shape;2888;p16"/>
            <p:cNvSpPr/>
            <p:nvPr/>
          </p:nvSpPr>
          <p:spPr>
            <a:xfrm>
              <a:off x="4735100" y="3057388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0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89" name="Google Shape;2889;p16"/>
            <p:cNvSpPr/>
            <p:nvPr/>
          </p:nvSpPr>
          <p:spPr>
            <a:xfrm>
              <a:off x="4746075" y="30547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1" y="21"/>
                  </a:lnTo>
                  <a:lnTo>
                    <a:pt x="105" y="502"/>
                  </a:lnTo>
                  <a:lnTo>
                    <a:pt x="231" y="460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90" name="Google Shape;2890;p16"/>
            <p:cNvSpPr/>
            <p:nvPr/>
          </p:nvSpPr>
          <p:spPr>
            <a:xfrm>
              <a:off x="4755500" y="3052688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91" name="Google Shape;2891;p16"/>
            <p:cNvSpPr/>
            <p:nvPr/>
          </p:nvSpPr>
          <p:spPr>
            <a:xfrm>
              <a:off x="4765450" y="305006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43"/>
                  </a:lnTo>
                  <a:lnTo>
                    <a:pt x="126" y="503"/>
                  </a:lnTo>
                  <a:lnTo>
                    <a:pt x="25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92" name="Google Shape;2892;p16"/>
            <p:cNvSpPr/>
            <p:nvPr/>
          </p:nvSpPr>
          <p:spPr>
            <a:xfrm>
              <a:off x="4775900" y="30469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1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93" name="Google Shape;2893;p16"/>
            <p:cNvSpPr/>
            <p:nvPr/>
          </p:nvSpPr>
          <p:spPr>
            <a:xfrm>
              <a:off x="4786350" y="30443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7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7" y="942"/>
                  </a:lnTo>
                  <a:lnTo>
                    <a:pt x="127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94" name="Google Shape;2894;p16"/>
            <p:cNvSpPr/>
            <p:nvPr/>
          </p:nvSpPr>
          <p:spPr>
            <a:xfrm>
              <a:off x="4796825" y="3041688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2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95" name="Google Shape;2895;p16"/>
            <p:cNvSpPr/>
            <p:nvPr/>
          </p:nvSpPr>
          <p:spPr>
            <a:xfrm>
              <a:off x="4806750" y="30396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7" y="0"/>
                  </a:moveTo>
                  <a:lnTo>
                    <a:pt x="1" y="21"/>
                  </a:lnTo>
                  <a:lnTo>
                    <a:pt x="127" y="502"/>
                  </a:lnTo>
                  <a:lnTo>
                    <a:pt x="231" y="461"/>
                  </a:lnTo>
                  <a:lnTo>
                    <a:pt x="127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96" name="Google Shape;2896;p16"/>
            <p:cNvSpPr/>
            <p:nvPr/>
          </p:nvSpPr>
          <p:spPr>
            <a:xfrm>
              <a:off x="4816700" y="3036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97" name="Google Shape;2897;p16"/>
            <p:cNvSpPr/>
            <p:nvPr/>
          </p:nvSpPr>
          <p:spPr>
            <a:xfrm>
              <a:off x="4826650" y="30343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42"/>
                  </a:lnTo>
                  <a:lnTo>
                    <a:pt x="126" y="502"/>
                  </a:lnTo>
                  <a:lnTo>
                    <a:pt x="230" y="48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98" name="Google Shape;2898;p16"/>
            <p:cNvSpPr/>
            <p:nvPr/>
          </p:nvSpPr>
          <p:spPr>
            <a:xfrm>
              <a:off x="4837625" y="30317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99" name="Google Shape;2899;p16"/>
            <p:cNvSpPr/>
            <p:nvPr/>
          </p:nvSpPr>
          <p:spPr>
            <a:xfrm>
              <a:off x="4848075" y="30291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00" name="Google Shape;2900;p16"/>
            <p:cNvSpPr/>
            <p:nvPr/>
          </p:nvSpPr>
          <p:spPr>
            <a:xfrm>
              <a:off x="4858025" y="30265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01" name="Google Shape;2901;p16"/>
            <p:cNvSpPr/>
            <p:nvPr/>
          </p:nvSpPr>
          <p:spPr>
            <a:xfrm>
              <a:off x="4867975" y="30239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02" name="Google Shape;2902;p16"/>
            <p:cNvSpPr/>
            <p:nvPr/>
          </p:nvSpPr>
          <p:spPr>
            <a:xfrm>
              <a:off x="4877900" y="30218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1" y="43"/>
                  </a:lnTo>
                  <a:lnTo>
                    <a:pt x="105" y="503"/>
                  </a:lnTo>
                  <a:lnTo>
                    <a:pt x="231" y="48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03" name="Google Shape;2903;p16"/>
            <p:cNvSpPr/>
            <p:nvPr/>
          </p:nvSpPr>
          <p:spPr>
            <a:xfrm>
              <a:off x="4888375" y="3019213"/>
              <a:ext cx="8900" cy="24075"/>
            </a:xfrm>
            <a:custGeom>
              <a:avLst/>
              <a:gdLst/>
              <a:ahLst/>
              <a:cxnLst/>
              <a:rect l="l" t="t" r="r" b="b"/>
              <a:pathLst>
                <a:path w="356" h="963" extrusionOk="0">
                  <a:moveTo>
                    <a:pt x="126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56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04" name="Google Shape;2904;p16"/>
            <p:cNvSpPr/>
            <p:nvPr/>
          </p:nvSpPr>
          <p:spPr>
            <a:xfrm>
              <a:off x="4899350" y="30165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05" name="Google Shape;2905;p16"/>
            <p:cNvSpPr/>
            <p:nvPr/>
          </p:nvSpPr>
          <p:spPr>
            <a:xfrm>
              <a:off x="4909300" y="3013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06" name="Google Shape;2906;p16"/>
            <p:cNvSpPr/>
            <p:nvPr/>
          </p:nvSpPr>
          <p:spPr>
            <a:xfrm>
              <a:off x="4918700" y="3011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07" name="Google Shape;2907;p16"/>
            <p:cNvSpPr/>
            <p:nvPr/>
          </p:nvSpPr>
          <p:spPr>
            <a:xfrm>
              <a:off x="4928650" y="3009263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08" name="Google Shape;2908;p16"/>
            <p:cNvSpPr/>
            <p:nvPr/>
          </p:nvSpPr>
          <p:spPr>
            <a:xfrm>
              <a:off x="4939625" y="30066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1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09" name="Google Shape;2909;p16"/>
            <p:cNvSpPr/>
            <p:nvPr/>
          </p:nvSpPr>
          <p:spPr>
            <a:xfrm>
              <a:off x="4950100" y="300351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10" name="Google Shape;2910;p16"/>
            <p:cNvSpPr/>
            <p:nvPr/>
          </p:nvSpPr>
          <p:spPr>
            <a:xfrm>
              <a:off x="4960025" y="300141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26" y="1"/>
                  </a:moveTo>
                  <a:lnTo>
                    <a:pt x="1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11" name="Google Shape;2911;p16"/>
            <p:cNvSpPr/>
            <p:nvPr/>
          </p:nvSpPr>
          <p:spPr>
            <a:xfrm>
              <a:off x="4969975" y="2998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12" name="Google Shape;2912;p16"/>
            <p:cNvSpPr/>
            <p:nvPr/>
          </p:nvSpPr>
          <p:spPr>
            <a:xfrm>
              <a:off x="4979900" y="2996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13" name="Google Shape;2913;p16"/>
            <p:cNvSpPr/>
            <p:nvPr/>
          </p:nvSpPr>
          <p:spPr>
            <a:xfrm>
              <a:off x="4990900" y="2993063"/>
              <a:ext cx="8375" cy="24600"/>
            </a:xfrm>
            <a:custGeom>
              <a:avLst/>
              <a:gdLst/>
              <a:ahLst/>
              <a:cxnLst/>
              <a:rect l="l" t="t" r="r" b="b"/>
              <a:pathLst>
                <a:path w="335" h="984" extrusionOk="0">
                  <a:moveTo>
                    <a:pt x="105" y="0"/>
                  </a:moveTo>
                  <a:lnTo>
                    <a:pt x="0" y="42"/>
                  </a:lnTo>
                  <a:lnTo>
                    <a:pt x="230" y="98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14" name="Google Shape;2914;p16"/>
            <p:cNvSpPr/>
            <p:nvPr/>
          </p:nvSpPr>
          <p:spPr>
            <a:xfrm>
              <a:off x="5001350" y="2990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15" name="Google Shape;2915;p16"/>
            <p:cNvSpPr/>
            <p:nvPr/>
          </p:nvSpPr>
          <p:spPr>
            <a:xfrm>
              <a:off x="5011300" y="29883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16" name="Google Shape;2916;p16"/>
            <p:cNvSpPr/>
            <p:nvPr/>
          </p:nvSpPr>
          <p:spPr>
            <a:xfrm>
              <a:off x="5021225" y="2985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17" name="Google Shape;2917;p16"/>
            <p:cNvSpPr/>
            <p:nvPr/>
          </p:nvSpPr>
          <p:spPr>
            <a:xfrm>
              <a:off x="5031175" y="29836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18" name="Google Shape;2918;p16"/>
            <p:cNvSpPr/>
            <p:nvPr/>
          </p:nvSpPr>
          <p:spPr>
            <a:xfrm>
              <a:off x="5041625" y="29810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19" name="Google Shape;2919;p16"/>
            <p:cNvSpPr/>
            <p:nvPr/>
          </p:nvSpPr>
          <p:spPr>
            <a:xfrm>
              <a:off x="5052625" y="29778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20" name="Google Shape;2920;p16"/>
            <p:cNvSpPr/>
            <p:nvPr/>
          </p:nvSpPr>
          <p:spPr>
            <a:xfrm>
              <a:off x="5062025" y="29757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21" name="Google Shape;2921;p16"/>
            <p:cNvSpPr/>
            <p:nvPr/>
          </p:nvSpPr>
          <p:spPr>
            <a:xfrm>
              <a:off x="5071975" y="2973163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22" name="Google Shape;2922;p16"/>
            <p:cNvSpPr/>
            <p:nvPr/>
          </p:nvSpPr>
          <p:spPr>
            <a:xfrm>
              <a:off x="5081900" y="29710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23" name="Google Shape;2923;p16"/>
            <p:cNvSpPr/>
            <p:nvPr/>
          </p:nvSpPr>
          <p:spPr>
            <a:xfrm>
              <a:off x="4399263" y="2810788"/>
              <a:ext cx="815000" cy="332350"/>
            </a:xfrm>
            <a:custGeom>
              <a:avLst/>
              <a:gdLst/>
              <a:ahLst/>
              <a:cxnLst/>
              <a:rect l="l" t="t" r="r" b="b"/>
              <a:pathLst>
                <a:path w="32600" h="13294" extrusionOk="0">
                  <a:moveTo>
                    <a:pt x="1877" y="0"/>
                  </a:moveTo>
                  <a:cubicBezTo>
                    <a:pt x="1477" y="0"/>
                    <a:pt x="1106" y="256"/>
                    <a:pt x="984" y="658"/>
                  </a:cubicBezTo>
                  <a:lnTo>
                    <a:pt x="147" y="3609"/>
                  </a:lnTo>
                  <a:cubicBezTo>
                    <a:pt x="0" y="4090"/>
                    <a:pt x="272" y="4592"/>
                    <a:pt x="754" y="4738"/>
                  </a:cubicBezTo>
                  <a:lnTo>
                    <a:pt x="30507" y="13254"/>
                  </a:lnTo>
                  <a:cubicBezTo>
                    <a:pt x="30595" y="13281"/>
                    <a:pt x="30684" y="13294"/>
                    <a:pt x="30772" y="13294"/>
                  </a:cubicBezTo>
                  <a:cubicBezTo>
                    <a:pt x="31160" y="13294"/>
                    <a:pt x="31514" y="13040"/>
                    <a:pt x="31616" y="12648"/>
                  </a:cubicBezTo>
                  <a:lnTo>
                    <a:pt x="32474" y="9697"/>
                  </a:lnTo>
                  <a:cubicBezTo>
                    <a:pt x="32599" y="9216"/>
                    <a:pt x="32327" y="8714"/>
                    <a:pt x="31846" y="8567"/>
                  </a:cubicBezTo>
                  <a:lnTo>
                    <a:pt x="2114" y="31"/>
                  </a:lnTo>
                  <a:cubicBezTo>
                    <a:pt x="2035" y="10"/>
                    <a:pt x="1955" y="0"/>
                    <a:pt x="1877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24" name="Google Shape;2924;p16"/>
            <p:cNvSpPr/>
            <p:nvPr/>
          </p:nvSpPr>
          <p:spPr>
            <a:xfrm>
              <a:off x="4399263" y="2851288"/>
              <a:ext cx="805050" cy="291850"/>
            </a:xfrm>
            <a:custGeom>
              <a:avLst/>
              <a:gdLst/>
              <a:ahLst/>
              <a:cxnLst/>
              <a:rect l="l" t="t" r="r" b="b"/>
              <a:pathLst>
                <a:path w="32202" h="11674" extrusionOk="0">
                  <a:moveTo>
                    <a:pt x="712" y="1"/>
                  </a:moveTo>
                  <a:lnTo>
                    <a:pt x="147" y="1989"/>
                  </a:lnTo>
                  <a:cubicBezTo>
                    <a:pt x="0" y="2470"/>
                    <a:pt x="272" y="2972"/>
                    <a:pt x="775" y="3118"/>
                  </a:cubicBezTo>
                  <a:lnTo>
                    <a:pt x="30507" y="11634"/>
                  </a:lnTo>
                  <a:cubicBezTo>
                    <a:pt x="30595" y="11661"/>
                    <a:pt x="30684" y="11674"/>
                    <a:pt x="30772" y="11674"/>
                  </a:cubicBezTo>
                  <a:cubicBezTo>
                    <a:pt x="31160" y="11674"/>
                    <a:pt x="31514" y="11420"/>
                    <a:pt x="31616" y="11028"/>
                  </a:cubicBezTo>
                  <a:lnTo>
                    <a:pt x="32202" y="9040"/>
                  </a:lnTo>
                  <a:lnTo>
                    <a:pt x="712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25" name="Google Shape;2925;p16"/>
            <p:cNvSpPr/>
            <p:nvPr/>
          </p:nvSpPr>
          <p:spPr>
            <a:xfrm>
              <a:off x="4399788" y="2891563"/>
              <a:ext cx="793025" cy="251575"/>
            </a:xfrm>
            <a:custGeom>
              <a:avLst/>
              <a:gdLst/>
              <a:ahLst/>
              <a:cxnLst/>
              <a:rect l="l" t="t" r="r" b="b"/>
              <a:pathLst>
                <a:path w="31721" h="10063" extrusionOk="0">
                  <a:moveTo>
                    <a:pt x="251" y="1"/>
                  </a:moveTo>
                  <a:lnTo>
                    <a:pt x="126" y="378"/>
                  </a:lnTo>
                  <a:cubicBezTo>
                    <a:pt x="0" y="859"/>
                    <a:pt x="272" y="1361"/>
                    <a:pt x="754" y="1507"/>
                  </a:cubicBezTo>
                  <a:lnTo>
                    <a:pt x="30486" y="10023"/>
                  </a:lnTo>
                  <a:cubicBezTo>
                    <a:pt x="30574" y="10050"/>
                    <a:pt x="30663" y="10063"/>
                    <a:pt x="30751" y="10063"/>
                  </a:cubicBezTo>
                  <a:cubicBezTo>
                    <a:pt x="31139" y="10063"/>
                    <a:pt x="31493" y="9809"/>
                    <a:pt x="31595" y="9417"/>
                  </a:cubicBezTo>
                  <a:lnTo>
                    <a:pt x="31721" y="9040"/>
                  </a:lnTo>
                  <a:lnTo>
                    <a:pt x="251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26" name="Google Shape;2926;p16"/>
            <p:cNvSpPr/>
            <p:nvPr/>
          </p:nvSpPr>
          <p:spPr>
            <a:xfrm>
              <a:off x="4444238" y="2812588"/>
              <a:ext cx="12600" cy="33500"/>
            </a:xfrm>
            <a:custGeom>
              <a:avLst/>
              <a:gdLst/>
              <a:ahLst/>
              <a:cxnLst/>
              <a:rect l="l" t="t" r="r" b="b"/>
              <a:pathLst>
                <a:path w="504" h="1340" extrusionOk="0">
                  <a:moveTo>
                    <a:pt x="378" y="0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27" name="Google Shape;2927;p16"/>
            <p:cNvSpPr/>
            <p:nvPr/>
          </p:nvSpPr>
          <p:spPr>
            <a:xfrm>
              <a:off x="4459413" y="28152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28" name="Google Shape;2928;p16"/>
            <p:cNvSpPr/>
            <p:nvPr/>
          </p:nvSpPr>
          <p:spPr>
            <a:xfrm>
              <a:off x="4470938" y="28188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29" name="Google Shape;2929;p16"/>
            <p:cNvSpPr/>
            <p:nvPr/>
          </p:nvSpPr>
          <p:spPr>
            <a:xfrm>
              <a:off x="4489763" y="2828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30" name="Google Shape;2930;p16"/>
            <p:cNvSpPr/>
            <p:nvPr/>
          </p:nvSpPr>
          <p:spPr>
            <a:xfrm>
              <a:off x="4506488" y="28376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31" name="Google Shape;2931;p16"/>
            <p:cNvSpPr/>
            <p:nvPr/>
          </p:nvSpPr>
          <p:spPr>
            <a:xfrm>
              <a:off x="4499688" y="28282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7" y="0"/>
                  </a:moveTo>
                  <a:lnTo>
                    <a:pt x="1" y="1297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5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32" name="Google Shape;2932;p16"/>
            <p:cNvSpPr/>
            <p:nvPr/>
          </p:nvSpPr>
          <p:spPr>
            <a:xfrm>
              <a:off x="4514863" y="28314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33" name="Google Shape;2933;p16"/>
            <p:cNvSpPr/>
            <p:nvPr/>
          </p:nvSpPr>
          <p:spPr>
            <a:xfrm>
              <a:off x="4503888" y="283036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34" name="Google Shape;2934;p16"/>
            <p:cNvSpPr/>
            <p:nvPr/>
          </p:nvSpPr>
          <p:spPr>
            <a:xfrm>
              <a:off x="4536838" y="2837688"/>
              <a:ext cx="8400" cy="16775"/>
            </a:xfrm>
            <a:custGeom>
              <a:avLst/>
              <a:gdLst/>
              <a:ahLst/>
              <a:cxnLst/>
              <a:rect l="l" t="t" r="r" b="b"/>
              <a:pathLst>
                <a:path w="336" h="671" extrusionOk="0">
                  <a:moveTo>
                    <a:pt x="189" y="1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3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35" name="Google Shape;2935;p16"/>
            <p:cNvSpPr/>
            <p:nvPr/>
          </p:nvSpPr>
          <p:spPr>
            <a:xfrm>
              <a:off x="4548338" y="28408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36" name="Google Shape;2936;p16"/>
            <p:cNvSpPr/>
            <p:nvPr/>
          </p:nvSpPr>
          <p:spPr>
            <a:xfrm>
              <a:off x="4554613" y="2843963"/>
              <a:ext cx="13100" cy="33500"/>
            </a:xfrm>
            <a:custGeom>
              <a:avLst/>
              <a:gdLst/>
              <a:ahLst/>
              <a:cxnLst/>
              <a:rect l="l" t="t" r="r" b="b"/>
              <a:pathLst>
                <a:path w="524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47" y="1340"/>
                  </a:lnTo>
                  <a:lnTo>
                    <a:pt x="524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37" name="Google Shape;2937;p16"/>
            <p:cNvSpPr/>
            <p:nvPr/>
          </p:nvSpPr>
          <p:spPr>
            <a:xfrm>
              <a:off x="4570838" y="28476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38" name="Google Shape;2938;p16"/>
            <p:cNvSpPr/>
            <p:nvPr/>
          </p:nvSpPr>
          <p:spPr>
            <a:xfrm>
              <a:off x="4581288" y="2850238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39" name="Google Shape;2939;p16"/>
            <p:cNvSpPr/>
            <p:nvPr/>
          </p:nvSpPr>
          <p:spPr>
            <a:xfrm>
              <a:off x="4600663" y="2860713"/>
              <a:ext cx="7850" cy="17275"/>
            </a:xfrm>
            <a:custGeom>
              <a:avLst/>
              <a:gdLst/>
              <a:ahLst/>
              <a:cxnLst/>
              <a:rect l="l" t="t" r="r" b="b"/>
              <a:pathLst>
                <a:path w="314" h="691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40" name="Google Shape;2940;p16"/>
            <p:cNvSpPr/>
            <p:nvPr/>
          </p:nvSpPr>
          <p:spPr>
            <a:xfrm>
              <a:off x="4603788" y="28565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0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41" name="Google Shape;2941;p16"/>
            <p:cNvSpPr/>
            <p:nvPr/>
          </p:nvSpPr>
          <p:spPr>
            <a:xfrm>
              <a:off x="4610063" y="28596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42" name="Google Shape;2942;p16"/>
            <p:cNvSpPr/>
            <p:nvPr/>
          </p:nvSpPr>
          <p:spPr>
            <a:xfrm>
              <a:off x="4625763" y="28633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43" name="Google Shape;2943;p16"/>
            <p:cNvSpPr/>
            <p:nvPr/>
          </p:nvSpPr>
          <p:spPr>
            <a:xfrm>
              <a:off x="4649288" y="287796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44" name="Google Shape;2944;p16"/>
            <p:cNvSpPr/>
            <p:nvPr/>
          </p:nvSpPr>
          <p:spPr>
            <a:xfrm>
              <a:off x="4647738" y="286908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45" name="Google Shape;2945;p16"/>
            <p:cNvSpPr/>
            <p:nvPr/>
          </p:nvSpPr>
          <p:spPr>
            <a:xfrm>
              <a:off x="4659238" y="28727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46" name="Google Shape;2946;p16"/>
            <p:cNvSpPr/>
            <p:nvPr/>
          </p:nvSpPr>
          <p:spPr>
            <a:xfrm>
              <a:off x="4679638" y="28889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298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47" name="Google Shape;2947;p16"/>
            <p:cNvSpPr/>
            <p:nvPr/>
          </p:nvSpPr>
          <p:spPr>
            <a:xfrm>
              <a:off x="4681213" y="2879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48" name="Google Shape;2948;p16"/>
            <p:cNvSpPr/>
            <p:nvPr/>
          </p:nvSpPr>
          <p:spPr>
            <a:xfrm>
              <a:off x="4692188" y="288216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49" name="Google Shape;2949;p16"/>
            <p:cNvSpPr/>
            <p:nvPr/>
          </p:nvSpPr>
          <p:spPr>
            <a:xfrm>
              <a:off x="4703188" y="28852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50" name="Google Shape;2950;p16"/>
            <p:cNvSpPr/>
            <p:nvPr/>
          </p:nvSpPr>
          <p:spPr>
            <a:xfrm>
              <a:off x="4729863" y="29025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51" name="Google Shape;2951;p16"/>
            <p:cNvSpPr/>
            <p:nvPr/>
          </p:nvSpPr>
          <p:spPr>
            <a:xfrm>
              <a:off x="4720963" y="28915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52" name="Google Shape;2952;p16"/>
            <p:cNvSpPr/>
            <p:nvPr/>
          </p:nvSpPr>
          <p:spPr>
            <a:xfrm>
              <a:off x="4736663" y="2894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53" name="Google Shape;2953;p16"/>
            <p:cNvSpPr/>
            <p:nvPr/>
          </p:nvSpPr>
          <p:spPr>
            <a:xfrm>
              <a:off x="4747638" y="28978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54" name="Google Shape;2954;p16"/>
            <p:cNvSpPr/>
            <p:nvPr/>
          </p:nvSpPr>
          <p:spPr>
            <a:xfrm>
              <a:off x="4758638" y="2900988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8" y="1"/>
                  </a:moveTo>
                  <a:lnTo>
                    <a:pt x="0" y="649"/>
                  </a:lnTo>
                  <a:lnTo>
                    <a:pt x="146" y="691"/>
                  </a:lnTo>
                  <a:lnTo>
                    <a:pt x="335" y="4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55" name="Google Shape;2955;p16"/>
            <p:cNvSpPr/>
            <p:nvPr/>
          </p:nvSpPr>
          <p:spPr>
            <a:xfrm>
              <a:off x="4769613" y="29041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56" name="Google Shape;2956;p16"/>
            <p:cNvSpPr/>
            <p:nvPr/>
          </p:nvSpPr>
          <p:spPr>
            <a:xfrm>
              <a:off x="4776413" y="2907788"/>
              <a:ext cx="12575" cy="32975"/>
            </a:xfrm>
            <a:custGeom>
              <a:avLst/>
              <a:gdLst/>
              <a:ahLst/>
              <a:cxnLst/>
              <a:rect l="l" t="t" r="r" b="b"/>
              <a:pathLst>
                <a:path w="503" h="1319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19"/>
                  </a:lnTo>
                  <a:lnTo>
                    <a:pt x="503" y="21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57" name="Google Shape;2957;p16"/>
            <p:cNvSpPr/>
            <p:nvPr/>
          </p:nvSpPr>
          <p:spPr>
            <a:xfrm>
              <a:off x="4791588" y="2910413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58" name="Google Shape;2958;p16"/>
            <p:cNvSpPr/>
            <p:nvPr/>
          </p:nvSpPr>
          <p:spPr>
            <a:xfrm>
              <a:off x="4803088" y="29135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59" name="Google Shape;2959;p16"/>
            <p:cNvSpPr/>
            <p:nvPr/>
          </p:nvSpPr>
          <p:spPr>
            <a:xfrm>
              <a:off x="4814063" y="29172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60" name="Google Shape;2960;p16"/>
            <p:cNvSpPr/>
            <p:nvPr/>
          </p:nvSpPr>
          <p:spPr>
            <a:xfrm>
              <a:off x="4825063" y="29198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61" name="Google Shape;2961;p16"/>
            <p:cNvSpPr/>
            <p:nvPr/>
          </p:nvSpPr>
          <p:spPr>
            <a:xfrm>
              <a:off x="4831863" y="29234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0"/>
                  </a:moveTo>
                  <a:lnTo>
                    <a:pt x="0" y="1297"/>
                  </a:lnTo>
                  <a:lnTo>
                    <a:pt x="126" y="1339"/>
                  </a:lnTo>
                  <a:lnTo>
                    <a:pt x="502" y="42"/>
                  </a:lnTo>
                  <a:lnTo>
                    <a:pt x="356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62" name="Google Shape;2962;p16"/>
            <p:cNvSpPr/>
            <p:nvPr/>
          </p:nvSpPr>
          <p:spPr>
            <a:xfrm>
              <a:off x="4847038" y="2926613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63" name="Google Shape;2963;p16"/>
            <p:cNvSpPr/>
            <p:nvPr/>
          </p:nvSpPr>
          <p:spPr>
            <a:xfrm>
              <a:off x="4858538" y="29297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64" name="Google Shape;2964;p16"/>
            <p:cNvSpPr/>
            <p:nvPr/>
          </p:nvSpPr>
          <p:spPr>
            <a:xfrm>
              <a:off x="4844938" y="2928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65" name="Google Shape;2965;p16"/>
            <p:cNvSpPr/>
            <p:nvPr/>
          </p:nvSpPr>
          <p:spPr>
            <a:xfrm>
              <a:off x="4880513" y="29360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66" name="Google Shape;2966;p16"/>
            <p:cNvSpPr/>
            <p:nvPr/>
          </p:nvSpPr>
          <p:spPr>
            <a:xfrm>
              <a:off x="4886788" y="2939163"/>
              <a:ext cx="12575" cy="33525"/>
            </a:xfrm>
            <a:custGeom>
              <a:avLst/>
              <a:gdLst/>
              <a:ahLst/>
              <a:cxnLst/>
              <a:rect l="l" t="t" r="r" b="b"/>
              <a:pathLst>
                <a:path w="503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67" name="Google Shape;2967;p16"/>
            <p:cNvSpPr/>
            <p:nvPr/>
          </p:nvSpPr>
          <p:spPr>
            <a:xfrm>
              <a:off x="4902488" y="2942838"/>
              <a:ext cx="8375" cy="16750"/>
            </a:xfrm>
            <a:custGeom>
              <a:avLst/>
              <a:gdLst/>
              <a:ahLst/>
              <a:cxnLst/>
              <a:rect l="l" t="t" r="r" b="b"/>
              <a:pathLst>
                <a:path w="335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46" y="670"/>
                  </a:lnTo>
                  <a:lnTo>
                    <a:pt x="335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68" name="Google Shape;2968;p16"/>
            <p:cNvSpPr/>
            <p:nvPr/>
          </p:nvSpPr>
          <p:spPr>
            <a:xfrm>
              <a:off x="4929688" y="29600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50"/>
                  </a:lnTo>
                  <a:lnTo>
                    <a:pt x="146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69" name="Google Shape;2969;p16"/>
            <p:cNvSpPr/>
            <p:nvPr/>
          </p:nvSpPr>
          <p:spPr>
            <a:xfrm>
              <a:off x="4924963" y="29491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70" name="Google Shape;2970;p16"/>
            <p:cNvSpPr/>
            <p:nvPr/>
          </p:nvSpPr>
          <p:spPr>
            <a:xfrm>
              <a:off x="4935963" y="2952263"/>
              <a:ext cx="7850" cy="16750"/>
            </a:xfrm>
            <a:custGeom>
              <a:avLst/>
              <a:gdLst/>
              <a:ahLst/>
              <a:cxnLst/>
              <a:rect l="l" t="t" r="r" b="b"/>
              <a:pathLst>
                <a:path w="314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71" name="Google Shape;2971;p16"/>
            <p:cNvSpPr/>
            <p:nvPr/>
          </p:nvSpPr>
          <p:spPr>
            <a:xfrm>
              <a:off x="4942763" y="29553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2"/>
                  </a:lnTo>
                  <a:lnTo>
                    <a:pt x="356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72" name="Google Shape;2972;p16"/>
            <p:cNvSpPr/>
            <p:nvPr/>
          </p:nvSpPr>
          <p:spPr>
            <a:xfrm>
              <a:off x="4957913" y="29585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6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73" name="Google Shape;2973;p16"/>
            <p:cNvSpPr/>
            <p:nvPr/>
          </p:nvSpPr>
          <p:spPr>
            <a:xfrm>
              <a:off x="4968913" y="29611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74" name="Google Shape;2974;p16"/>
            <p:cNvSpPr/>
            <p:nvPr/>
          </p:nvSpPr>
          <p:spPr>
            <a:xfrm>
              <a:off x="4980413" y="2964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75" name="Google Shape;2975;p16"/>
            <p:cNvSpPr/>
            <p:nvPr/>
          </p:nvSpPr>
          <p:spPr>
            <a:xfrm>
              <a:off x="4991413" y="2967938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76" name="Google Shape;2976;p16"/>
            <p:cNvSpPr/>
            <p:nvPr/>
          </p:nvSpPr>
          <p:spPr>
            <a:xfrm>
              <a:off x="4997688" y="29710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0" y="1298"/>
                  </a:lnTo>
                  <a:lnTo>
                    <a:pt x="147" y="1339"/>
                  </a:lnTo>
                  <a:lnTo>
                    <a:pt x="502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77" name="Google Shape;2977;p16"/>
            <p:cNvSpPr/>
            <p:nvPr/>
          </p:nvSpPr>
          <p:spPr>
            <a:xfrm>
              <a:off x="5013363" y="29742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78" name="Google Shape;2978;p16"/>
            <p:cNvSpPr/>
            <p:nvPr/>
          </p:nvSpPr>
          <p:spPr>
            <a:xfrm>
              <a:off x="5024363" y="29773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79" name="Google Shape;2979;p16"/>
            <p:cNvSpPr/>
            <p:nvPr/>
          </p:nvSpPr>
          <p:spPr>
            <a:xfrm>
              <a:off x="5035863" y="2981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80" name="Google Shape;2980;p16"/>
            <p:cNvSpPr/>
            <p:nvPr/>
          </p:nvSpPr>
          <p:spPr>
            <a:xfrm>
              <a:off x="5046838" y="29836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81" name="Google Shape;2981;p16"/>
            <p:cNvSpPr/>
            <p:nvPr/>
          </p:nvSpPr>
          <p:spPr>
            <a:xfrm>
              <a:off x="5052613" y="2986763"/>
              <a:ext cx="13100" cy="33525"/>
            </a:xfrm>
            <a:custGeom>
              <a:avLst/>
              <a:gdLst/>
              <a:ahLst/>
              <a:cxnLst/>
              <a:rect l="l" t="t" r="r" b="b"/>
              <a:pathLst>
                <a:path w="524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47" y="1340"/>
                  </a:lnTo>
                  <a:lnTo>
                    <a:pt x="52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82" name="Google Shape;2982;p16"/>
            <p:cNvSpPr/>
            <p:nvPr/>
          </p:nvSpPr>
          <p:spPr>
            <a:xfrm>
              <a:off x="5068813" y="29904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83" name="Google Shape;2983;p16"/>
            <p:cNvSpPr/>
            <p:nvPr/>
          </p:nvSpPr>
          <p:spPr>
            <a:xfrm>
              <a:off x="5079813" y="29935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50"/>
                  </a:lnTo>
                  <a:lnTo>
                    <a:pt x="126" y="671"/>
                  </a:lnTo>
                  <a:lnTo>
                    <a:pt x="314" y="2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84" name="Google Shape;2984;p16"/>
            <p:cNvSpPr/>
            <p:nvPr/>
          </p:nvSpPr>
          <p:spPr>
            <a:xfrm>
              <a:off x="5090788" y="29961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85" name="Google Shape;2985;p16"/>
            <p:cNvSpPr/>
            <p:nvPr/>
          </p:nvSpPr>
          <p:spPr>
            <a:xfrm>
              <a:off x="5102288" y="29998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68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6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86" name="Google Shape;2986;p16"/>
            <p:cNvSpPr/>
            <p:nvPr/>
          </p:nvSpPr>
          <p:spPr>
            <a:xfrm>
              <a:off x="5108563" y="3002988"/>
              <a:ext cx="12600" cy="32975"/>
            </a:xfrm>
            <a:custGeom>
              <a:avLst/>
              <a:gdLst/>
              <a:ahLst/>
              <a:cxnLst/>
              <a:rect l="l" t="t" r="r" b="b"/>
              <a:pathLst>
                <a:path w="504" h="1319" extrusionOk="0">
                  <a:moveTo>
                    <a:pt x="378" y="1"/>
                  </a:moveTo>
                  <a:lnTo>
                    <a:pt x="1" y="1298"/>
                  </a:lnTo>
                  <a:lnTo>
                    <a:pt x="126" y="1319"/>
                  </a:lnTo>
                  <a:lnTo>
                    <a:pt x="503" y="22"/>
                  </a:lnTo>
                  <a:lnTo>
                    <a:pt x="37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87" name="Google Shape;2987;p16"/>
            <p:cNvSpPr/>
            <p:nvPr/>
          </p:nvSpPr>
          <p:spPr>
            <a:xfrm>
              <a:off x="5123738" y="30056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88" name="Google Shape;2988;p16"/>
            <p:cNvSpPr/>
            <p:nvPr/>
          </p:nvSpPr>
          <p:spPr>
            <a:xfrm>
              <a:off x="5135263" y="3009263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89" name="Google Shape;2989;p16"/>
            <p:cNvSpPr/>
            <p:nvPr/>
          </p:nvSpPr>
          <p:spPr>
            <a:xfrm>
              <a:off x="5146238" y="30124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90" name="Google Shape;2990;p16"/>
            <p:cNvSpPr/>
            <p:nvPr/>
          </p:nvSpPr>
          <p:spPr>
            <a:xfrm>
              <a:off x="5157213" y="3015538"/>
              <a:ext cx="7875" cy="16775"/>
            </a:xfrm>
            <a:custGeom>
              <a:avLst/>
              <a:gdLst/>
              <a:ahLst/>
              <a:cxnLst/>
              <a:rect l="l" t="t" r="r" b="b"/>
              <a:pathLst>
                <a:path w="315" h="671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70"/>
                  </a:lnTo>
                  <a:lnTo>
                    <a:pt x="31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91" name="Google Shape;2991;p16"/>
            <p:cNvSpPr/>
            <p:nvPr/>
          </p:nvSpPr>
          <p:spPr>
            <a:xfrm>
              <a:off x="5164013" y="30186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319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92" name="Google Shape;2992;p16"/>
            <p:cNvSpPr/>
            <p:nvPr/>
          </p:nvSpPr>
          <p:spPr>
            <a:xfrm>
              <a:off x="5179188" y="30218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93" name="Google Shape;2993;p16"/>
            <p:cNvSpPr/>
            <p:nvPr/>
          </p:nvSpPr>
          <p:spPr>
            <a:xfrm>
              <a:off x="5190688" y="30249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94" name="Google Shape;2994;p16"/>
            <p:cNvSpPr/>
            <p:nvPr/>
          </p:nvSpPr>
          <p:spPr>
            <a:xfrm>
              <a:off x="4514863" y="2959563"/>
              <a:ext cx="613600" cy="522600"/>
            </a:xfrm>
            <a:custGeom>
              <a:avLst/>
              <a:gdLst/>
              <a:ahLst/>
              <a:cxnLst/>
              <a:rect l="l" t="t" r="r" b="b"/>
              <a:pathLst>
                <a:path w="24544" h="20904" extrusionOk="0">
                  <a:moveTo>
                    <a:pt x="16237" y="4709"/>
                  </a:moveTo>
                  <a:lnTo>
                    <a:pt x="5629" y="15338"/>
                  </a:lnTo>
                  <a:lnTo>
                    <a:pt x="3746" y="7826"/>
                  </a:lnTo>
                  <a:lnTo>
                    <a:pt x="16237" y="4709"/>
                  </a:lnTo>
                  <a:close/>
                  <a:moveTo>
                    <a:pt x="24544" y="1"/>
                  </a:moveTo>
                  <a:lnTo>
                    <a:pt x="1" y="6153"/>
                  </a:lnTo>
                  <a:lnTo>
                    <a:pt x="3683" y="20904"/>
                  </a:lnTo>
                  <a:lnTo>
                    <a:pt x="24544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95" name="Google Shape;2995;p16"/>
            <p:cNvSpPr/>
            <p:nvPr/>
          </p:nvSpPr>
          <p:spPr>
            <a:xfrm>
              <a:off x="4592288" y="2960088"/>
              <a:ext cx="536175" cy="522075"/>
            </a:xfrm>
            <a:custGeom>
              <a:avLst/>
              <a:gdLst/>
              <a:ahLst/>
              <a:cxnLst/>
              <a:rect l="l" t="t" r="r" b="b"/>
              <a:pathLst>
                <a:path w="21447" h="20883" extrusionOk="0">
                  <a:moveTo>
                    <a:pt x="21447" y="1"/>
                  </a:moveTo>
                  <a:lnTo>
                    <a:pt x="17534" y="963"/>
                  </a:lnTo>
                  <a:lnTo>
                    <a:pt x="0" y="18518"/>
                  </a:lnTo>
                  <a:lnTo>
                    <a:pt x="586" y="20883"/>
                  </a:lnTo>
                  <a:lnTo>
                    <a:pt x="21447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96" name="Google Shape;2996;p16"/>
            <p:cNvSpPr/>
            <p:nvPr/>
          </p:nvSpPr>
          <p:spPr>
            <a:xfrm>
              <a:off x="4600138" y="2960088"/>
              <a:ext cx="528325" cy="522075"/>
            </a:xfrm>
            <a:custGeom>
              <a:avLst/>
              <a:gdLst/>
              <a:ahLst/>
              <a:cxnLst/>
              <a:rect l="l" t="t" r="r" b="b"/>
              <a:pathLst>
                <a:path w="21133" h="20883" extrusionOk="0">
                  <a:moveTo>
                    <a:pt x="21133" y="1"/>
                  </a:moveTo>
                  <a:lnTo>
                    <a:pt x="19375" y="440"/>
                  </a:lnTo>
                  <a:lnTo>
                    <a:pt x="0" y="19795"/>
                  </a:lnTo>
                  <a:lnTo>
                    <a:pt x="272" y="20883"/>
                  </a:lnTo>
                  <a:lnTo>
                    <a:pt x="21133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97" name="Google Shape;2997;p16"/>
            <p:cNvSpPr/>
            <p:nvPr/>
          </p:nvSpPr>
          <p:spPr>
            <a:xfrm>
              <a:off x="4531088" y="3108663"/>
              <a:ext cx="8375" cy="24075"/>
            </a:xfrm>
            <a:custGeom>
              <a:avLst/>
              <a:gdLst/>
              <a:ahLst/>
              <a:cxnLst/>
              <a:rect l="l" t="t" r="r" b="b"/>
              <a:pathLst>
                <a:path w="335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98" name="Google Shape;2998;p16"/>
            <p:cNvSpPr/>
            <p:nvPr/>
          </p:nvSpPr>
          <p:spPr>
            <a:xfrm>
              <a:off x="4541538" y="31060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99" name="Google Shape;2999;p16"/>
            <p:cNvSpPr/>
            <p:nvPr/>
          </p:nvSpPr>
          <p:spPr>
            <a:xfrm>
              <a:off x="4551488" y="31034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00" name="Google Shape;3000;p16"/>
            <p:cNvSpPr/>
            <p:nvPr/>
          </p:nvSpPr>
          <p:spPr>
            <a:xfrm>
              <a:off x="4561413" y="3100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01" name="Google Shape;3001;p16"/>
            <p:cNvSpPr/>
            <p:nvPr/>
          </p:nvSpPr>
          <p:spPr>
            <a:xfrm>
              <a:off x="4571363" y="3098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02" name="Google Shape;3002;p16"/>
            <p:cNvSpPr/>
            <p:nvPr/>
          </p:nvSpPr>
          <p:spPr>
            <a:xfrm>
              <a:off x="4581813" y="3095588"/>
              <a:ext cx="8925" cy="24075"/>
            </a:xfrm>
            <a:custGeom>
              <a:avLst/>
              <a:gdLst/>
              <a:ahLst/>
              <a:cxnLst/>
              <a:rect l="l" t="t" r="r" b="b"/>
              <a:pathLst>
                <a:path w="357" h="963" extrusionOk="0">
                  <a:moveTo>
                    <a:pt x="126" y="0"/>
                  </a:moveTo>
                  <a:lnTo>
                    <a:pt x="1" y="21"/>
                  </a:lnTo>
                  <a:lnTo>
                    <a:pt x="252" y="963"/>
                  </a:lnTo>
                  <a:lnTo>
                    <a:pt x="357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03" name="Google Shape;3003;p16"/>
            <p:cNvSpPr/>
            <p:nvPr/>
          </p:nvSpPr>
          <p:spPr>
            <a:xfrm>
              <a:off x="4592813" y="3092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04" name="Google Shape;3004;p16"/>
            <p:cNvSpPr/>
            <p:nvPr/>
          </p:nvSpPr>
          <p:spPr>
            <a:xfrm>
              <a:off x="4602738" y="309086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05" y="1"/>
                  </a:moveTo>
                  <a:lnTo>
                    <a:pt x="1" y="22"/>
                  </a:lnTo>
                  <a:lnTo>
                    <a:pt x="105" y="482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05" name="Google Shape;3005;p16"/>
            <p:cNvSpPr/>
            <p:nvPr/>
          </p:nvSpPr>
          <p:spPr>
            <a:xfrm>
              <a:off x="4612688" y="3087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06" name="Google Shape;3006;p16"/>
            <p:cNvSpPr/>
            <p:nvPr/>
          </p:nvSpPr>
          <p:spPr>
            <a:xfrm>
              <a:off x="4622088" y="3085638"/>
              <a:ext cx="6325" cy="12575"/>
            </a:xfrm>
            <a:custGeom>
              <a:avLst/>
              <a:gdLst/>
              <a:ahLst/>
              <a:cxnLst/>
              <a:rect l="l" t="t" r="r" b="b"/>
              <a:pathLst>
                <a:path w="253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07" name="Google Shape;3007;p16"/>
            <p:cNvSpPr/>
            <p:nvPr/>
          </p:nvSpPr>
          <p:spPr>
            <a:xfrm>
              <a:off x="4633088" y="3083013"/>
              <a:ext cx="8925" cy="24625"/>
            </a:xfrm>
            <a:custGeom>
              <a:avLst/>
              <a:gdLst/>
              <a:ahLst/>
              <a:cxnLst/>
              <a:rect l="l" t="t" r="r" b="b"/>
              <a:pathLst>
                <a:path w="357" h="985" extrusionOk="0">
                  <a:moveTo>
                    <a:pt x="105" y="1"/>
                  </a:moveTo>
                  <a:lnTo>
                    <a:pt x="0" y="43"/>
                  </a:lnTo>
                  <a:lnTo>
                    <a:pt x="231" y="984"/>
                  </a:lnTo>
                  <a:lnTo>
                    <a:pt x="35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08" name="Google Shape;3008;p16"/>
            <p:cNvSpPr/>
            <p:nvPr/>
          </p:nvSpPr>
          <p:spPr>
            <a:xfrm>
              <a:off x="4643538" y="3079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09" name="Google Shape;3009;p16"/>
            <p:cNvSpPr/>
            <p:nvPr/>
          </p:nvSpPr>
          <p:spPr>
            <a:xfrm>
              <a:off x="4653488" y="3078313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10" name="Google Shape;3010;p16"/>
            <p:cNvSpPr/>
            <p:nvPr/>
          </p:nvSpPr>
          <p:spPr>
            <a:xfrm>
              <a:off x="4663413" y="3075713"/>
              <a:ext cx="5800" cy="12050"/>
            </a:xfrm>
            <a:custGeom>
              <a:avLst/>
              <a:gdLst/>
              <a:ahLst/>
              <a:cxnLst/>
              <a:rect l="l" t="t" r="r" b="b"/>
              <a:pathLst>
                <a:path w="232" h="482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481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11" name="Google Shape;3011;p16"/>
            <p:cNvSpPr/>
            <p:nvPr/>
          </p:nvSpPr>
          <p:spPr>
            <a:xfrm>
              <a:off x="4673363" y="307308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12" name="Google Shape;3012;p16"/>
            <p:cNvSpPr/>
            <p:nvPr/>
          </p:nvSpPr>
          <p:spPr>
            <a:xfrm>
              <a:off x="4684338" y="3069938"/>
              <a:ext cx="8400" cy="24100"/>
            </a:xfrm>
            <a:custGeom>
              <a:avLst/>
              <a:gdLst/>
              <a:ahLst/>
              <a:cxnLst/>
              <a:rect l="l" t="t" r="r" b="b"/>
              <a:pathLst>
                <a:path w="336" h="964" extrusionOk="0">
                  <a:moveTo>
                    <a:pt x="105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3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13" name="Google Shape;3013;p16"/>
            <p:cNvSpPr/>
            <p:nvPr/>
          </p:nvSpPr>
          <p:spPr>
            <a:xfrm>
              <a:off x="4694813" y="30673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14" name="Google Shape;3014;p16"/>
            <p:cNvSpPr/>
            <p:nvPr/>
          </p:nvSpPr>
          <p:spPr>
            <a:xfrm>
              <a:off x="4704738" y="30652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15" name="Google Shape;3015;p16"/>
            <p:cNvSpPr/>
            <p:nvPr/>
          </p:nvSpPr>
          <p:spPr>
            <a:xfrm>
              <a:off x="4714688" y="30626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16" name="Google Shape;3016;p16"/>
            <p:cNvSpPr/>
            <p:nvPr/>
          </p:nvSpPr>
          <p:spPr>
            <a:xfrm>
              <a:off x="4724613" y="30600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06" y="0"/>
                  </a:moveTo>
                  <a:lnTo>
                    <a:pt x="1" y="21"/>
                  </a:lnTo>
                  <a:lnTo>
                    <a:pt x="106" y="502"/>
                  </a:lnTo>
                  <a:lnTo>
                    <a:pt x="231" y="461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17" name="Google Shape;3017;p16"/>
            <p:cNvSpPr/>
            <p:nvPr/>
          </p:nvSpPr>
          <p:spPr>
            <a:xfrm>
              <a:off x="4735088" y="3057388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0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18" name="Google Shape;3018;p16"/>
            <p:cNvSpPr/>
            <p:nvPr/>
          </p:nvSpPr>
          <p:spPr>
            <a:xfrm>
              <a:off x="4746063" y="30547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1" y="21"/>
                  </a:lnTo>
                  <a:lnTo>
                    <a:pt x="105" y="502"/>
                  </a:lnTo>
                  <a:lnTo>
                    <a:pt x="231" y="460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19" name="Google Shape;3019;p16"/>
            <p:cNvSpPr/>
            <p:nvPr/>
          </p:nvSpPr>
          <p:spPr>
            <a:xfrm>
              <a:off x="4755488" y="3052688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20" name="Google Shape;3020;p16"/>
            <p:cNvSpPr/>
            <p:nvPr/>
          </p:nvSpPr>
          <p:spPr>
            <a:xfrm>
              <a:off x="4765438" y="305006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43"/>
                  </a:lnTo>
                  <a:lnTo>
                    <a:pt x="126" y="503"/>
                  </a:lnTo>
                  <a:lnTo>
                    <a:pt x="25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21" name="Google Shape;3021;p16"/>
            <p:cNvSpPr/>
            <p:nvPr/>
          </p:nvSpPr>
          <p:spPr>
            <a:xfrm>
              <a:off x="4775888" y="30469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1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22" name="Google Shape;3022;p16"/>
            <p:cNvSpPr/>
            <p:nvPr/>
          </p:nvSpPr>
          <p:spPr>
            <a:xfrm>
              <a:off x="4786338" y="30443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7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7" y="942"/>
                  </a:lnTo>
                  <a:lnTo>
                    <a:pt x="127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23" name="Google Shape;3023;p16"/>
            <p:cNvSpPr/>
            <p:nvPr/>
          </p:nvSpPr>
          <p:spPr>
            <a:xfrm>
              <a:off x="4796813" y="3041688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2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24" name="Google Shape;3024;p16"/>
            <p:cNvSpPr/>
            <p:nvPr/>
          </p:nvSpPr>
          <p:spPr>
            <a:xfrm>
              <a:off x="4806738" y="30396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7" y="0"/>
                  </a:moveTo>
                  <a:lnTo>
                    <a:pt x="1" y="21"/>
                  </a:lnTo>
                  <a:lnTo>
                    <a:pt x="127" y="502"/>
                  </a:lnTo>
                  <a:lnTo>
                    <a:pt x="231" y="461"/>
                  </a:lnTo>
                  <a:lnTo>
                    <a:pt x="127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25" name="Google Shape;3025;p16"/>
            <p:cNvSpPr/>
            <p:nvPr/>
          </p:nvSpPr>
          <p:spPr>
            <a:xfrm>
              <a:off x="4816688" y="3036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26" name="Google Shape;3026;p16"/>
            <p:cNvSpPr/>
            <p:nvPr/>
          </p:nvSpPr>
          <p:spPr>
            <a:xfrm>
              <a:off x="4826638" y="30343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42"/>
                  </a:lnTo>
                  <a:lnTo>
                    <a:pt x="126" y="502"/>
                  </a:lnTo>
                  <a:lnTo>
                    <a:pt x="230" y="48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27" name="Google Shape;3027;p16"/>
            <p:cNvSpPr/>
            <p:nvPr/>
          </p:nvSpPr>
          <p:spPr>
            <a:xfrm>
              <a:off x="4837613" y="30317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28" name="Google Shape;3028;p16"/>
            <p:cNvSpPr/>
            <p:nvPr/>
          </p:nvSpPr>
          <p:spPr>
            <a:xfrm>
              <a:off x="4848063" y="30291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29" name="Google Shape;3029;p16"/>
            <p:cNvSpPr/>
            <p:nvPr/>
          </p:nvSpPr>
          <p:spPr>
            <a:xfrm>
              <a:off x="4858013" y="30265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30" name="Google Shape;3030;p16"/>
            <p:cNvSpPr/>
            <p:nvPr/>
          </p:nvSpPr>
          <p:spPr>
            <a:xfrm>
              <a:off x="4867963" y="30239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31" name="Google Shape;3031;p16"/>
            <p:cNvSpPr/>
            <p:nvPr/>
          </p:nvSpPr>
          <p:spPr>
            <a:xfrm>
              <a:off x="4877888" y="30218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1" y="43"/>
                  </a:lnTo>
                  <a:lnTo>
                    <a:pt x="105" y="503"/>
                  </a:lnTo>
                  <a:lnTo>
                    <a:pt x="231" y="48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32" name="Google Shape;3032;p16"/>
            <p:cNvSpPr/>
            <p:nvPr/>
          </p:nvSpPr>
          <p:spPr>
            <a:xfrm>
              <a:off x="4888363" y="3019213"/>
              <a:ext cx="8900" cy="24075"/>
            </a:xfrm>
            <a:custGeom>
              <a:avLst/>
              <a:gdLst/>
              <a:ahLst/>
              <a:cxnLst/>
              <a:rect l="l" t="t" r="r" b="b"/>
              <a:pathLst>
                <a:path w="356" h="963" extrusionOk="0">
                  <a:moveTo>
                    <a:pt x="126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56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33" name="Google Shape;3033;p16"/>
            <p:cNvSpPr/>
            <p:nvPr/>
          </p:nvSpPr>
          <p:spPr>
            <a:xfrm>
              <a:off x="4899338" y="30165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34" name="Google Shape;3034;p16"/>
            <p:cNvSpPr/>
            <p:nvPr/>
          </p:nvSpPr>
          <p:spPr>
            <a:xfrm>
              <a:off x="4909288" y="3013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35" name="Google Shape;3035;p16"/>
            <p:cNvSpPr/>
            <p:nvPr/>
          </p:nvSpPr>
          <p:spPr>
            <a:xfrm>
              <a:off x="4918688" y="3011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36" name="Google Shape;3036;p16"/>
            <p:cNvSpPr/>
            <p:nvPr/>
          </p:nvSpPr>
          <p:spPr>
            <a:xfrm>
              <a:off x="4928638" y="3009263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37" name="Google Shape;3037;p16"/>
            <p:cNvSpPr/>
            <p:nvPr/>
          </p:nvSpPr>
          <p:spPr>
            <a:xfrm>
              <a:off x="4939613" y="30066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1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38" name="Google Shape;3038;p16"/>
            <p:cNvSpPr/>
            <p:nvPr/>
          </p:nvSpPr>
          <p:spPr>
            <a:xfrm>
              <a:off x="4950088" y="300351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39" name="Google Shape;3039;p16"/>
            <p:cNvSpPr/>
            <p:nvPr/>
          </p:nvSpPr>
          <p:spPr>
            <a:xfrm>
              <a:off x="4960013" y="300141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26" y="1"/>
                  </a:moveTo>
                  <a:lnTo>
                    <a:pt x="1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40" name="Google Shape;3040;p16"/>
            <p:cNvSpPr/>
            <p:nvPr/>
          </p:nvSpPr>
          <p:spPr>
            <a:xfrm>
              <a:off x="4969963" y="2998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41" name="Google Shape;3041;p16"/>
            <p:cNvSpPr/>
            <p:nvPr/>
          </p:nvSpPr>
          <p:spPr>
            <a:xfrm>
              <a:off x="4979888" y="2996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42" name="Google Shape;3042;p16"/>
            <p:cNvSpPr/>
            <p:nvPr/>
          </p:nvSpPr>
          <p:spPr>
            <a:xfrm>
              <a:off x="4990888" y="2993063"/>
              <a:ext cx="8375" cy="24600"/>
            </a:xfrm>
            <a:custGeom>
              <a:avLst/>
              <a:gdLst/>
              <a:ahLst/>
              <a:cxnLst/>
              <a:rect l="l" t="t" r="r" b="b"/>
              <a:pathLst>
                <a:path w="335" h="984" extrusionOk="0">
                  <a:moveTo>
                    <a:pt x="105" y="0"/>
                  </a:moveTo>
                  <a:lnTo>
                    <a:pt x="0" y="42"/>
                  </a:lnTo>
                  <a:lnTo>
                    <a:pt x="230" y="98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43" name="Google Shape;3043;p16"/>
            <p:cNvSpPr/>
            <p:nvPr/>
          </p:nvSpPr>
          <p:spPr>
            <a:xfrm>
              <a:off x="5001338" y="2990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44" name="Google Shape;3044;p16"/>
            <p:cNvSpPr/>
            <p:nvPr/>
          </p:nvSpPr>
          <p:spPr>
            <a:xfrm>
              <a:off x="5011288" y="29883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45" name="Google Shape;3045;p16"/>
            <p:cNvSpPr/>
            <p:nvPr/>
          </p:nvSpPr>
          <p:spPr>
            <a:xfrm>
              <a:off x="5021213" y="2985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46" name="Google Shape;3046;p16"/>
            <p:cNvSpPr/>
            <p:nvPr/>
          </p:nvSpPr>
          <p:spPr>
            <a:xfrm>
              <a:off x="5031163" y="29836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47" name="Google Shape;3047;p16"/>
            <p:cNvSpPr/>
            <p:nvPr/>
          </p:nvSpPr>
          <p:spPr>
            <a:xfrm>
              <a:off x="5041613" y="29810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48" name="Google Shape;3048;p16"/>
            <p:cNvSpPr/>
            <p:nvPr/>
          </p:nvSpPr>
          <p:spPr>
            <a:xfrm>
              <a:off x="5052613" y="29778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49" name="Google Shape;3049;p16"/>
            <p:cNvSpPr/>
            <p:nvPr/>
          </p:nvSpPr>
          <p:spPr>
            <a:xfrm>
              <a:off x="5062013" y="29757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50" name="Google Shape;3050;p16"/>
            <p:cNvSpPr/>
            <p:nvPr/>
          </p:nvSpPr>
          <p:spPr>
            <a:xfrm>
              <a:off x="5071963" y="2973163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51" name="Google Shape;3051;p16"/>
            <p:cNvSpPr/>
            <p:nvPr/>
          </p:nvSpPr>
          <p:spPr>
            <a:xfrm>
              <a:off x="5081888" y="29710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3052" name="Google Shape;3052;p16"/>
          <p:cNvGrpSpPr/>
          <p:nvPr/>
        </p:nvGrpSpPr>
        <p:grpSpPr>
          <a:xfrm rot="-662724">
            <a:off x="10207432" y="-4974"/>
            <a:ext cx="742187" cy="937585"/>
            <a:chOff x="2884913" y="4249000"/>
            <a:chExt cx="431063" cy="544550"/>
          </a:xfrm>
        </p:grpSpPr>
        <p:sp>
          <p:nvSpPr>
            <p:cNvPr id="3053" name="Google Shape;3053;p16"/>
            <p:cNvSpPr/>
            <p:nvPr/>
          </p:nvSpPr>
          <p:spPr>
            <a:xfrm>
              <a:off x="2884925" y="4249000"/>
              <a:ext cx="371425" cy="498000"/>
            </a:xfrm>
            <a:custGeom>
              <a:avLst/>
              <a:gdLst/>
              <a:ahLst/>
              <a:cxnLst/>
              <a:rect l="l" t="t" r="r" b="b"/>
              <a:pathLst>
                <a:path w="14857" h="19920" extrusionOk="0">
                  <a:moveTo>
                    <a:pt x="0" y="0"/>
                  </a:moveTo>
                  <a:lnTo>
                    <a:pt x="0" y="19920"/>
                  </a:lnTo>
                  <a:lnTo>
                    <a:pt x="14856" y="19920"/>
                  </a:lnTo>
                  <a:lnTo>
                    <a:pt x="14856" y="0"/>
                  </a:ln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54" name="Google Shape;3054;p16"/>
            <p:cNvSpPr/>
            <p:nvPr/>
          </p:nvSpPr>
          <p:spPr>
            <a:xfrm>
              <a:off x="2922575" y="4299725"/>
              <a:ext cx="145975" cy="9450"/>
            </a:xfrm>
            <a:custGeom>
              <a:avLst/>
              <a:gdLst/>
              <a:ahLst/>
              <a:cxnLst/>
              <a:rect l="l" t="t" r="r" b="b"/>
              <a:pathLst>
                <a:path w="5839" h="378" extrusionOk="0">
                  <a:moveTo>
                    <a:pt x="1" y="1"/>
                  </a:moveTo>
                  <a:lnTo>
                    <a:pt x="1" y="378"/>
                  </a:lnTo>
                  <a:lnTo>
                    <a:pt x="5838" y="378"/>
                  </a:lnTo>
                  <a:lnTo>
                    <a:pt x="5838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55" name="Google Shape;3055;p16"/>
            <p:cNvSpPr/>
            <p:nvPr/>
          </p:nvSpPr>
          <p:spPr>
            <a:xfrm>
              <a:off x="2922575" y="4322750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56" name="Google Shape;3056;p16"/>
            <p:cNvSpPr/>
            <p:nvPr/>
          </p:nvSpPr>
          <p:spPr>
            <a:xfrm>
              <a:off x="2922575" y="4343150"/>
              <a:ext cx="295575" cy="9975"/>
            </a:xfrm>
            <a:custGeom>
              <a:avLst/>
              <a:gdLst/>
              <a:ahLst/>
              <a:cxnLst/>
              <a:rect l="l" t="t" r="r" b="b"/>
              <a:pathLst>
                <a:path w="11823" h="399" extrusionOk="0">
                  <a:moveTo>
                    <a:pt x="1" y="1"/>
                  </a:moveTo>
                  <a:lnTo>
                    <a:pt x="1" y="398"/>
                  </a:lnTo>
                  <a:lnTo>
                    <a:pt x="11823" y="398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57" name="Google Shape;3057;p16"/>
            <p:cNvSpPr/>
            <p:nvPr/>
          </p:nvSpPr>
          <p:spPr>
            <a:xfrm>
              <a:off x="2922575" y="4364075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58" name="Google Shape;3058;p16"/>
            <p:cNvSpPr/>
            <p:nvPr/>
          </p:nvSpPr>
          <p:spPr>
            <a:xfrm>
              <a:off x="2922575" y="4385000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59" name="Google Shape;3059;p16"/>
            <p:cNvSpPr/>
            <p:nvPr/>
          </p:nvSpPr>
          <p:spPr>
            <a:xfrm>
              <a:off x="2922575" y="4405925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60" name="Google Shape;3060;p16"/>
            <p:cNvSpPr/>
            <p:nvPr/>
          </p:nvSpPr>
          <p:spPr>
            <a:xfrm>
              <a:off x="2922575" y="4426850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61" name="Google Shape;3061;p16"/>
            <p:cNvSpPr/>
            <p:nvPr/>
          </p:nvSpPr>
          <p:spPr>
            <a:xfrm>
              <a:off x="2922575" y="4447775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62" name="Google Shape;3062;p16"/>
            <p:cNvSpPr/>
            <p:nvPr/>
          </p:nvSpPr>
          <p:spPr>
            <a:xfrm>
              <a:off x="2922575" y="4468700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63" name="Google Shape;3063;p16"/>
            <p:cNvSpPr/>
            <p:nvPr/>
          </p:nvSpPr>
          <p:spPr>
            <a:xfrm>
              <a:off x="2922575" y="4489625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64" name="Google Shape;3064;p16"/>
            <p:cNvSpPr/>
            <p:nvPr/>
          </p:nvSpPr>
          <p:spPr>
            <a:xfrm>
              <a:off x="2922575" y="4510025"/>
              <a:ext cx="295575" cy="9950"/>
            </a:xfrm>
            <a:custGeom>
              <a:avLst/>
              <a:gdLst/>
              <a:ahLst/>
              <a:cxnLst/>
              <a:rect l="l" t="t" r="r" b="b"/>
              <a:pathLst>
                <a:path w="11823" h="398" extrusionOk="0">
                  <a:moveTo>
                    <a:pt x="1" y="0"/>
                  </a:moveTo>
                  <a:lnTo>
                    <a:pt x="1" y="398"/>
                  </a:lnTo>
                  <a:lnTo>
                    <a:pt x="11823" y="398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65" name="Google Shape;3065;p16"/>
            <p:cNvSpPr/>
            <p:nvPr/>
          </p:nvSpPr>
          <p:spPr>
            <a:xfrm>
              <a:off x="2922575" y="4530950"/>
              <a:ext cx="295575" cy="9950"/>
            </a:xfrm>
            <a:custGeom>
              <a:avLst/>
              <a:gdLst/>
              <a:ahLst/>
              <a:cxnLst/>
              <a:rect l="l" t="t" r="r" b="b"/>
              <a:pathLst>
                <a:path w="11823" h="398" extrusionOk="0">
                  <a:moveTo>
                    <a:pt x="1" y="0"/>
                  </a:moveTo>
                  <a:lnTo>
                    <a:pt x="1" y="398"/>
                  </a:lnTo>
                  <a:lnTo>
                    <a:pt x="11823" y="398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66" name="Google Shape;3066;p16"/>
            <p:cNvSpPr/>
            <p:nvPr/>
          </p:nvSpPr>
          <p:spPr>
            <a:xfrm>
              <a:off x="2922575" y="4551875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67" name="Google Shape;3067;p16"/>
            <p:cNvSpPr/>
            <p:nvPr/>
          </p:nvSpPr>
          <p:spPr>
            <a:xfrm>
              <a:off x="2922575" y="4572800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68" name="Google Shape;3068;p16"/>
            <p:cNvSpPr/>
            <p:nvPr/>
          </p:nvSpPr>
          <p:spPr>
            <a:xfrm>
              <a:off x="2922575" y="4593725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69" name="Google Shape;3069;p16"/>
            <p:cNvSpPr/>
            <p:nvPr/>
          </p:nvSpPr>
          <p:spPr>
            <a:xfrm>
              <a:off x="2922575" y="4614650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70" name="Google Shape;3070;p16"/>
            <p:cNvSpPr/>
            <p:nvPr/>
          </p:nvSpPr>
          <p:spPr>
            <a:xfrm>
              <a:off x="2922575" y="4635550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8"/>
                  </a:lnTo>
                  <a:lnTo>
                    <a:pt x="11823" y="378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71" name="Google Shape;3071;p16"/>
            <p:cNvSpPr/>
            <p:nvPr/>
          </p:nvSpPr>
          <p:spPr>
            <a:xfrm>
              <a:off x="2922575" y="4656475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8"/>
                  </a:lnTo>
                  <a:lnTo>
                    <a:pt x="11823" y="378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72" name="Google Shape;3072;p16"/>
            <p:cNvSpPr/>
            <p:nvPr/>
          </p:nvSpPr>
          <p:spPr>
            <a:xfrm>
              <a:off x="3258400" y="4337850"/>
              <a:ext cx="57575" cy="66600"/>
            </a:xfrm>
            <a:custGeom>
              <a:avLst/>
              <a:gdLst/>
              <a:ahLst/>
              <a:cxnLst/>
              <a:rect l="l" t="t" r="r" b="b"/>
              <a:pathLst>
                <a:path w="2303" h="2664" extrusionOk="0">
                  <a:moveTo>
                    <a:pt x="1087" y="0"/>
                  </a:moveTo>
                  <a:cubicBezTo>
                    <a:pt x="967" y="0"/>
                    <a:pt x="858" y="67"/>
                    <a:pt x="796" y="192"/>
                  </a:cubicBezTo>
                  <a:lnTo>
                    <a:pt x="63" y="1845"/>
                  </a:lnTo>
                  <a:cubicBezTo>
                    <a:pt x="1" y="1991"/>
                    <a:pt x="63" y="2179"/>
                    <a:pt x="210" y="2242"/>
                  </a:cubicBezTo>
                  <a:lnTo>
                    <a:pt x="1089" y="2640"/>
                  </a:lnTo>
                  <a:cubicBezTo>
                    <a:pt x="1126" y="2656"/>
                    <a:pt x="1166" y="2664"/>
                    <a:pt x="1206" y="2664"/>
                  </a:cubicBezTo>
                  <a:cubicBezTo>
                    <a:pt x="1323" y="2664"/>
                    <a:pt x="1440" y="2597"/>
                    <a:pt x="1486" y="2472"/>
                  </a:cubicBezTo>
                  <a:lnTo>
                    <a:pt x="2219" y="819"/>
                  </a:lnTo>
                  <a:cubicBezTo>
                    <a:pt x="2302" y="673"/>
                    <a:pt x="2219" y="485"/>
                    <a:pt x="2072" y="422"/>
                  </a:cubicBezTo>
                  <a:lnTo>
                    <a:pt x="1214" y="24"/>
                  </a:lnTo>
                  <a:cubicBezTo>
                    <a:pt x="1172" y="8"/>
                    <a:pt x="1129" y="0"/>
                    <a:pt x="1087" y="0"/>
                  </a:cubicBezTo>
                  <a:close/>
                </a:path>
              </a:pathLst>
            </a:custGeom>
            <a:solidFill>
              <a:srgbClr val="FF7B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73" name="Google Shape;3073;p16"/>
            <p:cNvSpPr/>
            <p:nvPr/>
          </p:nvSpPr>
          <p:spPr>
            <a:xfrm>
              <a:off x="3260500" y="4357800"/>
              <a:ext cx="46575" cy="40300"/>
            </a:xfrm>
            <a:custGeom>
              <a:avLst/>
              <a:gdLst/>
              <a:ahLst/>
              <a:cxnLst/>
              <a:rect l="l" t="t" r="r" b="b"/>
              <a:pathLst>
                <a:path w="1863" h="1612" extrusionOk="0">
                  <a:moveTo>
                    <a:pt x="440" y="1"/>
                  </a:moveTo>
                  <a:lnTo>
                    <a:pt x="0" y="984"/>
                  </a:lnTo>
                  <a:lnTo>
                    <a:pt x="1444" y="1612"/>
                  </a:lnTo>
                  <a:lnTo>
                    <a:pt x="1863" y="649"/>
                  </a:lnTo>
                  <a:lnTo>
                    <a:pt x="440" y="1"/>
                  </a:lnTo>
                  <a:close/>
                </a:path>
              </a:pathLst>
            </a:custGeom>
            <a:solidFill>
              <a:srgbClr val="B2B2B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74" name="Google Shape;3074;p16"/>
            <p:cNvSpPr/>
            <p:nvPr/>
          </p:nvSpPr>
          <p:spPr>
            <a:xfrm>
              <a:off x="3099375" y="4382900"/>
              <a:ext cx="172650" cy="366200"/>
            </a:xfrm>
            <a:custGeom>
              <a:avLst/>
              <a:gdLst/>
              <a:ahLst/>
              <a:cxnLst/>
              <a:rect l="l" t="t" r="r" b="b"/>
              <a:pathLst>
                <a:path w="6906" h="14648" extrusionOk="0">
                  <a:moveTo>
                    <a:pt x="6424" y="1"/>
                  </a:moveTo>
                  <a:lnTo>
                    <a:pt x="1" y="14438"/>
                  </a:lnTo>
                  <a:lnTo>
                    <a:pt x="461" y="14647"/>
                  </a:lnTo>
                  <a:lnTo>
                    <a:pt x="6906" y="210"/>
                  </a:lnTo>
                  <a:lnTo>
                    <a:pt x="6424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75" name="Google Shape;3075;p16"/>
            <p:cNvSpPr/>
            <p:nvPr/>
          </p:nvSpPr>
          <p:spPr>
            <a:xfrm>
              <a:off x="3110900" y="4387625"/>
              <a:ext cx="173150" cy="366175"/>
            </a:xfrm>
            <a:custGeom>
              <a:avLst/>
              <a:gdLst/>
              <a:ahLst/>
              <a:cxnLst/>
              <a:rect l="l" t="t" r="r" b="b"/>
              <a:pathLst>
                <a:path w="6926" h="14647" extrusionOk="0">
                  <a:moveTo>
                    <a:pt x="6445" y="0"/>
                  </a:moveTo>
                  <a:lnTo>
                    <a:pt x="0" y="14437"/>
                  </a:lnTo>
                  <a:lnTo>
                    <a:pt x="482" y="14647"/>
                  </a:lnTo>
                  <a:lnTo>
                    <a:pt x="6926" y="209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76" name="Google Shape;3076;p16"/>
            <p:cNvSpPr/>
            <p:nvPr/>
          </p:nvSpPr>
          <p:spPr>
            <a:xfrm>
              <a:off x="3122925" y="4393375"/>
              <a:ext cx="173175" cy="366175"/>
            </a:xfrm>
            <a:custGeom>
              <a:avLst/>
              <a:gdLst/>
              <a:ahLst/>
              <a:cxnLst/>
              <a:rect l="l" t="t" r="r" b="b"/>
              <a:pathLst>
                <a:path w="6927" h="14647" extrusionOk="0">
                  <a:moveTo>
                    <a:pt x="6445" y="0"/>
                  </a:moveTo>
                  <a:lnTo>
                    <a:pt x="1" y="14417"/>
                  </a:lnTo>
                  <a:lnTo>
                    <a:pt x="482" y="14647"/>
                  </a:lnTo>
                  <a:lnTo>
                    <a:pt x="6926" y="210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77" name="Google Shape;3077;p16"/>
            <p:cNvSpPr/>
            <p:nvPr/>
          </p:nvSpPr>
          <p:spPr>
            <a:xfrm>
              <a:off x="3256325" y="4379575"/>
              <a:ext cx="43425" cy="22375"/>
            </a:xfrm>
            <a:custGeom>
              <a:avLst/>
              <a:gdLst/>
              <a:ahLst/>
              <a:cxnLst/>
              <a:rect l="l" t="t" r="r" b="b"/>
              <a:pathLst>
                <a:path w="1737" h="895" extrusionOk="0">
                  <a:moveTo>
                    <a:pt x="142" y="0"/>
                  </a:moveTo>
                  <a:cubicBezTo>
                    <a:pt x="97" y="0"/>
                    <a:pt x="58" y="24"/>
                    <a:pt x="42" y="71"/>
                  </a:cubicBezTo>
                  <a:cubicBezTo>
                    <a:pt x="0" y="134"/>
                    <a:pt x="42" y="218"/>
                    <a:pt x="105" y="238"/>
                  </a:cubicBezTo>
                  <a:lnTo>
                    <a:pt x="1548" y="887"/>
                  </a:lnTo>
                  <a:cubicBezTo>
                    <a:pt x="1564" y="892"/>
                    <a:pt x="1580" y="895"/>
                    <a:pt x="1595" y="895"/>
                  </a:cubicBezTo>
                  <a:cubicBezTo>
                    <a:pt x="1641" y="895"/>
                    <a:pt x="1684" y="871"/>
                    <a:pt x="1716" y="824"/>
                  </a:cubicBezTo>
                  <a:cubicBezTo>
                    <a:pt x="1737" y="762"/>
                    <a:pt x="1716" y="699"/>
                    <a:pt x="1653" y="657"/>
                  </a:cubicBezTo>
                  <a:lnTo>
                    <a:pt x="188" y="8"/>
                  </a:lnTo>
                  <a:cubicBezTo>
                    <a:pt x="173" y="3"/>
                    <a:pt x="157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78" name="Google Shape;3078;p16"/>
            <p:cNvSpPr/>
            <p:nvPr/>
          </p:nvSpPr>
          <p:spPr>
            <a:xfrm>
              <a:off x="3267825" y="4354475"/>
              <a:ext cx="42925" cy="22600"/>
            </a:xfrm>
            <a:custGeom>
              <a:avLst/>
              <a:gdLst/>
              <a:ahLst/>
              <a:cxnLst/>
              <a:rect l="l" t="t" r="r" b="b"/>
              <a:pathLst>
                <a:path w="1717" h="904" extrusionOk="0">
                  <a:moveTo>
                    <a:pt x="142" y="0"/>
                  </a:moveTo>
                  <a:cubicBezTo>
                    <a:pt x="90" y="0"/>
                    <a:pt x="37" y="28"/>
                    <a:pt x="21" y="92"/>
                  </a:cubicBezTo>
                  <a:cubicBezTo>
                    <a:pt x="0" y="154"/>
                    <a:pt x="21" y="217"/>
                    <a:pt x="84" y="238"/>
                  </a:cubicBezTo>
                  <a:lnTo>
                    <a:pt x="1528" y="887"/>
                  </a:lnTo>
                  <a:cubicBezTo>
                    <a:pt x="1545" y="898"/>
                    <a:pt x="1564" y="904"/>
                    <a:pt x="1583" y="904"/>
                  </a:cubicBezTo>
                  <a:cubicBezTo>
                    <a:pt x="1632" y="904"/>
                    <a:pt x="1680" y="869"/>
                    <a:pt x="1695" y="824"/>
                  </a:cubicBezTo>
                  <a:cubicBezTo>
                    <a:pt x="1716" y="761"/>
                    <a:pt x="1695" y="698"/>
                    <a:pt x="1632" y="657"/>
                  </a:cubicBezTo>
                  <a:lnTo>
                    <a:pt x="189" y="8"/>
                  </a:lnTo>
                  <a:cubicBezTo>
                    <a:pt x="174" y="3"/>
                    <a:pt x="158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79" name="Google Shape;3079;p16"/>
            <p:cNvSpPr/>
            <p:nvPr/>
          </p:nvSpPr>
          <p:spPr>
            <a:xfrm>
              <a:off x="3098350" y="4743325"/>
              <a:ext cx="36625" cy="50225"/>
            </a:xfrm>
            <a:custGeom>
              <a:avLst/>
              <a:gdLst/>
              <a:ahLst/>
              <a:cxnLst/>
              <a:rect l="l" t="t" r="r" b="b"/>
              <a:pathLst>
                <a:path w="1465" h="2009" extrusionOk="0">
                  <a:moveTo>
                    <a:pt x="21" y="0"/>
                  </a:moveTo>
                  <a:lnTo>
                    <a:pt x="0" y="2009"/>
                  </a:lnTo>
                  <a:lnTo>
                    <a:pt x="1465" y="649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EBD3B9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80" name="Google Shape;3080;p16"/>
            <p:cNvSpPr/>
            <p:nvPr/>
          </p:nvSpPr>
          <p:spPr>
            <a:xfrm>
              <a:off x="3098350" y="4781500"/>
              <a:ext cx="8375" cy="12050"/>
            </a:xfrm>
            <a:custGeom>
              <a:avLst/>
              <a:gdLst/>
              <a:ahLst/>
              <a:cxnLst/>
              <a:rect l="l" t="t" r="r" b="b"/>
              <a:pathLst>
                <a:path w="335" h="482" extrusionOk="0">
                  <a:moveTo>
                    <a:pt x="0" y="1"/>
                  </a:moveTo>
                  <a:lnTo>
                    <a:pt x="0" y="482"/>
                  </a:lnTo>
                  <a:lnTo>
                    <a:pt x="335" y="147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81" name="Google Shape;3081;p16"/>
            <p:cNvSpPr/>
            <p:nvPr/>
          </p:nvSpPr>
          <p:spPr>
            <a:xfrm>
              <a:off x="3289275" y="4343150"/>
              <a:ext cx="26700" cy="27750"/>
            </a:xfrm>
            <a:custGeom>
              <a:avLst/>
              <a:gdLst/>
              <a:ahLst/>
              <a:cxnLst/>
              <a:rect l="l" t="t" r="r" b="b"/>
              <a:pathLst>
                <a:path w="1068" h="1110" extrusionOk="0">
                  <a:moveTo>
                    <a:pt x="356" y="1"/>
                  </a:moveTo>
                  <a:lnTo>
                    <a:pt x="0" y="775"/>
                  </a:lnTo>
                  <a:lnTo>
                    <a:pt x="774" y="1110"/>
                  </a:lnTo>
                  <a:lnTo>
                    <a:pt x="984" y="607"/>
                  </a:lnTo>
                  <a:cubicBezTo>
                    <a:pt x="1067" y="461"/>
                    <a:pt x="984" y="273"/>
                    <a:pt x="837" y="210"/>
                  </a:cubicBezTo>
                  <a:lnTo>
                    <a:pt x="356" y="1"/>
                  </a:lnTo>
                  <a:close/>
                </a:path>
              </a:pathLst>
            </a:custGeom>
            <a:solidFill>
              <a:srgbClr val="FF7B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82" name="Google Shape;3082;p16"/>
            <p:cNvSpPr/>
            <p:nvPr/>
          </p:nvSpPr>
          <p:spPr>
            <a:xfrm>
              <a:off x="3278275" y="4368250"/>
              <a:ext cx="27750" cy="27750"/>
            </a:xfrm>
            <a:custGeom>
              <a:avLst/>
              <a:gdLst/>
              <a:ahLst/>
              <a:cxnLst/>
              <a:rect l="l" t="t" r="r" b="b"/>
              <a:pathLst>
                <a:path w="1110" h="1110" extrusionOk="0">
                  <a:moveTo>
                    <a:pt x="336" y="1"/>
                  </a:moveTo>
                  <a:lnTo>
                    <a:pt x="1" y="775"/>
                  </a:lnTo>
                  <a:lnTo>
                    <a:pt x="775" y="1110"/>
                  </a:lnTo>
                  <a:lnTo>
                    <a:pt x="1110" y="336"/>
                  </a:lnTo>
                  <a:lnTo>
                    <a:pt x="336" y="1"/>
                  </a:lnTo>
                  <a:close/>
                </a:path>
              </a:pathLst>
            </a:custGeom>
            <a:solidFill>
              <a:srgbClr val="B2B2B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83" name="Google Shape;3083;p16"/>
            <p:cNvSpPr/>
            <p:nvPr/>
          </p:nvSpPr>
          <p:spPr>
            <a:xfrm>
              <a:off x="3116125" y="4393375"/>
              <a:ext cx="166900" cy="360950"/>
            </a:xfrm>
            <a:custGeom>
              <a:avLst/>
              <a:gdLst/>
              <a:ahLst/>
              <a:cxnLst/>
              <a:rect l="l" t="t" r="r" b="b"/>
              <a:pathLst>
                <a:path w="6676" h="14438" extrusionOk="0">
                  <a:moveTo>
                    <a:pt x="6382" y="0"/>
                  </a:moveTo>
                  <a:lnTo>
                    <a:pt x="6299" y="189"/>
                  </a:lnTo>
                  <a:lnTo>
                    <a:pt x="0" y="14312"/>
                  </a:lnTo>
                  <a:lnTo>
                    <a:pt x="273" y="14438"/>
                  </a:lnTo>
                  <a:lnTo>
                    <a:pt x="6675" y="126"/>
                  </a:lnTo>
                  <a:lnTo>
                    <a:pt x="6382" y="0"/>
                  </a:ln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84" name="Google Shape;3084;p16"/>
            <p:cNvSpPr/>
            <p:nvPr/>
          </p:nvSpPr>
          <p:spPr>
            <a:xfrm>
              <a:off x="3122925" y="4396500"/>
              <a:ext cx="171600" cy="363050"/>
            </a:xfrm>
            <a:custGeom>
              <a:avLst/>
              <a:gdLst/>
              <a:ahLst/>
              <a:cxnLst/>
              <a:rect l="l" t="t" r="r" b="b"/>
              <a:pathLst>
                <a:path w="6864" h="14522" extrusionOk="0">
                  <a:moveTo>
                    <a:pt x="6403" y="1"/>
                  </a:moveTo>
                  <a:lnTo>
                    <a:pt x="1" y="14313"/>
                  </a:lnTo>
                  <a:lnTo>
                    <a:pt x="482" y="14522"/>
                  </a:lnTo>
                  <a:lnTo>
                    <a:pt x="6863" y="210"/>
                  </a:lnTo>
                  <a:lnTo>
                    <a:pt x="640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85" name="Google Shape;3085;p16"/>
            <p:cNvSpPr/>
            <p:nvPr/>
          </p:nvSpPr>
          <p:spPr>
            <a:xfrm>
              <a:off x="3275675" y="4387625"/>
              <a:ext cx="24700" cy="14400"/>
            </a:xfrm>
            <a:custGeom>
              <a:avLst/>
              <a:gdLst/>
              <a:ahLst/>
              <a:cxnLst/>
              <a:rect l="l" t="t" r="r" b="b"/>
              <a:pathLst>
                <a:path w="988" h="576" extrusionOk="0">
                  <a:moveTo>
                    <a:pt x="105" y="0"/>
                  </a:moveTo>
                  <a:lnTo>
                    <a:pt x="63" y="84"/>
                  </a:lnTo>
                  <a:lnTo>
                    <a:pt x="63" y="105"/>
                  </a:lnTo>
                  <a:lnTo>
                    <a:pt x="0" y="230"/>
                  </a:lnTo>
                  <a:lnTo>
                    <a:pt x="293" y="356"/>
                  </a:lnTo>
                  <a:lnTo>
                    <a:pt x="753" y="565"/>
                  </a:lnTo>
                  <a:cubicBezTo>
                    <a:pt x="773" y="573"/>
                    <a:pt x="792" y="576"/>
                    <a:pt x="809" y="576"/>
                  </a:cubicBezTo>
                  <a:cubicBezTo>
                    <a:pt x="937" y="576"/>
                    <a:pt x="987" y="390"/>
                    <a:pt x="858" y="335"/>
                  </a:cubicBezTo>
                  <a:lnTo>
                    <a:pt x="879" y="335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86" name="Google Shape;3086;p16"/>
            <p:cNvSpPr/>
            <p:nvPr/>
          </p:nvSpPr>
          <p:spPr>
            <a:xfrm>
              <a:off x="3287175" y="4362500"/>
              <a:ext cx="23575" cy="14575"/>
            </a:xfrm>
            <a:custGeom>
              <a:avLst/>
              <a:gdLst/>
              <a:ahLst/>
              <a:cxnLst/>
              <a:rect l="l" t="t" r="r" b="b"/>
              <a:pathLst>
                <a:path w="943" h="583" extrusionOk="0">
                  <a:moveTo>
                    <a:pt x="105" y="1"/>
                  </a:moveTo>
                  <a:lnTo>
                    <a:pt x="42" y="126"/>
                  </a:lnTo>
                  <a:lnTo>
                    <a:pt x="1" y="231"/>
                  </a:lnTo>
                  <a:lnTo>
                    <a:pt x="754" y="566"/>
                  </a:lnTo>
                  <a:cubicBezTo>
                    <a:pt x="771" y="577"/>
                    <a:pt x="790" y="583"/>
                    <a:pt x="809" y="583"/>
                  </a:cubicBezTo>
                  <a:cubicBezTo>
                    <a:pt x="858" y="583"/>
                    <a:pt x="906" y="548"/>
                    <a:pt x="921" y="503"/>
                  </a:cubicBezTo>
                  <a:cubicBezTo>
                    <a:pt x="942" y="440"/>
                    <a:pt x="921" y="377"/>
                    <a:pt x="858" y="336"/>
                  </a:cubicBezTo>
                  <a:lnTo>
                    <a:pt x="105" y="1"/>
                  </a:ln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87" name="Google Shape;3087;p16"/>
            <p:cNvSpPr/>
            <p:nvPr/>
          </p:nvSpPr>
          <p:spPr>
            <a:xfrm>
              <a:off x="3098350" y="4751175"/>
              <a:ext cx="36625" cy="42375"/>
            </a:xfrm>
            <a:custGeom>
              <a:avLst/>
              <a:gdLst/>
              <a:ahLst/>
              <a:cxnLst/>
              <a:rect l="l" t="t" r="r" b="b"/>
              <a:pathLst>
                <a:path w="1465" h="1695" extrusionOk="0">
                  <a:moveTo>
                    <a:pt x="711" y="0"/>
                  </a:moveTo>
                  <a:lnTo>
                    <a:pt x="0" y="1590"/>
                  </a:lnTo>
                  <a:lnTo>
                    <a:pt x="0" y="1695"/>
                  </a:lnTo>
                  <a:lnTo>
                    <a:pt x="1465" y="335"/>
                  </a:lnTo>
                  <a:lnTo>
                    <a:pt x="984" y="126"/>
                  </a:lnTo>
                  <a:lnTo>
                    <a:pt x="711" y="0"/>
                  </a:lnTo>
                  <a:close/>
                </a:path>
              </a:pathLst>
            </a:custGeom>
            <a:solidFill>
              <a:srgbClr val="EBD3B9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88" name="Google Shape;3088;p16"/>
            <p:cNvSpPr/>
            <p:nvPr/>
          </p:nvSpPr>
          <p:spPr>
            <a:xfrm>
              <a:off x="2884913" y="4249000"/>
              <a:ext cx="371425" cy="498000"/>
            </a:xfrm>
            <a:custGeom>
              <a:avLst/>
              <a:gdLst/>
              <a:ahLst/>
              <a:cxnLst/>
              <a:rect l="l" t="t" r="r" b="b"/>
              <a:pathLst>
                <a:path w="14857" h="19920" extrusionOk="0">
                  <a:moveTo>
                    <a:pt x="0" y="0"/>
                  </a:moveTo>
                  <a:lnTo>
                    <a:pt x="0" y="19920"/>
                  </a:lnTo>
                  <a:lnTo>
                    <a:pt x="14856" y="19920"/>
                  </a:lnTo>
                  <a:lnTo>
                    <a:pt x="14856" y="0"/>
                  </a:lnTo>
                  <a:close/>
                </a:path>
              </a:pathLst>
            </a:custGeom>
            <a:solidFill>
              <a:srgbClr val="F1F1F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89" name="Google Shape;3089;p16"/>
            <p:cNvSpPr/>
            <p:nvPr/>
          </p:nvSpPr>
          <p:spPr>
            <a:xfrm>
              <a:off x="2922563" y="4299725"/>
              <a:ext cx="145975" cy="9450"/>
            </a:xfrm>
            <a:custGeom>
              <a:avLst/>
              <a:gdLst/>
              <a:ahLst/>
              <a:cxnLst/>
              <a:rect l="l" t="t" r="r" b="b"/>
              <a:pathLst>
                <a:path w="5839" h="378" extrusionOk="0">
                  <a:moveTo>
                    <a:pt x="1" y="1"/>
                  </a:moveTo>
                  <a:lnTo>
                    <a:pt x="1" y="378"/>
                  </a:lnTo>
                  <a:lnTo>
                    <a:pt x="5838" y="378"/>
                  </a:lnTo>
                  <a:lnTo>
                    <a:pt x="5838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90" name="Google Shape;3090;p16"/>
            <p:cNvSpPr/>
            <p:nvPr/>
          </p:nvSpPr>
          <p:spPr>
            <a:xfrm>
              <a:off x="2922563" y="4322750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91" name="Google Shape;3091;p16"/>
            <p:cNvSpPr/>
            <p:nvPr/>
          </p:nvSpPr>
          <p:spPr>
            <a:xfrm>
              <a:off x="2922563" y="4343150"/>
              <a:ext cx="295575" cy="9975"/>
            </a:xfrm>
            <a:custGeom>
              <a:avLst/>
              <a:gdLst/>
              <a:ahLst/>
              <a:cxnLst/>
              <a:rect l="l" t="t" r="r" b="b"/>
              <a:pathLst>
                <a:path w="11823" h="399" extrusionOk="0">
                  <a:moveTo>
                    <a:pt x="1" y="1"/>
                  </a:moveTo>
                  <a:lnTo>
                    <a:pt x="1" y="398"/>
                  </a:lnTo>
                  <a:lnTo>
                    <a:pt x="11823" y="398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92" name="Google Shape;3092;p16"/>
            <p:cNvSpPr/>
            <p:nvPr/>
          </p:nvSpPr>
          <p:spPr>
            <a:xfrm>
              <a:off x="2922563" y="4364075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93" name="Google Shape;3093;p16"/>
            <p:cNvSpPr/>
            <p:nvPr/>
          </p:nvSpPr>
          <p:spPr>
            <a:xfrm>
              <a:off x="2922563" y="4385000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94" name="Google Shape;3094;p16"/>
            <p:cNvSpPr/>
            <p:nvPr/>
          </p:nvSpPr>
          <p:spPr>
            <a:xfrm>
              <a:off x="2922563" y="4405925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95" name="Google Shape;3095;p16"/>
            <p:cNvSpPr/>
            <p:nvPr/>
          </p:nvSpPr>
          <p:spPr>
            <a:xfrm>
              <a:off x="2922563" y="4426850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96" name="Google Shape;3096;p16"/>
            <p:cNvSpPr/>
            <p:nvPr/>
          </p:nvSpPr>
          <p:spPr>
            <a:xfrm>
              <a:off x="2922563" y="4447775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97" name="Google Shape;3097;p16"/>
            <p:cNvSpPr/>
            <p:nvPr/>
          </p:nvSpPr>
          <p:spPr>
            <a:xfrm>
              <a:off x="2922563" y="4468700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98" name="Google Shape;3098;p16"/>
            <p:cNvSpPr/>
            <p:nvPr/>
          </p:nvSpPr>
          <p:spPr>
            <a:xfrm>
              <a:off x="2922563" y="4489625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99" name="Google Shape;3099;p16"/>
            <p:cNvSpPr/>
            <p:nvPr/>
          </p:nvSpPr>
          <p:spPr>
            <a:xfrm>
              <a:off x="2922563" y="4510025"/>
              <a:ext cx="295575" cy="9950"/>
            </a:xfrm>
            <a:custGeom>
              <a:avLst/>
              <a:gdLst/>
              <a:ahLst/>
              <a:cxnLst/>
              <a:rect l="l" t="t" r="r" b="b"/>
              <a:pathLst>
                <a:path w="11823" h="398" extrusionOk="0">
                  <a:moveTo>
                    <a:pt x="1" y="0"/>
                  </a:moveTo>
                  <a:lnTo>
                    <a:pt x="1" y="398"/>
                  </a:lnTo>
                  <a:lnTo>
                    <a:pt x="11823" y="398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100" name="Google Shape;3100;p16"/>
            <p:cNvSpPr/>
            <p:nvPr/>
          </p:nvSpPr>
          <p:spPr>
            <a:xfrm>
              <a:off x="2922563" y="4530950"/>
              <a:ext cx="295575" cy="9950"/>
            </a:xfrm>
            <a:custGeom>
              <a:avLst/>
              <a:gdLst/>
              <a:ahLst/>
              <a:cxnLst/>
              <a:rect l="l" t="t" r="r" b="b"/>
              <a:pathLst>
                <a:path w="11823" h="398" extrusionOk="0">
                  <a:moveTo>
                    <a:pt x="1" y="0"/>
                  </a:moveTo>
                  <a:lnTo>
                    <a:pt x="1" y="398"/>
                  </a:lnTo>
                  <a:lnTo>
                    <a:pt x="11823" y="398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101" name="Google Shape;3101;p16"/>
            <p:cNvSpPr/>
            <p:nvPr/>
          </p:nvSpPr>
          <p:spPr>
            <a:xfrm>
              <a:off x="2922563" y="4551875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102" name="Google Shape;3102;p16"/>
            <p:cNvSpPr/>
            <p:nvPr/>
          </p:nvSpPr>
          <p:spPr>
            <a:xfrm>
              <a:off x="2922563" y="4572800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103" name="Google Shape;3103;p16"/>
            <p:cNvSpPr/>
            <p:nvPr/>
          </p:nvSpPr>
          <p:spPr>
            <a:xfrm>
              <a:off x="2922563" y="4593725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104" name="Google Shape;3104;p16"/>
            <p:cNvSpPr/>
            <p:nvPr/>
          </p:nvSpPr>
          <p:spPr>
            <a:xfrm>
              <a:off x="2922563" y="4614650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105" name="Google Shape;3105;p16"/>
            <p:cNvSpPr/>
            <p:nvPr/>
          </p:nvSpPr>
          <p:spPr>
            <a:xfrm>
              <a:off x="2922563" y="4635550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8"/>
                  </a:lnTo>
                  <a:lnTo>
                    <a:pt x="11823" y="378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106" name="Google Shape;3106;p16"/>
            <p:cNvSpPr/>
            <p:nvPr/>
          </p:nvSpPr>
          <p:spPr>
            <a:xfrm>
              <a:off x="2922563" y="4656475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8"/>
                  </a:lnTo>
                  <a:lnTo>
                    <a:pt x="11823" y="378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107" name="Google Shape;3107;p16"/>
            <p:cNvSpPr/>
            <p:nvPr/>
          </p:nvSpPr>
          <p:spPr>
            <a:xfrm>
              <a:off x="3258388" y="4337850"/>
              <a:ext cx="57575" cy="66600"/>
            </a:xfrm>
            <a:custGeom>
              <a:avLst/>
              <a:gdLst/>
              <a:ahLst/>
              <a:cxnLst/>
              <a:rect l="l" t="t" r="r" b="b"/>
              <a:pathLst>
                <a:path w="2303" h="2664" extrusionOk="0">
                  <a:moveTo>
                    <a:pt x="1087" y="0"/>
                  </a:moveTo>
                  <a:cubicBezTo>
                    <a:pt x="967" y="0"/>
                    <a:pt x="858" y="67"/>
                    <a:pt x="796" y="192"/>
                  </a:cubicBezTo>
                  <a:lnTo>
                    <a:pt x="63" y="1845"/>
                  </a:lnTo>
                  <a:cubicBezTo>
                    <a:pt x="1" y="1991"/>
                    <a:pt x="63" y="2179"/>
                    <a:pt x="210" y="2242"/>
                  </a:cubicBezTo>
                  <a:lnTo>
                    <a:pt x="1089" y="2640"/>
                  </a:lnTo>
                  <a:cubicBezTo>
                    <a:pt x="1126" y="2656"/>
                    <a:pt x="1166" y="2664"/>
                    <a:pt x="1206" y="2664"/>
                  </a:cubicBezTo>
                  <a:cubicBezTo>
                    <a:pt x="1323" y="2664"/>
                    <a:pt x="1440" y="2597"/>
                    <a:pt x="1486" y="2472"/>
                  </a:cubicBezTo>
                  <a:lnTo>
                    <a:pt x="2219" y="819"/>
                  </a:lnTo>
                  <a:cubicBezTo>
                    <a:pt x="2302" y="673"/>
                    <a:pt x="2219" y="485"/>
                    <a:pt x="2072" y="422"/>
                  </a:cubicBezTo>
                  <a:lnTo>
                    <a:pt x="1214" y="24"/>
                  </a:lnTo>
                  <a:cubicBezTo>
                    <a:pt x="1172" y="8"/>
                    <a:pt x="1129" y="0"/>
                    <a:pt x="108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108" name="Google Shape;3108;p16"/>
            <p:cNvSpPr/>
            <p:nvPr/>
          </p:nvSpPr>
          <p:spPr>
            <a:xfrm>
              <a:off x="3260488" y="4357800"/>
              <a:ext cx="46575" cy="40300"/>
            </a:xfrm>
            <a:custGeom>
              <a:avLst/>
              <a:gdLst/>
              <a:ahLst/>
              <a:cxnLst/>
              <a:rect l="l" t="t" r="r" b="b"/>
              <a:pathLst>
                <a:path w="1863" h="1612" extrusionOk="0">
                  <a:moveTo>
                    <a:pt x="440" y="1"/>
                  </a:moveTo>
                  <a:lnTo>
                    <a:pt x="0" y="984"/>
                  </a:lnTo>
                  <a:lnTo>
                    <a:pt x="1444" y="1612"/>
                  </a:lnTo>
                  <a:lnTo>
                    <a:pt x="1863" y="649"/>
                  </a:lnTo>
                  <a:lnTo>
                    <a:pt x="440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109" name="Google Shape;3109;p16"/>
            <p:cNvSpPr/>
            <p:nvPr/>
          </p:nvSpPr>
          <p:spPr>
            <a:xfrm>
              <a:off x="3099363" y="4382900"/>
              <a:ext cx="172650" cy="366200"/>
            </a:xfrm>
            <a:custGeom>
              <a:avLst/>
              <a:gdLst/>
              <a:ahLst/>
              <a:cxnLst/>
              <a:rect l="l" t="t" r="r" b="b"/>
              <a:pathLst>
                <a:path w="6906" h="14648" extrusionOk="0">
                  <a:moveTo>
                    <a:pt x="6424" y="1"/>
                  </a:moveTo>
                  <a:lnTo>
                    <a:pt x="1" y="14438"/>
                  </a:lnTo>
                  <a:lnTo>
                    <a:pt x="461" y="14647"/>
                  </a:lnTo>
                  <a:lnTo>
                    <a:pt x="6906" y="210"/>
                  </a:lnTo>
                  <a:lnTo>
                    <a:pt x="6424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110" name="Google Shape;3110;p16"/>
            <p:cNvSpPr/>
            <p:nvPr/>
          </p:nvSpPr>
          <p:spPr>
            <a:xfrm>
              <a:off x="3110888" y="4387625"/>
              <a:ext cx="173150" cy="366175"/>
            </a:xfrm>
            <a:custGeom>
              <a:avLst/>
              <a:gdLst/>
              <a:ahLst/>
              <a:cxnLst/>
              <a:rect l="l" t="t" r="r" b="b"/>
              <a:pathLst>
                <a:path w="6926" h="14647" extrusionOk="0">
                  <a:moveTo>
                    <a:pt x="6445" y="0"/>
                  </a:moveTo>
                  <a:lnTo>
                    <a:pt x="0" y="14437"/>
                  </a:lnTo>
                  <a:lnTo>
                    <a:pt x="482" y="14647"/>
                  </a:lnTo>
                  <a:lnTo>
                    <a:pt x="6926" y="209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111" name="Google Shape;3111;p16"/>
            <p:cNvSpPr/>
            <p:nvPr/>
          </p:nvSpPr>
          <p:spPr>
            <a:xfrm>
              <a:off x="3122913" y="4393375"/>
              <a:ext cx="173175" cy="366175"/>
            </a:xfrm>
            <a:custGeom>
              <a:avLst/>
              <a:gdLst/>
              <a:ahLst/>
              <a:cxnLst/>
              <a:rect l="l" t="t" r="r" b="b"/>
              <a:pathLst>
                <a:path w="6927" h="14647" extrusionOk="0">
                  <a:moveTo>
                    <a:pt x="6445" y="0"/>
                  </a:moveTo>
                  <a:lnTo>
                    <a:pt x="1" y="14417"/>
                  </a:lnTo>
                  <a:lnTo>
                    <a:pt x="482" y="14647"/>
                  </a:lnTo>
                  <a:lnTo>
                    <a:pt x="6926" y="210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112" name="Google Shape;3112;p16"/>
            <p:cNvSpPr/>
            <p:nvPr/>
          </p:nvSpPr>
          <p:spPr>
            <a:xfrm>
              <a:off x="3256313" y="4379575"/>
              <a:ext cx="43425" cy="22375"/>
            </a:xfrm>
            <a:custGeom>
              <a:avLst/>
              <a:gdLst/>
              <a:ahLst/>
              <a:cxnLst/>
              <a:rect l="l" t="t" r="r" b="b"/>
              <a:pathLst>
                <a:path w="1737" h="895" extrusionOk="0">
                  <a:moveTo>
                    <a:pt x="142" y="0"/>
                  </a:moveTo>
                  <a:cubicBezTo>
                    <a:pt x="97" y="0"/>
                    <a:pt x="58" y="24"/>
                    <a:pt x="42" y="71"/>
                  </a:cubicBezTo>
                  <a:cubicBezTo>
                    <a:pt x="0" y="134"/>
                    <a:pt x="42" y="218"/>
                    <a:pt x="105" y="238"/>
                  </a:cubicBezTo>
                  <a:lnTo>
                    <a:pt x="1548" y="887"/>
                  </a:lnTo>
                  <a:cubicBezTo>
                    <a:pt x="1564" y="892"/>
                    <a:pt x="1580" y="895"/>
                    <a:pt x="1595" y="895"/>
                  </a:cubicBezTo>
                  <a:cubicBezTo>
                    <a:pt x="1641" y="895"/>
                    <a:pt x="1684" y="871"/>
                    <a:pt x="1716" y="824"/>
                  </a:cubicBezTo>
                  <a:cubicBezTo>
                    <a:pt x="1737" y="762"/>
                    <a:pt x="1716" y="699"/>
                    <a:pt x="1653" y="657"/>
                  </a:cubicBezTo>
                  <a:lnTo>
                    <a:pt x="188" y="8"/>
                  </a:lnTo>
                  <a:cubicBezTo>
                    <a:pt x="173" y="3"/>
                    <a:pt x="157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113" name="Google Shape;3113;p16"/>
            <p:cNvSpPr/>
            <p:nvPr/>
          </p:nvSpPr>
          <p:spPr>
            <a:xfrm>
              <a:off x="3267813" y="4354475"/>
              <a:ext cx="42925" cy="22600"/>
            </a:xfrm>
            <a:custGeom>
              <a:avLst/>
              <a:gdLst/>
              <a:ahLst/>
              <a:cxnLst/>
              <a:rect l="l" t="t" r="r" b="b"/>
              <a:pathLst>
                <a:path w="1717" h="904" extrusionOk="0">
                  <a:moveTo>
                    <a:pt x="142" y="0"/>
                  </a:moveTo>
                  <a:cubicBezTo>
                    <a:pt x="90" y="0"/>
                    <a:pt x="37" y="28"/>
                    <a:pt x="21" y="92"/>
                  </a:cubicBezTo>
                  <a:cubicBezTo>
                    <a:pt x="0" y="154"/>
                    <a:pt x="21" y="217"/>
                    <a:pt x="84" y="238"/>
                  </a:cubicBezTo>
                  <a:lnTo>
                    <a:pt x="1528" y="887"/>
                  </a:lnTo>
                  <a:cubicBezTo>
                    <a:pt x="1545" y="898"/>
                    <a:pt x="1564" y="904"/>
                    <a:pt x="1583" y="904"/>
                  </a:cubicBezTo>
                  <a:cubicBezTo>
                    <a:pt x="1632" y="904"/>
                    <a:pt x="1680" y="869"/>
                    <a:pt x="1695" y="824"/>
                  </a:cubicBezTo>
                  <a:cubicBezTo>
                    <a:pt x="1716" y="761"/>
                    <a:pt x="1695" y="698"/>
                    <a:pt x="1632" y="657"/>
                  </a:cubicBezTo>
                  <a:lnTo>
                    <a:pt x="189" y="8"/>
                  </a:lnTo>
                  <a:cubicBezTo>
                    <a:pt x="174" y="3"/>
                    <a:pt x="158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114" name="Google Shape;3114;p16"/>
            <p:cNvSpPr/>
            <p:nvPr/>
          </p:nvSpPr>
          <p:spPr>
            <a:xfrm>
              <a:off x="3098338" y="4743325"/>
              <a:ext cx="36625" cy="50225"/>
            </a:xfrm>
            <a:custGeom>
              <a:avLst/>
              <a:gdLst/>
              <a:ahLst/>
              <a:cxnLst/>
              <a:rect l="l" t="t" r="r" b="b"/>
              <a:pathLst>
                <a:path w="1465" h="2009" extrusionOk="0">
                  <a:moveTo>
                    <a:pt x="21" y="0"/>
                  </a:moveTo>
                  <a:lnTo>
                    <a:pt x="0" y="2009"/>
                  </a:lnTo>
                  <a:lnTo>
                    <a:pt x="1465" y="649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EBD3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115" name="Google Shape;3115;p16"/>
            <p:cNvSpPr/>
            <p:nvPr/>
          </p:nvSpPr>
          <p:spPr>
            <a:xfrm>
              <a:off x="3289263" y="4343150"/>
              <a:ext cx="26700" cy="27750"/>
            </a:xfrm>
            <a:custGeom>
              <a:avLst/>
              <a:gdLst/>
              <a:ahLst/>
              <a:cxnLst/>
              <a:rect l="l" t="t" r="r" b="b"/>
              <a:pathLst>
                <a:path w="1068" h="1110" extrusionOk="0">
                  <a:moveTo>
                    <a:pt x="356" y="1"/>
                  </a:moveTo>
                  <a:lnTo>
                    <a:pt x="0" y="775"/>
                  </a:lnTo>
                  <a:lnTo>
                    <a:pt x="774" y="1110"/>
                  </a:lnTo>
                  <a:lnTo>
                    <a:pt x="984" y="607"/>
                  </a:lnTo>
                  <a:cubicBezTo>
                    <a:pt x="1067" y="461"/>
                    <a:pt x="984" y="273"/>
                    <a:pt x="837" y="210"/>
                  </a:cubicBezTo>
                  <a:lnTo>
                    <a:pt x="35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116" name="Google Shape;3116;p16"/>
            <p:cNvSpPr/>
            <p:nvPr/>
          </p:nvSpPr>
          <p:spPr>
            <a:xfrm>
              <a:off x="3278263" y="4368250"/>
              <a:ext cx="27750" cy="27750"/>
            </a:xfrm>
            <a:custGeom>
              <a:avLst/>
              <a:gdLst/>
              <a:ahLst/>
              <a:cxnLst/>
              <a:rect l="l" t="t" r="r" b="b"/>
              <a:pathLst>
                <a:path w="1110" h="1110" extrusionOk="0">
                  <a:moveTo>
                    <a:pt x="336" y="1"/>
                  </a:moveTo>
                  <a:lnTo>
                    <a:pt x="1" y="775"/>
                  </a:lnTo>
                  <a:lnTo>
                    <a:pt x="775" y="1110"/>
                  </a:lnTo>
                  <a:lnTo>
                    <a:pt x="1110" y="336"/>
                  </a:lnTo>
                  <a:lnTo>
                    <a:pt x="336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117" name="Google Shape;3117;p16"/>
            <p:cNvSpPr/>
            <p:nvPr/>
          </p:nvSpPr>
          <p:spPr>
            <a:xfrm>
              <a:off x="3116113" y="4393375"/>
              <a:ext cx="166900" cy="360950"/>
            </a:xfrm>
            <a:custGeom>
              <a:avLst/>
              <a:gdLst/>
              <a:ahLst/>
              <a:cxnLst/>
              <a:rect l="l" t="t" r="r" b="b"/>
              <a:pathLst>
                <a:path w="6676" h="14438" extrusionOk="0">
                  <a:moveTo>
                    <a:pt x="6382" y="0"/>
                  </a:moveTo>
                  <a:lnTo>
                    <a:pt x="6299" y="189"/>
                  </a:lnTo>
                  <a:lnTo>
                    <a:pt x="0" y="14312"/>
                  </a:lnTo>
                  <a:lnTo>
                    <a:pt x="273" y="14438"/>
                  </a:lnTo>
                  <a:lnTo>
                    <a:pt x="6675" y="126"/>
                  </a:lnTo>
                  <a:lnTo>
                    <a:pt x="6382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118" name="Google Shape;3118;p16"/>
            <p:cNvSpPr/>
            <p:nvPr/>
          </p:nvSpPr>
          <p:spPr>
            <a:xfrm>
              <a:off x="3122913" y="4396500"/>
              <a:ext cx="171600" cy="363050"/>
            </a:xfrm>
            <a:custGeom>
              <a:avLst/>
              <a:gdLst/>
              <a:ahLst/>
              <a:cxnLst/>
              <a:rect l="l" t="t" r="r" b="b"/>
              <a:pathLst>
                <a:path w="6864" h="14522" extrusionOk="0">
                  <a:moveTo>
                    <a:pt x="6403" y="1"/>
                  </a:moveTo>
                  <a:lnTo>
                    <a:pt x="1" y="14313"/>
                  </a:lnTo>
                  <a:lnTo>
                    <a:pt x="482" y="14522"/>
                  </a:lnTo>
                  <a:lnTo>
                    <a:pt x="6863" y="210"/>
                  </a:lnTo>
                  <a:lnTo>
                    <a:pt x="6403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119" name="Google Shape;3119;p16"/>
            <p:cNvSpPr/>
            <p:nvPr/>
          </p:nvSpPr>
          <p:spPr>
            <a:xfrm>
              <a:off x="3275663" y="4387625"/>
              <a:ext cx="24700" cy="14400"/>
            </a:xfrm>
            <a:custGeom>
              <a:avLst/>
              <a:gdLst/>
              <a:ahLst/>
              <a:cxnLst/>
              <a:rect l="l" t="t" r="r" b="b"/>
              <a:pathLst>
                <a:path w="988" h="576" extrusionOk="0">
                  <a:moveTo>
                    <a:pt x="105" y="0"/>
                  </a:moveTo>
                  <a:lnTo>
                    <a:pt x="63" y="84"/>
                  </a:lnTo>
                  <a:lnTo>
                    <a:pt x="63" y="105"/>
                  </a:lnTo>
                  <a:lnTo>
                    <a:pt x="0" y="230"/>
                  </a:lnTo>
                  <a:lnTo>
                    <a:pt x="293" y="356"/>
                  </a:lnTo>
                  <a:lnTo>
                    <a:pt x="753" y="565"/>
                  </a:lnTo>
                  <a:cubicBezTo>
                    <a:pt x="773" y="573"/>
                    <a:pt x="792" y="576"/>
                    <a:pt x="809" y="576"/>
                  </a:cubicBezTo>
                  <a:cubicBezTo>
                    <a:pt x="937" y="576"/>
                    <a:pt x="987" y="390"/>
                    <a:pt x="858" y="335"/>
                  </a:cubicBezTo>
                  <a:lnTo>
                    <a:pt x="879" y="335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120" name="Google Shape;3120;p16"/>
            <p:cNvSpPr/>
            <p:nvPr/>
          </p:nvSpPr>
          <p:spPr>
            <a:xfrm>
              <a:off x="3287163" y="4362500"/>
              <a:ext cx="23575" cy="14575"/>
            </a:xfrm>
            <a:custGeom>
              <a:avLst/>
              <a:gdLst/>
              <a:ahLst/>
              <a:cxnLst/>
              <a:rect l="l" t="t" r="r" b="b"/>
              <a:pathLst>
                <a:path w="943" h="583" extrusionOk="0">
                  <a:moveTo>
                    <a:pt x="105" y="1"/>
                  </a:moveTo>
                  <a:lnTo>
                    <a:pt x="42" y="126"/>
                  </a:lnTo>
                  <a:lnTo>
                    <a:pt x="1" y="231"/>
                  </a:lnTo>
                  <a:lnTo>
                    <a:pt x="754" y="566"/>
                  </a:lnTo>
                  <a:cubicBezTo>
                    <a:pt x="771" y="577"/>
                    <a:pt x="790" y="583"/>
                    <a:pt x="809" y="583"/>
                  </a:cubicBezTo>
                  <a:cubicBezTo>
                    <a:pt x="858" y="583"/>
                    <a:pt x="906" y="548"/>
                    <a:pt x="921" y="503"/>
                  </a:cubicBezTo>
                  <a:cubicBezTo>
                    <a:pt x="942" y="440"/>
                    <a:pt x="921" y="377"/>
                    <a:pt x="858" y="336"/>
                  </a:cubicBezTo>
                  <a:lnTo>
                    <a:pt x="105" y="1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121" name="Google Shape;3121;p16"/>
            <p:cNvSpPr/>
            <p:nvPr/>
          </p:nvSpPr>
          <p:spPr>
            <a:xfrm>
              <a:off x="3098338" y="4751175"/>
              <a:ext cx="36625" cy="42375"/>
            </a:xfrm>
            <a:custGeom>
              <a:avLst/>
              <a:gdLst/>
              <a:ahLst/>
              <a:cxnLst/>
              <a:rect l="l" t="t" r="r" b="b"/>
              <a:pathLst>
                <a:path w="1465" h="1695" extrusionOk="0">
                  <a:moveTo>
                    <a:pt x="711" y="0"/>
                  </a:moveTo>
                  <a:lnTo>
                    <a:pt x="0" y="1590"/>
                  </a:lnTo>
                  <a:lnTo>
                    <a:pt x="0" y="1695"/>
                  </a:lnTo>
                  <a:lnTo>
                    <a:pt x="1465" y="335"/>
                  </a:lnTo>
                  <a:lnTo>
                    <a:pt x="984" y="126"/>
                  </a:lnTo>
                  <a:lnTo>
                    <a:pt x="711" y="0"/>
                  </a:lnTo>
                  <a:close/>
                </a:path>
              </a:pathLst>
            </a:custGeom>
            <a:solidFill>
              <a:srgbClr val="EBD3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122" name="Google Shape;3122;p16"/>
            <p:cNvSpPr/>
            <p:nvPr/>
          </p:nvSpPr>
          <p:spPr>
            <a:xfrm>
              <a:off x="3098338" y="4781500"/>
              <a:ext cx="8375" cy="12050"/>
            </a:xfrm>
            <a:custGeom>
              <a:avLst/>
              <a:gdLst/>
              <a:ahLst/>
              <a:cxnLst/>
              <a:rect l="l" t="t" r="r" b="b"/>
              <a:pathLst>
                <a:path w="335" h="482" extrusionOk="0">
                  <a:moveTo>
                    <a:pt x="0" y="1"/>
                  </a:moveTo>
                  <a:lnTo>
                    <a:pt x="0" y="482"/>
                  </a:lnTo>
                  <a:lnTo>
                    <a:pt x="335" y="147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3123" name="Google Shape;3123;p16"/>
          <p:cNvGrpSpPr/>
          <p:nvPr/>
        </p:nvGrpSpPr>
        <p:grpSpPr>
          <a:xfrm rot="-768563">
            <a:off x="-456689" y="2173337"/>
            <a:ext cx="1286193" cy="1175375"/>
            <a:chOff x="1427588" y="2103288"/>
            <a:chExt cx="747013" cy="682650"/>
          </a:xfrm>
        </p:grpSpPr>
        <p:grpSp>
          <p:nvGrpSpPr>
            <p:cNvPr id="3124" name="Google Shape;3124;p16"/>
            <p:cNvGrpSpPr/>
            <p:nvPr/>
          </p:nvGrpSpPr>
          <p:grpSpPr>
            <a:xfrm>
              <a:off x="1427600" y="2103288"/>
              <a:ext cx="747000" cy="682650"/>
              <a:chOff x="1427600" y="2103288"/>
              <a:chExt cx="747000" cy="682650"/>
            </a:xfrm>
          </p:grpSpPr>
          <p:sp>
            <p:nvSpPr>
              <p:cNvPr id="3125" name="Google Shape;3125;p16"/>
              <p:cNvSpPr/>
              <p:nvPr/>
            </p:nvSpPr>
            <p:spPr>
              <a:xfrm>
                <a:off x="1531175" y="2688613"/>
                <a:ext cx="92600" cy="97325"/>
              </a:xfrm>
              <a:custGeom>
                <a:avLst/>
                <a:gdLst/>
                <a:ahLst/>
                <a:cxnLst/>
                <a:rect l="l" t="t" r="r" b="b"/>
                <a:pathLst>
                  <a:path w="3704" h="3893" extrusionOk="0">
                    <a:moveTo>
                      <a:pt x="440" y="1"/>
                    </a:moveTo>
                    <a:cubicBezTo>
                      <a:pt x="189" y="1"/>
                      <a:pt x="0" y="210"/>
                      <a:pt x="0" y="440"/>
                    </a:cubicBezTo>
                    <a:lnTo>
                      <a:pt x="0" y="3432"/>
                    </a:lnTo>
                    <a:cubicBezTo>
                      <a:pt x="0" y="3683"/>
                      <a:pt x="189" y="3892"/>
                      <a:pt x="440" y="3892"/>
                    </a:cubicBezTo>
                    <a:lnTo>
                      <a:pt x="3243" y="3892"/>
                    </a:lnTo>
                    <a:cubicBezTo>
                      <a:pt x="3495" y="3892"/>
                      <a:pt x="3704" y="3683"/>
                      <a:pt x="3704" y="3432"/>
                    </a:cubicBezTo>
                    <a:lnTo>
                      <a:pt x="3704" y="440"/>
                    </a:lnTo>
                    <a:cubicBezTo>
                      <a:pt x="3704" y="210"/>
                      <a:pt x="3495" y="1"/>
                      <a:pt x="3243" y="1"/>
                    </a:cubicBezTo>
                    <a:close/>
                  </a:path>
                </a:pathLst>
              </a:custGeom>
              <a:solidFill>
                <a:srgbClr val="333333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126" name="Google Shape;3126;p16"/>
              <p:cNvSpPr/>
              <p:nvPr/>
            </p:nvSpPr>
            <p:spPr>
              <a:xfrm>
                <a:off x="1973175" y="2688613"/>
                <a:ext cx="93150" cy="97325"/>
              </a:xfrm>
              <a:custGeom>
                <a:avLst/>
                <a:gdLst/>
                <a:ahLst/>
                <a:cxnLst/>
                <a:rect l="l" t="t" r="r" b="b"/>
                <a:pathLst>
                  <a:path w="3726" h="3893" extrusionOk="0">
                    <a:moveTo>
                      <a:pt x="461" y="1"/>
                    </a:moveTo>
                    <a:cubicBezTo>
                      <a:pt x="210" y="1"/>
                      <a:pt x="1" y="210"/>
                      <a:pt x="1" y="440"/>
                    </a:cubicBezTo>
                    <a:lnTo>
                      <a:pt x="1" y="3432"/>
                    </a:lnTo>
                    <a:cubicBezTo>
                      <a:pt x="1" y="3683"/>
                      <a:pt x="210" y="3892"/>
                      <a:pt x="461" y="3892"/>
                    </a:cubicBezTo>
                    <a:lnTo>
                      <a:pt x="3265" y="3892"/>
                    </a:lnTo>
                    <a:cubicBezTo>
                      <a:pt x="3516" y="3892"/>
                      <a:pt x="3725" y="3683"/>
                      <a:pt x="3725" y="3432"/>
                    </a:cubicBezTo>
                    <a:lnTo>
                      <a:pt x="3725" y="440"/>
                    </a:lnTo>
                    <a:cubicBezTo>
                      <a:pt x="3725" y="210"/>
                      <a:pt x="3516" y="1"/>
                      <a:pt x="3265" y="1"/>
                    </a:cubicBezTo>
                    <a:close/>
                  </a:path>
                </a:pathLst>
              </a:custGeom>
              <a:solidFill>
                <a:srgbClr val="333333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127" name="Google Shape;3127;p16"/>
              <p:cNvSpPr/>
              <p:nvPr/>
            </p:nvSpPr>
            <p:spPr>
              <a:xfrm>
                <a:off x="1446950" y="2281138"/>
                <a:ext cx="708300" cy="16750"/>
              </a:xfrm>
              <a:custGeom>
                <a:avLst/>
                <a:gdLst/>
                <a:ahLst/>
                <a:cxnLst/>
                <a:rect l="l" t="t" r="r" b="b"/>
                <a:pathLst>
                  <a:path w="28332" h="670" extrusionOk="0">
                    <a:moveTo>
                      <a:pt x="1" y="0"/>
                    </a:moveTo>
                    <a:lnTo>
                      <a:pt x="1" y="670"/>
                    </a:lnTo>
                    <a:lnTo>
                      <a:pt x="28331" y="670"/>
                    </a:lnTo>
                    <a:lnTo>
                      <a:pt x="28331" y="0"/>
                    </a:lnTo>
                    <a:close/>
                  </a:path>
                </a:pathLst>
              </a:custGeom>
              <a:solidFill>
                <a:srgbClr val="808080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128" name="Google Shape;3128;p16"/>
              <p:cNvSpPr/>
              <p:nvPr/>
            </p:nvSpPr>
            <p:spPr>
              <a:xfrm>
                <a:off x="1482000" y="2103288"/>
                <a:ext cx="638725" cy="618600"/>
              </a:xfrm>
              <a:custGeom>
                <a:avLst/>
                <a:gdLst/>
                <a:ahLst/>
                <a:cxnLst/>
                <a:rect l="l" t="t" r="r" b="b"/>
                <a:pathLst>
                  <a:path w="25549" h="24744" extrusionOk="0">
                    <a:moveTo>
                      <a:pt x="8119" y="0"/>
                    </a:moveTo>
                    <a:cubicBezTo>
                      <a:pt x="3641" y="0"/>
                      <a:pt x="0" y="1339"/>
                      <a:pt x="0" y="5838"/>
                    </a:cubicBezTo>
                    <a:lnTo>
                      <a:pt x="0" y="22095"/>
                    </a:lnTo>
                    <a:cubicBezTo>
                      <a:pt x="0" y="24178"/>
                      <a:pt x="788" y="24735"/>
                      <a:pt x="2082" y="24735"/>
                    </a:cubicBezTo>
                    <a:cubicBezTo>
                      <a:pt x="3569" y="24735"/>
                      <a:pt x="5724" y="23999"/>
                      <a:pt x="8119" y="23999"/>
                    </a:cubicBezTo>
                    <a:lnTo>
                      <a:pt x="17409" y="23999"/>
                    </a:lnTo>
                    <a:cubicBezTo>
                      <a:pt x="19807" y="23999"/>
                      <a:pt x="21972" y="24744"/>
                      <a:pt x="23464" y="24744"/>
                    </a:cubicBezTo>
                    <a:cubicBezTo>
                      <a:pt x="24759" y="24744"/>
                      <a:pt x="25548" y="24184"/>
                      <a:pt x="25548" y="22095"/>
                    </a:cubicBezTo>
                    <a:lnTo>
                      <a:pt x="25548" y="5838"/>
                    </a:lnTo>
                    <a:cubicBezTo>
                      <a:pt x="25548" y="1339"/>
                      <a:pt x="21887" y="0"/>
                      <a:pt x="17409" y="0"/>
                    </a:cubicBezTo>
                    <a:close/>
                  </a:path>
                </a:pathLst>
              </a:custGeom>
              <a:solidFill>
                <a:srgbClr val="FBED21"/>
              </a:solidFill>
              <a:ln w="76200" cap="flat" cmpd="sng">
                <a:solidFill>
                  <a:schemeClr val="lt1"/>
                </a:solidFill>
                <a:prstDash val="solid"/>
                <a:miter lim="20923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129" name="Google Shape;3129;p16"/>
              <p:cNvSpPr/>
              <p:nvPr/>
            </p:nvSpPr>
            <p:spPr>
              <a:xfrm>
                <a:off x="1529075" y="2235613"/>
                <a:ext cx="266275" cy="171075"/>
              </a:xfrm>
              <a:custGeom>
                <a:avLst/>
                <a:gdLst/>
                <a:ahLst/>
                <a:cxnLst/>
                <a:rect l="l" t="t" r="r" b="b"/>
                <a:pathLst>
                  <a:path w="10651" h="6843" extrusionOk="0">
                    <a:moveTo>
                      <a:pt x="1" y="1"/>
                    </a:moveTo>
                    <a:lnTo>
                      <a:pt x="1" y="6843"/>
                    </a:lnTo>
                    <a:lnTo>
                      <a:pt x="10651" y="6843"/>
                    </a:lnTo>
                    <a:lnTo>
                      <a:pt x="10651" y="1"/>
                    </a:lnTo>
                    <a:close/>
                  </a:path>
                </a:pathLst>
              </a:custGeom>
              <a:solidFill>
                <a:srgbClr val="E5E5E5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130" name="Google Shape;3130;p16"/>
              <p:cNvSpPr/>
              <p:nvPr/>
            </p:nvSpPr>
            <p:spPr>
              <a:xfrm>
                <a:off x="1523325" y="2229863"/>
                <a:ext cx="277775" cy="182575"/>
              </a:xfrm>
              <a:custGeom>
                <a:avLst/>
                <a:gdLst/>
                <a:ahLst/>
                <a:cxnLst/>
                <a:rect l="l" t="t" r="r" b="b"/>
                <a:pathLst>
                  <a:path w="11111" h="7303" extrusionOk="0">
                    <a:moveTo>
                      <a:pt x="10651" y="461"/>
                    </a:moveTo>
                    <a:lnTo>
                      <a:pt x="10651" y="6843"/>
                    </a:lnTo>
                    <a:lnTo>
                      <a:pt x="461" y="6843"/>
                    </a:lnTo>
                    <a:lnTo>
                      <a:pt x="461" y="461"/>
                    </a:lnTo>
                    <a:close/>
                    <a:moveTo>
                      <a:pt x="0" y="1"/>
                    </a:moveTo>
                    <a:lnTo>
                      <a:pt x="0" y="7303"/>
                    </a:lnTo>
                    <a:lnTo>
                      <a:pt x="11111" y="7303"/>
                    </a:lnTo>
                    <a:lnTo>
                      <a:pt x="11111" y="1"/>
                    </a:lnTo>
                    <a:close/>
                  </a:path>
                </a:pathLst>
              </a:custGeom>
              <a:solidFill>
                <a:srgbClr val="808080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131" name="Google Shape;3131;p16"/>
              <p:cNvSpPr/>
              <p:nvPr/>
            </p:nvSpPr>
            <p:spPr>
              <a:xfrm>
                <a:off x="1806850" y="2235613"/>
                <a:ext cx="266275" cy="171075"/>
              </a:xfrm>
              <a:custGeom>
                <a:avLst/>
                <a:gdLst/>
                <a:ahLst/>
                <a:cxnLst/>
                <a:rect l="l" t="t" r="r" b="b"/>
                <a:pathLst>
                  <a:path w="10651" h="6843" extrusionOk="0">
                    <a:moveTo>
                      <a:pt x="0" y="1"/>
                    </a:moveTo>
                    <a:lnTo>
                      <a:pt x="0" y="6843"/>
                    </a:lnTo>
                    <a:lnTo>
                      <a:pt x="10650" y="6843"/>
                    </a:lnTo>
                    <a:lnTo>
                      <a:pt x="10650" y="1"/>
                    </a:lnTo>
                    <a:close/>
                  </a:path>
                </a:pathLst>
              </a:custGeom>
              <a:solidFill>
                <a:srgbClr val="E5E5E5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132" name="Google Shape;3132;p16"/>
              <p:cNvSpPr/>
              <p:nvPr/>
            </p:nvSpPr>
            <p:spPr>
              <a:xfrm>
                <a:off x="1801075" y="2229863"/>
                <a:ext cx="277800" cy="182575"/>
              </a:xfrm>
              <a:custGeom>
                <a:avLst/>
                <a:gdLst/>
                <a:ahLst/>
                <a:cxnLst/>
                <a:rect l="l" t="t" r="r" b="b"/>
                <a:pathLst>
                  <a:path w="11112" h="7303" extrusionOk="0">
                    <a:moveTo>
                      <a:pt x="10651" y="461"/>
                    </a:moveTo>
                    <a:lnTo>
                      <a:pt x="10651" y="6843"/>
                    </a:lnTo>
                    <a:lnTo>
                      <a:pt x="461" y="6843"/>
                    </a:lnTo>
                    <a:lnTo>
                      <a:pt x="461" y="461"/>
                    </a:lnTo>
                    <a:close/>
                    <a:moveTo>
                      <a:pt x="1" y="1"/>
                    </a:moveTo>
                    <a:lnTo>
                      <a:pt x="1" y="7303"/>
                    </a:lnTo>
                    <a:lnTo>
                      <a:pt x="11111" y="7303"/>
                    </a:lnTo>
                    <a:lnTo>
                      <a:pt x="11111" y="1"/>
                    </a:lnTo>
                    <a:close/>
                  </a:path>
                </a:pathLst>
              </a:custGeom>
              <a:solidFill>
                <a:srgbClr val="808080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133" name="Google Shape;3133;p16"/>
              <p:cNvSpPr/>
              <p:nvPr/>
            </p:nvSpPr>
            <p:spPr>
              <a:xfrm>
                <a:off x="1529075" y="2235613"/>
                <a:ext cx="266275" cy="171075"/>
              </a:xfrm>
              <a:custGeom>
                <a:avLst/>
                <a:gdLst/>
                <a:ahLst/>
                <a:cxnLst/>
                <a:rect l="l" t="t" r="r" b="b"/>
                <a:pathLst>
                  <a:path w="10651" h="6843" extrusionOk="0">
                    <a:moveTo>
                      <a:pt x="1" y="1"/>
                    </a:moveTo>
                    <a:lnTo>
                      <a:pt x="1" y="6843"/>
                    </a:lnTo>
                    <a:lnTo>
                      <a:pt x="10651" y="6843"/>
                    </a:lnTo>
                    <a:lnTo>
                      <a:pt x="10651" y="1"/>
                    </a:lnTo>
                    <a:close/>
                  </a:path>
                </a:pathLst>
              </a:custGeom>
              <a:solidFill>
                <a:srgbClr val="085CA0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134" name="Google Shape;3134;p16"/>
              <p:cNvSpPr/>
              <p:nvPr/>
            </p:nvSpPr>
            <p:spPr>
              <a:xfrm>
                <a:off x="1523325" y="2229863"/>
                <a:ext cx="277775" cy="182575"/>
              </a:xfrm>
              <a:custGeom>
                <a:avLst/>
                <a:gdLst/>
                <a:ahLst/>
                <a:cxnLst/>
                <a:rect l="l" t="t" r="r" b="b"/>
                <a:pathLst>
                  <a:path w="11111" h="7303" extrusionOk="0">
                    <a:moveTo>
                      <a:pt x="10651" y="461"/>
                    </a:moveTo>
                    <a:lnTo>
                      <a:pt x="10651" y="6843"/>
                    </a:lnTo>
                    <a:lnTo>
                      <a:pt x="461" y="6843"/>
                    </a:lnTo>
                    <a:lnTo>
                      <a:pt x="461" y="461"/>
                    </a:lnTo>
                    <a:close/>
                    <a:moveTo>
                      <a:pt x="0" y="1"/>
                    </a:moveTo>
                    <a:lnTo>
                      <a:pt x="0" y="7303"/>
                    </a:lnTo>
                    <a:lnTo>
                      <a:pt x="11111" y="7303"/>
                    </a:lnTo>
                    <a:lnTo>
                      <a:pt x="11111" y="1"/>
                    </a:lnTo>
                    <a:close/>
                  </a:path>
                </a:pathLst>
              </a:custGeom>
              <a:solidFill>
                <a:srgbClr val="085CA0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135" name="Google Shape;3135;p16"/>
              <p:cNvSpPr/>
              <p:nvPr/>
            </p:nvSpPr>
            <p:spPr>
              <a:xfrm>
                <a:off x="1806850" y="2235613"/>
                <a:ext cx="266275" cy="171075"/>
              </a:xfrm>
              <a:custGeom>
                <a:avLst/>
                <a:gdLst/>
                <a:ahLst/>
                <a:cxnLst/>
                <a:rect l="l" t="t" r="r" b="b"/>
                <a:pathLst>
                  <a:path w="10651" h="6843" extrusionOk="0">
                    <a:moveTo>
                      <a:pt x="0" y="1"/>
                    </a:moveTo>
                    <a:lnTo>
                      <a:pt x="0" y="6843"/>
                    </a:lnTo>
                    <a:lnTo>
                      <a:pt x="10650" y="6843"/>
                    </a:lnTo>
                    <a:lnTo>
                      <a:pt x="10650" y="1"/>
                    </a:lnTo>
                    <a:close/>
                  </a:path>
                </a:pathLst>
              </a:custGeom>
              <a:solidFill>
                <a:srgbClr val="085CA0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136" name="Google Shape;3136;p16"/>
              <p:cNvSpPr/>
              <p:nvPr/>
            </p:nvSpPr>
            <p:spPr>
              <a:xfrm>
                <a:off x="1801075" y="2229863"/>
                <a:ext cx="277800" cy="182575"/>
              </a:xfrm>
              <a:custGeom>
                <a:avLst/>
                <a:gdLst/>
                <a:ahLst/>
                <a:cxnLst/>
                <a:rect l="l" t="t" r="r" b="b"/>
                <a:pathLst>
                  <a:path w="11112" h="7303" extrusionOk="0">
                    <a:moveTo>
                      <a:pt x="10651" y="461"/>
                    </a:moveTo>
                    <a:lnTo>
                      <a:pt x="10651" y="6843"/>
                    </a:lnTo>
                    <a:lnTo>
                      <a:pt x="461" y="6843"/>
                    </a:lnTo>
                    <a:lnTo>
                      <a:pt x="461" y="461"/>
                    </a:lnTo>
                    <a:close/>
                    <a:moveTo>
                      <a:pt x="1" y="1"/>
                    </a:moveTo>
                    <a:lnTo>
                      <a:pt x="1" y="7303"/>
                    </a:lnTo>
                    <a:lnTo>
                      <a:pt x="11111" y="7303"/>
                    </a:lnTo>
                    <a:lnTo>
                      <a:pt x="11111" y="1"/>
                    </a:lnTo>
                    <a:close/>
                  </a:path>
                </a:pathLst>
              </a:custGeom>
              <a:solidFill>
                <a:srgbClr val="085CA0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137" name="Google Shape;3137;p16"/>
              <p:cNvSpPr/>
              <p:nvPr/>
            </p:nvSpPr>
            <p:spPr>
              <a:xfrm>
                <a:off x="1531700" y="2435438"/>
                <a:ext cx="538800" cy="256350"/>
              </a:xfrm>
              <a:custGeom>
                <a:avLst/>
                <a:gdLst/>
                <a:ahLst/>
                <a:cxnLst/>
                <a:rect l="l" t="t" r="r" b="b"/>
                <a:pathLst>
                  <a:path w="21552" h="10254" extrusionOk="0">
                    <a:moveTo>
                      <a:pt x="230" y="1"/>
                    </a:moveTo>
                    <a:cubicBezTo>
                      <a:pt x="105" y="1"/>
                      <a:pt x="0" y="105"/>
                      <a:pt x="0" y="231"/>
                    </a:cubicBezTo>
                    <a:lnTo>
                      <a:pt x="0" y="10023"/>
                    </a:lnTo>
                    <a:cubicBezTo>
                      <a:pt x="0" y="10148"/>
                      <a:pt x="105" y="10253"/>
                      <a:pt x="230" y="10253"/>
                    </a:cubicBezTo>
                    <a:lnTo>
                      <a:pt x="21321" y="10253"/>
                    </a:lnTo>
                    <a:cubicBezTo>
                      <a:pt x="21447" y="10253"/>
                      <a:pt x="21552" y="10148"/>
                      <a:pt x="21552" y="10023"/>
                    </a:cubicBezTo>
                    <a:lnTo>
                      <a:pt x="21552" y="231"/>
                    </a:lnTo>
                    <a:cubicBezTo>
                      <a:pt x="21552" y="105"/>
                      <a:pt x="21447" y="1"/>
                      <a:pt x="21321" y="1"/>
                    </a:cubicBezTo>
                    <a:close/>
                  </a:path>
                </a:pathLst>
              </a:custGeom>
              <a:solidFill>
                <a:srgbClr val="FBED21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138" name="Google Shape;3138;p16"/>
              <p:cNvSpPr/>
              <p:nvPr/>
            </p:nvSpPr>
            <p:spPr>
              <a:xfrm>
                <a:off x="1525950" y="2429688"/>
                <a:ext cx="550300" cy="267850"/>
              </a:xfrm>
              <a:custGeom>
                <a:avLst/>
                <a:gdLst/>
                <a:ahLst/>
                <a:cxnLst/>
                <a:rect l="l" t="t" r="r" b="b"/>
                <a:pathLst>
                  <a:path w="22012" h="10714" extrusionOk="0">
                    <a:moveTo>
                      <a:pt x="21572" y="461"/>
                    </a:moveTo>
                    <a:lnTo>
                      <a:pt x="21572" y="10253"/>
                    </a:lnTo>
                    <a:lnTo>
                      <a:pt x="460" y="10253"/>
                    </a:lnTo>
                    <a:lnTo>
                      <a:pt x="460" y="461"/>
                    </a:lnTo>
                    <a:close/>
                    <a:moveTo>
                      <a:pt x="460" y="0"/>
                    </a:moveTo>
                    <a:cubicBezTo>
                      <a:pt x="209" y="0"/>
                      <a:pt x="0" y="210"/>
                      <a:pt x="0" y="461"/>
                    </a:cubicBezTo>
                    <a:lnTo>
                      <a:pt x="0" y="10253"/>
                    </a:lnTo>
                    <a:cubicBezTo>
                      <a:pt x="0" y="10504"/>
                      <a:pt x="209" y="10713"/>
                      <a:pt x="460" y="10713"/>
                    </a:cubicBezTo>
                    <a:lnTo>
                      <a:pt x="21572" y="10713"/>
                    </a:lnTo>
                    <a:cubicBezTo>
                      <a:pt x="21802" y="10713"/>
                      <a:pt x="22012" y="10504"/>
                      <a:pt x="22012" y="10253"/>
                    </a:cubicBezTo>
                    <a:lnTo>
                      <a:pt x="22012" y="461"/>
                    </a:lnTo>
                    <a:cubicBezTo>
                      <a:pt x="22012" y="210"/>
                      <a:pt x="21802" y="0"/>
                      <a:pt x="21572" y="0"/>
                    </a:cubicBezTo>
                    <a:close/>
                  </a:path>
                </a:pathLst>
              </a:custGeom>
              <a:solidFill>
                <a:srgbClr val="FADB3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139" name="Google Shape;3139;p16"/>
              <p:cNvSpPr/>
              <p:nvPr/>
            </p:nvSpPr>
            <p:spPr>
              <a:xfrm>
                <a:off x="1461075" y="2650438"/>
                <a:ext cx="680575" cy="76375"/>
              </a:xfrm>
              <a:custGeom>
                <a:avLst/>
                <a:gdLst/>
                <a:ahLst/>
                <a:cxnLst/>
                <a:rect l="l" t="t" r="r" b="b"/>
                <a:pathLst>
                  <a:path w="27223" h="3055" extrusionOk="0">
                    <a:moveTo>
                      <a:pt x="440" y="0"/>
                    </a:moveTo>
                    <a:cubicBezTo>
                      <a:pt x="189" y="0"/>
                      <a:pt x="1" y="209"/>
                      <a:pt x="1" y="460"/>
                    </a:cubicBezTo>
                    <a:lnTo>
                      <a:pt x="1" y="2595"/>
                    </a:lnTo>
                    <a:cubicBezTo>
                      <a:pt x="1" y="2846"/>
                      <a:pt x="189" y="3055"/>
                      <a:pt x="440" y="3055"/>
                    </a:cubicBezTo>
                    <a:lnTo>
                      <a:pt x="26762" y="3055"/>
                    </a:lnTo>
                    <a:cubicBezTo>
                      <a:pt x="27013" y="3055"/>
                      <a:pt x="27222" y="2846"/>
                      <a:pt x="27222" y="2595"/>
                    </a:cubicBezTo>
                    <a:lnTo>
                      <a:pt x="27222" y="460"/>
                    </a:lnTo>
                    <a:cubicBezTo>
                      <a:pt x="27222" y="209"/>
                      <a:pt x="27013" y="0"/>
                      <a:pt x="26762" y="0"/>
                    </a:cubicBezTo>
                    <a:close/>
                  </a:path>
                </a:pathLst>
              </a:custGeom>
              <a:solidFill>
                <a:srgbClr val="989898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140" name="Google Shape;3140;p16"/>
              <p:cNvSpPr/>
              <p:nvPr/>
            </p:nvSpPr>
            <p:spPr>
              <a:xfrm>
                <a:off x="1427600" y="2269088"/>
                <a:ext cx="42925" cy="107800"/>
              </a:xfrm>
              <a:custGeom>
                <a:avLst/>
                <a:gdLst/>
                <a:ahLst/>
                <a:cxnLst/>
                <a:rect l="l" t="t" r="r" b="b"/>
                <a:pathLst>
                  <a:path w="1717" h="4312" extrusionOk="0">
                    <a:moveTo>
                      <a:pt x="858" y="1"/>
                    </a:moveTo>
                    <a:cubicBezTo>
                      <a:pt x="398" y="1"/>
                      <a:pt x="0" y="377"/>
                      <a:pt x="0" y="859"/>
                    </a:cubicBezTo>
                    <a:lnTo>
                      <a:pt x="0" y="3474"/>
                    </a:lnTo>
                    <a:cubicBezTo>
                      <a:pt x="0" y="3934"/>
                      <a:pt x="398" y="4311"/>
                      <a:pt x="858" y="4311"/>
                    </a:cubicBezTo>
                    <a:cubicBezTo>
                      <a:pt x="1340" y="4311"/>
                      <a:pt x="1716" y="3934"/>
                      <a:pt x="1716" y="3474"/>
                    </a:cubicBezTo>
                    <a:lnTo>
                      <a:pt x="1716" y="859"/>
                    </a:lnTo>
                    <a:cubicBezTo>
                      <a:pt x="1716" y="377"/>
                      <a:pt x="1340" y="1"/>
                      <a:pt x="858" y="1"/>
                    </a:cubicBezTo>
                    <a:close/>
                  </a:path>
                </a:pathLst>
              </a:custGeom>
              <a:solidFill>
                <a:srgbClr val="4D4D4D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141" name="Google Shape;3141;p16"/>
              <p:cNvSpPr/>
              <p:nvPr/>
            </p:nvSpPr>
            <p:spPr>
              <a:xfrm>
                <a:off x="2131675" y="2269088"/>
                <a:ext cx="42925" cy="107800"/>
              </a:xfrm>
              <a:custGeom>
                <a:avLst/>
                <a:gdLst/>
                <a:ahLst/>
                <a:cxnLst/>
                <a:rect l="l" t="t" r="r" b="b"/>
                <a:pathLst>
                  <a:path w="1717" h="4312" extrusionOk="0">
                    <a:moveTo>
                      <a:pt x="858" y="1"/>
                    </a:moveTo>
                    <a:cubicBezTo>
                      <a:pt x="377" y="1"/>
                      <a:pt x="1" y="377"/>
                      <a:pt x="1" y="859"/>
                    </a:cubicBezTo>
                    <a:lnTo>
                      <a:pt x="1" y="3474"/>
                    </a:lnTo>
                    <a:cubicBezTo>
                      <a:pt x="1" y="3923"/>
                      <a:pt x="358" y="4312"/>
                      <a:pt x="822" y="4312"/>
                    </a:cubicBezTo>
                    <a:cubicBezTo>
                      <a:pt x="834" y="4312"/>
                      <a:pt x="846" y="4312"/>
                      <a:pt x="858" y="4311"/>
                    </a:cubicBezTo>
                    <a:cubicBezTo>
                      <a:pt x="870" y="4312"/>
                      <a:pt x="882" y="4312"/>
                      <a:pt x="893" y="4312"/>
                    </a:cubicBezTo>
                    <a:cubicBezTo>
                      <a:pt x="1339" y="4312"/>
                      <a:pt x="1716" y="3923"/>
                      <a:pt x="1716" y="3474"/>
                    </a:cubicBezTo>
                    <a:lnTo>
                      <a:pt x="1716" y="859"/>
                    </a:lnTo>
                    <a:cubicBezTo>
                      <a:pt x="1716" y="377"/>
                      <a:pt x="1319" y="1"/>
                      <a:pt x="858" y="1"/>
                    </a:cubicBezTo>
                    <a:close/>
                  </a:path>
                </a:pathLst>
              </a:custGeom>
              <a:solidFill>
                <a:srgbClr val="4D4D4D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142" name="Google Shape;3142;p16"/>
              <p:cNvSpPr/>
              <p:nvPr/>
            </p:nvSpPr>
            <p:spPr>
              <a:xfrm>
                <a:off x="1549475" y="2503438"/>
                <a:ext cx="92625" cy="49200"/>
              </a:xfrm>
              <a:custGeom>
                <a:avLst/>
                <a:gdLst/>
                <a:ahLst/>
                <a:cxnLst/>
                <a:rect l="l" t="t" r="r" b="b"/>
                <a:pathLst>
                  <a:path w="3705" h="1968" extrusionOk="0">
                    <a:moveTo>
                      <a:pt x="440" y="1"/>
                    </a:moveTo>
                    <a:cubicBezTo>
                      <a:pt x="210" y="1"/>
                      <a:pt x="1" y="210"/>
                      <a:pt x="1" y="461"/>
                    </a:cubicBezTo>
                    <a:lnTo>
                      <a:pt x="1" y="1528"/>
                    </a:lnTo>
                    <a:cubicBezTo>
                      <a:pt x="1" y="1758"/>
                      <a:pt x="210" y="1967"/>
                      <a:pt x="440" y="1967"/>
                    </a:cubicBezTo>
                    <a:lnTo>
                      <a:pt x="3265" y="1967"/>
                    </a:lnTo>
                    <a:cubicBezTo>
                      <a:pt x="3516" y="1967"/>
                      <a:pt x="3704" y="1758"/>
                      <a:pt x="3704" y="1528"/>
                    </a:cubicBezTo>
                    <a:lnTo>
                      <a:pt x="3704" y="461"/>
                    </a:lnTo>
                    <a:cubicBezTo>
                      <a:pt x="3704" y="210"/>
                      <a:pt x="3516" y="1"/>
                      <a:pt x="3265" y="1"/>
                    </a:cubicBezTo>
                    <a:close/>
                  </a:path>
                </a:pathLst>
              </a:custGeom>
              <a:solidFill>
                <a:srgbClr val="E5E5E5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143" name="Google Shape;3143;p16"/>
              <p:cNvSpPr/>
              <p:nvPr/>
            </p:nvSpPr>
            <p:spPr>
              <a:xfrm>
                <a:off x="1962200" y="2503438"/>
                <a:ext cx="93125" cy="49200"/>
              </a:xfrm>
              <a:custGeom>
                <a:avLst/>
                <a:gdLst/>
                <a:ahLst/>
                <a:cxnLst/>
                <a:rect l="l" t="t" r="r" b="b"/>
                <a:pathLst>
                  <a:path w="3725" h="1968" extrusionOk="0">
                    <a:moveTo>
                      <a:pt x="461" y="1"/>
                    </a:moveTo>
                    <a:cubicBezTo>
                      <a:pt x="210" y="1"/>
                      <a:pt x="0" y="210"/>
                      <a:pt x="0" y="461"/>
                    </a:cubicBezTo>
                    <a:lnTo>
                      <a:pt x="0" y="1528"/>
                    </a:lnTo>
                    <a:cubicBezTo>
                      <a:pt x="0" y="1758"/>
                      <a:pt x="210" y="1967"/>
                      <a:pt x="461" y="1967"/>
                    </a:cubicBezTo>
                    <a:lnTo>
                      <a:pt x="3264" y="1967"/>
                    </a:lnTo>
                    <a:cubicBezTo>
                      <a:pt x="3516" y="1967"/>
                      <a:pt x="3725" y="1758"/>
                      <a:pt x="3725" y="1528"/>
                    </a:cubicBezTo>
                    <a:lnTo>
                      <a:pt x="3725" y="461"/>
                    </a:lnTo>
                    <a:cubicBezTo>
                      <a:pt x="3725" y="210"/>
                      <a:pt x="3516" y="1"/>
                      <a:pt x="3264" y="1"/>
                    </a:cubicBezTo>
                    <a:close/>
                  </a:path>
                </a:pathLst>
              </a:custGeom>
              <a:solidFill>
                <a:srgbClr val="E5E5E5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144" name="Google Shape;3144;p16"/>
              <p:cNvSpPr/>
              <p:nvPr/>
            </p:nvSpPr>
            <p:spPr>
              <a:xfrm>
                <a:off x="1676075" y="2503438"/>
                <a:ext cx="248475" cy="17800"/>
              </a:xfrm>
              <a:custGeom>
                <a:avLst/>
                <a:gdLst/>
                <a:ahLst/>
                <a:cxnLst/>
                <a:rect l="l" t="t" r="r" b="b"/>
                <a:pathLst>
                  <a:path w="9939" h="712" extrusionOk="0">
                    <a:moveTo>
                      <a:pt x="0" y="1"/>
                    </a:moveTo>
                    <a:lnTo>
                      <a:pt x="0" y="712"/>
                    </a:lnTo>
                    <a:lnTo>
                      <a:pt x="9939" y="712"/>
                    </a:lnTo>
                    <a:lnTo>
                      <a:pt x="9939" y="1"/>
                    </a:lnTo>
                    <a:close/>
                  </a:path>
                </a:pathLst>
              </a:custGeom>
              <a:solidFill>
                <a:srgbClr val="F6921E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145" name="Google Shape;3145;p16"/>
              <p:cNvSpPr/>
              <p:nvPr/>
            </p:nvSpPr>
            <p:spPr>
              <a:xfrm>
                <a:off x="1676075" y="2537438"/>
                <a:ext cx="248475" cy="17825"/>
              </a:xfrm>
              <a:custGeom>
                <a:avLst/>
                <a:gdLst/>
                <a:ahLst/>
                <a:cxnLst/>
                <a:rect l="l" t="t" r="r" b="b"/>
                <a:pathLst>
                  <a:path w="9939" h="713" extrusionOk="0">
                    <a:moveTo>
                      <a:pt x="0" y="1"/>
                    </a:moveTo>
                    <a:lnTo>
                      <a:pt x="0" y="712"/>
                    </a:lnTo>
                    <a:lnTo>
                      <a:pt x="9939" y="712"/>
                    </a:lnTo>
                    <a:lnTo>
                      <a:pt x="9939" y="1"/>
                    </a:lnTo>
                    <a:close/>
                  </a:path>
                </a:pathLst>
              </a:custGeom>
              <a:solidFill>
                <a:srgbClr val="F6921E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146" name="Google Shape;3146;p16"/>
              <p:cNvSpPr/>
              <p:nvPr/>
            </p:nvSpPr>
            <p:spPr>
              <a:xfrm>
                <a:off x="1676075" y="2571963"/>
                <a:ext cx="248475" cy="17300"/>
              </a:xfrm>
              <a:custGeom>
                <a:avLst/>
                <a:gdLst/>
                <a:ahLst/>
                <a:cxnLst/>
                <a:rect l="l" t="t" r="r" b="b"/>
                <a:pathLst>
                  <a:path w="9939" h="692" extrusionOk="0">
                    <a:moveTo>
                      <a:pt x="0" y="1"/>
                    </a:moveTo>
                    <a:lnTo>
                      <a:pt x="0" y="691"/>
                    </a:lnTo>
                    <a:lnTo>
                      <a:pt x="9939" y="691"/>
                    </a:lnTo>
                    <a:lnTo>
                      <a:pt x="9939" y="1"/>
                    </a:lnTo>
                    <a:close/>
                  </a:path>
                </a:pathLst>
              </a:custGeom>
              <a:solidFill>
                <a:srgbClr val="F6921E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147" name="Google Shape;3147;p16"/>
              <p:cNvSpPr/>
              <p:nvPr/>
            </p:nvSpPr>
            <p:spPr>
              <a:xfrm>
                <a:off x="1676075" y="2605963"/>
                <a:ext cx="248475" cy="17800"/>
              </a:xfrm>
              <a:custGeom>
                <a:avLst/>
                <a:gdLst/>
                <a:ahLst/>
                <a:cxnLst/>
                <a:rect l="l" t="t" r="r" b="b"/>
                <a:pathLst>
                  <a:path w="9939" h="712" extrusionOk="0">
                    <a:moveTo>
                      <a:pt x="0" y="1"/>
                    </a:moveTo>
                    <a:lnTo>
                      <a:pt x="0" y="712"/>
                    </a:lnTo>
                    <a:lnTo>
                      <a:pt x="9939" y="712"/>
                    </a:lnTo>
                    <a:lnTo>
                      <a:pt x="9939" y="1"/>
                    </a:lnTo>
                    <a:close/>
                  </a:path>
                </a:pathLst>
              </a:custGeom>
              <a:solidFill>
                <a:srgbClr val="F6921E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148" name="Google Shape;3148;p16"/>
              <p:cNvSpPr/>
              <p:nvPr/>
            </p:nvSpPr>
            <p:spPr>
              <a:xfrm>
                <a:off x="1590275" y="2151388"/>
                <a:ext cx="421650" cy="68550"/>
              </a:xfrm>
              <a:custGeom>
                <a:avLst/>
                <a:gdLst/>
                <a:ahLst/>
                <a:cxnLst/>
                <a:rect l="l" t="t" r="r" b="b"/>
                <a:pathLst>
                  <a:path w="16866" h="2742" extrusionOk="0">
                    <a:moveTo>
                      <a:pt x="440" y="1"/>
                    </a:moveTo>
                    <a:cubicBezTo>
                      <a:pt x="189" y="1"/>
                      <a:pt x="1" y="210"/>
                      <a:pt x="1" y="461"/>
                    </a:cubicBezTo>
                    <a:lnTo>
                      <a:pt x="1" y="2282"/>
                    </a:lnTo>
                    <a:cubicBezTo>
                      <a:pt x="1" y="2533"/>
                      <a:pt x="189" y="2742"/>
                      <a:pt x="440" y="2742"/>
                    </a:cubicBezTo>
                    <a:lnTo>
                      <a:pt x="16426" y="2742"/>
                    </a:lnTo>
                    <a:cubicBezTo>
                      <a:pt x="16677" y="2742"/>
                      <a:pt x="16865" y="2533"/>
                      <a:pt x="16865" y="2282"/>
                    </a:cubicBezTo>
                    <a:lnTo>
                      <a:pt x="16865" y="461"/>
                    </a:lnTo>
                    <a:cubicBezTo>
                      <a:pt x="16865" y="210"/>
                      <a:pt x="16677" y="1"/>
                      <a:pt x="16426" y="1"/>
                    </a:cubicBezTo>
                    <a:close/>
                  </a:path>
                </a:pathLst>
              </a:custGeom>
              <a:solidFill>
                <a:srgbClr val="BA8783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149" name="Google Shape;3149;p16"/>
              <p:cNvSpPr/>
              <p:nvPr/>
            </p:nvSpPr>
            <p:spPr>
              <a:xfrm>
                <a:off x="1952775" y="2160813"/>
                <a:ext cx="55475" cy="47125"/>
              </a:xfrm>
              <a:custGeom>
                <a:avLst/>
                <a:gdLst/>
                <a:ahLst/>
                <a:cxnLst/>
                <a:rect l="l" t="t" r="r" b="b"/>
                <a:pathLst>
                  <a:path w="2219" h="1885" extrusionOk="0">
                    <a:moveTo>
                      <a:pt x="942" y="1"/>
                    </a:moveTo>
                    <a:cubicBezTo>
                      <a:pt x="419" y="1"/>
                      <a:pt x="1" y="419"/>
                      <a:pt x="1" y="942"/>
                    </a:cubicBezTo>
                    <a:cubicBezTo>
                      <a:pt x="1" y="1510"/>
                      <a:pt x="472" y="1885"/>
                      <a:pt x="958" y="1885"/>
                    </a:cubicBezTo>
                    <a:cubicBezTo>
                      <a:pt x="1189" y="1885"/>
                      <a:pt x="1423" y="1800"/>
                      <a:pt x="1612" y="1612"/>
                    </a:cubicBezTo>
                    <a:cubicBezTo>
                      <a:pt x="2219" y="1005"/>
                      <a:pt x="1800" y="1"/>
                      <a:pt x="942" y="1"/>
                    </a:cubicBezTo>
                    <a:close/>
                  </a:path>
                </a:pathLst>
              </a:custGeom>
              <a:solidFill>
                <a:srgbClr val="FADB3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150" name="Google Shape;3150;p16"/>
              <p:cNvSpPr/>
              <p:nvPr/>
            </p:nvSpPr>
            <p:spPr>
              <a:xfrm>
                <a:off x="1899425" y="2160813"/>
                <a:ext cx="54950" cy="47125"/>
              </a:xfrm>
              <a:custGeom>
                <a:avLst/>
                <a:gdLst/>
                <a:ahLst/>
                <a:cxnLst/>
                <a:rect l="l" t="t" r="r" b="b"/>
                <a:pathLst>
                  <a:path w="2198" h="1885" extrusionOk="0">
                    <a:moveTo>
                      <a:pt x="942" y="1"/>
                    </a:moveTo>
                    <a:cubicBezTo>
                      <a:pt x="419" y="1"/>
                      <a:pt x="1" y="419"/>
                      <a:pt x="1" y="942"/>
                    </a:cubicBezTo>
                    <a:cubicBezTo>
                      <a:pt x="1" y="1510"/>
                      <a:pt x="462" y="1885"/>
                      <a:pt x="949" y="1885"/>
                    </a:cubicBezTo>
                    <a:cubicBezTo>
                      <a:pt x="1180" y="1885"/>
                      <a:pt x="1416" y="1800"/>
                      <a:pt x="1612" y="1612"/>
                    </a:cubicBezTo>
                    <a:cubicBezTo>
                      <a:pt x="2198" y="1005"/>
                      <a:pt x="1779" y="1"/>
                      <a:pt x="942" y="1"/>
                    </a:cubicBezTo>
                    <a:close/>
                  </a:path>
                </a:pathLst>
              </a:custGeom>
              <a:solidFill>
                <a:srgbClr val="C0272D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151" name="Google Shape;3151;p16"/>
              <p:cNvSpPr/>
              <p:nvPr/>
            </p:nvSpPr>
            <p:spPr>
              <a:xfrm>
                <a:off x="1593950" y="2160813"/>
                <a:ext cx="55475" cy="47125"/>
              </a:xfrm>
              <a:custGeom>
                <a:avLst/>
                <a:gdLst/>
                <a:ahLst/>
                <a:cxnLst/>
                <a:rect l="l" t="t" r="r" b="b"/>
                <a:pathLst>
                  <a:path w="2219" h="1885" extrusionOk="0">
                    <a:moveTo>
                      <a:pt x="1276" y="1"/>
                    </a:moveTo>
                    <a:cubicBezTo>
                      <a:pt x="419" y="1"/>
                      <a:pt x="0" y="1005"/>
                      <a:pt x="607" y="1612"/>
                    </a:cubicBezTo>
                    <a:cubicBezTo>
                      <a:pt x="796" y="1800"/>
                      <a:pt x="1030" y="1885"/>
                      <a:pt x="1260" y="1885"/>
                    </a:cubicBezTo>
                    <a:cubicBezTo>
                      <a:pt x="1747" y="1885"/>
                      <a:pt x="2218" y="1510"/>
                      <a:pt x="2218" y="942"/>
                    </a:cubicBezTo>
                    <a:cubicBezTo>
                      <a:pt x="2218" y="419"/>
                      <a:pt x="1800" y="1"/>
                      <a:pt x="1276" y="1"/>
                    </a:cubicBezTo>
                    <a:close/>
                  </a:path>
                </a:pathLst>
              </a:custGeom>
              <a:solidFill>
                <a:srgbClr val="FADB3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152" name="Google Shape;3152;p16"/>
              <p:cNvSpPr/>
              <p:nvPr/>
            </p:nvSpPr>
            <p:spPr>
              <a:xfrm>
                <a:off x="1647300" y="2160788"/>
                <a:ext cx="55475" cy="47400"/>
              </a:xfrm>
              <a:custGeom>
                <a:avLst/>
                <a:gdLst/>
                <a:ahLst/>
                <a:cxnLst/>
                <a:rect l="l" t="t" r="r" b="b"/>
                <a:pathLst>
                  <a:path w="2219" h="1896" extrusionOk="0">
                    <a:moveTo>
                      <a:pt x="1313" y="1"/>
                    </a:moveTo>
                    <a:cubicBezTo>
                      <a:pt x="1301" y="1"/>
                      <a:pt x="1289" y="1"/>
                      <a:pt x="1277" y="2"/>
                    </a:cubicBezTo>
                    <a:cubicBezTo>
                      <a:pt x="440" y="2"/>
                      <a:pt x="0" y="1006"/>
                      <a:pt x="607" y="1613"/>
                    </a:cubicBezTo>
                    <a:cubicBezTo>
                      <a:pt x="803" y="1808"/>
                      <a:pt x="1039" y="1895"/>
                      <a:pt x="1271" y="1895"/>
                    </a:cubicBezTo>
                    <a:cubicBezTo>
                      <a:pt x="1757" y="1895"/>
                      <a:pt x="2218" y="1510"/>
                      <a:pt x="2218" y="943"/>
                    </a:cubicBezTo>
                    <a:cubicBezTo>
                      <a:pt x="2218" y="432"/>
                      <a:pt x="1819" y="1"/>
                      <a:pt x="1313" y="1"/>
                    </a:cubicBezTo>
                    <a:close/>
                  </a:path>
                </a:pathLst>
              </a:custGeom>
              <a:solidFill>
                <a:srgbClr val="C0272D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153" name="Google Shape;3153;p16"/>
              <p:cNvSpPr/>
              <p:nvPr/>
            </p:nvSpPr>
            <p:spPr>
              <a:xfrm>
                <a:off x="1718425" y="2160813"/>
                <a:ext cx="165325" cy="47100"/>
              </a:xfrm>
              <a:custGeom>
                <a:avLst/>
                <a:gdLst/>
                <a:ahLst/>
                <a:cxnLst/>
                <a:rect l="l" t="t" r="r" b="b"/>
                <a:pathLst>
                  <a:path w="6613" h="1884" extrusionOk="0">
                    <a:moveTo>
                      <a:pt x="1" y="1"/>
                    </a:moveTo>
                    <a:lnTo>
                      <a:pt x="1" y="1884"/>
                    </a:lnTo>
                    <a:lnTo>
                      <a:pt x="6613" y="1884"/>
                    </a:lnTo>
                    <a:lnTo>
                      <a:pt x="6613" y="1"/>
                    </a:lnTo>
                    <a:close/>
                  </a:path>
                </a:pathLst>
              </a:custGeom>
              <a:solidFill>
                <a:srgbClr val="7A4128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</p:grpSp>
        <p:sp>
          <p:nvSpPr>
            <p:cNvPr id="3154" name="Google Shape;3154;p16"/>
            <p:cNvSpPr/>
            <p:nvPr/>
          </p:nvSpPr>
          <p:spPr>
            <a:xfrm>
              <a:off x="1531163" y="2688613"/>
              <a:ext cx="92600" cy="97325"/>
            </a:xfrm>
            <a:custGeom>
              <a:avLst/>
              <a:gdLst/>
              <a:ahLst/>
              <a:cxnLst/>
              <a:rect l="l" t="t" r="r" b="b"/>
              <a:pathLst>
                <a:path w="3704" h="3893" extrusionOk="0">
                  <a:moveTo>
                    <a:pt x="440" y="1"/>
                  </a:moveTo>
                  <a:cubicBezTo>
                    <a:pt x="189" y="1"/>
                    <a:pt x="0" y="210"/>
                    <a:pt x="0" y="440"/>
                  </a:cubicBezTo>
                  <a:lnTo>
                    <a:pt x="0" y="3432"/>
                  </a:lnTo>
                  <a:cubicBezTo>
                    <a:pt x="0" y="3683"/>
                    <a:pt x="189" y="3892"/>
                    <a:pt x="440" y="3892"/>
                  </a:cubicBezTo>
                  <a:lnTo>
                    <a:pt x="3243" y="3892"/>
                  </a:lnTo>
                  <a:cubicBezTo>
                    <a:pt x="3495" y="3892"/>
                    <a:pt x="3704" y="3683"/>
                    <a:pt x="3704" y="3432"/>
                  </a:cubicBezTo>
                  <a:lnTo>
                    <a:pt x="3704" y="440"/>
                  </a:lnTo>
                  <a:cubicBezTo>
                    <a:pt x="3704" y="210"/>
                    <a:pt x="3495" y="1"/>
                    <a:pt x="324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155" name="Google Shape;3155;p16"/>
            <p:cNvSpPr/>
            <p:nvPr/>
          </p:nvSpPr>
          <p:spPr>
            <a:xfrm>
              <a:off x="1973163" y="2688613"/>
              <a:ext cx="93150" cy="97325"/>
            </a:xfrm>
            <a:custGeom>
              <a:avLst/>
              <a:gdLst/>
              <a:ahLst/>
              <a:cxnLst/>
              <a:rect l="l" t="t" r="r" b="b"/>
              <a:pathLst>
                <a:path w="3726" h="3893" extrusionOk="0">
                  <a:moveTo>
                    <a:pt x="461" y="1"/>
                  </a:moveTo>
                  <a:cubicBezTo>
                    <a:pt x="210" y="1"/>
                    <a:pt x="1" y="210"/>
                    <a:pt x="1" y="440"/>
                  </a:cubicBezTo>
                  <a:lnTo>
                    <a:pt x="1" y="3432"/>
                  </a:lnTo>
                  <a:cubicBezTo>
                    <a:pt x="1" y="3683"/>
                    <a:pt x="210" y="3892"/>
                    <a:pt x="461" y="3892"/>
                  </a:cubicBezTo>
                  <a:lnTo>
                    <a:pt x="3265" y="3892"/>
                  </a:lnTo>
                  <a:cubicBezTo>
                    <a:pt x="3516" y="3892"/>
                    <a:pt x="3725" y="3683"/>
                    <a:pt x="3725" y="3432"/>
                  </a:cubicBezTo>
                  <a:lnTo>
                    <a:pt x="3725" y="440"/>
                  </a:lnTo>
                  <a:cubicBezTo>
                    <a:pt x="3725" y="210"/>
                    <a:pt x="3516" y="1"/>
                    <a:pt x="326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156" name="Google Shape;3156;p16"/>
            <p:cNvSpPr/>
            <p:nvPr/>
          </p:nvSpPr>
          <p:spPr>
            <a:xfrm>
              <a:off x="1446938" y="2281138"/>
              <a:ext cx="708300" cy="16750"/>
            </a:xfrm>
            <a:custGeom>
              <a:avLst/>
              <a:gdLst/>
              <a:ahLst/>
              <a:cxnLst/>
              <a:rect l="l" t="t" r="r" b="b"/>
              <a:pathLst>
                <a:path w="28332" h="670" extrusionOk="0">
                  <a:moveTo>
                    <a:pt x="1" y="0"/>
                  </a:moveTo>
                  <a:lnTo>
                    <a:pt x="1" y="670"/>
                  </a:lnTo>
                  <a:lnTo>
                    <a:pt x="28331" y="670"/>
                  </a:lnTo>
                  <a:lnTo>
                    <a:pt x="28331" y="0"/>
                  </a:ln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157" name="Google Shape;3157;p16"/>
            <p:cNvSpPr/>
            <p:nvPr/>
          </p:nvSpPr>
          <p:spPr>
            <a:xfrm>
              <a:off x="1481997" y="2103290"/>
              <a:ext cx="638725" cy="618600"/>
            </a:xfrm>
            <a:custGeom>
              <a:avLst/>
              <a:gdLst/>
              <a:ahLst/>
              <a:cxnLst/>
              <a:rect l="l" t="t" r="r" b="b"/>
              <a:pathLst>
                <a:path w="25549" h="24744" extrusionOk="0">
                  <a:moveTo>
                    <a:pt x="8119" y="0"/>
                  </a:moveTo>
                  <a:cubicBezTo>
                    <a:pt x="3641" y="0"/>
                    <a:pt x="0" y="1339"/>
                    <a:pt x="0" y="5838"/>
                  </a:cubicBezTo>
                  <a:lnTo>
                    <a:pt x="0" y="22095"/>
                  </a:lnTo>
                  <a:cubicBezTo>
                    <a:pt x="0" y="24178"/>
                    <a:pt x="788" y="24735"/>
                    <a:pt x="2082" y="24735"/>
                  </a:cubicBezTo>
                  <a:cubicBezTo>
                    <a:pt x="3569" y="24735"/>
                    <a:pt x="5724" y="23999"/>
                    <a:pt x="8119" y="23999"/>
                  </a:cubicBezTo>
                  <a:lnTo>
                    <a:pt x="17409" y="23999"/>
                  </a:lnTo>
                  <a:cubicBezTo>
                    <a:pt x="19807" y="23999"/>
                    <a:pt x="21972" y="24744"/>
                    <a:pt x="23464" y="24744"/>
                  </a:cubicBezTo>
                  <a:cubicBezTo>
                    <a:pt x="24759" y="24744"/>
                    <a:pt x="25548" y="24184"/>
                    <a:pt x="25548" y="22095"/>
                  </a:cubicBezTo>
                  <a:lnTo>
                    <a:pt x="25548" y="5838"/>
                  </a:lnTo>
                  <a:cubicBezTo>
                    <a:pt x="25548" y="1339"/>
                    <a:pt x="21887" y="0"/>
                    <a:pt x="17409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158" name="Google Shape;3158;p16"/>
            <p:cNvSpPr/>
            <p:nvPr/>
          </p:nvSpPr>
          <p:spPr>
            <a:xfrm>
              <a:off x="1529063" y="2235613"/>
              <a:ext cx="266275" cy="171075"/>
            </a:xfrm>
            <a:custGeom>
              <a:avLst/>
              <a:gdLst/>
              <a:ahLst/>
              <a:cxnLst/>
              <a:rect l="l" t="t" r="r" b="b"/>
              <a:pathLst>
                <a:path w="10651" h="6843" extrusionOk="0">
                  <a:moveTo>
                    <a:pt x="1" y="1"/>
                  </a:moveTo>
                  <a:lnTo>
                    <a:pt x="1" y="6843"/>
                  </a:lnTo>
                  <a:lnTo>
                    <a:pt x="10651" y="6843"/>
                  </a:lnTo>
                  <a:lnTo>
                    <a:pt x="10651" y="1"/>
                  </a:lnTo>
                  <a:close/>
                </a:path>
              </a:pathLst>
            </a:custGeom>
            <a:solidFill>
              <a:srgbClr val="E5E5E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159" name="Google Shape;3159;p16"/>
            <p:cNvSpPr/>
            <p:nvPr/>
          </p:nvSpPr>
          <p:spPr>
            <a:xfrm>
              <a:off x="1523313" y="2229863"/>
              <a:ext cx="277775" cy="182575"/>
            </a:xfrm>
            <a:custGeom>
              <a:avLst/>
              <a:gdLst/>
              <a:ahLst/>
              <a:cxnLst/>
              <a:rect l="l" t="t" r="r" b="b"/>
              <a:pathLst>
                <a:path w="11111" h="7303" extrusionOk="0">
                  <a:moveTo>
                    <a:pt x="10651" y="461"/>
                  </a:moveTo>
                  <a:lnTo>
                    <a:pt x="10651" y="6843"/>
                  </a:lnTo>
                  <a:lnTo>
                    <a:pt x="461" y="6843"/>
                  </a:lnTo>
                  <a:lnTo>
                    <a:pt x="461" y="461"/>
                  </a:lnTo>
                  <a:close/>
                  <a:moveTo>
                    <a:pt x="0" y="1"/>
                  </a:moveTo>
                  <a:lnTo>
                    <a:pt x="0" y="7303"/>
                  </a:lnTo>
                  <a:lnTo>
                    <a:pt x="11111" y="7303"/>
                  </a:lnTo>
                  <a:lnTo>
                    <a:pt x="11111" y="1"/>
                  </a:ln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160" name="Google Shape;3160;p16"/>
            <p:cNvSpPr/>
            <p:nvPr/>
          </p:nvSpPr>
          <p:spPr>
            <a:xfrm>
              <a:off x="1806838" y="2235613"/>
              <a:ext cx="266275" cy="171075"/>
            </a:xfrm>
            <a:custGeom>
              <a:avLst/>
              <a:gdLst/>
              <a:ahLst/>
              <a:cxnLst/>
              <a:rect l="l" t="t" r="r" b="b"/>
              <a:pathLst>
                <a:path w="10651" h="6843" extrusionOk="0">
                  <a:moveTo>
                    <a:pt x="0" y="1"/>
                  </a:moveTo>
                  <a:lnTo>
                    <a:pt x="0" y="6843"/>
                  </a:lnTo>
                  <a:lnTo>
                    <a:pt x="10650" y="6843"/>
                  </a:lnTo>
                  <a:lnTo>
                    <a:pt x="10650" y="1"/>
                  </a:lnTo>
                  <a:close/>
                </a:path>
              </a:pathLst>
            </a:custGeom>
            <a:solidFill>
              <a:srgbClr val="E5E5E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161" name="Google Shape;3161;p16"/>
            <p:cNvSpPr/>
            <p:nvPr/>
          </p:nvSpPr>
          <p:spPr>
            <a:xfrm>
              <a:off x="1801063" y="2229863"/>
              <a:ext cx="277800" cy="182575"/>
            </a:xfrm>
            <a:custGeom>
              <a:avLst/>
              <a:gdLst/>
              <a:ahLst/>
              <a:cxnLst/>
              <a:rect l="l" t="t" r="r" b="b"/>
              <a:pathLst>
                <a:path w="11112" h="7303" extrusionOk="0">
                  <a:moveTo>
                    <a:pt x="10651" y="461"/>
                  </a:moveTo>
                  <a:lnTo>
                    <a:pt x="10651" y="6843"/>
                  </a:lnTo>
                  <a:lnTo>
                    <a:pt x="461" y="6843"/>
                  </a:lnTo>
                  <a:lnTo>
                    <a:pt x="461" y="461"/>
                  </a:lnTo>
                  <a:close/>
                  <a:moveTo>
                    <a:pt x="1" y="1"/>
                  </a:moveTo>
                  <a:lnTo>
                    <a:pt x="1" y="7303"/>
                  </a:lnTo>
                  <a:lnTo>
                    <a:pt x="11111" y="7303"/>
                  </a:lnTo>
                  <a:lnTo>
                    <a:pt x="11111" y="1"/>
                  </a:ln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162" name="Google Shape;3162;p16"/>
            <p:cNvSpPr/>
            <p:nvPr/>
          </p:nvSpPr>
          <p:spPr>
            <a:xfrm>
              <a:off x="1529063" y="2235613"/>
              <a:ext cx="266275" cy="171075"/>
            </a:xfrm>
            <a:custGeom>
              <a:avLst/>
              <a:gdLst/>
              <a:ahLst/>
              <a:cxnLst/>
              <a:rect l="l" t="t" r="r" b="b"/>
              <a:pathLst>
                <a:path w="10651" h="6843" extrusionOk="0">
                  <a:moveTo>
                    <a:pt x="1" y="1"/>
                  </a:moveTo>
                  <a:lnTo>
                    <a:pt x="1" y="6843"/>
                  </a:lnTo>
                  <a:lnTo>
                    <a:pt x="10651" y="6843"/>
                  </a:lnTo>
                  <a:lnTo>
                    <a:pt x="10651" y="1"/>
                  </a:lnTo>
                  <a:close/>
                </a:path>
              </a:pathLst>
            </a:custGeom>
            <a:solidFill>
              <a:srgbClr val="085C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163" name="Google Shape;3163;p16"/>
            <p:cNvSpPr/>
            <p:nvPr/>
          </p:nvSpPr>
          <p:spPr>
            <a:xfrm>
              <a:off x="1523313" y="2229863"/>
              <a:ext cx="277775" cy="182575"/>
            </a:xfrm>
            <a:custGeom>
              <a:avLst/>
              <a:gdLst/>
              <a:ahLst/>
              <a:cxnLst/>
              <a:rect l="l" t="t" r="r" b="b"/>
              <a:pathLst>
                <a:path w="11111" h="7303" extrusionOk="0">
                  <a:moveTo>
                    <a:pt x="10651" y="461"/>
                  </a:moveTo>
                  <a:lnTo>
                    <a:pt x="10651" y="6843"/>
                  </a:lnTo>
                  <a:lnTo>
                    <a:pt x="461" y="6843"/>
                  </a:lnTo>
                  <a:lnTo>
                    <a:pt x="461" y="461"/>
                  </a:lnTo>
                  <a:close/>
                  <a:moveTo>
                    <a:pt x="0" y="1"/>
                  </a:moveTo>
                  <a:lnTo>
                    <a:pt x="0" y="7303"/>
                  </a:lnTo>
                  <a:lnTo>
                    <a:pt x="11111" y="7303"/>
                  </a:lnTo>
                  <a:lnTo>
                    <a:pt x="11111" y="1"/>
                  </a:lnTo>
                  <a:close/>
                </a:path>
              </a:pathLst>
            </a:custGeom>
            <a:solidFill>
              <a:srgbClr val="085C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164" name="Google Shape;3164;p16"/>
            <p:cNvSpPr/>
            <p:nvPr/>
          </p:nvSpPr>
          <p:spPr>
            <a:xfrm>
              <a:off x="1806838" y="2235613"/>
              <a:ext cx="266275" cy="171075"/>
            </a:xfrm>
            <a:custGeom>
              <a:avLst/>
              <a:gdLst/>
              <a:ahLst/>
              <a:cxnLst/>
              <a:rect l="l" t="t" r="r" b="b"/>
              <a:pathLst>
                <a:path w="10651" h="6843" extrusionOk="0">
                  <a:moveTo>
                    <a:pt x="0" y="1"/>
                  </a:moveTo>
                  <a:lnTo>
                    <a:pt x="0" y="6843"/>
                  </a:lnTo>
                  <a:lnTo>
                    <a:pt x="10650" y="6843"/>
                  </a:lnTo>
                  <a:lnTo>
                    <a:pt x="10650" y="1"/>
                  </a:lnTo>
                  <a:close/>
                </a:path>
              </a:pathLst>
            </a:custGeom>
            <a:solidFill>
              <a:srgbClr val="085C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165" name="Google Shape;3165;p16"/>
            <p:cNvSpPr/>
            <p:nvPr/>
          </p:nvSpPr>
          <p:spPr>
            <a:xfrm>
              <a:off x="1801063" y="2229863"/>
              <a:ext cx="277800" cy="182575"/>
            </a:xfrm>
            <a:custGeom>
              <a:avLst/>
              <a:gdLst/>
              <a:ahLst/>
              <a:cxnLst/>
              <a:rect l="l" t="t" r="r" b="b"/>
              <a:pathLst>
                <a:path w="11112" h="7303" extrusionOk="0">
                  <a:moveTo>
                    <a:pt x="10651" y="461"/>
                  </a:moveTo>
                  <a:lnTo>
                    <a:pt x="10651" y="6843"/>
                  </a:lnTo>
                  <a:lnTo>
                    <a:pt x="461" y="6843"/>
                  </a:lnTo>
                  <a:lnTo>
                    <a:pt x="461" y="461"/>
                  </a:lnTo>
                  <a:close/>
                  <a:moveTo>
                    <a:pt x="1" y="1"/>
                  </a:moveTo>
                  <a:lnTo>
                    <a:pt x="1" y="7303"/>
                  </a:lnTo>
                  <a:lnTo>
                    <a:pt x="11111" y="7303"/>
                  </a:lnTo>
                  <a:lnTo>
                    <a:pt x="11111" y="1"/>
                  </a:lnTo>
                  <a:close/>
                </a:path>
              </a:pathLst>
            </a:custGeom>
            <a:solidFill>
              <a:srgbClr val="085C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166" name="Google Shape;3166;p16"/>
            <p:cNvSpPr/>
            <p:nvPr/>
          </p:nvSpPr>
          <p:spPr>
            <a:xfrm>
              <a:off x="1531688" y="2435438"/>
              <a:ext cx="538800" cy="256350"/>
            </a:xfrm>
            <a:custGeom>
              <a:avLst/>
              <a:gdLst/>
              <a:ahLst/>
              <a:cxnLst/>
              <a:rect l="l" t="t" r="r" b="b"/>
              <a:pathLst>
                <a:path w="21552" h="10254" extrusionOk="0">
                  <a:moveTo>
                    <a:pt x="230" y="1"/>
                  </a:moveTo>
                  <a:cubicBezTo>
                    <a:pt x="105" y="1"/>
                    <a:pt x="0" y="105"/>
                    <a:pt x="0" y="231"/>
                  </a:cubicBezTo>
                  <a:lnTo>
                    <a:pt x="0" y="10023"/>
                  </a:lnTo>
                  <a:cubicBezTo>
                    <a:pt x="0" y="10148"/>
                    <a:pt x="105" y="10253"/>
                    <a:pt x="230" y="10253"/>
                  </a:cubicBezTo>
                  <a:lnTo>
                    <a:pt x="21321" y="10253"/>
                  </a:lnTo>
                  <a:cubicBezTo>
                    <a:pt x="21447" y="10253"/>
                    <a:pt x="21552" y="10148"/>
                    <a:pt x="21552" y="10023"/>
                  </a:cubicBezTo>
                  <a:lnTo>
                    <a:pt x="21552" y="231"/>
                  </a:lnTo>
                  <a:cubicBezTo>
                    <a:pt x="21552" y="105"/>
                    <a:pt x="21447" y="1"/>
                    <a:pt x="2132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167" name="Google Shape;3167;p16"/>
            <p:cNvSpPr/>
            <p:nvPr/>
          </p:nvSpPr>
          <p:spPr>
            <a:xfrm>
              <a:off x="1525938" y="2429688"/>
              <a:ext cx="550300" cy="267850"/>
            </a:xfrm>
            <a:custGeom>
              <a:avLst/>
              <a:gdLst/>
              <a:ahLst/>
              <a:cxnLst/>
              <a:rect l="l" t="t" r="r" b="b"/>
              <a:pathLst>
                <a:path w="22012" h="10714" extrusionOk="0">
                  <a:moveTo>
                    <a:pt x="21572" y="461"/>
                  </a:moveTo>
                  <a:lnTo>
                    <a:pt x="21572" y="10253"/>
                  </a:lnTo>
                  <a:lnTo>
                    <a:pt x="460" y="10253"/>
                  </a:lnTo>
                  <a:lnTo>
                    <a:pt x="460" y="461"/>
                  </a:lnTo>
                  <a:close/>
                  <a:moveTo>
                    <a:pt x="460" y="0"/>
                  </a:moveTo>
                  <a:cubicBezTo>
                    <a:pt x="209" y="0"/>
                    <a:pt x="0" y="210"/>
                    <a:pt x="0" y="461"/>
                  </a:cubicBezTo>
                  <a:lnTo>
                    <a:pt x="0" y="10253"/>
                  </a:lnTo>
                  <a:cubicBezTo>
                    <a:pt x="0" y="10504"/>
                    <a:pt x="209" y="10713"/>
                    <a:pt x="460" y="10713"/>
                  </a:cubicBezTo>
                  <a:lnTo>
                    <a:pt x="21572" y="10713"/>
                  </a:lnTo>
                  <a:cubicBezTo>
                    <a:pt x="21802" y="10713"/>
                    <a:pt x="22012" y="10504"/>
                    <a:pt x="22012" y="10253"/>
                  </a:cubicBezTo>
                  <a:lnTo>
                    <a:pt x="22012" y="461"/>
                  </a:lnTo>
                  <a:cubicBezTo>
                    <a:pt x="22012" y="210"/>
                    <a:pt x="21802" y="0"/>
                    <a:pt x="21572" y="0"/>
                  </a:cubicBezTo>
                  <a:close/>
                </a:path>
              </a:pathLst>
            </a:custGeom>
            <a:solidFill>
              <a:srgbClr val="FFC1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168" name="Google Shape;3168;p16"/>
            <p:cNvSpPr/>
            <p:nvPr/>
          </p:nvSpPr>
          <p:spPr>
            <a:xfrm>
              <a:off x="1461063" y="2650438"/>
              <a:ext cx="680575" cy="76375"/>
            </a:xfrm>
            <a:custGeom>
              <a:avLst/>
              <a:gdLst/>
              <a:ahLst/>
              <a:cxnLst/>
              <a:rect l="l" t="t" r="r" b="b"/>
              <a:pathLst>
                <a:path w="27223" h="3055" extrusionOk="0">
                  <a:moveTo>
                    <a:pt x="440" y="0"/>
                  </a:moveTo>
                  <a:cubicBezTo>
                    <a:pt x="189" y="0"/>
                    <a:pt x="1" y="209"/>
                    <a:pt x="1" y="460"/>
                  </a:cubicBezTo>
                  <a:lnTo>
                    <a:pt x="1" y="2595"/>
                  </a:lnTo>
                  <a:cubicBezTo>
                    <a:pt x="1" y="2846"/>
                    <a:pt x="189" y="3055"/>
                    <a:pt x="440" y="3055"/>
                  </a:cubicBezTo>
                  <a:lnTo>
                    <a:pt x="26762" y="3055"/>
                  </a:lnTo>
                  <a:cubicBezTo>
                    <a:pt x="27013" y="3055"/>
                    <a:pt x="27222" y="2846"/>
                    <a:pt x="27222" y="2595"/>
                  </a:cubicBezTo>
                  <a:lnTo>
                    <a:pt x="27222" y="460"/>
                  </a:lnTo>
                  <a:cubicBezTo>
                    <a:pt x="27222" y="209"/>
                    <a:pt x="27013" y="0"/>
                    <a:pt x="2676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169" name="Google Shape;3169;p16"/>
            <p:cNvSpPr/>
            <p:nvPr/>
          </p:nvSpPr>
          <p:spPr>
            <a:xfrm>
              <a:off x="1427588" y="2269088"/>
              <a:ext cx="42925" cy="107800"/>
            </a:xfrm>
            <a:custGeom>
              <a:avLst/>
              <a:gdLst/>
              <a:ahLst/>
              <a:cxnLst/>
              <a:rect l="l" t="t" r="r" b="b"/>
              <a:pathLst>
                <a:path w="1717" h="4312" extrusionOk="0">
                  <a:moveTo>
                    <a:pt x="858" y="1"/>
                  </a:moveTo>
                  <a:cubicBezTo>
                    <a:pt x="398" y="1"/>
                    <a:pt x="0" y="377"/>
                    <a:pt x="0" y="859"/>
                  </a:cubicBezTo>
                  <a:lnTo>
                    <a:pt x="0" y="3474"/>
                  </a:lnTo>
                  <a:cubicBezTo>
                    <a:pt x="0" y="3934"/>
                    <a:pt x="398" y="4311"/>
                    <a:pt x="858" y="4311"/>
                  </a:cubicBezTo>
                  <a:cubicBezTo>
                    <a:pt x="1340" y="4311"/>
                    <a:pt x="1716" y="3934"/>
                    <a:pt x="1716" y="3474"/>
                  </a:cubicBezTo>
                  <a:lnTo>
                    <a:pt x="1716" y="859"/>
                  </a:lnTo>
                  <a:cubicBezTo>
                    <a:pt x="1716" y="377"/>
                    <a:pt x="1340" y="1"/>
                    <a:pt x="85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170" name="Google Shape;3170;p16"/>
            <p:cNvSpPr/>
            <p:nvPr/>
          </p:nvSpPr>
          <p:spPr>
            <a:xfrm>
              <a:off x="2131663" y="2269088"/>
              <a:ext cx="42925" cy="107800"/>
            </a:xfrm>
            <a:custGeom>
              <a:avLst/>
              <a:gdLst/>
              <a:ahLst/>
              <a:cxnLst/>
              <a:rect l="l" t="t" r="r" b="b"/>
              <a:pathLst>
                <a:path w="1717" h="4312" extrusionOk="0">
                  <a:moveTo>
                    <a:pt x="858" y="1"/>
                  </a:moveTo>
                  <a:cubicBezTo>
                    <a:pt x="377" y="1"/>
                    <a:pt x="1" y="377"/>
                    <a:pt x="1" y="859"/>
                  </a:cubicBezTo>
                  <a:lnTo>
                    <a:pt x="1" y="3474"/>
                  </a:lnTo>
                  <a:cubicBezTo>
                    <a:pt x="1" y="3923"/>
                    <a:pt x="358" y="4312"/>
                    <a:pt x="822" y="4312"/>
                  </a:cubicBezTo>
                  <a:cubicBezTo>
                    <a:pt x="834" y="4312"/>
                    <a:pt x="846" y="4312"/>
                    <a:pt x="858" y="4311"/>
                  </a:cubicBezTo>
                  <a:cubicBezTo>
                    <a:pt x="870" y="4312"/>
                    <a:pt x="882" y="4312"/>
                    <a:pt x="893" y="4312"/>
                  </a:cubicBezTo>
                  <a:cubicBezTo>
                    <a:pt x="1339" y="4312"/>
                    <a:pt x="1716" y="3923"/>
                    <a:pt x="1716" y="3474"/>
                  </a:cubicBezTo>
                  <a:lnTo>
                    <a:pt x="1716" y="859"/>
                  </a:lnTo>
                  <a:cubicBezTo>
                    <a:pt x="1716" y="377"/>
                    <a:pt x="1319" y="1"/>
                    <a:pt x="85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171" name="Google Shape;3171;p16"/>
            <p:cNvSpPr/>
            <p:nvPr/>
          </p:nvSpPr>
          <p:spPr>
            <a:xfrm>
              <a:off x="1549463" y="2503438"/>
              <a:ext cx="92625" cy="49200"/>
            </a:xfrm>
            <a:custGeom>
              <a:avLst/>
              <a:gdLst/>
              <a:ahLst/>
              <a:cxnLst/>
              <a:rect l="l" t="t" r="r" b="b"/>
              <a:pathLst>
                <a:path w="3705" h="1968" extrusionOk="0">
                  <a:moveTo>
                    <a:pt x="440" y="1"/>
                  </a:moveTo>
                  <a:cubicBezTo>
                    <a:pt x="210" y="1"/>
                    <a:pt x="1" y="210"/>
                    <a:pt x="1" y="461"/>
                  </a:cubicBezTo>
                  <a:lnTo>
                    <a:pt x="1" y="1528"/>
                  </a:lnTo>
                  <a:cubicBezTo>
                    <a:pt x="1" y="1758"/>
                    <a:pt x="210" y="1967"/>
                    <a:pt x="440" y="1967"/>
                  </a:cubicBezTo>
                  <a:lnTo>
                    <a:pt x="3265" y="1967"/>
                  </a:lnTo>
                  <a:cubicBezTo>
                    <a:pt x="3516" y="1967"/>
                    <a:pt x="3704" y="1758"/>
                    <a:pt x="3704" y="1528"/>
                  </a:cubicBezTo>
                  <a:lnTo>
                    <a:pt x="3704" y="461"/>
                  </a:lnTo>
                  <a:cubicBezTo>
                    <a:pt x="3704" y="210"/>
                    <a:pt x="3516" y="1"/>
                    <a:pt x="326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172" name="Google Shape;3172;p16"/>
            <p:cNvSpPr/>
            <p:nvPr/>
          </p:nvSpPr>
          <p:spPr>
            <a:xfrm>
              <a:off x="1962188" y="2503438"/>
              <a:ext cx="93125" cy="49200"/>
            </a:xfrm>
            <a:custGeom>
              <a:avLst/>
              <a:gdLst/>
              <a:ahLst/>
              <a:cxnLst/>
              <a:rect l="l" t="t" r="r" b="b"/>
              <a:pathLst>
                <a:path w="3725" h="1968" extrusionOk="0">
                  <a:moveTo>
                    <a:pt x="461" y="1"/>
                  </a:moveTo>
                  <a:cubicBezTo>
                    <a:pt x="210" y="1"/>
                    <a:pt x="0" y="210"/>
                    <a:pt x="0" y="461"/>
                  </a:cubicBezTo>
                  <a:lnTo>
                    <a:pt x="0" y="1528"/>
                  </a:lnTo>
                  <a:cubicBezTo>
                    <a:pt x="0" y="1758"/>
                    <a:pt x="210" y="1967"/>
                    <a:pt x="461" y="1967"/>
                  </a:cubicBezTo>
                  <a:lnTo>
                    <a:pt x="3264" y="1967"/>
                  </a:lnTo>
                  <a:cubicBezTo>
                    <a:pt x="3516" y="1967"/>
                    <a:pt x="3725" y="1758"/>
                    <a:pt x="3725" y="1528"/>
                  </a:cubicBezTo>
                  <a:lnTo>
                    <a:pt x="3725" y="461"/>
                  </a:lnTo>
                  <a:cubicBezTo>
                    <a:pt x="3725" y="210"/>
                    <a:pt x="3516" y="1"/>
                    <a:pt x="326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173" name="Google Shape;3173;p16"/>
            <p:cNvSpPr/>
            <p:nvPr/>
          </p:nvSpPr>
          <p:spPr>
            <a:xfrm>
              <a:off x="1676063" y="2503438"/>
              <a:ext cx="248475" cy="17800"/>
            </a:xfrm>
            <a:custGeom>
              <a:avLst/>
              <a:gdLst/>
              <a:ahLst/>
              <a:cxnLst/>
              <a:rect l="l" t="t" r="r" b="b"/>
              <a:pathLst>
                <a:path w="9939" h="712" extrusionOk="0">
                  <a:moveTo>
                    <a:pt x="0" y="1"/>
                  </a:moveTo>
                  <a:lnTo>
                    <a:pt x="0" y="712"/>
                  </a:lnTo>
                  <a:lnTo>
                    <a:pt x="9939" y="712"/>
                  </a:lnTo>
                  <a:lnTo>
                    <a:pt x="9939" y="1"/>
                  </a:lnTo>
                  <a:close/>
                </a:path>
              </a:pathLst>
            </a:custGeom>
            <a:solidFill>
              <a:srgbClr val="F6921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174" name="Google Shape;3174;p16"/>
            <p:cNvSpPr/>
            <p:nvPr/>
          </p:nvSpPr>
          <p:spPr>
            <a:xfrm>
              <a:off x="1676063" y="2537438"/>
              <a:ext cx="248475" cy="17825"/>
            </a:xfrm>
            <a:custGeom>
              <a:avLst/>
              <a:gdLst/>
              <a:ahLst/>
              <a:cxnLst/>
              <a:rect l="l" t="t" r="r" b="b"/>
              <a:pathLst>
                <a:path w="9939" h="713" extrusionOk="0">
                  <a:moveTo>
                    <a:pt x="0" y="1"/>
                  </a:moveTo>
                  <a:lnTo>
                    <a:pt x="0" y="712"/>
                  </a:lnTo>
                  <a:lnTo>
                    <a:pt x="9939" y="712"/>
                  </a:lnTo>
                  <a:lnTo>
                    <a:pt x="9939" y="1"/>
                  </a:lnTo>
                  <a:close/>
                </a:path>
              </a:pathLst>
            </a:custGeom>
            <a:solidFill>
              <a:srgbClr val="F6921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175" name="Google Shape;3175;p16"/>
            <p:cNvSpPr/>
            <p:nvPr/>
          </p:nvSpPr>
          <p:spPr>
            <a:xfrm>
              <a:off x="1676063" y="2571963"/>
              <a:ext cx="248475" cy="17300"/>
            </a:xfrm>
            <a:custGeom>
              <a:avLst/>
              <a:gdLst/>
              <a:ahLst/>
              <a:cxnLst/>
              <a:rect l="l" t="t" r="r" b="b"/>
              <a:pathLst>
                <a:path w="9939" h="692" extrusionOk="0">
                  <a:moveTo>
                    <a:pt x="0" y="1"/>
                  </a:moveTo>
                  <a:lnTo>
                    <a:pt x="0" y="691"/>
                  </a:lnTo>
                  <a:lnTo>
                    <a:pt x="9939" y="691"/>
                  </a:lnTo>
                  <a:lnTo>
                    <a:pt x="9939" y="1"/>
                  </a:lnTo>
                  <a:close/>
                </a:path>
              </a:pathLst>
            </a:custGeom>
            <a:solidFill>
              <a:srgbClr val="F6921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176" name="Google Shape;3176;p16"/>
            <p:cNvSpPr/>
            <p:nvPr/>
          </p:nvSpPr>
          <p:spPr>
            <a:xfrm>
              <a:off x="1676063" y="2605963"/>
              <a:ext cx="248475" cy="17800"/>
            </a:xfrm>
            <a:custGeom>
              <a:avLst/>
              <a:gdLst/>
              <a:ahLst/>
              <a:cxnLst/>
              <a:rect l="l" t="t" r="r" b="b"/>
              <a:pathLst>
                <a:path w="9939" h="712" extrusionOk="0">
                  <a:moveTo>
                    <a:pt x="0" y="1"/>
                  </a:moveTo>
                  <a:lnTo>
                    <a:pt x="0" y="712"/>
                  </a:lnTo>
                  <a:lnTo>
                    <a:pt x="9939" y="712"/>
                  </a:lnTo>
                  <a:lnTo>
                    <a:pt x="9939" y="1"/>
                  </a:lnTo>
                  <a:close/>
                </a:path>
              </a:pathLst>
            </a:custGeom>
            <a:solidFill>
              <a:srgbClr val="F6921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177" name="Google Shape;3177;p16"/>
            <p:cNvSpPr/>
            <p:nvPr/>
          </p:nvSpPr>
          <p:spPr>
            <a:xfrm>
              <a:off x="1590263" y="2151388"/>
              <a:ext cx="421650" cy="68550"/>
            </a:xfrm>
            <a:custGeom>
              <a:avLst/>
              <a:gdLst/>
              <a:ahLst/>
              <a:cxnLst/>
              <a:rect l="l" t="t" r="r" b="b"/>
              <a:pathLst>
                <a:path w="16866" h="2742" extrusionOk="0">
                  <a:moveTo>
                    <a:pt x="440" y="1"/>
                  </a:moveTo>
                  <a:cubicBezTo>
                    <a:pt x="189" y="1"/>
                    <a:pt x="1" y="210"/>
                    <a:pt x="1" y="461"/>
                  </a:cubicBezTo>
                  <a:lnTo>
                    <a:pt x="1" y="2282"/>
                  </a:lnTo>
                  <a:cubicBezTo>
                    <a:pt x="1" y="2533"/>
                    <a:pt x="189" y="2742"/>
                    <a:pt x="440" y="2742"/>
                  </a:cubicBezTo>
                  <a:lnTo>
                    <a:pt x="16426" y="2742"/>
                  </a:lnTo>
                  <a:cubicBezTo>
                    <a:pt x="16677" y="2742"/>
                    <a:pt x="16865" y="2533"/>
                    <a:pt x="16865" y="2282"/>
                  </a:cubicBezTo>
                  <a:lnTo>
                    <a:pt x="16865" y="461"/>
                  </a:lnTo>
                  <a:cubicBezTo>
                    <a:pt x="16865" y="210"/>
                    <a:pt x="16677" y="1"/>
                    <a:pt x="16426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178" name="Google Shape;3178;p16"/>
            <p:cNvSpPr/>
            <p:nvPr/>
          </p:nvSpPr>
          <p:spPr>
            <a:xfrm>
              <a:off x="1952763" y="2160813"/>
              <a:ext cx="55475" cy="47125"/>
            </a:xfrm>
            <a:custGeom>
              <a:avLst/>
              <a:gdLst/>
              <a:ahLst/>
              <a:cxnLst/>
              <a:rect l="l" t="t" r="r" b="b"/>
              <a:pathLst>
                <a:path w="2219" h="1885" extrusionOk="0">
                  <a:moveTo>
                    <a:pt x="942" y="1"/>
                  </a:moveTo>
                  <a:cubicBezTo>
                    <a:pt x="419" y="1"/>
                    <a:pt x="1" y="419"/>
                    <a:pt x="1" y="942"/>
                  </a:cubicBezTo>
                  <a:cubicBezTo>
                    <a:pt x="1" y="1510"/>
                    <a:pt x="472" y="1885"/>
                    <a:pt x="958" y="1885"/>
                  </a:cubicBezTo>
                  <a:cubicBezTo>
                    <a:pt x="1189" y="1885"/>
                    <a:pt x="1423" y="1800"/>
                    <a:pt x="1612" y="1612"/>
                  </a:cubicBezTo>
                  <a:cubicBezTo>
                    <a:pt x="2219" y="1005"/>
                    <a:pt x="1800" y="1"/>
                    <a:pt x="942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179" name="Google Shape;3179;p16"/>
            <p:cNvSpPr/>
            <p:nvPr/>
          </p:nvSpPr>
          <p:spPr>
            <a:xfrm>
              <a:off x="1899413" y="2160813"/>
              <a:ext cx="54950" cy="47125"/>
            </a:xfrm>
            <a:custGeom>
              <a:avLst/>
              <a:gdLst/>
              <a:ahLst/>
              <a:cxnLst/>
              <a:rect l="l" t="t" r="r" b="b"/>
              <a:pathLst>
                <a:path w="2198" h="1885" extrusionOk="0">
                  <a:moveTo>
                    <a:pt x="942" y="1"/>
                  </a:moveTo>
                  <a:cubicBezTo>
                    <a:pt x="419" y="1"/>
                    <a:pt x="1" y="419"/>
                    <a:pt x="1" y="942"/>
                  </a:cubicBezTo>
                  <a:cubicBezTo>
                    <a:pt x="1" y="1510"/>
                    <a:pt x="462" y="1885"/>
                    <a:pt x="949" y="1885"/>
                  </a:cubicBezTo>
                  <a:cubicBezTo>
                    <a:pt x="1180" y="1885"/>
                    <a:pt x="1416" y="1800"/>
                    <a:pt x="1612" y="1612"/>
                  </a:cubicBezTo>
                  <a:cubicBezTo>
                    <a:pt x="2198" y="1005"/>
                    <a:pt x="1779" y="1"/>
                    <a:pt x="94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180" name="Google Shape;3180;p16"/>
            <p:cNvSpPr/>
            <p:nvPr/>
          </p:nvSpPr>
          <p:spPr>
            <a:xfrm>
              <a:off x="1593938" y="2160813"/>
              <a:ext cx="55475" cy="47125"/>
            </a:xfrm>
            <a:custGeom>
              <a:avLst/>
              <a:gdLst/>
              <a:ahLst/>
              <a:cxnLst/>
              <a:rect l="l" t="t" r="r" b="b"/>
              <a:pathLst>
                <a:path w="2219" h="1885" extrusionOk="0">
                  <a:moveTo>
                    <a:pt x="1276" y="1"/>
                  </a:moveTo>
                  <a:cubicBezTo>
                    <a:pt x="419" y="1"/>
                    <a:pt x="0" y="1005"/>
                    <a:pt x="607" y="1612"/>
                  </a:cubicBezTo>
                  <a:cubicBezTo>
                    <a:pt x="796" y="1800"/>
                    <a:pt x="1030" y="1885"/>
                    <a:pt x="1260" y="1885"/>
                  </a:cubicBezTo>
                  <a:cubicBezTo>
                    <a:pt x="1747" y="1885"/>
                    <a:pt x="2218" y="1510"/>
                    <a:pt x="2218" y="942"/>
                  </a:cubicBezTo>
                  <a:cubicBezTo>
                    <a:pt x="2218" y="419"/>
                    <a:pt x="1800" y="1"/>
                    <a:pt x="1276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181" name="Google Shape;3181;p16"/>
            <p:cNvSpPr/>
            <p:nvPr/>
          </p:nvSpPr>
          <p:spPr>
            <a:xfrm>
              <a:off x="1647288" y="2160788"/>
              <a:ext cx="55475" cy="47400"/>
            </a:xfrm>
            <a:custGeom>
              <a:avLst/>
              <a:gdLst/>
              <a:ahLst/>
              <a:cxnLst/>
              <a:rect l="l" t="t" r="r" b="b"/>
              <a:pathLst>
                <a:path w="2219" h="1896" extrusionOk="0">
                  <a:moveTo>
                    <a:pt x="1313" y="1"/>
                  </a:moveTo>
                  <a:cubicBezTo>
                    <a:pt x="1301" y="1"/>
                    <a:pt x="1289" y="1"/>
                    <a:pt x="1277" y="2"/>
                  </a:cubicBezTo>
                  <a:cubicBezTo>
                    <a:pt x="440" y="2"/>
                    <a:pt x="0" y="1006"/>
                    <a:pt x="607" y="1613"/>
                  </a:cubicBezTo>
                  <a:cubicBezTo>
                    <a:pt x="803" y="1808"/>
                    <a:pt x="1039" y="1895"/>
                    <a:pt x="1271" y="1895"/>
                  </a:cubicBezTo>
                  <a:cubicBezTo>
                    <a:pt x="1757" y="1895"/>
                    <a:pt x="2218" y="1510"/>
                    <a:pt x="2218" y="943"/>
                  </a:cubicBezTo>
                  <a:cubicBezTo>
                    <a:pt x="2218" y="432"/>
                    <a:pt x="1819" y="1"/>
                    <a:pt x="131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182" name="Google Shape;3182;p16"/>
            <p:cNvSpPr/>
            <p:nvPr/>
          </p:nvSpPr>
          <p:spPr>
            <a:xfrm>
              <a:off x="1718413" y="2160813"/>
              <a:ext cx="165325" cy="47100"/>
            </a:xfrm>
            <a:custGeom>
              <a:avLst/>
              <a:gdLst/>
              <a:ahLst/>
              <a:cxnLst/>
              <a:rect l="l" t="t" r="r" b="b"/>
              <a:pathLst>
                <a:path w="6613" h="1884" extrusionOk="0">
                  <a:moveTo>
                    <a:pt x="1" y="1"/>
                  </a:moveTo>
                  <a:lnTo>
                    <a:pt x="1" y="1884"/>
                  </a:lnTo>
                  <a:lnTo>
                    <a:pt x="6613" y="1884"/>
                  </a:lnTo>
                  <a:lnTo>
                    <a:pt x="6613" y="1"/>
                  </a:lnTo>
                  <a:close/>
                </a:path>
              </a:pathLst>
            </a:custGeom>
            <a:solidFill>
              <a:srgbClr val="7A412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</p:spTree>
    <p:extLst>
      <p:ext uri="{BB962C8B-B14F-4D97-AF65-F5344CB8AC3E}">
        <p14:creationId xmlns:p14="http://schemas.microsoft.com/office/powerpoint/2010/main" val="2491085089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 4" preserve="1">
  <p:cSld name="Title Only  4">
    <p:spTree>
      <p:nvGrpSpPr>
        <p:cNvPr id="1" name="Shape 3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84" name="Google Shape;3184;p17"/>
          <p:cNvGrpSpPr/>
          <p:nvPr/>
        </p:nvGrpSpPr>
        <p:grpSpPr>
          <a:xfrm>
            <a:off x="-99499" y="-67416"/>
            <a:ext cx="12189900" cy="6978400"/>
            <a:chOff x="-119900" y="-50550"/>
            <a:chExt cx="9142425" cy="5233800"/>
          </a:xfrm>
        </p:grpSpPr>
        <p:sp>
          <p:nvSpPr>
            <p:cNvPr id="3185" name="Google Shape;3185;p17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186" name="Google Shape;3186;p17"/>
            <p:cNvSpPr/>
            <p:nvPr/>
          </p:nvSpPr>
          <p:spPr>
            <a:xfrm rot="5400000">
              <a:off x="8278075" y="3908300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3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3187" name="Google Shape;3187;p17"/>
          <p:cNvGrpSpPr/>
          <p:nvPr/>
        </p:nvGrpSpPr>
        <p:grpSpPr>
          <a:xfrm>
            <a:off x="-419800" y="-67416"/>
            <a:ext cx="12189867" cy="6978400"/>
            <a:chOff x="-119900" y="-50550"/>
            <a:chExt cx="9142400" cy="5233800"/>
          </a:xfrm>
        </p:grpSpPr>
        <p:sp>
          <p:nvSpPr>
            <p:cNvPr id="3188" name="Google Shape;3188;p17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lt2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189" name="Google Shape;3189;p17"/>
            <p:cNvSpPr/>
            <p:nvPr/>
          </p:nvSpPr>
          <p:spPr>
            <a:xfrm rot="5400000">
              <a:off x="8278050" y="2687875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lt2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3190" name="Google Shape;3190;p17"/>
          <p:cNvSpPr txBox="1">
            <a:spLocks noGrp="1"/>
          </p:cNvSpPr>
          <p:nvPr>
            <p:ph type="title"/>
          </p:nvPr>
        </p:nvSpPr>
        <p:spPr>
          <a:xfrm>
            <a:off x="641900" y="387100"/>
            <a:ext cx="7966800" cy="681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grpSp>
        <p:nvGrpSpPr>
          <p:cNvPr id="3191" name="Google Shape;3191;p17"/>
          <p:cNvGrpSpPr/>
          <p:nvPr/>
        </p:nvGrpSpPr>
        <p:grpSpPr>
          <a:xfrm rot="-708932">
            <a:off x="-595367" y="1673479"/>
            <a:ext cx="1033976" cy="1106007"/>
            <a:chOff x="1992513" y="1111488"/>
            <a:chExt cx="600563" cy="642400"/>
          </a:xfrm>
        </p:grpSpPr>
        <p:grpSp>
          <p:nvGrpSpPr>
            <p:cNvPr id="3192" name="Google Shape;3192;p17"/>
            <p:cNvGrpSpPr/>
            <p:nvPr/>
          </p:nvGrpSpPr>
          <p:grpSpPr>
            <a:xfrm>
              <a:off x="1992525" y="1111488"/>
              <a:ext cx="600550" cy="642400"/>
              <a:chOff x="1992525" y="1111488"/>
              <a:chExt cx="600550" cy="642400"/>
            </a:xfrm>
          </p:grpSpPr>
          <p:sp>
            <p:nvSpPr>
              <p:cNvPr id="3193" name="Google Shape;3193;p17"/>
              <p:cNvSpPr/>
              <p:nvPr/>
            </p:nvSpPr>
            <p:spPr>
              <a:xfrm>
                <a:off x="2142150" y="1503813"/>
                <a:ext cx="300800" cy="215025"/>
              </a:xfrm>
              <a:custGeom>
                <a:avLst/>
                <a:gdLst/>
                <a:ahLst/>
                <a:cxnLst/>
                <a:rect l="l" t="t" r="r" b="b"/>
                <a:pathLst>
                  <a:path w="12032" h="8601" extrusionOk="0">
                    <a:moveTo>
                      <a:pt x="4059" y="1"/>
                    </a:moveTo>
                    <a:lnTo>
                      <a:pt x="4059" y="3265"/>
                    </a:lnTo>
                    <a:cubicBezTo>
                      <a:pt x="4059" y="7198"/>
                      <a:pt x="0" y="7240"/>
                      <a:pt x="0" y="7240"/>
                    </a:cubicBezTo>
                    <a:lnTo>
                      <a:pt x="6026" y="8600"/>
                    </a:lnTo>
                    <a:lnTo>
                      <a:pt x="12031" y="7240"/>
                    </a:lnTo>
                    <a:lnTo>
                      <a:pt x="12031" y="7240"/>
                    </a:lnTo>
                    <a:cubicBezTo>
                      <a:pt x="12031" y="7240"/>
                      <a:pt x="12024" y="7240"/>
                      <a:pt x="12011" y="7240"/>
                    </a:cubicBezTo>
                    <a:cubicBezTo>
                      <a:pt x="11703" y="7240"/>
                      <a:pt x="7993" y="7163"/>
                      <a:pt x="7993" y="3453"/>
                    </a:cubicBezTo>
                    <a:lnTo>
                      <a:pt x="7993" y="1"/>
                    </a:lnTo>
                    <a:close/>
                  </a:path>
                </a:pathLst>
              </a:custGeom>
              <a:solidFill>
                <a:srgbClr val="FAAF3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194" name="Google Shape;3194;p17"/>
              <p:cNvSpPr/>
              <p:nvPr/>
            </p:nvSpPr>
            <p:spPr>
              <a:xfrm>
                <a:off x="2121225" y="1684813"/>
                <a:ext cx="343175" cy="68550"/>
              </a:xfrm>
              <a:custGeom>
                <a:avLst/>
                <a:gdLst/>
                <a:ahLst/>
                <a:cxnLst/>
                <a:rect l="l" t="t" r="r" b="b"/>
                <a:pathLst>
                  <a:path w="13727" h="2742" extrusionOk="0">
                    <a:moveTo>
                      <a:pt x="0" y="0"/>
                    </a:moveTo>
                    <a:lnTo>
                      <a:pt x="0" y="2741"/>
                    </a:lnTo>
                    <a:lnTo>
                      <a:pt x="13726" y="2741"/>
                    </a:lnTo>
                    <a:lnTo>
                      <a:pt x="13726" y="0"/>
                    </a:lnTo>
                    <a:close/>
                  </a:path>
                </a:pathLst>
              </a:custGeom>
              <a:solidFill>
                <a:srgbClr val="F6921E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195" name="Google Shape;3195;p17"/>
              <p:cNvSpPr/>
              <p:nvPr/>
            </p:nvSpPr>
            <p:spPr>
              <a:xfrm>
                <a:off x="1992525" y="1171788"/>
                <a:ext cx="151200" cy="306950"/>
              </a:xfrm>
              <a:custGeom>
                <a:avLst/>
                <a:gdLst/>
                <a:ahLst/>
                <a:cxnLst/>
                <a:rect l="l" t="t" r="r" b="b"/>
                <a:pathLst>
                  <a:path w="6048" h="12278" extrusionOk="0">
                    <a:moveTo>
                      <a:pt x="2897" y="1"/>
                    </a:moveTo>
                    <a:cubicBezTo>
                      <a:pt x="2719" y="1"/>
                      <a:pt x="2541" y="19"/>
                      <a:pt x="2365" y="58"/>
                    </a:cubicBezTo>
                    <a:cubicBezTo>
                      <a:pt x="1654" y="225"/>
                      <a:pt x="1089" y="706"/>
                      <a:pt x="817" y="1376"/>
                    </a:cubicBezTo>
                    <a:cubicBezTo>
                      <a:pt x="1" y="3071"/>
                      <a:pt x="189" y="6795"/>
                      <a:pt x="1717" y="9411"/>
                    </a:cubicBezTo>
                    <a:cubicBezTo>
                      <a:pt x="2721" y="11147"/>
                      <a:pt x="4186" y="12152"/>
                      <a:pt x="5943" y="12277"/>
                    </a:cubicBezTo>
                    <a:lnTo>
                      <a:pt x="6048" y="11022"/>
                    </a:lnTo>
                    <a:cubicBezTo>
                      <a:pt x="4709" y="10917"/>
                      <a:pt x="3621" y="10164"/>
                      <a:pt x="2805" y="8762"/>
                    </a:cubicBezTo>
                    <a:cubicBezTo>
                      <a:pt x="1445" y="6419"/>
                      <a:pt x="1382" y="3134"/>
                      <a:pt x="1968" y="1920"/>
                    </a:cubicBezTo>
                    <a:cubicBezTo>
                      <a:pt x="2072" y="1606"/>
                      <a:pt x="2323" y="1355"/>
                      <a:pt x="2658" y="1271"/>
                    </a:cubicBezTo>
                    <a:cubicBezTo>
                      <a:pt x="2738" y="1253"/>
                      <a:pt x="2822" y="1245"/>
                      <a:pt x="2908" y="1245"/>
                    </a:cubicBezTo>
                    <a:cubicBezTo>
                      <a:pt x="3734" y="1245"/>
                      <a:pt x="4830" y="1992"/>
                      <a:pt x="5190" y="2276"/>
                    </a:cubicBezTo>
                    <a:lnTo>
                      <a:pt x="5985" y="1292"/>
                    </a:lnTo>
                    <a:cubicBezTo>
                      <a:pt x="5780" y="1143"/>
                      <a:pt x="4334" y="1"/>
                      <a:pt x="2897" y="1"/>
                    </a:cubicBezTo>
                    <a:close/>
                  </a:path>
                </a:pathLst>
              </a:custGeom>
              <a:solidFill>
                <a:srgbClr val="FBED21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196" name="Google Shape;3196;p17"/>
              <p:cNvSpPr/>
              <p:nvPr/>
            </p:nvSpPr>
            <p:spPr>
              <a:xfrm>
                <a:off x="2441875" y="1171663"/>
                <a:ext cx="150675" cy="307075"/>
              </a:xfrm>
              <a:custGeom>
                <a:avLst/>
                <a:gdLst/>
                <a:ahLst/>
                <a:cxnLst/>
                <a:rect l="l" t="t" r="r" b="b"/>
                <a:pathLst>
                  <a:path w="6027" h="12283" extrusionOk="0">
                    <a:moveTo>
                      <a:pt x="3130" y="0"/>
                    </a:moveTo>
                    <a:cubicBezTo>
                      <a:pt x="1697" y="0"/>
                      <a:pt x="248" y="1149"/>
                      <a:pt x="63" y="1297"/>
                    </a:cubicBezTo>
                    <a:lnTo>
                      <a:pt x="858" y="2281"/>
                    </a:lnTo>
                    <a:cubicBezTo>
                      <a:pt x="1217" y="1978"/>
                      <a:pt x="2310" y="1250"/>
                      <a:pt x="3150" y="1250"/>
                    </a:cubicBezTo>
                    <a:cubicBezTo>
                      <a:pt x="3240" y="1250"/>
                      <a:pt x="3328" y="1258"/>
                      <a:pt x="3411" y="1276"/>
                    </a:cubicBezTo>
                    <a:cubicBezTo>
                      <a:pt x="3725" y="1360"/>
                      <a:pt x="3997" y="1611"/>
                      <a:pt x="4101" y="1904"/>
                    </a:cubicBezTo>
                    <a:cubicBezTo>
                      <a:pt x="4666" y="3139"/>
                      <a:pt x="4624" y="6424"/>
                      <a:pt x="3243" y="8767"/>
                    </a:cubicBezTo>
                    <a:cubicBezTo>
                      <a:pt x="2427" y="10169"/>
                      <a:pt x="1339" y="10922"/>
                      <a:pt x="0" y="11027"/>
                    </a:cubicBezTo>
                    <a:lnTo>
                      <a:pt x="105" y="12282"/>
                    </a:lnTo>
                    <a:cubicBezTo>
                      <a:pt x="1863" y="12157"/>
                      <a:pt x="3327" y="11173"/>
                      <a:pt x="4332" y="9395"/>
                    </a:cubicBezTo>
                    <a:cubicBezTo>
                      <a:pt x="5859" y="6800"/>
                      <a:pt x="6026" y="3076"/>
                      <a:pt x="5231" y="1381"/>
                    </a:cubicBezTo>
                    <a:cubicBezTo>
                      <a:pt x="4959" y="711"/>
                      <a:pt x="4394" y="230"/>
                      <a:pt x="3683" y="63"/>
                    </a:cubicBezTo>
                    <a:cubicBezTo>
                      <a:pt x="3501" y="20"/>
                      <a:pt x="3315" y="0"/>
                      <a:pt x="3130" y="0"/>
                    </a:cubicBezTo>
                    <a:close/>
                  </a:path>
                </a:pathLst>
              </a:custGeom>
              <a:solidFill>
                <a:srgbClr val="FBED21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197" name="Google Shape;3197;p17"/>
              <p:cNvSpPr/>
              <p:nvPr/>
            </p:nvSpPr>
            <p:spPr>
              <a:xfrm>
                <a:off x="2086175" y="1128763"/>
                <a:ext cx="413250" cy="466625"/>
              </a:xfrm>
              <a:custGeom>
                <a:avLst/>
                <a:gdLst/>
                <a:ahLst/>
                <a:cxnLst/>
                <a:rect l="l" t="t" r="r" b="b"/>
                <a:pathLst>
                  <a:path w="16530" h="18665" extrusionOk="0">
                    <a:moveTo>
                      <a:pt x="0" y="0"/>
                    </a:moveTo>
                    <a:cubicBezTo>
                      <a:pt x="0" y="0"/>
                      <a:pt x="2260" y="4122"/>
                      <a:pt x="1486" y="8642"/>
                    </a:cubicBezTo>
                    <a:cubicBezTo>
                      <a:pt x="712" y="13140"/>
                      <a:pt x="2114" y="18664"/>
                      <a:pt x="8286" y="18664"/>
                    </a:cubicBezTo>
                    <a:cubicBezTo>
                      <a:pt x="14438" y="18664"/>
                      <a:pt x="15839" y="13161"/>
                      <a:pt x="15065" y="8642"/>
                    </a:cubicBezTo>
                    <a:cubicBezTo>
                      <a:pt x="14291" y="4101"/>
                      <a:pt x="16530" y="0"/>
                      <a:pt x="16530" y="0"/>
                    </a:cubicBezTo>
                    <a:close/>
                  </a:path>
                </a:pathLst>
              </a:custGeom>
              <a:solidFill>
                <a:srgbClr val="FBED21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198" name="Google Shape;3198;p17"/>
              <p:cNvSpPr/>
              <p:nvPr/>
            </p:nvSpPr>
            <p:spPr>
              <a:xfrm>
                <a:off x="2074150" y="1111488"/>
                <a:ext cx="437325" cy="35075"/>
              </a:xfrm>
              <a:custGeom>
                <a:avLst/>
                <a:gdLst/>
                <a:ahLst/>
                <a:cxnLst/>
                <a:rect l="l" t="t" r="r" b="b"/>
                <a:pathLst>
                  <a:path w="17493" h="1403" extrusionOk="0">
                    <a:moveTo>
                      <a:pt x="0" y="1"/>
                    </a:moveTo>
                    <a:lnTo>
                      <a:pt x="0" y="1403"/>
                    </a:lnTo>
                    <a:lnTo>
                      <a:pt x="17492" y="1403"/>
                    </a:lnTo>
                    <a:lnTo>
                      <a:pt x="17492" y="1"/>
                    </a:lnTo>
                    <a:close/>
                  </a:path>
                </a:pathLst>
              </a:custGeom>
              <a:solidFill>
                <a:srgbClr val="F6921E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199" name="Google Shape;3199;p17"/>
              <p:cNvSpPr/>
              <p:nvPr/>
            </p:nvSpPr>
            <p:spPr>
              <a:xfrm>
                <a:off x="2291225" y="1589613"/>
                <a:ext cx="151200" cy="95225"/>
              </a:xfrm>
              <a:custGeom>
                <a:avLst/>
                <a:gdLst/>
                <a:ahLst/>
                <a:cxnLst/>
                <a:rect l="l" t="t" r="r" b="b"/>
                <a:pathLst>
                  <a:path w="6048" h="3809" extrusionOk="0">
                    <a:moveTo>
                      <a:pt x="2030" y="0"/>
                    </a:moveTo>
                    <a:cubicBezTo>
                      <a:pt x="1381" y="167"/>
                      <a:pt x="733" y="230"/>
                      <a:pt x="63" y="230"/>
                    </a:cubicBezTo>
                    <a:lnTo>
                      <a:pt x="0" y="230"/>
                    </a:lnTo>
                    <a:lnTo>
                      <a:pt x="0" y="3808"/>
                    </a:lnTo>
                    <a:lnTo>
                      <a:pt x="6047" y="3808"/>
                    </a:lnTo>
                    <a:cubicBezTo>
                      <a:pt x="5587" y="3808"/>
                      <a:pt x="2030" y="3641"/>
                      <a:pt x="2030" y="0"/>
                    </a:cubicBezTo>
                    <a:close/>
                  </a:path>
                </a:pathLst>
              </a:custGeom>
              <a:solidFill>
                <a:srgbClr val="FAAF3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200" name="Google Shape;3200;p17"/>
              <p:cNvSpPr/>
              <p:nvPr/>
            </p:nvSpPr>
            <p:spPr>
              <a:xfrm>
                <a:off x="2291225" y="1684813"/>
                <a:ext cx="173175" cy="69075"/>
              </a:xfrm>
              <a:custGeom>
                <a:avLst/>
                <a:gdLst/>
                <a:ahLst/>
                <a:cxnLst/>
                <a:rect l="l" t="t" r="r" b="b"/>
                <a:pathLst>
                  <a:path w="6927" h="2763" extrusionOk="0">
                    <a:moveTo>
                      <a:pt x="0" y="0"/>
                    </a:moveTo>
                    <a:lnTo>
                      <a:pt x="0" y="1360"/>
                    </a:lnTo>
                    <a:lnTo>
                      <a:pt x="0" y="2762"/>
                    </a:lnTo>
                    <a:lnTo>
                      <a:pt x="6926" y="2762"/>
                    </a:lnTo>
                    <a:lnTo>
                      <a:pt x="6926" y="0"/>
                    </a:lnTo>
                    <a:close/>
                  </a:path>
                </a:pathLst>
              </a:custGeom>
              <a:solidFill>
                <a:srgbClr val="F6921E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201" name="Google Shape;3201;p17"/>
              <p:cNvSpPr/>
              <p:nvPr/>
            </p:nvSpPr>
            <p:spPr>
              <a:xfrm>
                <a:off x="2291225" y="1146538"/>
                <a:ext cx="301850" cy="448850"/>
              </a:xfrm>
              <a:custGeom>
                <a:avLst/>
                <a:gdLst/>
                <a:ahLst/>
                <a:cxnLst/>
                <a:rect l="l" t="t" r="r" b="b"/>
                <a:pathLst>
                  <a:path w="12074" h="17954" extrusionOk="0">
                    <a:moveTo>
                      <a:pt x="9209" y="2257"/>
                    </a:moveTo>
                    <a:cubicBezTo>
                      <a:pt x="9295" y="2257"/>
                      <a:pt x="9378" y="2265"/>
                      <a:pt x="9458" y="2281"/>
                    </a:cubicBezTo>
                    <a:cubicBezTo>
                      <a:pt x="9772" y="2365"/>
                      <a:pt x="10023" y="2616"/>
                      <a:pt x="10148" y="2930"/>
                    </a:cubicBezTo>
                    <a:cubicBezTo>
                      <a:pt x="10713" y="4144"/>
                      <a:pt x="10671" y="7408"/>
                      <a:pt x="9290" y="9772"/>
                    </a:cubicBezTo>
                    <a:cubicBezTo>
                      <a:pt x="8663" y="10839"/>
                      <a:pt x="7868" y="11551"/>
                      <a:pt x="6926" y="11843"/>
                    </a:cubicBezTo>
                    <a:cubicBezTo>
                      <a:pt x="7114" y="10546"/>
                      <a:pt x="7093" y="9228"/>
                      <a:pt x="6863" y="7931"/>
                    </a:cubicBezTo>
                    <a:cubicBezTo>
                      <a:pt x="6612" y="6361"/>
                      <a:pt x="6654" y="4771"/>
                      <a:pt x="6989" y="3223"/>
                    </a:cubicBezTo>
                    <a:cubicBezTo>
                      <a:pt x="7404" y="2902"/>
                      <a:pt x="8416" y="2257"/>
                      <a:pt x="9209" y="2257"/>
                    </a:cubicBezTo>
                    <a:close/>
                    <a:moveTo>
                      <a:pt x="0" y="1"/>
                    </a:moveTo>
                    <a:lnTo>
                      <a:pt x="0" y="17953"/>
                    </a:lnTo>
                    <a:lnTo>
                      <a:pt x="63" y="17953"/>
                    </a:lnTo>
                    <a:cubicBezTo>
                      <a:pt x="733" y="17953"/>
                      <a:pt x="1381" y="17890"/>
                      <a:pt x="2030" y="17744"/>
                    </a:cubicBezTo>
                    <a:cubicBezTo>
                      <a:pt x="4562" y="17137"/>
                      <a:pt x="5984" y="15380"/>
                      <a:pt x="6633" y="13224"/>
                    </a:cubicBezTo>
                    <a:cubicBezTo>
                      <a:pt x="8161" y="12952"/>
                      <a:pt x="9437" y="11990"/>
                      <a:pt x="10378" y="10400"/>
                    </a:cubicBezTo>
                    <a:cubicBezTo>
                      <a:pt x="11906" y="7805"/>
                      <a:pt x="12073" y="4081"/>
                      <a:pt x="11278" y="2386"/>
                    </a:cubicBezTo>
                    <a:cubicBezTo>
                      <a:pt x="11006" y="1716"/>
                      <a:pt x="10420" y="1235"/>
                      <a:pt x="9730" y="1068"/>
                    </a:cubicBezTo>
                    <a:cubicBezTo>
                      <a:pt x="9541" y="1023"/>
                      <a:pt x="9352" y="1003"/>
                      <a:pt x="9163" y="1003"/>
                    </a:cubicBezTo>
                    <a:cubicBezTo>
                      <a:pt x="8555" y="1003"/>
                      <a:pt x="7955" y="1210"/>
                      <a:pt x="7428" y="1465"/>
                    </a:cubicBezTo>
                    <a:cubicBezTo>
                      <a:pt x="7637" y="859"/>
                      <a:pt x="7826" y="356"/>
                      <a:pt x="7993" y="1"/>
                    </a:cubicBezTo>
                    <a:close/>
                  </a:path>
                </a:pathLst>
              </a:custGeom>
              <a:solidFill>
                <a:srgbClr val="FBED21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202" name="Google Shape;3202;p17"/>
              <p:cNvSpPr/>
              <p:nvPr/>
            </p:nvSpPr>
            <p:spPr>
              <a:xfrm>
                <a:off x="2291225" y="1111488"/>
                <a:ext cx="220250" cy="35075"/>
              </a:xfrm>
              <a:custGeom>
                <a:avLst/>
                <a:gdLst/>
                <a:ahLst/>
                <a:cxnLst/>
                <a:rect l="l" t="t" r="r" b="b"/>
                <a:pathLst>
                  <a:path w="8810" h="1403" extrusionOk="0">
                    <a:moveTo>
                      <a:pt x="0" y="1"/>
                    </a:moveTo>
                    <a:lnTo>
                      <a:pt x="0" y="691"/>
                    </a:lnTo>
                    <a:lnTo>
                      <a:pt x="0" y="1403"/>
                    </a:lnTo>
                    <a:lnTo>
                      <a:pt x="8809" y="1403"/>
                    </a:lnTo>
                    <a:lnTo>
                      <a:pt x="8809" y="1"/>
                    </a:lnTo>
                    <a:close/>
                  </a:path>
                </a:pathLst>
              </a:custGeom>
              <a:solidFill>
                <a:srgbClr val="F6921E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</p:grpSp>
        <p:sp>
          <p:nvSpPr>
            <p:cNvPr id="3203" name="Google Shape;3203;p17"/>
            <p:cNvSpPr/>
            <p:nvPr/>
          </p:nvSpPr>
          <p:spPr>
            <a:xfrm>
              <a:off x="2142138" y="1503813"/>
              <a:ext cx="300800" cy="215025"/>
            </a:xfrm>
            <a:custGeom>
              <a:avLst/>
              <a:gdLst/>
              <a:ahLst/>
              <a:cxnLst/>
              <a:rect l="l" t="t" r="r" b="b"/>
              <a:pathLst>
                <a:path w="12032" h="8601" extrusionOk="0">
                  <a:moveTo>
                    <a:pt x="4059" y="1"/>
                  </a:moveTo>
                  <a:lnTo>
                    <a:pt x="4059" y="3265"/>
                  </a:lnTo>
                  <a:cubicBezTo>
                    <a:pt x="4059" y="7198"/>
                    <a:pt x="0" y="7240"/>
                    <a:pt x="0" y="7240"/>
                  </a:cubicBezTo>
                  <a:lnTo>
                    <a:pt x="6026" y="8600"/>
                  </a:lnTo>
                  <a:lnTo>
                    <a:pt x="12031" y="7240"/>
                  </a:lnTo>
                  <a:lnTo>
                    <a:pt x="12031" y="7240"/>
                  </a:lnTo>
                  <a:cubicBezTo>
                    <a:pt x="12031" y="7240"/>
                    <a:pt x="12024" y="7240"/>
                    <a:pt x="12011" y="7240"/>
                  </a:cubicBezTo>
                  <a:cubicBezTo>
                    <a:pt x="11703" y="7240"/>
                    <a:pt x="7993" y="7163"/>
                    <a:pt x="7993" y="3453"/>
                  </a:cubicBezTo>
                  <a:lnTo>
                    <a:pt x="7993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04" name="Google Shape;3204;p17"/>
            <p:cNvSpPr/>
            <p:nvPr/>
          </p:nvSpPr>
          <p:spPr>
            <a:xfrm>
              <a:off x="2121213" y="1684813"/>
              <a:ext cx="343175" cy="68550"/>
            </a:xfrm>
            <a:custGeom>
              <a:avLst/>
              <a:gdLst/>
              <a:ahLst/>
              <a:cxnLst/>
              <a:rect l="l" t="t" r="r" b="b"/>
              <a:pathLst>
                <a:path w="13727" h="2742" extrusionOk="0">
                  <a:moveTo>
                    <a:pt x="0" y="0"/>
                  </a:moveTo>
                  <a:lnTo>
                    <a:pt x="0" y="2741"/>
                  </a:lnTo>
                  <a:lnTo>
                    <a:pt x="13726" y="2741"/>
                  </a:lnTo>
                  <a:lnTo>
                    <a:pt x="13726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05" name="Google Shape;3205;p17"/>
            <p:cNvSpPr/>
            <p:nvPr/>
          </p:nvSpPr>
          <p:spPr>
            <a:xfrm>
              <a:off x="1992513" y="1171788"/>
              <a:ext cx="151200" cy="306950"/>
            </a:xfrm>
            <a:custGeom>
              <a:avLst/>
              <a:gdLst/>
              <a:ahLst/>
              <a:cxnLst/>
              <a:rect l="l" t="t" r="r" b="b"/>
              <a:pathLst>
                <a:path w="6048" h="12278" extrusionOk="0">
                  <a:moveTo>
                    <a:pt x="2897" y="1"/>
                  </a:moveTo>
                  <a:cubicBezTo>
                    <a:pt x="2719" y="1"/>
                    <a:pt x="2541" y="19"/>
                    <a:pt x="2365" y="58"/>
                  </a:cubicBezTo>
                  <a:cubicBezTo>
                    <a:pt x="1654" y="225"/>
                    <a:pt x="1089" y="706"/>
                    <a:pt x="817" y="1376"/>
                  </a:cubicBezTo>
                  <a:cubicBezTo>
                    <a:pt x="1" y="3071"/>
                    <a:pt x="189" y="6795"/>
                    <a:pt x="1717" y="9411"/>
                  </a:cubicBezTo>
                  <a:cubicBezTo>
                    <a:pt x="2721" y="11147"/>
                    <a:pt x="4186" y="12152"/>
                    <a:pt x="5943" y="12277"/>
                  </a:cubicBezTo>
                  <a:lnTo>
                    <a:pt x="6048" y="11022"/>
                  </a:lnTo>
                  <a:cubicBezTo>
                    <a:pt x="4709" y="10917"/>
                    <a:pt x="3621" y="10164"/>
                    <a:pt x="2805" y="8762"/>
                  </a:cubicBezTo>
                  <a:cubicBezTo>
                    <a:pt x="1445" y="6419"/>
                    <a:pt x="1382" y="3134"/>
                    <a:pt x="1968" y="1920"/>
                  </a:cubicBezTo>
                  <a:cubicBezTo>
                    <a:pt x="2072" y="1606"/>
                    <a:pt x="2323" y="1355"/>
                    <a:pt x="2658" y="1271"/>
                  </a:cubicBezTo>
                  <a:cubicBezTo>
                    <a:pt x="2738" y="1253"/>
                    <a:pt x="2822" y="1245"/>
                    <a:pt x="2908" y="1245"/>
                  </a:cubicBezTo>
                  <a:cubicBezTo>
                    <a:pt x="3734" y="1245"/>
                    <a:pt x="4830" y="1992"/>
                    <a:pt x="5190" y="2276"/>
                  </a:cubicBezTo>
                  <a:lnTo>
                    <a:pt x="5985" y="1292"/>
                  </a:lnTo>
                  <a:cubicBezTo>
                    <a:pt x="5780" y="1143"/>
                    <a:pt x="4334" y="1"/>
                    <a:pt x="2897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06" name="Google Shape;3206;p17"/>
            <p:cNvSpPr/>
            <p:nvPr/>
          </p:nvSpPr>
          <p:spPr>
            <a:xfrm>
              <a:off x="2441863" y="1171663"/>
              <a:ext cx="150675" cy="307075"/>
            </a:xfrm>
            <a:custGeom>
              <a:avLst/>
              <a:gdLst/>
              <a:ahLst/>
              <a:cxnLst/>
              <a:rect l="l" t="t" r="r" b="b"/>
              <a:pathLst>
                <a:path w="6027" h="12283" extrusionOk="0">
                  <a:moveTo>
                    <a:pt x="3130" y="0"/>
                  </a:moveTo>
                  <a:cubicBezTo>
                    <a:pt x="1697" y="0"/>
                    <a:pt x="248" y="1149"/>
                    <a:pt x="63" y="1297"/>
                  </a:cubicBezTo>
                  <a:lnTo>
                    <a:pt x="858" y="2281"/>
                  </a:lnTo>
                  <a:cubicBezTo>
                    <a:pt x="1217" y="1978"/>
                    <a:pt x="2310" y="1250"/>
                    <a:pt x="3150" y="1250"/>
                  </a:cubicBezTo>
                  <a:cubicBezTo>
                    <a:pt x="3240" y="1250"/>
                    <a:pt x="3328" y="1258"/>
                    <a:pt x="3411" y="1276"/>
                  </a:cubicBezTo>
                  <a:cubicBezTo>
                    <a:pt x="3725" y="1360"/>
                    <a:pt x="3997" y="1611"/>
                    <a:pt x="4101" y="1904"/>
                  </a:cubicBezTo>
                  <a:cubicBezTo>
                    <a:pt x="4666" y="3139"/>
                    <a:pt x="4624" y="6424"/>
                    <a:pt x="3243" y="8767"/>
                  </a:cubicBezTo>
                  <a:cubicBezTo>
                    <a:pt x="2427" y="10169"/>
                    <a:pt x="1339" y="10922"/>
                    <a:pt x="0" y="11027"/>
                  </a:cubicBezTo>
                  <a:lnTo>
                    <a:pt x="105" y="12282"/>
                  </a:lnTo>
                  <a:cubicBezTo>
                    <a:pt x="1863" y="12157"/>
                    <a:pt x="3327" y="11173"/>
                    <a:pt x="4332" y="9395"/>
                  </a:cubicBezTo>
                  <a:cubicBezTo>
                    <a:pt x="5859" y="6800"/>
                    <a:pt x="6026" y="3076"/>
                    <a:pt x="5231" y="1381"/>
                  </a:cubicBezTo>
                  <a:cubicBezTo>
                    <a:pt x="4959" y="711"/>
                    <a:pt x="4394" y="230"/>
                    <a:pt x="3683" y="63"/>
                  </a:cubicBezTo>
                  <a:cubicBezTo>
                    <a:pt x="3501" y="20"/>
                    <a:pt x="3315" y="0"/>
                    <a:pt x="3130" y="0"/>
                  </a:cubicBezTo>
                  <a:close/>
                </a:path>
              </a:pathLst>
            </a:custGeom>
            <a:solidFill>
              <a:srgbClr val="FBED2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07" name="Google Shape;3207;p17"/>
            <p:cNvSpPr/>
            <p:nvPr/>
          </p:nvSpPr>
          <p:spPr>
            <a:xfrm>
              <a:off x="2086163" y="1128763"/>
              <a:ext cx="413250" cy="466625"/>
            </a:xfrm>
            <a:custGeom>
              <a:avLst/>
              <a:gdLst/>
              <a:ahLst/>
              <a:cxnLst/>
              <a:rect l="l" t="t" r="r" b="b"/>
              <a:pathLst>
                <a:path w="16530" h="18665" extrusionOk="0">
                  <a:moveTo>
                    <a:pt x="0" y="0"/>
                  </a:moveTo>
                  <a:cubicBezTo>
                    <a:pt x="0" y="0"/>
                    <a:pt x="2260" y="4122"/>
                    <a:pt x="1486" y="8642"/>
                  </a:cubicBezTo>
                  <a:cubicBezTo>
                    <a:pt x="712" y="13140"/>
                    <a:pt x="2114" y="18664"/>
                    <a:pt x="8286" y="18664"/>
                  </a:cubicBezTo>
                  <a:cubicBezTo>
                    <a:pt x="14438" y="18664"/>
                    <a:pt x="15839" y="13161"/>
                    <a:pt x="15065" y="8642"/>
                  </a:cubicBezTo>
                  <a:cubicBezTo>
                    <a:pt x="14291" y="4101"/>
                    <a:pt x="16530" y="0"/>
                    <a:pt x="1653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08" name="Google Shape;3208;p17"/>
            <p:cNvSpPr/>
            <p:nvPr/>
          </p:nvSpPr>
          <p:spPr>
            <a:xfrm>
              <a:off x="2074138" y="1111488"/>
              <a:ext cx="437325" cy="35075"/>
            </a:xfrm>
            <a:custGeom>
              <a:avLst/>
              <a:gdLst/>
              <a:ahLst/>
              <a:cxnLst/>
              <a:rect l="l" t="t" r="r" b="b"/>
              <a:pathLst>
                <a:path w="17493" h="1403" extrusionOk="0">
                  <a:moveTo>
                    <a:pt x="0" y="1"/>
                  </a:moveTo>
                  <a:lnTo>
                    <a:pt x="0" y="1403"/>
                  </a:lnTo>
                  <a:lnTo>
                    <a:pt x="17492" y="1403"/>
                  </a:lnTo>
                  <a:lnTo>
                    <a:pt x="17492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09" name="Google Shape;3209;p17"/>
            <p:cNvSpPr/>
            <p:nvPr/>
          </p:nvSpPr>
          <p:spPr>
            <a:xfrm>
              <a:off x="2291213" y="1589613"/>
              <a:ext cx="151200" cy="95225"/>
            </a:xfrm>
            <a:custGeom>
              <a:avLst/>
              <a:gdLst/>
              <a:ahLst/>
              <a:cxnLst/>
              <a:rect l="l" t="t" r="r" b="b"/>
              <a:pathLst>
                <a:path w="6048" h="3809" extrusionOk="0">
                  <a:moveTo>
                    <a:pt x="2030" y="0"/>
                  </a:moveTo>
                  <a:cubicBezTo>
                    <a:pt x="1381" y="167"/>
                    <a:pt x="733" y="230"/>
                    <a:pt x="63" y="230"/>
                  </a:cubicBezTo>
                  <a:lnTo>
                    <a:pt x="0" y="230"/>
                  </a:lnTo>
                  <a:lnTo>
                    <a:pt x="0" y="3808"/>
                  </a:lnTo>
                  <a:lnTo>
                    <a:pt x="6047" y="3808"/>
                  </a:lnTo>
                  <a:cubicBezTo>
                    <a:pt x="5587" y="3808"/>
                    <a:pt x="2030" y="3641"/>
                    <a:pt x="203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10" name="Google Shape;3210;p17"/>
            <p:cNvSpPr/>
            <p:nvPr/>
          </p:nvSpPr>
          <p:spPr>
            <a:xfrm>
              <a:off x="2291213" y="1684813"/>
              <a:ext cx="173175" cy="69075"/>
            </a:xfrm>
            <a:custGeom>
              <a:avLst/>
              <a:gdLst/>
              <a:ahLst/>
              <a:cxnLst/>
              <a:rect l="l" t="t" r="r" b="b"/>
              <a:pathLst>
                <a:path w="6927" h="2763" extrusionOk="0">
                  <a:moveTo>
                    <a:pt x="0" y="0"/>
                  </a:moveTo>
                  <a:lnTo>
                    <a:pt x="0" y="1360"/>
                  </a:lnTo>
                  <a:lnTo>
                    <a:pt x="0" y="2762"/>
                  </a:lnTo>
                  <a:lnTo>
                    <a:pt x="6926" y="2762"/>
                  </a:lnTo>
                  <a:lnTo>
                    <a:pt x="6926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11" name="Google Shape;3211;p17"/>
            <p:cNvSpPr/>
            <p:nvPr/>
          </p:nvSpPr>
          <p:spPr>
            <a:xfrm>
              <a:off x="2291213" y="1146538"/>
              <a:ext cx="301850" cy="448850"/>
            </a:xfrm>
            <a:custGeom>
              <a:avLst/>
              <a:gdLst/>
              <a:ahLst/>
              <a:cxnLst/>
              <a:rect l="l" t="t" r="r" b="b"/>
              <a:pathLst>
                <a:path w="12074" h="17954" extrusionOk="0">
                  <a:moveTo>
                    <a:pt x="9209" y="2257"/>
                  </a:moveTo>
                  <a:cubicBezTo>
                    <a:pt x="9295" y="2257"/>
                    <a:pt x="9378" y="2265"/>
                    <a:pt x="9458" y="2281"/>
                  </a:cubicBezTo>
                  <a:cubicBezTo>
                    <a:pt x="9772" y="2365"/>
                    <a:pt x="10023" y="2616"/>
                    <a:pt x="10148" y="2930"/>
                  </a:cubicBezTo>
                  <a:cubicBezTo>
                    <a:pt x="10713" y="4144"/>
                    <a:pt x="10671" y="7408"/>
                    <a:pt x="9290" y="9772"/>
                  </a:cubicBezTo>
                  <a:cubicBezTo>
                    <a:pt x="8663" y="10839"/>
                    <a:pt x="7868" y="11551"/>
                    <a:pt x="6926" y="11843"/>
                  </a:cubicBezTo>
                  <a:cubicBezTo>
                    <a:pt x="7114" y="10546"/>
                    <a:pt x="7093" y="9228"/>
                    <a:pt x="6863" y="7931"/>
                  </a:cubicBezTo>
                  <a:cubicBezTo>
                    <a:pt x="6612" y="6361"/>
                    <a:pt x="6654" y="4771"/>
                    <a:pt x="6989" y="3223"/>
                  </a:cubicBezTo>
                  <a:cubicBezTo>
                    <a:pt x="7404" y="2902"/>
                    <a:pt x="8416" y="2257"/>
                    <a:pt x="9209" y="2257"/>
                  </a:cubicBezTo>
                  <a:close/>
                  <a:moveTo>
                    <a:pt x="0" y="1"/>
                  </a:moveTo>
                  <a:lnTo>
                    <a:pt x="0" y="17953"/>
                  </a:lnTo>
                  <a:lnTo>
                    <a:pt x="63" y="17953"/>
                  </a:lnTo>
                  <a:cubicBezTo>
                    <a:pt x="733" y="17953"/>
                    <a:pt x="1381" y="17890"/>
                    <a:pt x="2030" y="17744"/>
                  </a:cubicBezTo>
                  <a:cubicBezTo>
                    <a:pt x="4562" y="17137"/>
                    <a:pt x="5984" y="15380"/>
                    <a:pt x="6633" y="13224"/>
                  </a:cubicBezTo>
                  <a:cubicBezTo>
                    <a:pt x="8161" y="12952"/>
                    <a:pt x="9437" y="11990"/>
                    <a:pt x="10378" y="10400"/>
                  </a:cubicBezTo>
                  <a:cubicBezTo>
                    <a:pt x="11906" y="7805"/>
                    <a:pt x="12073" y="4081"/>
                    <a:pt x="11278" y="2386"/>
                  </a:cubicBezTo>
                  <a:cubicBezTo>
                    <a:pt x="11006" y="1716"/>
                    <a:pt x="10420" y="1235"/>
                    <a:pt x="9730" y="1068"/>
                  </a:cubicBezTo>
                  <a:cubicBezTo>
                    <a:pt x="9541" y="1023"/>
                    <a:pt x="9352" y="1003"/>
                    <a:pt x="9163" y="1003"/>
                  </a:cubicBezTo>
                  <a:cubicBezTo>
                    <a:pt x="8555" y="1003"/>
                    <a:pt x="7955" y="1210"/>
                    <a:pt x="7428" y="1465"/>
                  </a:cubicBezTo>
                  <a:cubicBezTo>
                    <a:pt x="7637" y="859"/>
                    <a:pt x="7826" y="356"/>
                    <a:pt x="79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12" name="Google Shape;3212;p17"/>
            <p:cNvSpPr/>
            <p:nvPr/>
          </p:nvSpPr>
          <p:spPr>
            <a:xfrm>
              <a:off x="2291213" y="1111488"/>
              <a:ext cx="220250" cy="35075"/>
            </a:xfrm>
            <a:custGeom>
              <a:avLst/>
              <a:gdLst/>
              <a:ahLst/>
              <a:cxnLst/>
              <a:rect l="l" t="t" r="r" b="b"/>
              <a:pathLst>
                <a:path w="8810" h="1403" extrusionOk="0">
                  <a:moveTo>
                    <a:pt x="0" y="1"/>
                  </a:moveTo>
                  <a:lnTo>
                    <a:pt x="0" y="691"/>
                  </a:lnTo>
                  <a:lnTo>
                    <a:pt x="0" y="1403"/>
                  </a:lnTo>
                  <a:lnTo>
                    <a:pt x="8809" y="1403"/>
                  </a:lnTo>
                  <a:lnTo>
                    <a:pt x="8809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3213" name="Google Shape;3213;p17"/>
          <p:cNvGrpSpPr/>
          <p:nvPr/>
        </p:nvGrpSpPr>
        <p:grpSpPr>
          <a:xfrm rot="-887053">
            <a:off x="244564" y="5898129"/>
            <a:ext cx="1039304" cy="632239"/>
            <a:chOff x="1737788" y="3102388"/>
            <a:chExt cx="603663" cy="367225"/>
          </a:xfrm>
        </p:grpSpPr>
        <p:grpSp>
          <p:nvGrpSpPr>
            <p:cNvPr id="3214" name="Google Shape;3214;p17"/>
            <p:cNvGrpSpPr/>
            <p:nvPr/>
          </p:nvGrpSpPr>
          <p:grpSpPr>
            <a:xfrm>
              <a:off x="1737800" y="3102388"/>
              <a:ext cx="603650" cy="367225"/>
              <a:chOff x="1737800" y="3102388"/>
              <a:chExt cx="603650" cy="367225"/>
            </a:xfrm>
          </p:grpSpPr>
          <p:sp>
            <p:nvSpPr>
              <p:cNvPr id="3215" name="Google Shape;3215;p17"/>
              <p:cNvSpPr/>
              <p:nvPr/>
            </p:nvSpPr>
            <p:spPr>
              <a:xfrm>
                <a:off x="1825150" y="3208038"/>
                <a:ext cx="434700" cy="261575"/>
              </a:xfrm>
              <a:custGeom>
                <a:avLst/>
                <a:gdLst/>
                <a:ahLst/>
                <a:cxnLst/>
                <a:rect l="l" t="t" r="r" b="b"/>
                <a:pathLst>
                  <a:path w="17388" h="10463" extrusionOk="0">
                    <a:moveTo>
                      <a:pt x="0" y="1"/>
                    </a:moveTo>
                    <a:lnTo>
                      <a:pt x="0" y="6822"/>
                    </a:lnTo>
                    <a:cubicBezTo>
                      <a:pt x="0" y="6822"/>
                      <a:pt x="5441" y="7198"/>
                      <a:pt x="8705" y="10462"/>
                    </a:cubicBezTo>
                    <a:cubicBezTo>
                      <a:pt x="12157" y="6989"/>
                      <a:pt x="17388" y="6822"/>
                      <a:pt x="17388" y="6822"/>
                    </a:cubicBezTo>
                    <a:lnTo>
                      <a:pt x="17388" y="1"/>
                    </a:lnTo>
                    <a:close/>
                  </a:path>
                </a:pathLst>
              </a:custGeom>
              <a:solidFill>
                <a:srgbClr val="2A4F6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216" name="Google Shape;3216;p17"/>
              <p:cNvSpPr/>
              <p:nvPr/>
            </p:nvSpPr>
            <p:spPr>
              <a:xfrm>
                <a:off x="1835075" y="3248313"/>
                <a:ext cx="26200" cy="220775"/>
              </a:xfrm>
              <a:custGeom>
                <a:avLst/>
                <a:gdLst/>
                <a:ahLst/>
                <a:cxnLst/>
                <a:rect l="l" t="t" r="r" b="b"/>
                <a:pathLst>
                  <a:path w="1048" h="8831" extrusionOk="0">
                    <a:moveTo>
                      <a:pt x="357" y="1"/>
                    </a:moveTo>
                    <a:lnTo>
                      <a:pt x="357" y="6675"/>
                    </a:lnTo>
                    <a:cubicBezTo>
                      <a:pt x="43" y="6822"/>
                      <a:pt x="1" y="7240"/>
                      <a:pt x="273" y="7450"/>
                    </a:cubicBezTo>
                    <a:cubicBezTo>
                      <a:pt x="126" y="7910"/>
                      <a:pt x="106" y="8370"/>
                      <a:pt x="210" y="8831"/>
                    </a:cubicBezTo>
                    <a:lnTo>
                      <a:pt x="942" y="8831"/>
                    </a:lnTo>
                    <a:cubicBezTo>
                      <a:pt x="1047" y="8370"/>
                      <a:pt x="1026" y="7910"/>
                      <a:pt x="859" y="7450"/>
                    </a:cubicBezTo>
                    <a:cubicBezTo>
                      <a:pt x="984" y="7366"/>
                      <a:pt x="1047" y="7219"/>
                      <a:pt x="1047" y="7094"/>
                    </a:cubicBezTo>
                    <a:cubicBezTo>
                      <a:pt x="1047" y="6906"/>
                      <a:pt x="942" y="6738"/>
                      <a:pt x="796" y="6675"/>
                    </a:cubicBezTo>
                    <a:lnTo>
                      <a:pt x="796" y="1"/>
                    </a:lnTo>
                    <a:close/>
                  </a:path>
                </a:pathLst>
              </a:custGeom>
              <a:solidFill>
                <a:srgbClr val="C0272D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217" name="Google Shape;3217;p17"/>
              <p:cNvSpPr/>
              <p:nvPr/>
            </p:nvSpPr>
            <p:spPr>
              <a:xfrm>
                <a:off x="1737800" y="3102388"/>
                <a:ext cx="603650" cy="234350"/>
              </a:xfrm>
              <a:custGeom>
                <a:avLst/>
                <a:gdLst/>
                <a:ahLst/>
                <a:cxnLst/>
                <a:rect l="l" t="t" r="r" b="b"/>
                <a:pathLst>
                  <a:path w="24146" h="9374" extrusionOk="0">
                    <a:moveTo>
                      <a:pt x="12073" y="0"/>
                    </a:moveTo>
                    <a:lnTo>
                      <a:pt x="0" y="4017"/>
                    </a:lnTo>
                    <a:lnTo>
                      <a:pt x="12073" y="9374"/>
                    </a:lnTo>
                    <a:lnTo>
                      <a:pt x="24146" y="4017"/>
                    </a:lnTo>
                    <a:lnTo>
                      <a:pt x="12073" y="0"/>
                    </a:lnTo>
                    <a:close/>
                  </a:path>
                </a:pathLst>
              </a:custGeom>
              <a:solidFill>
                <a:srgbClr val="709DB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</p:grpSp>
        <p:sp>
          <p:nvSpPr>
            <p:cNvPr id="3218" name="Google Shape;3218;p17"/>
            <p:cNvSpPr/>
            <p:nvPr/>
          </p:nvSpPr>
          <p:spPr>
            <a:xfrm>
              <a:off x="1825138" y="3208038"/>
              <a:ext cx="434700" cy="261575"/>
            </a:xfrm>
            <a:custGeom>
              <a:avLst/>
              <a:gdLst/>
              <a:ahLst/>
              <a:cxnLst/>
              <a:rect l="l" t="t" r="r" b="b"/>
              <a:pathLst>
                <a:path w="17388" h="10463" extrusionOk="0">
                  <a:moveTo>
                    <a:pt x="0" y="1"/>
                  </a:moveTo>
                  <a:lnTo>
                    <a:pt x="0" y="6822"/>
                  </a:lnTo>
                  <a:cubicBezTo>
                    <a:pt x="0" y="6822"/>
                    <a:pt x="5441" y="7198"/>
                    <a:pt x="8705" y="10462"/>
                  </a:cubicBezTo>
                  <a:cubicBezTo>
                    <a:pt x="12157" y="6989"/>
                    <a:pt x="17388" y="6822"/>
                    <a:pt x="17388" y="6822"/>
                  </a:cubicBezTo>
                  <a:lnTo>
                    <a:pt x="17388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19" name="Google Shape;3219;p17"/>
            <p:cNvSpPr/>
            <p:nvPr/>
          </p:nvSpPr>
          <p:spPr>
            <a:xfrm>
              <a:off x="1835063" y="3248313"/>
              <a:ext cx="26200" cy="220775"/>
            </a:xfrm>
            <a:custGeom>
              <a:avLst/>
              <a:gdLst/>
              <a:ahLst/>
              <a:cxnLst/>
              <a:rect l="l" t="t" r="r" b="b"/>
              <a:pathLst>
                <a:path w="1048" h="8831" extrusionOk="0">
                  <a:moveTo>
                    <a:pt x="357" y="1"/>
                  </a:moveTo>
                  <a:lnTo>
                    <a:pt x="357" y="6675"/>
                  </a:lnTo>
                  <a:cubicBezTo>
                    <a:pt x="43" y="6822"/>
                    <a:pt x="1" y="7240"/>
                    <a:pt x="273" y="7450"/>
                  </a:cubicBezTo>
                  <a:cubicBezTo>
                    <a:pt x="126" y="7910"/>
                    <a:pt x="106" y="8370"/>
                    <a:pt x="210" y="8831"/>
                  </a:cubicBezTo>
                  <a:lnTo>
                    <a:pt x="942" y="8831"/>
                  </a:lnTo>
                  <a:cubicBezTo>
                    <a:pt x="1047" y="8370"/>
                    <a:pt x="1026" y="7910"/>
                    <a:pt x="859" y="7450"/>
                  </a:cubicBezTo>
                  <a:cubicBezTo>
                    <a:pt x="984" y="7366"/>
                    <a:pt x="1047" y="7219"/>
                    <a:pt x="1047" y="7094"/>
                  </a:cubicBezTo>
                  <a:cubicBezTo>
                    <a:pt x="1047" y="6906"/>
                    <a:pt x="942" y="6738"/>
                    <a:pt x="796" y="6675"/>
                  </a:cubicBezTo>
                  <a:lnTo>
                    <a:pt x="79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20" name="Google Shape;3220;p17"/>
            <p:cNvSpPr/>
            <p:nvPr/>
          </p:nvSpPr>
          <p:spPr>
            <a:xfrm>
              <a:off x="1737788" y="3102388"/>
              <a:ext cx="603650" cy="234350"/>
            </a:xfrm>
            <a:custGeom>
              <a:avLst/>
              <a:gdLst/>
              <a:ahLst/>
              <a:cxnLst/>
              <a:rect l="l" t="t" r="r" b="b"/>
              <a:pathLst>
                <a:path w="24146" h="9374" extrusionOk="0">
                  <a:moveTo>
                    <a:pt x="12073" y="0"/>
                  </a:moveTo>
                  <a:lnTo>
                    <a:pt x="0" y="4017"/>
                  </a:lnTo>
                  <a:lnTo>
                    <a:pt x="12073" y="9374"/>
                  </a:lnTo>
                  <a:lnTo>
                    <a:pt x="24146" y="4017"/>
                  </a:lnTo>
                  <a:lnTo>
                    <a:pt x="12073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3221" name="Google Shape;3221;p17"/>
          <p:cNvGrpSpPr/>
          <p:nvPr/>
        </p:nvGrpSpPr>
        <p:grpSpPr>
          <a:xfrm rot="634530">
            <a:off x="9782629" y="5763491"/>
            <a:ext cx="1166441" cy="993596"/>
            <a:chOff x="4626188" y="1862663"/>
            <a:chExt cx="677463" cy="577075"/>
          </a:xfrm>
        </p:grpSpPr>
        <p:sp>
          <p:nvSpPr>
            <p:cNvPr id="3222" name="Google Shape;3222;p17"/>
            <p:cNvSpPr/>
            <p:nvPr/>
          </p:nvSpPr>
          <p:spPr>
            <a:xfrm>
              <a:off x="4857575" y="1903988"/>
              <a:ext cx="446075" cy="467200"/>
            </a:xfrm>
            <a:custGeom>
              <a:avLst/>
              <a:gdLst/>
              <a:ahLst/>
              <a:cxnLst/>
              <a:rect l="l" t="t" r="r" b="b"/>
              <a:pathLst>
                <a:path w="17843" h="18688" extrusionOk="0">
                  <a:moveTo>
                    <a:pt x="6777" y="0"/>
                  </a:moveTo>
                  <a:lnTo>
                    <a:pt x="6777" y="6340"/>
                  </a:lnTo>
                  <a:cubicBezTo>
                    <a:pt x="6777" y="8662"/>
                    <a:pt x="2508" y="12994"/>
                    <a:pt x="1169" y="15923"/>
                  </a:cubicBezTo>
                  <a:cubicBezTo>
                    <a:pt x="0" y="18539"/>
                    <a:pt x="2024" y="18687"/>
                    <a:pt x="2497" y="18687"/>
                  </a:cubicBezTo>
                  <a:cubicBezTo>
                    <a:pt x="2557" y="18687"/>
                    <a:pt x="2592" y="18685"/>
                    <a:pt x="2592" y="18685"/>
                  </a:cubicBezTo>
                  <a:lnTo>
                    <a:pt x="15251" y="18685"/>
                  </a:lnTo>
                  <a:cubicBezTo>
                    <a:pt x="15251" y="18685"/>
                    <a:pt x="15286" y="18687"/>
                    <a:pt x="15346" y="18687"/>
                  </a:cubicBezTo>
                  <a:cubicBezTo>
                    <a:pt x="15819" y="18687"/>
                    <a:pt x="17843" y="18539"/>
                    <a:pt x="16674" y="15923"/>
                  </a:cubicBezTo>
                  <a:cubicBezTo>
                    <a:pt x="15335" y="12994"/>
                    <a:pt x="11066" y="8662"/>
                    <a:pt x="11066" y="6340"/>
                  </a:cubicBezTo>
                  <a:lnTo>
                    <a:pt x="11066" y="0"/>
                  </a:ln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23" name="Google Shape;3223;p17"/>
            <p:cNvSpPr/>
            <p:nvPr/>
          </p:nvSpPr>
          <p:spPr>
            <a:xfrm>
              <a:off x="4876575" y="2228813"/>
              <a:ext cx="408075" cy="132950"/>
            </a:xfrm>
            <a:custGeom>
              <a:avLst/>
              <a:gdLst/>
              <a:ahLst/>
              <a:cxnLst/>
              <a:rect l="l" t="t" r="r" b="b"/>
              <a:pathLst>
                <a:path w="16323" h="5318" extrusionOk="0">
                  <a:moveTo>
                    <a:pt x="2795" y="1"/>
                  </a:moveTo>
                  <a:cubicBezTo>
                    <a:pt x="2146" y="879"/>
                    <a:pt x="1560" y="1821"/>
                    <a:pt x="1079" y="2804"/>
                  </a:cubicBezTo>
                  <a:cubicBezTo>
                    <a:pt x="0" y="5185"/>
                    <a:pt x="1864" y="5317"/>
                    <a:pt x="2292" y="5317"/>
                  </a:cubicBezTo>
                  <a:cubicBezTo>
                    <a:pt x="2345" y="5317"/>
                    <a:pt x="2376" y="5315"/>
                    <a:pt x="2376" y="5315"/>
                  </a:cubicBezTo>
                  <a:lnTo>
                    <a:pt x="13947" y="5315"/>
                  </a:lnTo>
                  <a:cubicBezTo>
                    <a:pt x="13947" y="5315"/>
                    <a:pt x="13978" y="5317"/>
                    <a:pt x="14031" y="5317"/>
                  </a:cubicBezTo>
                  <a:cubicBezTo>
                    <a:pt x="14459" y="5317"/>
                    <a:pt x="16323" y="5185"/>
                    <a:pt x="15244" y="2804"/>
                  </a:cubicBezTo>
                  <a:cubicBezTo>
                    <a:pt x="14763" y="1821"/>
                    <a:pt x="14177" y="879"/>
                    <a:pt x="13507" y="1"/>
                  </a:cubicBezTo>
                  <a:close/>
                </a:path>
              </a:pathLst>
            </a:custGeom>
            <a:solidFill>
              <a:srgbClr val="68AAE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24" name="Google Shape;3224;p17"/>
            <p:cNvSpPr/>
            <p:nvPr/>
          </p:nvSpPr>
          <p:spPr>
            <a:xfrm>
              <a:off x="5010250" y="1862663"/>
              <a:ext cx="140725" cy="41350"/>
            </a:xfrm>
            <a:custGeom>
              <a:avLst/>
              <a:gdLst/>
              <a:ahLst/>
              <a:cxnLst/>
              <a:rect l="l" t="t" r="r" b="b"/>
              <a:pathLst>
                <a:path w="5629" h="1654" extrusionOk="0">
                  <a:moveTo>
                    <a:pt x="356" y="0"/>
                  </a:moveTo>
                  <a:cubicBezTo>
                    <a:pt x="168" y="0"/>
                    <a:pt x="0" y="168"/>
                    <a:pt x="0" y="377"/>
                  </a:cubicBezTo>
                  <a:lnTo>
                    <a:pt x="0" y="1276"/>
                  </a:lnTo>
                  <a:cubicBezTo>
                    <a:pt x="0" y="1486"/>
                    <a:pt x="168" y="1653"/>
                    <a:pt x="356" y="1653"/>
                  </a:cubicBezTo>
                  <a:lnTo>
                    <a:pt x="5252" y="1653"/>
                  </a:lnTo>
                  <a:cubicBezTo>
                    <a:pt x="5461" y="1653"/>
                    <a:pt x="5629" y="1486"/>
                    <a:pt x="5629" y="1276"/>
                  </a:cubicBezTo>
                  <a:lnTo>
                    <a:pt x="5629" y="377"/>
                  </a:lnTo>
                  <a:cubicBezTo>
                    <a:pt x="5629" y="168"/>
                    <a:pt x="5461" y="0"/>
                    <a:pt x="5252" y="0"/>
                  </a:cubicBez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25" name="Google Shape;3225;p17"/>
            <p:cNvSpPr/>
            <p:nvPr/>
          </p:nvSpPr>
          <p:spPr>
            <a:xfrm>
              <a:off x="5010250" y="1888288"/>
              <a:ext cx="140725" cy="15725"/>
            </a:xfrm>
            <a:custGeom>
              <a:avLst/>
              <a:gdLst/>
              <a:ahLst/>
              <a:cxnLst/>
              <a:rect l="l" t="t" r="r" b="b"/>
              <a:pathLst>
                <a:path w="5629" h="629" extrusionOk="0">
                  <a:moveTo>
                    <a:pt x="0" y="0"/>
                  </a:moveTo>
                  <a:lnTo>
                    <a:pt x="0" y="251"/>
                  </a:lnTo>
                  <a:cubicBezTo>
                    <a:pt x="0" y="461"/>
                    <a:pt x="168" y="628"/>
                    <a:pt x="356" y="628"/>
                  </a:cubicBezTo>
                  <a:lnTo>
                    <a:pt x="5252" y="628"/>
                  </a:lnTo>
                  <a:cubicBezTo>
                    <a:pt x="5461" y="628"/>
                    <a:pt x="5629" y="461"/>
                    <a:pt x="5629" y="251"/>
                  </a:cubicBezTo>
                  <a:lnTo>
                    <a:pt x="5629" y="0"/>
                  </a:ln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26" name="Google Shape;3226;p17"/>
            <p:cNvSpPr/>
            <p:nvPr/>
          </p:nvSpPr>
          <p:spPr>
            <a:xfrm>
              <a:off x="4946425" y="2212613"/>
              <a:ext cx="267850" cy="32450"/>
            </a:xfrm>
            <a:custGeom>
              <a:avLst/>
              <a:gdLst/>
              <a:ahLst/>
              <a:cxnLst/>
              <a:rect l="l" t="t" r="r" b="b"/>
              <a:pathLst>
                <a:path w="10714" h="1298" extrusionOk="0">
                  <a:moveTo>
                    <a:pt x="5357" y="0"/>
                  </a:moveTo>
                  <a:cubicBezTo>
                    <a:pt x="2407" y="0"/>
                    <a:pt x="1" y="293"/>
                    <a:pt x="1" y="649"/>
                  </a:cubicBezTo>
                  <a:cubicBezTo>
                    <a:pt x="1" y="1004"/>
                    <a:pt x="2407" y="1297"/>
                    <a:pt x="5357" y="1297"/>
                  </a:cubicBezTo>
                  <a:cubicBezTo>
                    <a:pt x="8307" y="1297"/>
                    <a:pt x="10713" y="1004"/>
                    <a:pt x="10713" y="649"/>
                  </a:cubicBezTo>
                  <a:cubicBezTo>
                    <a:pt x="10713" y="293"/>
                    <a:pt x="8307" y="0"/>
                    <a:pt x="5357" y="0"/>
                  </a:cubicBezTo>
                  <a:close/>
                </a:path>
              </a:pathLst>
            </a:custGeom>
            <a:solidFill>
              <a:srgbClr val="218EF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27" name="Google Shape;3227;p17"/>
            <p:cNvSpPr/>
            <p:nvPr/>
          </p:nvSpPr>
          <p:spPr>
            <a:xfrm>
              <a:off x="5039525" y="1956813"/>
              <a:ext cx="14675" cy="109350"/>
            </a:xfrm>
            <a:custGeom>
              <a:avLst/>
              <a:gdLst/>
              <a:ahLst/>
              <a:cxnLst/>
              <a:rect l="l" t="t" r="r" b="b"/>
              <a:pathLst>
                <a:path w="587" h="4374" extrusionOk="0">
                  <a:moveTo>
                    <a:pt x="294" y="0"/>
                  </a:moveTo>
                  <a:cubicBezTo>
                    <a:pt x="127" y="0"/>
                    <a:pt x="1" y="147"/>
                    <a:pt x="1" y="293"/>
                  </a:cubicBezTo>
                  <a:lnTo>
                    <a:pt x="1" y="4080"/>
                  </a:lnTo>
                  <a:cubicBezTo>
                    <a:pt x="1" y="4248"/>
                    <a:pt x="127" y="4373"/>
                    <a:pt x="294" y="4373"/>
                  </a:cubicBezTo>
                  <a:cubicBezTo>
                    <a:pt x="440" y="4373"/>
                    <a:pt x="587" y="4248"/>
                    <a:pt x="587" y="4080"/>
                  </a:cubicBezTo>
                  <a:lnTo>
                    <a:pt x="587" y="293"/>
                  </a:lnTo>
                  <a:cubicBezTo>
                    <a:pt x="587" y="147"/>
                    <a:pt x="440" y="0"/>
                    <a:pt x="294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28" name="Google Shape;3228;p17"/>
            <p:cNvSpPr/>
            <p:nvPr/>
          </p:nvSpPr>
          <p:spPr>
            <a:xfrm>
              <a:off x="5039525" y="1913388"/>
              <a:ext cx="14675" cy="20425"/>
            </a:xfrm>
            <a:custGeom>
              <a:avLst/>
              <a:gdLst/>
              <a:ahLst/>
              <a:cxnLst/>
              <a:rect l="l" t="t" r="r" b="b"/>
              <a:pathLst>
                <a:path w="587" h="817" extrusionOk="0">
                  <a:moveTo>
                    <a:pt x="294" y="1"/>
                  </a:moveTo>
                  <a:cubicBezTo>
                    <a:pt x="127" y="1"/>
                    <a:pt x="1" y="147"/>
                    <a:pt x="1" y="294"/>
                  </a:cubicBezTo>
                  <a:lnTo>
                    <a:pt x="1" y="524"/>
                  </a:lnTo>
                  <a:cubicBezTo>
                    <a:pt x="1" y="691"/>
                    <a:pt x="127" y="817"/>
                    <a:pt x="294" y="817"/>
                  </a:cubicBezTo>
                  <a:cubicBezTo>
                    <a:pt x="440" y="817"/>
                    <a:pt x="587" y="691"/>
                    <a:pt x="587" y="524"/>
                  </a:cubicBezTo>
                  <a:lnTo>
                    <a:pt x="587" y="294"/>
                  </a:lnTo>
                  <a:cubicBezTo>
                    <a:pt x="566" y="147"/>
                    <a:pt x="440" y="1"/>
                    <a:pt x="294" y="1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29" name="Google Shape;3229;p17"/>
            <p:cNvSpPr/>
            <p:nvPr/>
          </p:nvSpPr>
          <p:spPr>
            <a:xfrm>
              <a:off x="4626200" y="1972513"/>
              <a:ext cx="445825" cy="467225"/>
            </a:xfrm>
            <a:custGeom>
              <a:avLst/>
              <a:gdLst/>
              <a:ahLst/>
              <a:cxnLst/>
              <a:rect l="l" t="t" r="r" b="b"/>
              <a:pathLst>
                <a:path w="17833" h="18689" extrusionOk="0">
                  <a:moveTo>
                    <a:pt x="6763" y="0"/>
                  </a:moveTo>
                  <a:lnTo>
                    <a:pt x="6763" y="6361"/>
                  </a:lnTo>
                  <a:cubicBezTo>
                    <a:pt x="6763" y="8662"/>
                    <a:pt x="2494" y="12994"/>
                    <a:pt x="1155" y="15944"/>
                  </a:cubicBezTo>
                  <a:cubicBezTo>
                    <a:pt x="1" y="18528"/>
                    <a:pt x="1960" y="18688"/>
                    <a:pt x="2464" y="18688"/>
                  </a:cubicBezTo>
                  <a:cubicBezTo>
                    <a:pt x="2536" y="18688"/>
                    <a:pt x="2578" y="18685"/>
                    <a:pt x="2578" y="18685"/>
                  </a:cubicBezTo>
                  <a:lnTo>
                    <a:pt x="15258" y="18685"/>
                  </a:lnTo>
                  <a:cubicBezTo>
                    <a:pt x="15258" y="18685"/>
                    <a:pt x="15300" y="18688"/>
                    <a:pt x="15371" y="18688"/>
                  </a:cubicBezTo>
                  <a:cubicBezTo>
                    <a:pt x="15876" y="18688"/>
                    <a:pt x="17832" y="18528"/>
                    <a:pt x="16660" y="15944"/>
                  </a:cubicBezTo>
                  <a:cubicBezTo>
                    <a:pt x="15341" y="12994"/>
                    <a:pt x="11073" y="8662"/>
                    <a:pt x="11073" y="6361"/>
                  </a:cubicBezTo>
                  <a:lnTo>
                    <a:pt x="11073" y="0"/>
                  </a:ln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30" name="Google Shape;3230;p17"/>
            <p:cNvSpPr/>
            <p:nvPr/>
          </p:nvSpPr>
          <p:spPr>
            <a:xfrm>
              <a:off x="4644825" y="2297863"/>
              <a:ext cx="408650" cy="132950"/>
            </a:xfrm>
            <a:custGeom>
              <a:avLst/>
              <a:gdLst/>
              <a:ahLst/>
              <a:cxnLst/>
              <a:rect l="l" t="t" r="r" b="b"/>
              <a:pathLst>
                <a:path w="16346" h="5318" extrusionOk="0">
                  <a:moveTo>
                    <a:pt x="2816" y="1"/>
                  </a:moveTo>
                  <a:cubicBezTo>
                    <a:pt x="2147" y="879"/>
                    <a:pt x="1582" y="1800"/>
                    <a:pt x="1080" y="2783"/>
                  </a:cubicBezTo>
                  <a:cubicBezTo>
                    <a:pt x="0" y="5185"/>
                    <a:pt x="1885" y="5317"/>
                    <a:pt x="2314" y="5317"/>
                  </a:cubicBezTo>
                  <a:cubicBezTo>
                    <a:pt x="2367" y="5317"/>
                    <a:pt x="2398" y="5315"/>
                    <a:pt x="2398" y="5315"/>
                  </a:cubicBezTo>
                  <a:lnTo>
                    <a:pt x="13948" y="5315"/>
                  </a:lnTo>
                  <a:cubicBezTo>
                    <a:pt x="13948" y="5315"/>
                    <a:pt x="13979" y="5317"/>
                    <a:pt x="14032" y="5317"/>
                  </a:cubicBezTo>
                  <a:cubicBezTo>
                    <a:pt x="14461" y="5317"/>
                    <a:pt x="16346" y="5185"/>
                    <a:pt x="15266" y="2783"/>
                  </a:cubicBezTo>
                  <a:cubicBezTo>
                    <a:pt x="14764" y="1800"/>
                    <a:pt x="14178" y="858"/>
                    <a:pt x="13529" y="1"/>
                  </a:cubicBezTo>
                  <a:close/>
                </a:path>
              </a:pathLst>
            </a:custGeom>
            <a:solidFill>
              <a:srgbClr val="ED686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31" name="Google Shape;3231;p17"/>
            <p:cNvSpPr/>
            <p:nvPr/>
          </p:nvSpPr>
          <p:spPr>
            <a:xfrm>
              <a:off x="4778525" y="1931188"/>
              <a:ext cx="140725" cy="41350"/>
            </a:xfrm>
            <a:custGeom>
              <a:avLst/>
              <a:gdLst/>
              <a:ahLst/>
              <a:cxnLst/>
              <a:rect l="l" t="t" r="r" b="b"/>
              <a:pathLst>
                <a:path w="5629" h="1654" extrusionOk="0">
                  <a:moveTo>
                    <a:pt x="377" y="0"/>
                  </a:moveTo>
                  <a:cubicBezTo>
                    <a:pt x="167" y="0"/>
                    <a:pt x="0" y="168"/>
                    <a:pt x="0" y="377"/>
                  </a:cubicBezTo>
                  <a:lnTo>
                    <a:pt x="0" y="1276"/>
                  </a:lnTo>
                  <a:cubicBezTo>
                    <a:pt x="0" y="1486"/>
                    <a:pt x="167" y="1653"/>
                    <a:pt x="377" y="1653"/>
                  </a:cubicBezTo>
                  <a:lnTo>
                    <a:pt x="5252" y="1653"/>
                  </a:lnTo>
                  <a:cubicBezTo>
                    <a:pt x="5461" y="1653"/>
                    <a:pt x="5629" y="1486"/>
                    <a:pt x="5629" y="1276"/>
                  </a:cubicBezTo>
                  <a:lnTo>
                    <a:pt x="5629" y="377"/>
                  </a:lnTo>
                  <a:cubicBezTo>
                    <a:pt x="5629" y="168"/>
                    <a:pt x="5461" y="0"/>
                    <a:pt x="5252" y="0"/>
                  </a:cubicBez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32" name="Google Shape;3232;p17"/>
            <p:cNvSpPr/>
            <p:nvPr/>
          </p:nvSpPr>
          <p:spPr>
            <a:xfrm>
              <a:off x="4778525" y="1956813"/>
              <a:ext cx="140725" cy="15725"/>
            </a:xfrm>
            <a:custGeom>
              <a:avLst/>
              <a:gdLst/>
              <a:ahLst/>
              <a:cxnLst/>
              <a:rect l="l" t="t" r="r" b="b"/>
              <a:pathLst>
                <a:path w="5629" h="629" extrusionOk="0">
                  <a:moveTo>
                    <a:pt x="0" y="0"/>
                  </a:moveTo>
                  <a:lnTo>
                    <a:pt x="0" y="251"/>
                  </a:lnTo>
                  <a:cubicBezTo>
                    <a:pt x="0" y="461"/>
                    <a:pt x="167" y="628"/>
                    <a:pt x="377" y="628"/>
                  </a:cubicBezTo>
                  <a:lnTo>
                    <a:pt x="5252" y="628"/>
                  </a:lnTo>
                  <a:cubicBezTo>
                    <a:pt x="5461" y="628"/>
                    <a:pt x="5629" y="461"/>
                    <a:pt x="5629" y="251"/>
                  </a:cubicBezTo>
                  <a:lnTo>
                    <a:pt x="5629" y="0"/>
                  </a:ln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33" name="Google Shape;3233;p17"/>
            <p:cNvSpPr/>
            <p:nvPr/>
          </p:nvSpPr>
          <p:spPr>
            <a:xfrm>
              <a:off x="4715225" y="2281638"/>
              <a:ext cx="267325" cy="31950"/>
            </a:xfrm>
            <a:custGeom>
              <a:avLst/>
              <a:gdLst/>
              <a:ahLst/>
              <a:cxnLst/>
              <a:rect l="l" t="t" r="r" b="b"/>
              <a:pathLst>
                <a:path w="10693" h="1278" extrusionOk="0">
                  <a:moveTo>
                    <a:pt x="5357" y="1"/>
                  </a:moveTo>
                  <a:cubicBezTo>
                    <a:pt x="2386" y="1"/>
                    <a:pt x="0" y="273"/>
                    <a:pt x="0" y="650"/>
                  </a:cubicBezTo>
                  <a:cubicBezTo>
                    <a:pt x="0" y="1005"/>
                    <a:pt x="2386" y="1277"/>
                    <a:pt x="5357" y="1277"/>
                  </a:cubicBezTo>
                  <a:cubicBezTo>
                    <a:pt x="8307" y="1277"/>
                    <a:pt x="10692" y="1005"/>
                    <a:pt x="10692" y="650"/>
                  </a:cubicBezTo>
                  <a:cubicBezTo>
                    <a:pt x="10692" y="273"/>
                    <a:pt x="8307" y="1"/>
                    <a:pt x="5357" y="1"/>
                  </a:cubicBezTo>
                  <a:close/>
                </a:path>
              </a:pathLst>
            </a:custGeom>
            <a:solidFill>
              <a:srgbClr val="FB21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34" name="Google Shape;3234;p17"/>
            <p:cNvSpPr/>
            <p:nvPr/>
          </p:nvSpPr>
          <p:spPr>
            <a:xfrm>
              <a:off x="4807800" y="2025863"/>
              <a:ext cx="14675" cy="108825"/>
            </a:xfrm>
            <a:custGeom>
              <a:avLst/>
              <a:gdLst/>
              <a:ahLst/>
              <a:cxnLst/>
              <a:rect l="l" t="t" r="r" b="b"/>
              <a:pathLst>
                <a:path w="587" h="4353" extrusionOk="0">
                  <a:moveTo>
                    <a:pt x="294" y="0"/>
                  </a:moveTo>
                  <a:cubicBezTo>
                    <a:pt x="147" y="0"/>
                    <a:pt x="1" y="126"/>
                    <a:pt x="1" y="293"/>
                  </a:cubicBezTo>
                  <a:lnTo>
                    <a:pt x="1" y="4059"/>
                  </a:lnTo>
                  <a:cubicBezTo>
                    <a:pt x="1" y="4227"/>
                    <a:pt x="147" y="4352"/>
                    <a:pt x="294" y="4352"/>
                  </a:cubicBezTo>
                  <a:cubicBezTo>
                    <a:pt x="461" y="4352"/>
                    <a:pt x="587" y="4227"/>
                    <a:pt x="587" y="4059"/>
                  </a:cubicBezTo>
                  <a:lnTo>
                    <a:pt x="587" y="293"/>
                  </a:lnTo>
                  <a:cubicBezTo>
                    <a:pt x="587" y="126"/>
                    <a:pt x="461" y="0"/>
                    <a:pt x="294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35" name="Google Shape;3235;p17"/>
            <p:cNvSpPr/>
            <p:nvPr/>
          </p:nvSpPr>
          <p:spPr>
            <a:xfrm>
              <a:off x="4807800" y="1982438"/>
              <a:ext cx="14675" cy="20425"/>
            </a:xfrm>
            <a:custGeom>
              <a:avLst/>
              <a:gdLst/>
              <a:ahLst/>
              <a:cxnLst/>
              <a:rect l="l" t="t" r="r" b="b"/>
              <a:pathLst>
                <a:path w="587" h="817" extrusionOk="0">
                  <a:moveTo>
                    <a:pt x="294" y="1"/>
                  </a:moveTo>
                  <a:cubicBezTo>
                    <a:pt x="147" y="1"/>
                    <a:pt x="1" y="126"/>
                    <a:pt x="1" y="294"/>
                  </a:cubicBezTo>
                  <a:lnTo>
                    <a:pt x="1" y="524"/>
                  </a:lnTo>
                  <a:cubicBezTo>
                    <a:pt x="1" y="670"/>
                    <a:pt x="147" y="817"/>
                    <a:pt x="294" y="817"/>
                  </a:cubicBezTo>
                  <a:cubicBezTo>
                    <a:pt x="461" y="817"/>
                    <a:pt x="587" y="670"/>
                    <a:pt x="587" y="524"/>
                  </a:cubicBezTo>
                  <a:lnTo>
                    <a:pt x="587" y="294"/>
                  </a:lnTo>
                  <a:cubicBezTo>
                    <a:pt x="587" y="126"/>
                    <a:pt x="461" y="1"/>
                    <a:pt x="294" y="1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36" name="Google Shape;3236;p17"/>
            <p:cNvSpPr/>
            <p:nvPr/>
          </p:nvSpPr>
          <p:spPr>
            <a:xfrm>
              <a:off x="4857563" y="1903988"/>
              <a:ext cx="446075" cy="467200"/>
            </a:xfrm>
            <a:custGeom>
              <a:avLst/>
              <a:gdLst/>
              <a:ahLst/>
              <a:cxnLst/>
              <a:rect l="l" t="t" r="r" b="b"/>
              <a:pathLst>
                <a:path w="17843" h="18688" extrusionOk="0">
                  <a:moveTo>
                    <a:pt x="6777" y="0"/>
                  </a:moveTo>
                  <a:lnTo>
                    <a:pt x="6777" y="6340"/>
                  </a:lnTo>
                  <a:cubicBezTo>
                    <a:pt x="6777" y="8662"/>
                    <a:pt x="2508" y="12994"/>
                    <a:pt x="1169" y="15923"/>
                  </a:cubicBezTo>
                  <a:cubicBezTo>
                    <a:pt x="0" y="18539"/>
                    <a:pt x="2024" y="18687"/>
                    <a:pt x="2497" y="18687"/>
                  </a:cubicBezTo>
                  <a:cubicBezTo>
                    <a:pt x="2557" y="18687"/>
                    <a:pt x="2592" y="18685"/>
                    <a:pt x="2592" y="18685"/>
                  </a:cubicBezTo>
                  <a:lnTo>
                    <a:pt x="15251" y="18685"/>
                  </a:lnTo>
                  <a:cubicBezTo>
                    <a:pt x="15251" y="18685"/>
                    <a:pt x="15286" y="18687"/>
                    <a:pt x="15346" y="18687"/>
                  </a:cubicBezTo>
                  <a:cubicBezTo>
                    <a:pt x="15819" y="18687"/>
                    <a:pt x="17843" y="18539"/>
                    <a:pt x="16674" y="15923"/>
                  </a:cubicBezTo>
                  <a:cubicBezTo>
                    <a:pt x="15335" y="12994"/>
                    <a:pt x="11066" y="8662"/>
                    <a:pt x="11066" y="6340"/>
                  </a:cubicBezTo>
                  <a:lnTo>
                    <a:pt x="11066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37" name="Google Shape;3237;p17"/>
            <p:cNvSpPr/>
            <p:nvPr/>
          </p:nvSpPr>
          <p:spPr>
            <a:xfrm>
              <a:off x="4876563" y="2228813"/>
              <a:ext cx="408075" cy="132950"/>
            </a:xfrm>
            <a:custGeom>
              <a:avLst/>
              <a:gdLst/>
              <a:ahLst/>
              <a:cxnLst/>
              <a:rect l="l" t="t" r="r" b="b"/>
              <a:pathLst>
                <a:path w="16323" h="5318" extrusionOk="0">
                  <a:moveTo>
                    <a:pt x="2795" y="1"/>
                  </a:moveTo>
                  <a:cubicBezTo>
                    <a:pt x="2146" y="879"/>
                    <a:pt x="1560" y="1821"/>
                    <a:pt x="1079" y="2804"/>
                  </a:cubicBezTo>
                  <a:cubicBezTo>
                    <a:pt x="0" y="5185"/>
                    <a:pt x="1864" y="5317"/>
                    <a:pt x="2292" y="5317"/>
                  </a:cubicBezTo>
                  <a:cubicBezTo>
                    <a:pt x="2345" y="5317"/>
                    <a:pt x="2376" y="5315"/>
                    <a:pt x="2376" y="5315"/>
                  </a:cubicBezTo>
                  <a:lnTo>
                    <a:pt x="13947" y="5315"/>
                  </a:lnTo>
                  <a:cubicBezTo>
                    <a:pt x="13947" y="5315"/>
                    <a:pt x="13978" y="5317"/>
                    <a:pt x="14031" y="5317"/>
                  </a:cubicBezTo>
                  <a:cubicBezTo>
                    <a:pt x="14459" y="5317"/>
                    <a:pt x="16323" y="5185"/>
                    <a:pt x="15244" y="2804"/>
                  </a:cubicBezTo>
                  <a:cubicBezTo>
                    <a:pt x="14763" y="1821"/>
                    <a:pt x="14177" y="879"/>
                    <a:pt x="13507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38" name="Google Shape;3238;p17"/>
            <p:cNvSpPr/>
            <p:nvPr/>
          </p:nvSpPr>
          <p:spPr>
            <a:xfrm>
              <a:off x="5010238" y="1862663"/>
              <a:ext cx="140725" cy="41350"/>
            </a:xfrm>
            <a:custGeom>
              <a:avLst/>
              <a:gdLst/>
              <a:ahLst/>
              <a:cxnLst/>
              <a:rect l="l" t="t" r="r" b="b"/>
              <a:pathLst>
                <a:path w="5629" h="1654" extrusionOk="0">
                  <a:moveTo>
                    <a:pt x="356" y="0"/>
                  </a:moveTo>
                  <a:cubicBezTo>
                    <a:pt x="168" y="0"/>
                    <a:pt x="0" y="168"/>
                    <a:pt x="0" y="377"/>
                  </a:cubicBezTo>
                  <a:lnTo>
                    <a:pt x="0" y="1276"/>
                  </a:lnTo>
                  <a:cubicBezTo>
                    <a:pt x="0" y="1486"/>
                    <a:pt x="168" y="1653"/>
                    <a:pt x="356" y="1653"/>
                  </a:cubicBezTo>
                  <a:lnTo>
                    <a:pt x="5252" y="1653"/>
                  </a:lnTo>
                  <a:cubicBezTo>
                    <a:pt x="5461" y="1653"/>
                    <a:pt x="5629" y="1486"/>
                    <a:pt x="5629" y="1276"/>
                  </a:cubicBezTo>
                  <a:lnTo>
                    <a:pt x="5629" y="377"/>
                  </a:lnTo>
                  <a:cubicBezTo>
                    <a:pt x="5629" y="168"/>
                    <a:pt x="5461" y="0"/>
                    <a:pt x="525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39" name="Google Shape;3239;p17"/>
            <p:cNvSpPr/>
            <p:nvPr/>
          </p:nvSpPr>
          <p:spPr>
            <a:xfrm>
              <a:off x="5010238" y="1888288"/>
              <a:ext cx="140725" cy="15725"/>
            </a:xfrm>
            <a:custGeom>
              <a:avLst/>
              <a:gdLst/>
              <a:ahLst/>
              <a:cxnLst/>
              <a:rect l="l" t="t" r="r" b="b"/>
              <a:pathLst>
                <a:path w="5629" h="629" extrusionOk="0">
                  <a:moveTo>
                    <a:pt x="0" y="0"/>
                  </a:moveTo>
                  <a:lnTo>
                    <a:pt x="0" y="251"/>
                  </a:lnTo>
                  <a:cubicBezTo>
                    <a:pt x="0" y="461"/>
                    <a:pt x="168" y="628"/>
                    <a:pt x="356" y="628"/>
                  </a:cubicBezTo>
                  <a:lnTo>
                    <a:pt x="5252" y="628"/>
                  </a:lnTo>
                  <a:cubicBezTo>
                    <a:pt x="5461" y="628"/>
                    <a:pt x="5629" y="461"/>
                    <a:pt x="5629" y="251"/>
                  </a:cubicBezTo>
                  <a:lnTo>
                    <a:pt x="5629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40" name="Google Shape;3240;p17"/>
            <p:cNvSpPr/>
            <p:nvPr/>
          </p:nvSpPr>
          <p:spPr>
            <a:xfrm>
              <a:off x="4946413" y="2212613"/>
              <a:ext cx="267850" cy="32450"/>
            </a:xfrm>
            <a:custGeom>
              <a:avLst/>
              <a:gdLst/>
              <a:ahLst/>
              <a:cxnLst/>
              <a:rect l="l" t="t" r="r" b="b"/>
              <a:pathLst>
                <a:path w="10714" h="1298" extrusionOk="0">
                  <a:moveTo>
                    <a:pt x="5357" y="0"/>
                  </a:moveTo>
                  <a:cubicBezTo>
                    <a:pt x="2407" y="0"/>
                    <a:pt x="1" y="293"/>
                    <a:pt x="1" y="649"/>
                  </a:cubicBezTo>
                  <a:cubicBezTo>
                    <a:pt x="1" y="1004"/>
                    <a:pt x="2407" y="1297"/>
                    <a:pt x="5357" y="1297"/>
                  </a:cubicBezTo>
                  <a:cubicBezTo>
                    <a:pt x="8307" y="1297"/>
                    <a:pt x="10713" y="1004"/>
                    <a:pt x="10713" y="649"/>
                  </a:cubicBezTo>
                  <a:cubicBezTo>
                    <a:pt x="10713" y="293"/>
                    <a:pt x="8307" y="0"/>
                    <a:pt x="535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41" name="Google Shape;3241;p17"/>
            <p:cNvSpPr/>
            <p:nvPr/>
          </p:nvSpPr>
          <p:spPr>
            <a:xfrm>
              <a:off x="5039513" y="1956813"/>
              <a:ext cx="14675" cy="109350"/>
            </a:xfrm>
            <a:custGeom>
              <a:avLst/>
              <a:gdLst/>
              <a:ahLst/>
              <a:cxnLst/>
              <a:rect l="l" t="t" r="r" b="b"/>
              <a:pathLst>
                <a:path w="587" h="4374" extrusionOk="0">
                  <a:moveTo>
                    <a:pt x="294" y="0"/>
                  </a:moveTo>
                  <a:cubicBezTo>
                    <a:pt x="127" y="0"/>
                    <a:pt x="1" y="147"/>
                    <a:pt x="1" y="293"/>
                  </a:cubicBezTo>
                  <a:lnTo>
                    <a:pt x="1" y="4080"/>
                  </a:lnTo>
                  <a:cubicBezTo>
                    <a:pt x="1" y="4248"/>
                    <a:pt x="127" y="4373"/>
                    <a:pt x="294" y="4373"/>
                  </a:cubicBezTo>
                  <a:cubicBezTo>
                    <a:pt x="440" y="4373"/>
                    <a:pt x="587" y="4248"/>
                    <a:pt x="587" y="4080"/>
                  </a:cubicBezTo>
                  <a:lnTo>
                    <a:pt x="587" y="293"/>
                  </a:lnTo>
                  <a:cubicBezTo>
                    <a:pt x="587" y="147"/>
                    <a:pt x="440" y="0"/>
                    <a:pt x="294" y="0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42" name="Google Shape;3242;p17"/>
            <p:cNvSpPr/>
            <p:nvPr/>
          </p:nvSpPr>
          <p:spPr>
            <a:xfrm>
              <a:off x="5039513" y="1913388"/>
              <a:ext cx="14675" cy="20425"/>
            </a:xfrm>
            <a:custGeom>
              <a:avLst/>
              <a:gdLst/>
              <a:ahLst/>
              <a:cxnLst/>
              <a:rect l="l" t="t" r="r" b="b"/>
              <a:pathLst>
                <a:path w="587" h="817" extrusionOk="0">
                  <a:moveTo>
                    <a:pt x="294" y="1"/>
                  </a:moveTo>
                  <a:cubicBezTo>
                    <a:pt x="127" y="1"/>
                    <a:pt x="1" y="147"/>
                    <a:pt x="1" y="294"/>
                  </a:cubicBezTo>
                  <a:lnTo>
                    <a:pt x="1" y="524"/>
                  </a:lnTo>
                  <a:cubicBezTo>
                    <a:pt x="1" y="691"/>
                    <a:pt x="127" y="817"/>
                    <a:pt x="294" y="817"/>
                  </a:cubicBezTo>
                  <a:cubicBezTo>
                    <a:pt x="440" y="817"/>
                    <a:pt x="587" y="691"/>
                    <a:pt x="587" y="524"/>
                  </a:cubicBezTo>
                  <a:lnTo>
                    <a:pt x="587" y="294"/>
                  </a:lnTo>
                  <a:cubicBezTo>
                    <a:pt x="566" y="147"/>
                    <a:pt x="440" y="1"/>
                    <a:pt x="294" y="1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43" name="Google Shape;3243;p17"/>
            <p:cNvSpPr/>
            <p:nvPr/>
          </p:nvSpPr>
          <p:spPr>
            <a:xfrm>
              <a:off x="4626188" y="1972513"/>
              <a:ext cx="445825" cy="467225"/>
            </a:xfrm>
            <a:custGeom>
              <a:avLst/>
              <a:gdLst/>
              <a:ahLst/>
              <a:cxnLst/>
              <a:rect l="l" t="t" r="r" b="b"/>
              <a:pathLst>
                <a:path w="17833" h="18689" extrusionOk="0">
                  <a:moveTo>
                    <a:pt x="6763" y="0"/>
                  </a:moveTo>
                  <a:lnTo>
                    <a:pt x="6763" y="6361"/>
                  </a:lnTo>
                  <a:cubicBezTo>
                    <a:pt x="6763" y="8662"/>
                    <a:pt x="2494" y="12994"/>
                    <a:pt x="1155" y="15944"/>
                  </a:cubicBezTo>
                  <a:cubicBezTo>
                    <a:pt x="1" y="18528"/>
                    <a:pt x="1960" y="18688"/>
                    <a:pt x="2464" y="18688"/>
                  </a:cubicBezTo>
                  <a:cubicBezTo>
                    <a:pt x="2536" y="18688"/>
                    <a:pt x="2578" y="18685"/>
                    <a:pt x="2578" y="18685"/>
                  </a:cubicBezTo>
                  <a:lnTo>
                    <a:pt x="15258" y="18685"/>
                  </a:lnTo>
                  <a:cubicBezTo>
                    <a:pt x="15258" y="18685"/>
                    <a:pt x="15300" y="18688"/>
                    <a:pt x="15371" y="18688"/>
                  </a:cubicBezTo>
                  <a:cubicBezTo>
                    <a:pt x="15876" y="18688"/>
                    <a:pt x="17832" y="18528"/>
                    <a:pt x="16660" y="15944"/>
                  </a:cubicBezTo>
                  <a:cubicBezTo>
                    <a:pt x="15341" y="12994"/>
                    <a:pt x="11073" y="8662"/>
                    <a:pt x="11073" y="6361"/>
                  </a:cubicBezTo>
                  <a:lnTo>
                    <a:pt x="11073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44" name="Google Shape;3244;p17"/>
            <p:cNvSpPr/>
            <p:nvPr/>
          </p:nvSpPr>
          <p:spPr>
            <a:xfrm>
              <a:off x="4644813" y="2297863"/>
              <a:ext cx="408650" cy="132950"/>
            </a:xfrm>
            <a:custGeom>
              <a:avLst/>
              <a:gdLst/>
              <a:ahLst/>
              <a:cxnLst/>
              <a:rect l="l" t="t" r="r" b="b"/>
              <a:pathLst>
                <a:path w="16346" h="5318" extrusionOk="0">
                  <a:moveTo>
                    <a:pt x="2816" y="1"/>
                  </a:moveTo>
                  <a:cubicBezTo>
                    <a:pt x="2147" y="879"/>
                    <a:pt x="1582" y="1800"/>
                    <a:pt x="1080" y="2783"/>
                  </a:cubicBezTo>
                  <a:cubicBezTo>
                    <a:pt x="0" y="5185"/>
                    <a:pt x="1885" y="5317"/>
                    <a:pt x="2314" y="5317"/>
                  </a:cubicBezTo>
                  <a:cubicBezTo>
                    <a:pt x="2367" y="5317"/>
                    <a:pt x="2398" y="5315"/>
                    <a:pt x="2398" y="5315"/>
                  </a:cubicBezTo>
                  <a:lnTo>
                    <a:pt x="13948" y="5315"/>
                  </a:lnTo>
                  <a:cubicBezTo>
                    <a:pt x="13948" y="5315"/>
                    <a:pt x="13979" y="5317"/>
                    <a:pt x="14032" y="5317"/>
                  </a:cubicBezTo>
                  <a:cubicBezTo>
                    <a:pt x="14461" y="5317"/>
                    <a:pt x="16346" y="5185"/>
                    <a:pt x="15266" y="2783"/>
                  </a:cubicBezTo>
                  <a:cubicBezTo>
                    <a:pt x="14764" y="1800"/>
                    <a:pt x="14178" y="858"/>
                    <a:pt x="13529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45" name="Google Shape;3245;p17"/>
            <p:cNvSpPr/>
            <p:nvPr/>
          </p:nvSpPr>
          <p:spPr>
            <a:xfrm>
              <a:off x="4778513" y="1931188"/>
              <a:ext cx="140725" cy="41350"/>
            </a:xfrm>
            <a:custGeom>
              <a:avLst/>
              <a:gdLst/>
              <a:ahLst/>
              <a:cxnLst/>
              <a:rect l="l" t="t" r="r" b="b"/>
              <a:pathLst>
                <a:path w="5629" h="1654" extrusionOk="0">
                  <a:moveTo>
                    <a:pt x="377" y="0"/>
                  </a:moveTo>
                  <a:cubicBezTo>
                    <a:pt x="167" y="0"/>
                    <a:pt x="0" y="168"/>
                    <a:pt x="0" y="377"/>
                  </a:cubicBezTo>
                  <a:lnTo>
                    <a:pt x="0" y="1276"/>
                  </a:lnTo>
                  <a:cubicBezTo>
                    <a:pt x="0" y="1486"/>
                    <a:pt x="167" y="1653"/>
                    <a:pt x="377" y="1653"/>
                  </a:cubicBezTo>
                  <a:lnTo>
                    <a:pt x="5252" y="1653"/>
                  </a:lnTo>
                  <a:cubicBezTo>
                    <a:pt x="5461" y="1653"/>
                    <a:pt x="5629" y="1486"/>
                    <a:pt x="5629" y="1276"/>
                  </a:cubicBezTo>
                  <a:lnTo>
                    <a:pt x="5629" y="377"/>
                  </a:lnTo>
                  <a:cubicBezTo>
                    <a:pt x="5629" y="168"/>
                    <a:pt x="5461" y="0"/>
                    <a:pt x="525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46" name="Google Shape;3246;p17"/>
            <p:cNvSpPr/>
            <p:nvPr/>
          </p:nvSpPr>
          <p:spPr>
            <a:xfrm>
              <a:off x="4778513" y="1956813"/>
              <a:ext cx="140725" cy="15725"/>
            </a:xfrm>
            <a:custGeom>
              <a:avLst/>
              <a:gdLst/>
              <a:ahLst/>
              <a:cxnLst/>
              <a:rect l="l" t="t" r="r" b="b"/>
              <a:pathLst>
                <a:path w="5629" h="629" extrusionOk="0">
                  <a:moveTo>
                    <a:pt x="0" y="0"/>
                  </a:moveTo>
                  <a:lnTo>
                    <a:pt x="0" y="251"/>
                  </a:lnTo>
                  <a:cubicBezTo>
                    <a:pt x="0" y="461"/>
                    <a:pt x="167" y="628"/>
                    <a:pt x="377" y="628"/>
                  </a:cubicBezTo>
                  <a:lnTo>
                    <a:pt x="5252" y="628"/>
                  </a:lnTo>
                  <a:cubicBezTo>
                    <a:pt x="5461" y="628"/>
                    <a:pt x="5629" y="461"/>
                    <a:pt x="5629" y="251"/>
                  </a:cubicBezTo>
                  <a:lnTo>
                    <a:pt x="5629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47" name="Google Shape;3247;p17"/>
            <p:cNvSpPr/>
            <p:nvPr/>
          </p:nvSpPr>
          <p:spPr>
            <a:xfrm>
              <a:off x="4715213" y="2281638"/>
              <a:ext cx="267325" cy="31950"/>
            </a:xfrm>
            <a:custGeom>
              <a:avLst/>
              <a:gdLst/>
              <a:ahLst/>
              <a:cxnLst/>
              <a:rect l="l" t="t" r="r" b="b"/>
              <a:pathLst>
                <a:path w="10693" h="1278" extrusionOk="0">
                  <a:moveTo>
                    <a:pt x="5357" y="1"/>
                  </a:moveTo>
                  <a:cubicBezTo>
                    <a:pt x="2386" y="1"/>
                    <a:pt x="0" y="273"/>
                    <a:pt x="0" y="650"/>
                  </a:cubicBezTo>
                  <a:cubicBezTo>
                    <a:pt x="0" y="1005"/>
                    <a:pt x="2386" y="1277"/>
                    <a:pt x="5357" y="1277"/>
                  </a:cubicBezTo>
                  <a:cubicBezTo>
                    <a:pt x="8307" y="1277"/>
                    <a:pt x="10692" y="1005"/>
                    <a:pt x="10692" y="650"/>
                  </a:cubicBezTo>
                  <a:cubicBezTo>
                    <a:pt x="10692" y="273"/>
                    <a:pt x="8307" y="1"/>
                    <a:pt x="535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48" name="Google Shape;3248;p17"/>
            <p:cNvSpPr/>
            <p:nvPr/>
          </p:nvSpPr>
          <p:spPr>
            <a:xfrm>
              <a:off x="4807788" y="2025863"/>
              <a:ext cx="14675" cy="108825"/>
            </a:xfrm>
            <a:custGeom>
              <a:avLst/>
              <a:gdLst/>
              <a:ahLst/>
              <a:cxnLst/>
              <a:rect l="l" t="t" r="r" b="b"/>
              <a:pathLst>
                <a:path w="587" h="4353" extrusionOk="0">
                  <a:moveTo>
                    <a:pt x="294" y="0"/>
                  </a:moveTo>
                  <a:cubicBezTo>
                    <a:pt x="147" y="0"/>
                    <a:pt x="1" y="126"/>
                    <a:pt x="1" y="293"/>
                  </a:cubicBezTo>
                  <a:lnTo>
                    <a:pt x="1" y="4059"/>
                  </a:lnTo>
                  <a:cubicBezTo>
                    <a:pt x="1" y="4227"/>
                    <a:pt x="147" y="4352"/>
                    <a:pt x="294" y="4352"/>
                  </a:cubicBezTo>
                  <a:cubicBezTo>
                    <a:pt x="461" y="4352"/>
                    <a:pt x="587" y="4227"/>
                    <a:pt x="587" y="4059"/>
                  </a:cubicBezTo>
                  <a:lnTo>
                    <a:pt x="587" y="293"/>
                  </a:lnTo>
                  <a:cubicBezTo>
                    <a:pt x="587" y="126"/>
                    <a:pt x="461" y="0"/>
                    <a:pt x="294" y="0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49" name="Google Shape;3249;p17"/>
            <p:cNvSpPr/>
            <p:nvPr/>
          </p:nvSpPr>
          <p:spPr>
            <a:xfrm>
              <a:off x="4807788" y="1982438"/>
              <a:ext cx="14675" cy="20425"/>
            </a:xfrm>
            <a:custGeom>
              <a:avLst/>
              <a:gdLst/>
              <a:ahLst/>
              <a:cxnLst/>
              <a:rect l="l" t="t" r="r" b="b"/>
              <a:pathLst>
                <a:path w="587" h="817" extrusionOk="0">
                  <a:moveTo>
                    <a:pt x="294" y="1"/>
                  </a:moveTo>
                  <a:cubicBezTo>
                    <a:pt x="147" y="1"/>
                    <a:pt x="1" y="126"/>
                    <a:pt x="1" y="294"/>
                  </a:cubicBezTo>
                  <a:lnTo>
                    <a:pt x="1" y="524"/>
                  </a:lnTo>
                  <a:cubicBezTo>
                    <a:pt x="1" y="670"/>
                    <a:pt x="147" y="817"/>
                    <a:pt x="294" y="817"/>
                  </a:cubicBezTo>
                  <a:cubicBezTo>
                    <a:pt x="461" y="817"/>
                    <a:pt x="587" y="670"/>
                    <a:pt x="587" y="524"/>
                  </a:cubicBezTo>
                  <a:lnTo>
                    <a:pt x="587" y="294"/>
                  </a:lnTo>
                  <a:cubicBezTo>
                    <a:pt x="587" y="126"/>
                    <a:pt x="461" y="1"/>
                    <a:pt x="294" y="1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3250" name="Google Shape;3250;p17"/>
          <p:cNvGrpSpPr/>
          <p:nvPr/>
        </p:nvGrpSpPr>
        <p:grpSpPr>
          <a:xfrm rot="2986647">
            <a:off x="5187767" y="5859639"/>
            <a:ext cx="763812" cy="1120419"/>
            <a:chOff x="1713713" y="4972438"/>
            <a:chExt cx="443613" cy="650725"/>
          </a:xfrm>
        </p:grpSpPr>
        <p:sp>
          <p:nvSpPr>
            <p:cNvPr id="3251" name="Google Shape;3251;p17"/>
            <p:cNvSpPr/>
            <p:nvPr/>
          </p:nvSpPr>
          <p:spPr>
            <a:xfrm>
              <a:off x="1922975" y="5313488"/>
              <a:ext cx="127125" cy="99925"/>
            </a:xfrm>
            <a:custGeom>
              <a:avLst/>
              <a:gdLst/>
              <a:ahLst/>
              <a:cxnLst/>
              <a:rect l="l" t="t" r="r" b="b"/>
              <a:pathLst>
                <a:path w="5085" h="3997" extrusionOk="0">
                  <a:moveTo>
                    <a:pt x="942" y="0"/>
                  </a:moveTo>
                  <a:lnTo>
                    <a:pt x="0" y="1674"/>
                  </a:lnTo>
                  <a:lnTo>
                    <a:pt x="4164" y="3997"/>
                  </a:lnTo>
                  <a:lnTo>
                    <a:pt x="4101" y="2867"/>
                  </a:lnTo>
                  <a:lnTo>
                    <a:pt x="5085" y="2323"/>
                  </a:lnTo>
                  <a:lnTo>
                    <a:pt x="942" y="0"/>
                  </a:ln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52" name="Google Shape;3252;p17"/>
            <p:cNvSpPr/>
            <p:nvPr/>
          </p:nvSpPr>
          <p:spPr>
            <a:xfrm>
              <a:off x="1924000" y="5319238"/>
              <a:ext cx="65425" cy="125050"/>
            </a:xfrm>
            <a:custGeom>
              <a:avLst/>
              <a:gdLst/>
              <a:ahLst/>
              <a:cxnLst/>
              <a:rect l="l" t="t" r="r" b="b"/>
              <a:pathLst>
                <a:path w="2617" h="5002" extrusionOk="0">
                  <a:moveTo>
                    <a:pt x="1905" y="0"/>
                  </a:moveTo>
                  <a:lnTo>
                    <a:pt x="1" y="293"/>
                  </a:lnTo>
                  <a:lnTo>
                    <a:pt x="712" y="5001"/>
                  </a:lnTo>
                  <a:lnTo>
                    <a:pt x="1570" y="4269"/>
                  </a:lnTo>
                  <a:lnTo>
                    <a:pt x="2616" y="4708"/>
                  </a:lnTo>
                  <a:lnTo>
                    <a:pt x="2616" y="4708"/>
                  </a:lnTo>
                  <a:lnTo>
                    <a:pt x="1905" y="0"/>
                  </a:ln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53" name="Google Shape;3253;p17"/>
            <p:cNvSpPr/>
            <p:nvPr/>
          </p:nvSpPr>
          <p:spPr>
            <a:xfrm>
              <a:off x="1713725" y="4972438"/>
              <a:ext cx="443600" cy="650725"/>
            </a:xfrm>
            <a:custGeom>
              <a:avLst/>
              <a:gdLst/>
              <a:ahLst/>
              <a:cxnLst/>
              <a:rect l="l" t="t" r="r" b="b"/>
              <a:pathLst>
                <a:path w="17744" h="26029" extrusionOk="0">
                  <a:moveTo>
                    <a:pt x="13015" y="0"/>
                  </a:moveTo>
                  <a:lnTo>
                    <a:pt x="1" y="23393"/>
                  </a:lnTo>
                  <a:cubicBezTo>
                    <a:pt x="670" y="25757"/>
                    <a:pt x="4750" y="26029"/>
                    <a:pt x="4750" y="26029"/>
                  </a:cubicBezTo>
                  <a:lnTo>
                    <a:pt x="17744" y="2636"/>
                  </a:lnTo>
                  <a:cubicBezTo>
                    <a:pt x="17200" y="837"/>
                    <a:pt x="13015" y="0"/>
                    <a:pt x="13015" y="0"/>
                  </a:cubicBezTo>
                  <a:close/>
                </a:path>
              </a:pathLst>
            </a:custGeom>
            <a:solidFill>
              <a:srgbClr val="FFF0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54" name="Google Shape;3254;p17"/>
            <p:cNvSpPr/>
            <p:nvPr/>
          </p:nvSpPr>
          <p:spPr>
            <a:xfrm>
              <a:off x="1772850" y="4997538"/>
              <a:ext cx="384475" cy="625625"/>
            </a:xfrm>
            <a:custGeom>
              <a:avLst/>
              <a:gdLst/>
              <a:ahLst/>
              <a:cxnLst/>
              <a:rect l="l" t="t" r="r" b="b"/>
              <a:pathLst>
                <a:path w="15379" h="25025" extrusionOk="0">
                  <a:moveTo>
                    <a:pt x="13621" y="0"/>
                  </a:moveTo>
                  <a:lnTo>
                    <a:pt x="0" y="24502"/>
                  </a:lnTo>
                  <a:cubicBezTo>
                    <a:pt x="774" y="24774"/>
                    <a:pt x="1569" y="24941"/>
                    <a:pt x="2385" y="25025"/>
                  </a:cubicBezTo>
                  <a:lnTo>
                    <a:pt x="15379" y="1632"/>
                  </a:lnTo>
                  <a:cubicBezTo>
                    <a:pt x="15170" y="963"/>
                    <a:pt x="14458" y="419"/>
                    <a:pt x="13621" y="0"/>
                  </a:cubicBezTo>
                  <a:close/>
                </a:path>
              </a:pathLst>
            </a:custGeom>
            <a:solidFill>
              <a:srgbClr val="FFF0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55" name="Google Shape;3255;p17"/>
            <p:cNvSpPr/>
            <p:nvPr/>
          </p:nvSpPr>
          <p:spPr>
            <a:xfrm>
              <a:off x="1813650" y="5021588"/>
              <a:ext cx="343675" cy="601575"/>
            </a:xfrm>
            <a:custGeom>
              <a:avLst/>
              <a:gdLst/>
              <a:ahLst/>
              <a:cxnLst/>
              <a:rect l="l" t="t" r="r" b="b"/>
              <a:pathLst>
                <a:path w="13747" h="24063" extrusionOk="0">
                  <a:moveTo>
                    <a:pt x="13349" y="1"/>
                  </a:moveTo>
                  <a:lnTo>
                    <a:pt x="0" y="23958"/>
                  </a:lnTo>
                  <a:cubicBezTo>
                    <a:pt x="439" y="24042"/>
                    <a:pt x="732" y="24063"/>
                    <a:pt x="732" y="24063"/>
                  </a:cubicBezTo>
                  <a:lnTo>
                    <a:pt x="13747" y="670"/>
                  </a:lnTo>
                  <a:cubicBezTo>
                    <a:pt x="13663" y="419"/>
                    <a:pt x="13517" y="189"/>
                    <a:pt x="13349" y="1"/>
                  </a:cubicBezTo>
                  <a:close/>
                </a:path>
              </a:pathLst>
            </a:custGeom>
            <a:solidFill>
              <a:srgbClr val="FFF0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56" name="Google Shape;3256;p17"/>
            <p:cNvSpPr/>
            <p:nvPr/>
          </p:nvSpPr>
          <p:spPr>
            <a:xfrm>
              <a:off x="1857050" y="5254513"/>
              <a:ext cx="148600" cy="111300"/>
            </a:xfrm>
            <a:custGeom>
              <a:avLst/>
              <a:gdLst/>
              <a:ahLst/>
              <a:cxnLst/>
              <a:rect l="l" t="t" r="r" b="b"/>
              <a:pathLst>
                <a:path w="5944" h="4452" extrusionOk="0">
                  <a:moveTo>
                    <a:pt x="1" y="1814"/>
                  </a:moveTo>
                  <a:cubicBezTo>
                    <a:pt x="1" y="1815"/>
                    <a:pt x="1" y="1815"/>
                    <a:pt x="1" y="1815"/>
                  </a:cubicBezTo>
                  <a:lnTo>
                    <a:pt x="1" y="1814"/>
                  </a:lnTo>
                  <a:close/>
                  <a:moveTo>
                    <a:pt x="1220" y="1"/>
                  </a:moveTo>
                  <a:cubicBezTo>
                    <a:pt x="1006" y="1"/>
                    <a:pt x="963" y="79"/>
                    <a:pt x="963" y="79"/>
                  </a:cubicBezTo>
                  <a:lnTo>
                    <a:pt x="1" y="1814"/>
                  </a:lnTo>
                  <a:lnTo>
                    <a:pt x="1" y="1814"/>
                  </a:lnTo>
                  <a:cubicBezTo>
                    <a:pt x="6" y="1807"/>
                    <a:pt x="52" y="1737"/>
                    <a:pt x="251" y="1737"/>
                  </a:cubicBezTo>
                  <a:cubicBezTo>
                    <a:pt x="554" y="1737"/>
                    <a:pt x="1212" y="1897"/>
                    <a:pt x="2616" y="2673"/>
                  </a:cubicBezTo>
                  <a:cubicBezTo>
                    <a:pt x="4981" y="3991"/>
                    <a:pt x="4729" y="4452"/>
                    <a:pt x="4729" y="4452"/>
                  </a:cubicBezTo>
                  <a:lnTo>
                    <a:pt x="5692" y="2715"/>
                  </a:lnTo>
                  <a:cubicBezTo>
                    <a:pt x="5692" y="2715"/>
                    <a:pt x="5943" y="2255"/>
                    <a:pt x="3579" y="936"/>
                  </a:cubicBezTo>
                  <a:cubicBezTo>
                    <a:pt x="2187" y="160"/>
                    <a:pt x="1527" y="1"/>
                    <a:pt x="1220" y="1"/>
                  </a:cubicBez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57" name="Google Shape;3257;p17"/>
            <p:cNvSpPr/>
            <p:nvPr/>
          </p:nvSpPr>
          <p:spPr>
            <a:xfrm>
              <a:off x="1922963" y="5313488"/>
              <a:ext cx="127125" cy="99925"/>
            </a:xfrm>
            <a:custGeom>
              <a:avLst/>
              <a:gdLst/>
              <a:ahLst/>
              <a:cxnLst/>
              <a:rect l="l" t="t" r="r" b="b"/>
              <a:pathLst>
                <a:path w="5085" h="3997" extrusionOk="0">
                  <a:moveTo>
                    <a:pt x="942" y="0"/>
                  </a:moveTo>
                  <a:lnTo>
                    <a:pt x="0" y="1674"/>
                  </a:lnTo>
                  <a:lnTo>
                    <a:pt x="4164" y="3997"/>
                  </a:lnTo>
                  <a:lnTo>
                    <a:pt x="4101" y="2867"/>
                  </a:lnTo>
                  <a:lnTo>
                    <a:pt x="5085" y="2323"/>
                  </a:lnTo>
                  <a:lnTo>
                    <a:pt x="942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58" name="Google Shape;3258;p17"/>
            <p:cNvSpPr/>
            <p:nvPr/>
          </p:nvSpPr>
          <p:spPr>
            <a:xfrm>
              <a:off x="1923988" y="5319238"/>
              <a:ext cx="65425" cy="125050"/>
            </a:xfrm>
            <a:custGeom>
              <a:avLst/>
              <a:gdLst/>
              <a:ahLst/>
              <a:cxnLst/>
              <a:rect l="l" t="t" r="r" b="b"/>
              <a:pathLst>
                <a:path w="2617" h="5002" extrusionOk="0">
                  <a:moveTo>
                    <a:pt x="1905" y="0"/>
                  </a:moveTo>
                  <a:lnTo>
                    <a:pt x="1" y="293"/>
                  </a:lnTo>
                  <a:lnTo>
                    <a:pt x="712" y="5001"/>
                  </a:lnTo>
                  <a:lnTo>
                    <a:pt x="1570" y="4269"/>
                  </a:lnTo>
                  <a:lnTo>
                    <a:pt x="2616" y="4708"/>
                  </a:lnTo>
                  <a:lnTo>
                    <a:pt x="2616" y="4708"/>
                  </a:lnTo>
                  <a:lnTo>
                    <a:pt x="1905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59" name="Google Shape;3259;p17"/>
            <p:cNvSpPr/>
            <p:nvPr/>
          </p:nvSpPr>
          <p:spPr>
            <a:xfrm>
              <a:off x="1713713" y="4972438"/>
              <a:ext cx="443600" cy="650725"/>
            </a:xfrm>
            <a:custGeom>
              <a:avLst/>
              <a:gdLst/>
              <a:ahLst/>
              <a:cxnLst/>
              <a:rect l="l" t="t" r="r" b="b"/>
              <a:pathLst>
                <a:path w="17744" h="26029" extrusionOk="0">
                  <a:moveTo>
                    <a:pt x="13015" y="0"/>
                  </a:moveTo>
                  <a:lnTo>
                    <a:pt x="1" y="23393"/>
                  </a:lnTo>
                  <a:cubicBezTo>
                    <a:pt x="670" y="25757"/>
                    <a:pt x="4750" y="26029"/>
                    <a:pt x="4750" y="26029"/>
                  </a:cubicBezTo>
                  <a:lnTo>
                    <a:pt x="17744" y="2636"/>
                  </a:lnTo>
                  <a:cubicBezTo>
                    <a:pt x="17200" y="837"/>
                    <a:pt x="13015" y="0"/>
                    <a:pt x="13015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60" name="Google Shape;3260;p17"/>
            <p:cNvSpPr/>
            <p:nvPr/>
          </p:nvSpPr>
          <p:spPr>
            <a:xfrm>
              <a:off x="1772838" y="4997538"/>
              <a:ext cx="384475" cy="625625"/>
            </a:xfrm>
            <a:custGeom>
              <a:avLst/>
              <a:gdLst/>
              <a:ahLst/>
              <a:cxnLst/>
              <a:rect l="l" t="t" r="r" b="b"/>
              <a:pathLst>
                <a:path w="15379" h="25025" extrusionOk="0">
                  <a:moveTo>
                    <a:pt x="13621" y="0"/>
                  </a:moveTo>
                  <a:lnTo>
                    <a:pt x="0" y="24502"/>
                  </a:lnTo>
                  <a:cubicBezTo>
                    <a:pt x="774" y="24774"/>
                    <a:pt x="1569" y="24941"/>
                    <a:pt x="2385" y="25025"/>
                  </a:cubicBezTo>
                  <a:lnTo>
                    <a:pt x="15379" y="1632"/>
                  </a:lnTo>
                  <a:cubicBezTo>
                    <a:pt x="15170" y="963"/>
                    <a:pt x="14458" y="419"/>
                    <a:pt x="1362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61" name="Google Shape;3261;p17"/>
            <p:cNvSpPr/>
            <p:nvPr/>
          </p:nvSpPr>
          <p:spPr>
            <a:xfrm>
              <a:off x="1813638" y="5021588"/>
              <a:ext cx="343675" cy="601575"/>
            </a:xfrm>
            <a:custGeom>
              <a:avLst/>
              <a:gdLst/>
              <a:ahLst/>
              <a:cxnLst/>
              <a:rect l="l" t="t" r="r" b="b"/>
              <a:pathLst>
                <a:path w="13747" h="24063" extrusionOk="0">
                  <a:moveTo>
                    <a:pt x="13349" y="1"/>
                  </a:moveTo>
                  <a:lnTo>
                    <a:pt x="0" y="23958"/>
                  </a:lnTo>
                  <a:cubicBezTo>
                    <a:pt x="439" y="24042"/>
                    <a:pt x="732" y="24063"/>
                    <a:pt x="732" y="24063"/>
                  </a:cubicBezTo>
                  <a:lnTo>
                    <a:pt x="13747" y="670"/>
                  </a:lnTo>
                  <a:cubicBezTo>
                    <a:pt x="13663" y="419"/>
                    <a:pt x="13517" y="189"/>
                    <a:pt x="13349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62" name="Google Shape;3262;p17"/>
            <p:cNvSpPr/>
            <p:nvPr/>
          </p:nvSpPr>
          <p:spPr>
            <a:xfrm>
              <a:off x="1857038" y="5254513"/>
              <a:ext cx="148600" cy="111300"/>
            </a:xfrm>
            <a:custGeom>
              <a:avLst/>
              <a:gdLst/>
              <a:ahLst/>
              <a:cxnLst/>
              <a:rect l="l" t="t" r="r" b="b"/>
              <a:pathLst>
                <a:path w="5944" h="4452" extrusionOk="0">
                  <a:moveTo>
                    <a:pt x="1" y="1814"/>
                  </a:moveTo>
                  <a:cubicBezTo>
                    <a:pt x="1" y="1815"/>
                    <a:pt x="1" y="1815"/>
                    <a:pt x="1" y="1815"/>
                  </a:cubicBezTo>
                  <a:lnTo>
                    <a:pt x="1" y="1814"/>
                  </a:lnTo>
                  <a:close/>
                  <a:moveTo>
                    <a:pt x="1220" y="1"/>
                  </a:moveTo>
                  <a:cubicBezTo>
                    <a:pt x="1006" y="1"/>
                    <a:pt x="963" y="79"/>
                    <a:pt x="963" y="79"/>
                  </a:cubicBezTo>
                  <a:lnTo>
                    <a:pt x="1" y="1814"/>
                  </a:lnTo>
                  <a:lnTo>
                    <a:pt x="1" y="1814"/>
                  </a:lnTo>
                  <a:cubicBezTo>
                    <a:pt x="6" y="1807"/>
                    <a:pt x="52" y="1737"/>
                    <a:pt x="251" y="1737"/>
                  </a:cubicBezTo>
                  <a:cubicBezTo>
                    <a:pt x="554" y="1737"/>
                    <a:pt x="1212" y="1897"/>
                    <a:pt x="2616" y="2673"/>
                  </a:cubicBezTo>
                  <a:cubicBezTo>
                    <a:pt x="4981" y="3991"/>
                    <a:pt x="4729" y="4452"/>
                    <a:pt x="4729" y="4452"/>
                  </a:cubicBezTo>
                  <a:lnTo>
                    <a:pt x="5692" y="2715"/>
                  </a:lnTo>
                  <a:cubicBezTo>
                    <a:pt x="5692" y="2715"/>
                    <a:pt x="5943" y="2255"/>
                    <a:pt x="3579" y="936"/>
                  </a:cubicBezTo>
                  <a:cubicBezTo>
                    <a:pt x="2187" y="160"/>
                    <a:pt x="1527" y="1"/>
                    <a:pt x="122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3263" name="Google Shape;3263;p17"/>
          <p:cNvGrpSpPr/>
          <p:nvPr/>
        </p:nvGrpSpPr>
        <p:grpSpPr>
          <a:xfrm rot="3375818">
            <a:off x="9509496" y="-99989"/>
            <a:ext cx="656017" cy="1373645"/>
            <a:chOff x="724161" y="2710893"/>
            <a:chExt cx="281035" cy="588445"/>
          </a:xfrm>
        </p:grpSpPr>
        <p:sp>
          <p:nvSpPr>
            <p:cNvPr id="3264" name="Google Shape;3264;p17"/>
            <p:cNvSpPr/>
            <p:nvPr/>
          </p:nvSpPr>
          <p:spPr>
            <a:xfrm>
              <a:off x="930849" y="2710893"/>
              <a:ext cx="74347" cy="86001"/>
            </a:xfrm>
            <a:custGeom>
              <a:avLst/>
              <a:gdLst/>
              <a:ahLst/>
              <a:cxnLst/>
              <a:rect l="l" t="t" r="r" b="b"/>
              <a:pathLst>
                <a:path w="2303" h="2664" extrusionOk="0">
                  <a:moveTo>
                    <a:pt x="1087" y="0"/>
                  </a:moveTo>
                  <a:cubicBezTo>
                    <a:pt x="967" y="0"/>
                    <a:pt x="858" y="67"/>
                    <a:pt x="796" y="192"/>
                  </a:cubicBezTo>
                  <a:lnTo>
                    <a:pt x="63" y="1845"/>
                  </a:lnTo>
                  <a:cubicBezTo>
                    <a:pt x="1" y="1991"/>
                    <a:pt x="63" y="2179"/>
                    <a:pt x="210" y="2242"/>
                  </a:cubicBezTo>
                  <a:lnTo>
                    <a:pt x="1089" y="2640"/>
                  </a:lnTo>
                  <a:cubicBezTo>
                    <a:pt x="1126" y="2656"/>
                    <a:pt x="1166" y="2664"/>
                    <a:pt x="1206" y="2664"/>
                  </a:cubicBezTo>
                  <a:cubicBezTo>
                    <a:pt x="1323" y="2664"/>
                    <a:pt x="1440" y="2597"/>
                    <a:pt x="1486" y="2472"/>
                  </a:cubicBezTo>
                  <a:lnTo>
                    <a:pt x="2219" y="819"/>
                  </a:lnTo>
                  <a:cubicBezTo>
                    <a:pt x="2302" y="673"/>
                    <a:pt x="2219" y="485"/>
                    <a:pt x="2072" y="422"/>
                  </a:cubicBezTo>
                  <a:lnTo>
                    <a:pt x="1214" y="24"/>
                  </a:lnTo>
                  <a:cubicBezTo>
                    <a:pt x="1172" y="8"/>
                    <a:pt x="1129" y="0"/>
                    <a:pt x="1087" y="0"/>
                  </a:cubicBezTo>
                  <a:close/>
                </a:path>
              </a:pathLst>
            </a:custGeom>
            <a:solidFill>
              <a:srgbClr val="FF7B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65" name="Google Shape;3265;p17"/>
            <p:cNvSpPr/>
            <p:nvPr/>
          </p:nvSpPr>
          <p:spPr>
            <a:xfrm>
              <a:off x="933561" y="2736655"/>
              <a:ext cx="60142" cy="52039"/>
            </a:xfrm>
            <a:custGeom>
              <a:avLst/>
              <a:gdLst/>
              <a:ahLst/>
              <a:cxnLst/>
              <a:rect l="l" t="t" r="r" b="b"/>
              <a:pathLst>
                <a:path w="1863" h="1612" extrusionOk="0">
                  <a:moveTo>
                    <a:pt x="440" y="1"/>
                  </a:moveTo>
                  <a:lnTo>
                    <a:pt x="0" y="984"/>
                  </a:lnTo>
                  <a:lnTo>
                    <a:pt x="1444" y="1612"/>
                  </a:lnTo>
                  <a:lnTo>
                    <a:pt x="1863" y="649"/>
                  </a:lnTo>
                  <a:lnTo>
                    <a:pt x="440" y="1"/>
                  </a:lnTo>
                  <a:close/>
                </a:path>
              </a:pathLst>
            </a:custGeom>
            <a:solidFill>
              <a:srgbClr val="B2B2B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66" name="Google Shape;3266;p17"/>
            <p:cNvSpPr/>
            <p:nvPr/>
          </p:nvSpPr>
          <p:spPr>
            <a:xfrm>
              <a:off x="725500" y="2769066"/>
              <a:ext cx="222943" cy="472874"/>
            </a:xfrm>
            <a:custGeom>
              <a:avLst/>
              <a:gdLst/>
              <a:ahLst/>
              <a:cxnLst/>
              <a:rect l="l" t="t" r="r" b="b"/>
              <a:pathLst>
                <a:path w="6906" h="14648" extrusionOk="0">
                  <a:moveTo>
                    <a:pt x="6424" y="1"/>
                  </a:moveTo>
                  <a:lnTo>
                    <a:pt x="1" y="14438"/>
                  </a:lnTo>
                  <a:lnTo>
                    <a:pt x="461" y="14647"/>
                  </a:lnTo>
                  <a:lnTo>
                    <a:pt x="6906" y="210"/>
                  </a:lnTo>
                  <a:lnTo>
                    <a:pt x="6424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67" name="Google Shape;3267;p17"/>
            <p:cNvSpPr/>
            <p:nvPr/>
          </p:nvSpPr>
          <p:spPr>
            <a:xfrm>
              <a:off x="740383" y="2775168"/>
              <a:ext cx="223589" cy="472842"/>
            </a:xfrm>
            <a:custGeom>
              <a:avLst/>
              <a:gdLst/>
              <a:ahLst/>
              <a:cxnLst/>
              <a:rect l="l" t="t" r="r" b="b"/>
              <a:pathLst>
                <a:path w="6926" h="14647" extrusionOk="0">
                  <a:moveTo>
                    <a:pt x="6445" y="0"/>
                  </a:moveTo>
                  <a:lnTo>
                    <a:pt x="0" y="14437"/>
                  </a:lnTo>
                  <a:lnTo>
                    <a:pt x="482" y="14647"/>
                  </a:lnTo>
                  <a:lnTo>
                    <a:pt x="6926" y="209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68" name="Google Shape;3268;p17"/>
            <p:cNvSpPr/>
            <p:nvPr/>
          </p:nvSpPr>
          <p:spPr>
            <a:xfrm>
              <a:off x="755910" y="2782593"/>
              <a:ext cx="223621" cy="472842"/>
            </a:xfrm>
            <a:custGeom>
              <a:avLst/>
              <a:gdLst/>
              <a:ahLst/>
              <a:cxnLst/>
              <a:rect l="l" t="t" r="r" b="b"/>
              <a:pathLst>
                <a:path w="6927" h="14647" extrusionOk="0">
                  <a:moveTo>
                    <a:pt x="6445" y="0"/>
                  </a:moveTo>
                  <a:lnTo>
                    <a:pt x="1" y="14417"/>
                  </a:lnTo>
                  <a:lnTo>
                    <a:pt x="482" y="14647"/>
                  </a:lnTo>
                  <a:lnTo>
                    <a:pt x="6926" y="210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69" name="Google Shape;3269;p17"/>
            <p:cNvSpPr/>
            <p:nvPr/>
          </p:nvSpPr>
          <p:spPr>
            <a:xfrm>
              <a:off x="928170" y="2764773"/>
              <a:ext cx="56075" cy="28893"/>
            </a:xfrm>
            <a:custGeom>
              <a:avLst/>
              <a:gdLst/>
              <a:ahLst/>
              <a:cxnLst/>
              <a:rect l="l" t="t" r="r" b="b"/>
              <a:pathLst>
                <a:path w="1737" h="895" extrusionOk="0">
                  <a:moveTo>
                    <a:pt x="142" y="0"/>
                  </a:moveTo>
                  <a:cubicBezTo>
                    <a:pt x="97" y="0"/>
                    <a:pt x="58" y="24"/>
                    <a:pt x="42" y="71"/>
                  </a:cubicBezTo>
                  <a:cubicBezTo>
                    <a:pt x="0" y="134"/>
                    <a:pt x="42" y="218"/>
                    <a:pt x="105" y="238"/>
                  </a:cubicBezTo>
                  <a:lnTo>
                    <a:pt x="1548" y="887"/>
                  </a:lnTo>
                  <a:cubicBezTo>
                    <a:pt x="1564" y="892"/>
                    <a:pt x="1580" y="895"/>
                    <a:pt x="1595" y="895"/>
                  </a:cubicBezTo>
                  <a:cubicBezTo>
                    <a:pt x="1641" y="895"/>
                    <a:pt x="1684" y="871"/>
                    <a:pt x="1716" y="824"/>
                  </a:cubicBezTo>
                  <a:cubicBezTo>
                    <a:pt x="1737" y="762"/>
                    <a:pt x="1716" y="699"/>
                    <a:pt x="1653" y="657"/>
                  </a:cubicBezTo>
                  <a:lnTo>
                    <a:pt x="188" y="8"/>
                  </a:lnTo>
                  <a:cubicBezTo>
                    <a:pt x="173" y="3"/>
                    <a:pt x="157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70" name="Google Shape;3270;p17"/>
            <p:cNvSpPr/>
            <p:nvPr/>
          </p:nvSpPr>
          <p:spPr>
            <a:xfrm>
              <a:off x="943020" y="2732361"/>
              <a:ext cx="55429" cy="29183"/>
            </a:xfrm>
            <a:custGeom>
              <a:avLst/>
              <a:gdLst/>
              <a:ahLst/>
              <a:cxnLst/>
              <a:rect l="l" t="t" r="r" b="b"/>
              <a:pathLst>
                <a:path w="1717" h="904" extrusionOk="0">
                  <a:moveTo>
                    <a:pt x="142" y="0"/>
                  </a:moveTo>
                  <a:cubicBezTo>
                    <a:pt x="90" y="0"/>
                    <a:pt x="37" y="28"/>
                    <a:pt x="21" y="92"/>
                  </a:cubicBezTo>
                  <a:cubicBezTo>
                    <a:pt x="0" y="154"/>
                    <a:pt x="21" y="217"/>
                    <a:pt x="84" y="238"/>
                  </a:cubicBezTo>
                  <a:lnTo>
                    <a:pt x="1528" y="887"/>
                  </a:lnTo>
                  <a:cubicBezTo>
                    <a:pt x="1545" y="898"/>
                    <a:pt x="1564" y="904"/>
                    <a:pt x="1583" y="904"/>
                  </a:cubicBezTo>
                  <a:cubicBezTo>
                    <a:pt x="1632" y="904"/>
                    <a:pt x="1680" y="869"/>
                    <a:pt x="1695" y="824"/>
                  </a:cubicBezTo>
                  <a:cubicBezTo>
                    <a:pt x="1716" y="761"/>
                    <a:pt x="1695" y="698"/>
                    <a:pt x="1632" y="657"/>
                  </a:cubicBezTo>
                  <a:lnTo>
                    <a:pt x="189" y="8"/>
                  </a:lnTo>
                  <a:cubicBezTo>
                    <a:pt x="174" y="3"/>
                    <a:pt x="158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71" name="Google Shape;3271;p17"/>
            <p:cNvSpPr/>
            <p:nvPr/>
          </p:nvSpPr>
          <p:spPr>
            <a:xfrm>
              <a:off x="724177" y="3234483"/>
              <a:ext cx="47294" cy="64856"/>
            </a:xfrm>
            <a:custGeom>
              <a:avLst/>
              <a:gdLst/>
              <a:ahLst/>
              <a:cxnLst/>
              <a:rect l="l" t="t" r="r" b="b"/>
              <a:pathLst>
                <a:path w="1465" h="2009" extrusionOk="0">
                  <a:moveTo>
                    <a:pt x="21" y="0"/>
                  </a:moveTo>
                  <a:lnTo>
                    <a:pt x="0" y="2009"/>
                  </a:lnTo>
                  <a:lnTo>
                    <a:pt x="1465" y="649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EBD3B9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72" name="Google Shape;3272;p17"/>
            <p:cNvSpPr/>
            <p:nvPr/>
          </p:nvSpPr>
          <p:spPr>
            <a:xfrm>
              <a:off x="724177" y="3283778"/>
              <a:ext cx="10815" cy="15560"/>
            </a:xfrm>
            <a:custGeom>
              <a:avLst/>
              <a:gdLst/>
              <a:ahLst/>
              <a:cxnLst/>
              <a:rect l="l" t="t" r="r" b="b"/>
              <a:pathLst>
                <a:path w="335" h="482" extrusionOk="0">
                  <a:moveTo>
                    <a:pt x="0" y="1"/>
                  </a:moveTo>
                  <a:lnTo>
                    <a:pt x="0" y="482"/>
                  </a:lnTo>
                  <a:lnTo>
                    <a:pt x="335" y="147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73" name="Google Shape;3273;p17"/>
            <p:cNvSpPr/>
            <p:nvPr/>
          </p:nvSpPr>
          <p:spPr>
            <a:xfrm>
              <a:off x="970718" y="2717737"/>
              <a:ext cx="34478" cy="35834"/>
            </a:xfrm>
            <a:custGeom>
              <a:avLst/>
              <a:gdLst/>
              <a:ahLst/>
              <a:cxnLst/>
              <a:rect l="l" t="t" r="r" b="b"/>
              <a:pathLst>
                <a:path w="1068" h="1110" extrusionOk="0">
                  <a:moveTo>
                    <a:pt x="356" y="1"/>
                  </a:moveTo>
                  <a:lnTo>
                    <a:pt x="0" y="775"/>
                  </a:lnTo>
                  <a:lnTo>
                    <a:pt x="774" y="1110"/>
                  </a:lnTo>
                  <a:lnTo>
                    <a:pt x="984" y="607"/>
                  </a:lnTo>
                  <a:cubicBezTo>
                    <a:pt x="1067" y="461"/>
                    <a:pt x="984" y="273"/>
                    <a:pt x="837" y="210"/>
                  </a:cubicBezTo>
                  <a:lnTo>
                    <a:pt x="356" y="1"/>
                  </a:lnTo>
                  <a:close/>
                </a:path>
              </a:pathLst>
            </a:custGeom>
            <a:solidFill>
              <a:srgbClr val="FF7B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74" name="Google Shape;3274;p17"/>
            <p:cNvSpPr/>
            <p:nvPr/>
          </p:nvSpPr>
          <p:spPr>
            <a:xfrm>
              <a:off x="956514" y="2750149"/>
              <a:ext cx="35834" cy="35834"/>
            </a:xfrm>
            <a:custGeom>
              <a:avLst/>
              <a:gdLst/>
              <a:ahLst/>
              <a:cxnLst/>
              <a:rect l="l" t="t" r="r" b="b"/>
              <a:pathLst>
                <a:path w="1110" h="1110" extrusionOk="0">
                  <a:moveTo>
                    <a:pt x="336" y="1"/>
                  </a:moveTo>
                  <a:lnTo>
                    <a:pt x="1" y="775"/>
                  </a:lnTo>
                  <a:lnTo>
                    <a:pt x="775" y="1110"/>
                  </a:lnTo>
                  <a:lnTo>
                    <a:pt x="1110" y="336"/>
                  </a:lnTo>
                  <a:lnTo>
                    <a:pt x="336" y="1"/>
                  </a:lnTo>
                  <a:close/>
                </a:path>
              </a:pathLst>
            </a:custGeom>
            <a:solidFill>
              <a:srgbClr val="B2B2B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75" name="Google Shape;3275;p17"/>
            <p:cNvSpPr/>
            <p:nvPr/>
          </p:nvSpPr>
          <p:spPr>
            <a:xfrm>
              <a:off x="747130" y="2782593"/>
              <a:ext cx="215518" cy="466095"/>
            </a:xfrm>
            <a:custGeom>
              <a:avLst/>
              <a:gdLst/>
              <a:ahLst/>
              <a:cxnLst/>
              <a:rect l="l" t="t" r="r" b="b"/>
              <a:pathLst>
                <a:path w="6676" h="14438" extrusionOk="0">
                  <a:moveTo>
                    <a:pt x="6382" y="0"/>
                  </a:moveTo>
                  <a:lnTo>
                    <a:pt x="6299" y="189"/>
                  </a:lnTo>
                  <a:lnTo>
                    <a:pt x="0" y="14312"/>
                  </a:lnTo>
                  <a:lnTo>
                    <a:pt x="273" y="14438"/>
                  </a:lnTo>
                  <a:lnTo>
                    <a:pt x="6675" y="126"/>
                  </a:lnTo>
                  <a:lnTo>
                    <a:pt x="6382" y="0"/>
                  </a:ln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76" name="Google Shape;3276;p17"/>
            <p:cNvSpPr/>
            <p:nvPr/>
          </p:nvSpPr>
          <p:spPr>
            <a:xfrm>
              <a:off x="755910" y="2786628"/>
              <a:ext cx="221587" cy="468806"/>
            </a:xfrm>
            <a:custGeom>
              <a:avLst/>
              <a:gdLst/>
              <a:ahLst/>
              <a:cxnLst/>
              <a:rect l="l" t="t" r="r" b="b"/>
              <a:pathLst>
                <a:path w="6864" h="14522" extrusionOk="0">
                  <a:moveTo>
                    <a:pt x="6403" y="1"/>
                  </a:moveTo>
                  <a:lnTo>
                    <a:pt x="1" y="14313"/>
                  </a:lnTo>
                  <a:lnTo>
                    <a:pt x="482" y="14522"/>
                  </a:lnTo>
                  <a:lnTo>
                    <a:pt x="6863" y="210"/>
                  </a:lnTo>
                  <a:lnTo>
                    <a:pt x="640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77" name="Google Shape;3277;p17"/>
            <p:cNvSpPr/>
            <p:nvPr/>
          </p:nvSpPr>
          <p:spPr>
            <a:xfrm>
              <a:off x="953157" y="2775168"/>
              <a:ext cx="31895" cy="18595"/>
            </a:xfrm>
            <a:custGeom>
              <a:avLst/>
              <a:gdLst/>
              <a:ahLst/>
              <a:cxnLst/>
              <a:rect l="l" t="t" r="r" b="b"/>
              <a:pathLst>
                <a:path w="988" h="576" extrusionOk="0">
                  <a:moveTo>
                    <a:pt x="105" y="0"/>
                  </a:moveTo>
                  <a:lnTo>
                    <a:pt x="63" y="84"/>
                  </a:lnTo>
                  <a:lnTo>
                    <a:pt x="63" y="105"/>
                  </a:lnTo>
                  <a:lnTo>
                    <a:pt x="0" y="230"/>
                  </a:lnTo>
                  <a:lnTo>
                    <a:pt x="293" y="356"/>
                  </a:lnTo>
                  <a:lnTo>
                    <a:pt x="753" y="565"/>
                  </a:lnTo>
                  <a:cubicBezTo>
                    <a:pt x="773" y="573"/>
                    <a:pt x="792" y="576"/>
                    <a:pt x="809" y="576"/>
                  </a:cubicBezTo>
                  <a:cubicBezTo>
                    <a:pt x="937" y="576"/>
                    <a:pt x="987" y="390"/>
                    <a:pt x="858" y="335"/>
                  </a:cubicBezTo>
                  <a:lnTo>
                    <a:pt x="879" y="335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78" name="Google Shape;3278;p17"/>
            <p:cNvSpPr/>
            <p:nvPr/>
          </p:nvSpPr>
          <p:spPr>
            <a:xfrm>
              <a:off x="968006" y="2742724"/>
              <a:ext cx="30442" cy="18821"/>
            </a:xfrm>
            <a:custGeom>
              <a:avLst/>
              <a:gdLst/>
              <a:ahLst/>
              <a:cxnLst/>
              <a:rect l="l" t="t" r="r" b="b"/>
              <a:pathLst>
                <a:path w="943" h="583" extrusionOk="0">
                  <a:moveTo>
                    <a:pt x="105" y="1"/>
                  </a:moveTo>
                  <a:lnTo>
                    <a:pt x="42" y="126"/>
                  </a:lnTo>
                  <a:lnTo>
                    <a:pt x="1" y="231"/>
                  </a:lnTo>
                  <a:lnTo>
                    <a:pt x="754" y="566"/>
                  </a:lnTo>
                  <a:cubicBezTo>
                    <a:pt x="771" y="577"/>
                    <a:pt x="790" y="583"/>
                    <a:pt x="809" y="583"/>
                  </a:cubicBezTo>
                  <a:cubicBezTo>
                    <a:pt x="858" y="583"/>
                    <a:pt x="906" y="548"/>
                    <a:pt x="921" y="503"/>
                  </a:cubicBezTo>
                  <a:cubicBezTo>
                    <a:pt x="942" y="440"/>
                    <a:pt x="921" y="377"/>
                    <a:pt x="858" y="336"/>
                  </a:cubicBezTo>
                  <a:lnTo>
                    <a:pt x="105" y="1"/>
                  </a:ln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79" name="Google Shape;3279;p17"/>
            <p:cNvSpPr/>
            <p:nvPr/>
          </p:nvSpPr>
          <p:spPr>
            <a:xfrm>
              <a:off x="724177" y="3244620"/>
              <a:ext cx="47294" cy="54719"/>
            </a:xfrm>
            <a:custGeom>
              <a:avLst/>
              <a:gdLst/>
              <a:ahLst/>
              <a:cxnLst/>
              <a:rect l="l" t="t" r="r" b="b"/>
              <a:pathLst>
                <a:path w="1465" h="1695" extrusionOk="0">
                  <a:moveTo>
                    <a:pt x="711" y="0"/>
                  </a:moveTo>
                  <a:lnTo>
                    <a:pt x="0" y="1590"/>
                  </a:lnTo>
                  <a:lnTo>
                    <a:pt x="0" y="1695"/>
                  </a:lnTo>
                  <a:lnTo>
                    <a:pt x="1465" y="335"/>
                  </a:lnTo>
                  <a:lnTo>
                    <a:pt x="984" y="126"/>
                  </a:lnTo>
                  <a:lnTo>
                    <a:pt x="711" y="0"/>
                  </a:lnTo>
                  <a:close/>
                </a:path>
              </a:pathLst>
            </a:custGeom>
            <a:solidFill>
              <a:srgbClr val="EBD3B9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80" name="Google Shape;3280;p17"/>
            <p:cNvSpPr/>
            <p:nvPr/>
          </p:nvSpPr>
          <p:spPr>
            <a:xfrm>
              <a:off x="930833" y="2710893"/>
              <a:ext cx="74347" cy="86001"/>
            </a:xfrm>
            <a:custGeom>
              <a:avLst/>
              <a:gdLst/>
              <a:ahLst/>
              <a:cxnLst/>
              <a:rect l="l" t="t" r="r" b="b"/>
              <a:pathLst>
                <a:path w="2303" h="2664" extrusionOk="0">
                  <a:moveTo>
                    <a:pt x="1087" y="0"/>
                  </a:moveTo>
                  <a:cubicBezTo>
                    <a:pt x="967" y="0"/>
                    <a:pt x="858" y="67"/>
                    <a:pt x="796" y="192"/>
                  </a:cubicBezTo>
                  <a:lnTo>
                    <a:pt x="63" y="1845"/>
                  </a:lnTo>
                  <a:cubicBezTo>
                    <a:pt x="1" y="1991"/>
                    <a:pt x="63" y="2179"/>
                    <a:pt x="210" y="2242"/>
                  </a:cubicBezTo>
                  <a:lnTo>
                    <a:pt x="1089" y="2640"/>
                  </a:lnTo>
                  <a:cubicBezTo>
                    <a:pt x="1126" y="2656"/>
                    <a:pt x="1166" y="2664"/>
                    <a:pt x="1206" y="2664"/>
                  </a:cubicBezTo>
                  <a:cubicBezTo>
                    <a:pt x="1323" y="2664"/>
                    <a:pt x="1440" y="2597"/>
                    <a:pt x="1486" y="2472"/>
                  </a:cubicBezTo>
                  <a:lnTo>
                    <a:pt x="2219" y="819"/>
                  </a:lnTo>
                  <a:cubicBezTo>
                    <a:pt x="2302" y="673"/>
                    <a:pt x="2219" y="485"/>
                    <a:pt x="2072" y="422"/>
                  </a:cubicBezTo>
                  <a:lnTo>
                    <a:pt x="1214" y="24"/>
                  </a:lnTo>
                  <a:cubicBezTo>
                    <a:pt x="1172" y="8"/>
                    <a:pt x="1129" y="0"/>
                    <a:pt x="108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81" name="Google Shape;3281;p17"/>
            <p:cNvSpPr/>
            <p:nvPr/>
          </p:nvSpPr>
          <p:spPr>
            <a:xfrm>
              <a:off x="933545" y="2736655"/>
              <a:ext cx="60142" cy="52039"/>
            </a:xfrm>
            <a:custGeom>
              <a:avLst/>
              <a:gdLst/>
              <a:ahLst/>
              <a:cxnLst/>
              <a:rect l="l" t="t" r="r" b="b"/>
              <a:pathLst>
                <a:path w="1863" h="1612" extrusionOk="0">
                  <a:moveTo>
                    <a:pt x="440" y="1"/>
                  </a:moveTo>
                  <a:lnTo>
                    <a:pt x="0" y="984"/>
                  </a:lnTo>
                  <a:lnTo>
                    <a:pt x="1444" y="1612"/>
                  </a:lnTo>
                  <a:lnTo>
                    <a:pt x="1863" y="649"/>
                  </a:lnTo>
                  <a:lnTo>
                    <a:pt x="440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82" name="Google Shape;3282;p17"/>
            <p:cNvSpPr/>
            <p:nvPr/>
          </p:nvSpPr>
          <p:spPr>
            <a:xfrm>
              <a:off x="725484" y="2769066"/>
              <a:ext cx="222943" cy="472874"/>
            </a:xfrm>
            <a:custGeom>
              <a:avLst/>
              <a:gdLst/>
              <a:ahLst/>
              <a:cxnLst/>
              <a:rect l="l" t="t" r="r" b="b"/>
              <a:pathLst>
                <a:path w="6906" h="14648" extrusionOk="0">
                  <a:moveTo>
                    <a:pt x="6424" y="1"/>
                  </a:moveTo>
                  <a:lnTo>
                    <a:pt x="1" y="14438"/>
                  </a:lnTo>
                  <a:lnTo>
                    <a:pt x="461" y="14647"/>
                  </a:lnTo>
                  <a:lnTo>
                    <a:pt x="6906" y="210"/>
                  </a:lnTo>
                  <a:lnTo>
                    <a:pt x="6424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83" name="Google Shape;3283;p17"/>
            <p:cNvSpPr/>
            <p:nvPr/>
          </p:nvSpPr>
          <p:spPr>
            <a:xfrm>
              <a:off x="740366" y="2775168"/>
              <a:ext cx="223589" cy="472842"/>
            </a:xfrm>
            <a:custGeom>
              <a:avLst/>
              <a:gdLst/>
              <a:ahLst/>
              <a:cxnLst/>
              <a:rect l="l" t="t" r="r" b="b"/>
              <a:pathLst>
                <a:path w="6926" h="14647" extrusionOk="0">
                  <a:moveTo>
                    <a:pt x="6445" y="0"/>
                  </a:moveTo>
                  <a:lnTo>
                    <a:pt x="0" y="14437"/>
                  </a:lnTo>
                  <a:lnTo>
                    <a:pt x="482" y="14647"/>
                  </a:lnTo>
                  <a:lnTo>
                    <a:pt x="6926" y="209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84" name="Google Shape;3284;p17"/>
            <p:cNvSpPr/>
            <p:nvPr/>
          </p:nvSpPr>
          <p:spPr>
            <a:xfrm>
              <a:off x="755894" y="2782593"/>
              <a:ext cx="223621" cy="472842"/>
            </a:xfrm>
            <a:custGeom>
              <a:avLst/>
              <a:gdLst/>
              <a:ahLst/>
              <a:cxnLst/>
              <a:rect l="l" t="t" r="r" b="b"/>
              <a:pathLst>
                <a:path w="6927" h="14647" extrusionOk="0">
                  <a:moveTo>
                    <a:pt x="6445" y="0"/>
                  </a:moveTo>
                  <a:lnTo>
                    <a:pt x="1" y="14417"/>
                  </a:lnTo>
                  <a:lnTo>
                    <a:pt x="482" y="14647"/>
                  </a:lnTo>
                  <a:lnTo>
                    <a:pt x="6926" y="210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85" name="Google Shape;3285;p17"/>
            <p:cNvSpPr/>
            <p:nvPr/>
          </p:nvSpPr>
          <p:spPr>
            <a:xfrm>
              <a:off x="928154" y="2764773"/>
              <a:ext cx="56075" cy="28893"/>
            </a:xfrm>
            <a:custGeom>
              <a:avLst/>
              <a:gdLst/>
              <a:ahLst/>
              <a:cxnLst/>
              <a:rect l="l" t="t" r="r" b="b"/>
              <a:pathLst>
                <a:path w="1737" h="895" extrusionOk="0">
                  <a:moveTo>
                    <a:pt x="142" y="0"/>
                  </a:moveTo>
                  <a:cubicBezTo>
                    <a:pt x="97" y="0"/>
                    <a:pt x="58" y="24"/>
                    <a:pt x="42" y="71"/>
                  </a:cubicBezTo>
                  <a:cubicBezTo>
                    <a:pt x="0" y="134"/>
                    <a:pt x="42" y="218"/>
                    <a:pt x="105" y="238"/>
                  </a:cubicBezTo>
                  <a:lnTo>
                    <a:pt x="1548" y="887"/>
                  </a:lnTo>
                  <a:cubicBezTo>
                    <a:pt x="1564" y="892"/>
                    <a:pt x="1580" y="895"/>
                    <a:pt x="1595" y="895"/>
                  </a:cubicBezTo>
                  <a:cubicBezTo>
                    <a:pt x="1641" y="895"/>
                    <a:pt x="1684" y="871"/>
                    <a:pt x="1716" y="824"/>
                  </a:cubicBezTo>
                  <a:cubicBezTo>
                    <a:pt x="1737" y="762"/>
                    <a:pt x="1716" y="699"/>
                    <a:pt x="1653" y="657"/>
                  </a:cubicBezTo>
                  <a:lnTo>
                    <a:pt x="188" y="8"/>
                  </a:lnTo>
                  <a:cubicBezTo>
                    <a:pt x="173" y="3"/>
                    <a:pt x="157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86" name="Google Shape;3286;p17"/>
            <p:cNvSpPr/>
            <p:nvPr/>
          </p:nvSpPr>
          <p:spPr>
            <a:xfrm>
              <a:off x="943004" y="2732361"/>
              <a:ext cx="55429" cy="29183"/>
            </a:xfrm>
            <a:custGeom>
              <a:avLst/>
              <a:gdLst/>
              <a:ahLst/>
              <a:cxnLst/>
              <a:rect l="l" t="t" r="r" b="b"/>
              <a:pathLst>
                <a:path w="1717" h="904" extrusionOk="0">
                  <a:moveTo>
                    <a:pt x="142" y="0"/>
                  </a:moveTo>
                  <a:cubicBezTo>
                    <a:pt x="90" y="0"/>
                    <a:pt x="37" y="28"/>
                    <a:pt x="21" y="92"/>
                  </a:cubicBezTo>
                  <a:cubicBezTo>
                    <a:pt x="0" y="154"/>
                    <a:pt x="21" y="217"/>
                    <a:pt x="84" y="238"/>
                  </a:cubicBezTo>
                  <a:lnTo>
                    <a:pt x="1528" y="887"/>
                  </a:lnTo>
                  <a:cubicBezTo>
                    <a:pt x="1545" y="898"/>
                    <a:pt x="1564" y="904"/>
                    <a:pt x="1583" y="904"/>
                  </a:cubicBezTo>
                  <a:cubicBezTo>
                    <a:pt x="1632" y="904"/>
                    <a:pt x="1680" y="869"/>
                    <a:pt x="1695" y="824"/>
                  </a:cubicBezTo>
                  <a:cubicBezTo>
                    <a:pt x="1716" y="761"/>
                    <a:pt x="1695" y="698"/>
                    <a:pt x="1632" y="657"/>
                  </a:cubicBezTo>
                  <a:lnTo>
                    <a:pt x="189" y="8"/>
                  </a:lnTo>
                  <a:cubicBezTo>
                    <a:pt x="174" y="3"/>
                    <a:pt x="158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87" name="Google Shape;3287;p17"/>
            <p:cNvSpPr/>
            <p:nvPr/>
          </p:nvSpPr>
          <p:spPr>
            <a:xfrm>
              <a:off x="724161" y="3234483"/>
              <a:ext cx="47294" cy="64856"/>
            </a:xfrm>
            <a:custGeom>
              <a:avLst/>
              <a:gdLst/>
              <a:ahLst/>
              <a:cxnLst/>
              <a:rect l="l" t="t" r="r" b="b"/>
              <a:pathLst>
                <a:path w="1465" h="2009" extrusionOk="0">
                  <a:moveTo>
                    <a:pt x="21" y="0"/>
                  </a:moveTo>
                  <a:lnTo>
                    <a:pt x="0" y="2009"/>
                  </a:lnTo>
                  <a:lnTo>
                    <a:pt x="1465" y="649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EBD3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88" name="Google Shape;3288;p17"/>
            <p:cNvSpPr/>
            <p:nvPr/>
          </p:nvSpPr>
          <p:spPr>
            <a:xfrm>
              <a:off x="970702" y="2717737"/>
              <a:ext cx="34478" cy="35834"/>
            </a:xfrm>
            <a:custGeom>
              <a:avLst/>
              <a:gdLst/>
              <a:ahLst/>
              <a:cxnLst/>
              <a:rect l="l" t="t" r="r" b="b"/>
              <a:pathLst>
                <a:path w="1068" h="1110" extrusionOk="0">
                  <a:moveTo>
                    <a:pt x="356" y="1"/>
                  </a:moveTo>
                  <a:lnTo>
                    <a:pt x="0" y="775"/>
                  </a:lnTo>
                  <a:lnTo>
                    <a:pt x="774" y="1110"/>
                  </a:lnTo>
                  <a:lnTo>
                    <a:pt x="984" y="607"/>
                  </a:lnTo>
                  <a:cubicBezTo>
                    <a:pt x="1067" y="461"/>
                    <a:pt x="984" y="273"/>
                    <a:pt x="837" y="210"/>
                  </a:cubicBezTo>
                  <a:lnTo>
                    <a:pt x="35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89" name="Google Shape;3289;p17"/>
            <p:cNvSpPr/>
            <p:nvPr/>
          </p:nvSpPr>
          <p:spPr>
            <a:xfrm>
              <a:off x="956498" y="2750149"/>
              <a:ext cx="35834" cy="35834"/>
            </a:xfrm>
            <a:custGeom>
              <a:avLst/>
              <a:gdLst/>
              <a:ahLst/>
              <a:cxnLst/>
              <a:rect l="l" t="t" r="r" b="b"/>
              <a:pathLst>
                <a:path w="1110" h="1110" extrusionOk="0">
                  <a:moveTo>
                    <a:pt x="336" y="1"/>
                  </a:moveTo>
                  <a:lnTo>
                    <a:pt x="1" y="775"/>
                  </a:lnTo>
                  <a:lnTo>
                    <a:pt x="775" y="1110"/>
                  </a:lnTo>
                  <a:lnTo>
                    <a:pt x="1110" y="336"/>
                  </a:lnTo>
                  <a:lnTo>
                    <a:pt x="336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90" name="Google Shape;3290;p17"/>
            <p:cNvSpPr/>
            <p:nvPr/>
          </p:nvSpPr>
          <p:spPr>
            <a:xfrm>
              <a:off x="747113" y="2782593"/>
              <a:ext cx="215518" cy="466095"/>
            </a:xfrm>
            <a:custGeom>
              <a:avLst/>
              <a:gdLst/>
              <a:ahLst/>
              <a:cxnLst/>
              <a:rect l="l" t="t" r="r" b="b"/>
              <a:pathLst>
                <a:path w="6676" h="14438" extrusionOk="0">
                  <a:moveTo>
                    <a:pt x="6382" y="0"/>
                  </a:moveTo>
                  <a:lnTo>
                    <a:pt x="6299" y="189"/>
                  </a:lnTo>
                  <a:lnTo>
                    <a:pt x="0" y="14312"/>
                  </a:lnTo>
                  <a:lnTo>
                    <a:pt x="273" y="14438"/>
                  </a:lnTo>
                  <a:lnTo>
                    <a:pt x="6675" y="126"/>
                  </a:lnTo>
                  <a:lnTo>
                    <a:pt x="6382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91" name="Google Shape;3291;p17"/>
            <p:cNvSpPr/>
            <p:nvPr/>
          </p:nvSpPr>
          <p:spPr>
            <a:xfrm>
              <a:off x="755894" y="2786628"/>
              <a:ext cx="221587" cy="468806"/>
            </a:xfrm>
            <a:custGeom>
              <a:avLst/>
              <a:gdLst/>
              <a:ahLst/>
              <a:cxnLst/>
              <a:rect l="l" t="t" r="r" b="b"/>
              <a:pathLst>
                <a:path w="6864" h="14522" extrusionOk="0">
                  <a:moveTo>
                    <a:pt x="6403" y="1"/>
                  </a:moveTo>
                  <a:lnTo>
                    <a:pt x="1" y="14313"/>
                  </a:lnTo>
                  <a:lnTo>
                    <a:pt x="482" y="14522"/>
                  </a:lnTo>
                  <a:lnTo>
                    <a:pt x="6863" y="210"/>
                  </a:lnTo>
                  <a:lnTo>
                    <a:pt x="6403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92" name="Google Shape;3292;p17"/>
            <p:cNvSpPr/>
            <p:nvPr/>
          </p:nvSpPr>
          <p:spPr>
            <a:xfrm>
              <a:off x="953140" y="2775168"/>
              <a:ext cx="31895" cy="18595"/>
            </a:xfrm>
            <a:custGeom>
              <a:avLst/>
              <a:gdLst/>
              <a:ahLst/>
              <a:cxnLst/>
              <a:rect l="l" t="t" r="r" b="b"/>
              <a:pathLst>
                <a:path w="988" h="576" extrusionOk="0">
                  <a:moveTo>
                    <a:pt x="105" y="0"/>
                  </a:moveTo>
                  <a:lnTo>
                    <a:pt x="63" y="84"/>
                  </a:lnTo>
                  <a:lnTo>
                    <a:pt x="63" y="105"/>
                  </a:lnTo>
                  <a:lnTo>
                    <a:pt x="0" y="230"/>
                  </a:lnTo>
                  <a:lnTo>
                    <a:pt x="293" y="356"/>
                  </a:lnTo>
                  <a:lnTo>
                    <a:pt x="753" y="565"/>
                  </a:lnTo>
                  <a:cubicBezTo>
                    <a:pt x="773" y="573"/>
                    <a:pt x="792" y="576"/>
                    <a:pt x="809" y="576"/>
                  </a:cubicBezTo>
                  <a:cubicBezTo>
                    <a:pt x="937" y="576"/>
                    <a:pt x="987" y="390"/>
                    <a:pt x="858" y="335"/>
                  </a:cubicBezTo>
                  <a:lnTo>
                    <a:pt x="879" y="335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93" name="Google Shape;3293;p17"/>
            <p:cNvSpPr/>
            <p:nvPr/>
          </p:nvSpPr>
          <p:spPr>
            <a:xfrm>
              <a:off x="967990" y="2742724"/>
              <a:ext cx="30442" cy="18821"/>
            </a:xfrm>
            <a:custGeom>
              <a:avLst/>
              <a:gdLst/>
              <a:ahLst/>
              <a:cxnLst/>
              <a:rect l="l" t="t" r="r" b="b"/>
              <a:pathLst>
                <a:path w="943" h="583" extrusionOk="0">
                  <a:moveTo>
                    <a:pt x="105" y="1"/>
                  </a:moveTo>
                  <a:lnTo>
                    <a:pt x="42" y="126"/>
                  </a:lnTo>
                  <a:lnTo>
                    <a:pt x="1" y="231"/>
                  </a:lnTo>
                  <a:lnTo>
                    <a:pt x="754" y="566"/>
                  </a:lnTo>
                  <a:cubicBezTo>
                    <a:pt x="771" y="577"/>
                    <a:pt x="790" y="583"/>
                    <a:pt x="809" y="583"/>
                  </a:cubicBezTo>
                  <a:cubicBezTo>
                    <a:pt x="858" y="583"/>
                    <a:pt x="906" y="548"/>
                    <a:pt x="921" y="503"/>
                  </a:cubicBezTo>
                  <a:cubicBezTo>
                    <a:pt x="942" y="440"/>
                    <a:pt x="921" y="377"/>
                    <a:pt x="858" y="336"/>
                  </a:cubicBezTo>
                  <a:lnTo>
                    <a:pt x="105" y="1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94" name="Google Shape;3294;p17"/>
            <p:cNvSpPr/>
            <p:nvPr/>
          </p:nvSpPr>
          <p:spPr>
            <a:xfrm>
              <a:off x="724161" y="3244620"/>
              <a:ext cx="47294" cy="54719"/>
            </a:xfrm>
            <a:custGeom>
              <a:avLst/>
              <a:gdLst/>
              <a:ahLst/>
              <a:cxnLst/>
              <a:rect l="l" t="t" r="r" b="b"/>
              <a:pathLst>
                <a:path w="1465" h="1695" extrusionOk="0">
                  <a:moveTo>
                    <a:pt x="711" y="0"/>
                  </a:moveTo>
                  <a:lnTo>
                    <a:pt x="0" y="1590"/>
                  </a:lnTo>
                  <a:lnTo>
                    <a:pt x="0" y="1695"/>
                  </a:lnTo>
                  <a:lnTo>
                    <a:pt x="1465" y="335"/>
                  </a:lnTo>
                  <a:lnTo>
                    <a:pt x="984" y="126"/>
                  </a:lnTo>
                  <a:lnTo>
                    <a:pt x="711" y="0"/>
                  </a:lnTo>
                  <a:close/>
                </a:path>
              </a:pathLst>
            </a:custGeom>
            <a:solidFill>
              <a:srgbClr val="EBD3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95" name="Google Shape;3295;p17"/>
            <p:cNvSpPr/>
            <p:nvPr/>
          </p:nvSpPr>
          <p:spPr>
            <a:xfrm>
              <a:off x="724161" y="3283778"/>
              <a:ext cx="10815" cy="15560"/>
            </a:xfrm>
            <a:custGeom>
              <a:avLst/>
              <a:gdLst/>
              <a:ahLst/>
              <a:cxnLst/>
              <a:rect l="l" t="t" r="r" b="b"/>
              <a:pathLst>
                <a:path w="335" h="482" extrusionOk="0">
                  <a:moveTo>
                    <a:pt x="0" y="1"/>
                  </a:moveTo>
                  <a:lnTo>
                    <a:pt x="0" y="482"/>
                  </a:lnTo>
                  <a:lnTo>
                    <a:pt x="335" y="147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</p:spTree>
    <p:extLst>
      <p:ext uri="{BB962C8B-B14F-4D97-AF65-F5344CB8AC3E}">
        <p14:creationId xmlns:p14="http://schemas.microsoft.com/office/powerpoint/2010/main" val="3836791489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 5" preserve="1">
  <p:cSld name="Title Only  5">
    <p:spTree>
      <p:nvGrpSpPr>
        <p:cNvPr id="1" name="Shape 32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97" name="Google Shape;3297;p18"/>
          <p:cNvGrpSpPr/>
          <p:nvPr/>
        </p:nvGrpSpPr>
        <p:grpSpPr>
          <a:xfrm>
            <a:off x="-99499" y="-67416"/>
            <a:ext cx="12189900" cy="6978400"/>
            <a:chOff x="-119900" y="-50550"/>
            <a:chExt cx="9142425" cy="5233800"/>
          </a:xfrm>
        </p:grpSpPr>
        <p:sp>
          <p:nvSpPr>
            <p:cNvPr id="3298" name="Google Shape;3298;p18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99" name="Google Shape;3299;p18"/>
            <p:cNvSpPr/>
            <p:nvPr/>
          </p:nvSpPr>
          <p:spPr>
            <a:xfrm rot="5400000">
              <a:off x="8278075" y="3908300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3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3300" name="Google Shape;3300;p18"/>
          <p:cNvSpPr txBox="1">
            <a:spLocks noGrp="1"/>
          </p:cNvSpPr>
          <p:nvPr>
            <p:ph type="title"/>
          </p:nvPr>
        </p:nvSpPr>
        <p:spPr>
          <a:xfrm>
            <a:off x="641900" y="387100"/>
            <a:ext cx="7966800" cy="681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grpSp>
        <p:nvGrpSpPr>
          <p:cNvPr id="3301" name="Google Shape;3301;p18"/>
          <p:cNvGrpSpPr/>
          <p:nvPr/>
        </p:nvGrpSpPr>
        <p:grpSpPr>
          <a:xfrm rot="1067368">
            <a:off x="9936549" y="5415015"/>
            <a:ext cx="1033960" cy="1105991"/>
            <a:chOff x="1992513" y="1111488"/>
            <a:chExt cx="600563" cy="642400"/>
          </a:xfrm>
        </p:grpSpPr>
        <p:grpSp>
          <p:nvGrpSpPr>
            <p:cNvPr id="3302" name="Google Shape;3302;p18"/>
            <p:cNvGrpSpPr/>
            <p:nvPr/>
          </p:nvGrpSpPr>
          <p:grpSpPr>
            <a:xfrm>
              <a:off x="1992525" y="1111488"/>
              <a:ext cx="600550" cy="642400"/>
              <a:chOff x="1992525" y="1111488"/>
              <a:chExt cx="600550" cy="642400"/>
            </a:xfrm>
          </p:grpSpPr>
          <p:sp>
            <p:nvSpPr>
              <p:cNvPr id="3303" name="Google Shape;3303;p18"/>
              <p:cNvSpPr/>
              <p:nvPr/>
            </p:nvSpPr>
            <p:spPr>
              <a:xfrm>
                <a:off x="2142150" y="1503813"/>
                <a:ext cx="300800" cy="215025"/>
              </a:xfrm>
              <a:custGeom>
                <a:avLst/>
                <a:gdLst/>
                <a:ahLst/>
                <a:cxnLst/>
                <a:rect l="l" t="t" r="r" b="b"/>
                <a:pathLst>
                  <a:path w="12032" h="8601" extrusionOk="0">
                    <a:moveTo>
                      <a:pt x="4059" y="1"/>
                    </a:moveTo>
                    <a:lnTo>
                      <a:pt x="4059" y="3265"/>
                    </a:lnTo>
                    <a:cubicBezTo>
                      <a:pt x="4059" y="7198"/>
                      <a:pt x="0" y="7240"/>
                      <a:pt x="0" y="7240"/>
                    </a:cubicBezTo>
                    <a:lnTo>
                      <a:pt x="6026" y="8600"/>
                    </a:lnTo>
                    <a:lnTo>
                      <a:pt x="12031" y="7240"/>
                    </a:lnTo>
                    <a:lnTo>
                      <a:pt x="12031" y="7240"/>
                    </a:lnTo>
                    <a:cubicBezTo>
                      <a:pt x="12031" y="7240"/>
                      <a:pt x="12024" y="7240"/>
                      <a:pt x="12011" y="7240"/>
                    </a:cubicBezTo>
                    <a:cubicBezTo>
                      <a:pt x="11703" y="7240"/>
                      <a:pt x="7993" y="7163"/>
                      <a:pt x="7993" y="3453"/>
                    </a:cubicBezTo>
                    <a:lnTo>
                      <a:pt x="7993" y="1"/>
                    </a:lnTo>
                    <a:close/>
                  </a:path>
                </a:pathLst>
              </a:custGeom>
              <a:solidFill>
                <a:srgbClr val="FAAF3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304" name="Google Shape;3304;p18"/>
              <p:cNvSpPr/>
              <p:nvPr/>
            </p:nvSpPr>
            <p:spPr>
              <a:xfrm>
                <a:off x="2121225" y="1684813"/>
                <a:ext cx="343175" cy="68550"/>
              </a:xfrm>
              <a:custGeom>
                <a:avLst/>
                <a:gdLst/>
                <a:ahLst/>
                <a:cxnLst/>
                <a:rect l="l" t="t" r="r" b="b"/>
                <a:pathLst>
                  <a:path w="13727" h="2742" extrusionOk="0">
                    <a:moveTo>
                      <a:pt x="0" y="0"/>
                    </a:moveTo>
                    <a:lnTo>
                      <a:pt x="0" y="2741"/>
                    </a:lnTo>
                    <a:lnTo>
                      <a:pt x="13726" y="2741"/>
                    </a:lnTo>
                    <a:lnTo>
                      <a:pt x="13726" y="0"/>
                    </a:lnTo>
                    <a:close/>
                  </a:path>
                </a:pathLst>
              </a:custGeom>
              <a:solidFill>
                <a:srgbClr val="F6921E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305" name="Google Shape;3305;p18"/>
              <p:cNvSpPr/>
              <p:nvPr/>
            </p:nvSpPr>
            <p:spPr>
              <a:xfrm>
                <a:off x="1992525" y="1171788"/>
                <a:ext cx="151200" cy="306950"/>
              </a:xfrm>
              <a:custGeom>
                <a:avLst/>
                <a:gdLst/>
                <a:ahLst/>
                <a:cxnLst/>
                <a:rect l="l" t="t" r="r" b="b"/>
                <a:pathLst>
                  <a:path w="6048" h="12278" extrusionOk="0">
                    <a:moveTo>
                      <a:pt x="2897" y="1"/>
                    </a:moveTo>
                    <a:cubicBezTo>
                      <a:pt x="2719" y="1"/>
                      <a:pt x="2541" y="19"/>
                      <a:pt x="2365" y="58"/>
                    </a:cubicBezTo>
                    <a:cubicBezTo>
                      <a:pt x="1654" y="225"/>
                      <a:pt x="1089" y="706"/>
                      <a:pt x="817" y="1376"/>
                    </a:cubicBezTo>
                    <a:cubicBezTo>
                      <a:pt x="1" y="3071"/>
                      <a:pt x="189" y="6795"/>
                      <a:pt x="1717" y="9411"/>
                    </a:cubicBezTo>
                    <a:cubicBezTo>
                      <a:pt x="2721" y="11147"/>
                      <a:pt x="4186" y="12152"/>
                      <a:pt x="5943" y="12277"/>
                    </a:cubicBezTo>
                    <a:lnTo>
                      <a:pt x="6048" y="11022"/>
                    </a:lnTo>
                    <a:cubicBezTo>
                      <a:pt x="4709" y="10917"/>
                      <a:pt x="3621" y="10164"/>
                      <a:pt x="2805" y="8762"/>
                    </a:cubicBezTo>
                    <a:cubicBezTo>
                      <a:pt x="1445" y="6419"/>
                      <a:pt x="1382" y="3134"/>
                      <a:pt x="1968" y="1920"/>
                    </a:cubicBezTo>
                    <a:cubicBezTo>
                      <a:pt x="2072" y="1606"/>
                      <a:pt x="2323" y="1355"/>
                      <a:pt x="2658" y="1271"/>
                    </a:cubicBezTo>
                    <a:cubicBezTo>
                      <a:pt x="2738" y="1253"/>
                      <a:pt x="2822" y="1245"/>
                      <a:pt x="2908" y="1245"/>
                    </a:cubicBezTo>
                    <a:cubicBezTo>
                      <a:pt x="3734" y="1245"/>
                      <a:pt x="4830" y="1992"/>
                      <a:pt x="5190" y="2276"/>
                    </a:cubicBezTo>
                    <a:lnTo>
                      <a:pt x="5985" y="1292"/>
                    </a:lnTo>
                    <a:cubicBezTo>
                      <a:pt x="5780" y="1143"/>
                      <a:pt x="4334" y="1"/>
                      <a:pt x="2897" y="1"/>
                    </a:cubicBezTo>
                    <a:close/>
                  </a:path>
                </a:pathLst>
              </a:custGeom>
              <a:solidFill>
                <a:srgbClr val="FBED21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306" name="Google Shape;3306;p18"/>
              <p:cNvSpPr/>
              <p:nvPr/>
            </p:nvSpPr>
            <p:spPr>
              <a:xfrm>
                <a:off x="2441875" y="1171663"/>
                <a:ext cx="150675" cy="307075"/>
              </a:xfrm>
              <a:custGeom>
                <a:avLst/>
                <a:gdLst/>
                <a:ahLst/>
                <a:cxnLst/>
                <a:rect l="l" t="t" r="r" b="b"/>
                <a:pathLst>
                  <a:path w="6027" h="12283" extrusionOk="0">
                    <a:moveTo>
                      <a:pt x="3130" y="0"/>
                    </a:moveTo>
                    <a:cubicBezTo>
                      <a:pt x="1697" y="0"/>
                      <a:pt x="248" y="1149"/>
                      <a:pt x="63" y="1297"/>
                    </a:cubicBezTo>
                    <a:lnTo>
                      <a:pt x="858" y="2281"/>
                    </a:lnTo>
                    <a:cubicBezTo>
                      <a:pt x="1217" y="1978"/>
                      <a:pt x="2310" y="1250"/>
                      <a:pt x="3150" y="1250"/>
                    </a:cubicBezTo>
                    <a:cubicBezTo>
                      <a:pt x="3240" y="1250"/>
                      <a:pt x="3328" y="1258"/>
                      <a:pt x="3411" y="1276"/>
                    </a:cubicBezTo>
                    <a:cubicBezTo>
                      <a:pt x="3725" y="1360"/>
                      <a:pt x="3997" y="1611"/>
                      <a:pt x="4101" y="1904"/>
                    </a:cubicBezTo>
                    <a:cubicBezTo>
                      <a:pt x="4666" y="3139"/>
                      <a:pt x="4624" y="6424"/>
                      <a:pt x="3243" y="8767"/>
                    </a:cubicBezTo>
                    <a:cubicBezTo>
                      <a:pt x="2427" y="10169"/>
                      <a:pt x="1339" y="10922"/>
                      <a:pt x="0" y="11027"/>
                    </a:cubicBezTo>
                    <a:lnTo>
                      <a:pt x="105" y="12282"/>
                    </a:lnTo>
                    <a:cubicBezTo>
                      <a:pt x="1863" y="12157"/>
                      <a:pt x="3327" y="11173"/>
                      <a:pt x="4332" y="9395"/>
                    </a:cubicBezTo>
                    <a:cubicBezTo>
                      <a:pt x="5859" y="6800"/>
                      <a:pt x="6026" y="3076"/>
                      <a:pt x="5231" y="1381"/>
                    </a:cubicBezTo>
                    <a:cubicBezTo>
                      <a:pt x="4959" y="711"/>
                      <a:pt x="4394" y="230"/>
                      <a:pt x="3683" y="63"/>
                    </a:cubicBezTo>
                    <a:cubicBezTo>
                      <a:pt x="3501" y="20"/>
                      <a:pt x="3315" y="0"/>
                      <a:pt x="3130" y="0"/>
                    </a:cubicBezTo>
                    <a:close/>
                  </a:path>
                </a:pathLst>
              </a:custGeom>
              <a:solidFill>
                <a:srgbClr val="FBED21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307" name="Google Shape;3307;p18"/>
              <p:cNvSpPr/>
              <p:nvPr/>
            </p:nvSpPr>
            <p:spPr>
              <a:xfrm>
                <a:off x="2086175" y="1128763"/>
                <a:ext cx="413250" cy="466625"/>
              </a:xfrm>
              <a:custGeom>
                <a:avLst/>
                <a:gdLst/>
                <a:ahLst/>
                <a:cxnLst/>
                <a:rect l="l" t="t" r="r" b="b"/>
                <a:pathLst>
                  <a:path w="16530" h="18665" extrusionOk="0">
                    <a:moveTo>
                      <a:pt x="0" y="0"/>
                    </a:moveTo>
                    <a:cubicBezTo>
                      <a:pt x="0" y="0"/>
                      <a:pt x="2260" y="4122"/>
                      <a:pt x="1486" y="8642"/>
                    </a:cubicBezTo>
                    <a:cubicBezTo>
                      <a:pt x="712" y="13140"/>
                      <a:pt x="2114" y="18664"/>
                      <a:pt x="8286" y="18664"/>
                    </a:cubicBezTo>
                    <a:cubicBezTo>
                      <a:pt x="14438" y="18664"/>
                      <a:pt x="15839" y="13161"/>
                      <a:pt x="15065" y="8642"/>
                    </a:cubicBezTo>
                    <a:cubicBezTo>
                      <a:pt x="14291" y="4101"/>
                      <a:pt x="16530" y="0"/>
                      <a:pt x="16530" y="0"/>
                    </a:cubicBezTo>
                    <a:close/>
                  </a:path>
                </a:pathLst>
              </a:custGeom>
              <a:solidFill>
                <a:srgbClr val="FBED21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308" name="Google Shape;3308;p18"/>
              <p:cNvSpPr/>
              <p:nvPr/>
            </p:nvSpPr>
            <p:spPr>
              <a:xfrm>
                <a:off x="2074150" y="1111488"/>
                <a:ext cx="437325" cy="35075"/>
              </a:xfrm>
              <a:custGeom>
                <a:avLst/>
                <a:gdLst/>
                <a:ahLst/>
                <a:cxnLst/>
                <a:rect l="l" t="t" r="r" b="b"/>
                <a:pathLst>
                  <a:path w="17493" h="1403" extrusionOk="0">
                    <a:moveTo>
                      <a:pt x="0" y="1"/>
                    </a:moveTo>
                    <a:lnTo>
                      <a:pt x="0" y="1403"/>
                    </a:lnTo>
                    <a:lnTo>
                      <a:pt x="17492" y="1403"/>
                    </a:lnTo>
                    <a:lnTo>
                      <a:pt x="17492" y="1"/>
                    </a:lnTo>
                    <a:close/>
                  </a:path>
                </a:pathLst>
              </a:custGeom>
              <a:solidFill>
                <a:srgbClr val="F6921E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309" name="Google Shape;3309;p18"/>
              <p:cNvSpPr/>
              <p:nvPr/>
            </p:nvSpPr>
            <p:spPr>
              <a:xfrm>
                <a:off x="2291225" y="1589613"/>
                <a:ext cx="151200" cy="95225"/>
              </a:xfrm>
              <a:custGeom>
                <a:avLst/>
                <a:gdLst/>
                <a:ahLst/>
                <a:cxnLst/>
                <a:rect l="l" t="t" r="r" b="b"/>
                <a:pathLst>
                  <a:path w="6048" h="3809" extrusionOk="0">
                    <a:moveTo>
                      <a:pt x="2030" y="0"/>
                    </a:moveTo>
                    <a:cubicBezTo>
                      <a:pt x="1381" y="167"/>
                      <a:pt x="733" y="230"/>
                      <a:pt x="63" y="230"/>
                    </a:cubicBezTo>
                    <a:lnTo>
                      <a:pt x="0" y="230"/>
                    </a:lnTo>
                    <a:lnTo>
                      <a:pt x="0" y="3808"/>
                    </a:lnTo>
                    <a:lnTo>
                      <a:pt x="6047" y="3808"/>
                    </a:lnTo>
                    <a:cubicBezTo>
                      <a:pt x="5587" y="3808"/>
                      <a:pt x="2030" y="3641"/>
                      <a:pt x="2030" y="0"/>
                    </a:cubicBezTo>
                    <a:close/>
                  </a:path>
                </a:pathLst>
              </a:custGeom>
              <a:solidFill>
                <a:srgbClr val="FAAF3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310" name="Google Shape;3310;p18"/>
              <p:cNvSpPr/>
              <p:nvPr/>
            </p:nvSpPr>
            <p:spPr>
              <a:xfrm>
                <a:off x="2291225" y="1684813"/>
                <a:ext cx="173175" cy="69075"/>
              </a:xfrm>
              <a:custGeom>
                <a:avLst/>
                <a:gdLst/>
                <a:ahLst/>
                <a:cxnLst/>
                <a:rect l="l" t="t" r="r" b="b"/>
                <a:pathLst>
                  <a:path w="6927" h="2763" extrusionOk="0">
                    <a:moveTo>
                      <a:pt x="0" y="0"/>
                    </a:moveTo>
                    <a:lnTo>
                      <a:pt x="0" y="1360"/>
                    </a:lnTo>
                    <a:lnTo>
                      <a:pt x="0" y="2762"/>
                    </a:lnTo>
                    <a:lnTo>
                      <a:pt x="6926" y="2762"/>
                    </a:lnTo>
                    <a:lnTo>
                      <a:pt x="6926" y="0"/>
                    </a:lnTo>
                    <a:close/>
                  </a:path>
                </a:pathLst>
              </a:custGeom>
              <a:solidFill>
                <a:srgbClr val="F6921E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311" name="Google Shape;3311;p18"/>
              <p:cNvSpPr/>
              <p:nvPr/>
            </p:nvSpPr>
            <p:spPr>
              <a:xfrm>
                <a:off x="2291225" y="1146538"/>
                <a:ext cx="301850" cy="448850"/>
              </a:xfrm>
              <a:custGeom>
                <a:avLst/>
                <a:gdLst/>
                <a:ahLst/>
                <a:cxnLst/>
                <a:rect l="l" t="t" r="r" b="b"/>
                <a:pathLst>
                  <a:path w="12074" h="17954" extrusionOk="0">
                    <a:moveTo>
                      <a:pt x="9209" y="2257"/>
                    </a:moveTo>
                    <a:cubicBezTo>
                      <a:pt x="9295" y="2257"/>
                      <a:pt x="9378" y="2265"/>
                      <a:pt x="9458" y="2281"/>
                    </a:cubicBezTo>
                    <a:cubicBezTo>
                      <a:pt x="9772" y="2365"/>
                      <a:pt x="10023" y="2616"/>
                      <a:pt x="10148" y="2930"/>
                    </a:cubicBezTo>
                    <a:cubicBezTo>
                      <a:pt x="10713" y="4144"/>
                      <a:pt x="10671" y="7408"/>
                      <a:pt x="9290" y="9772"/>
                    </a:cubicBezTo>
                    <a:cubicBezTo>
                      <a:pt x="8663" y="10839"/>
                      <a:pt x="7868" y="11551"/>
                      <a:pt x="6926" y="11843"/>
                    </a:cubicBezTo>
                    <a:cubicBezTo>
                      <a:pt x="7114" y="10546"/>
                      <a:pt x="7093" y="9228"/>
                      <a:pt x="6863" y="7931"/>
                    </a:cubicBezTo>
                    <a:cubicBezTo>
                      <a:pt x="6612" y="6361"/>
                      <a:pt x="6654" y="4771"/>
                      <a:pt x="6989" y="3223"/>
                    </a:cubicBezTo>
                    <a:cubicBezTo>
                      <a:pt x="7404" y="2902"/>
                      <a:pt x="8416" y="2257"/>
                      <a:pt x="9209" y="2257"/>
                    </a:cubicBezTo>
                    <a:close/>
                    <a:moveTo>
                      <a:pt x="0" y="1"/>
                    </a:moveTo>
                    <a:lnTo>
                      <a:pt x="0" y="17953"/>
                    </a:lnTo>
                    <a:lnTo>
                      <a:pt x="63" y="17953"/>
                    </a:lnTo>
                    <a:cubicBezTo>
                      <a:pt x="733" y="17953"/>
                      <a:pt x="1381" y="17890"/>
                      <a:pt x="2030" y="17744"/>
                    </a:cubicBezTo>
                    <a:cubicBezTo>
                      <a:pt x="4562" y="17137"/>
                      <a:pt x="5984" y="15380"/>
                      <a:pt x="6633" y="13224"/>
                    </a:cubicBezTo>
                    <a:cubicBezTo>
                      <a:pt x="8161" y="12952"/>
                      <a:pt x="9437" y="11990"/>
                      <a:pt x="10378" y="10400"/>
                    </a:cubicBezTo>
                    <a:cubicBezTo>
                      <a:pt x="11906" y="7805"/>
                      <a:pt x="12073" y="4081"/>
                      <a:pt x="11278" y="2386"/>
                    </a:cubicBezTo>
                    <a:cubicBezTo>
                      <a:pt x="11006" y="1716"/>
                      <a:pt x="10420" y="1235"/>
                      <a:pt x="9730" y="1068"/>
                    </a:cubicBezTo>
                    <a:cubicBezTo>
                      <a:pt x="9541" y="1023"/>
                      <a:pt x="9352" y="1003"/>
                      <a:pt x="9163" y="1003"/>
                    </a:cubicBezTo>
                    <a:cubicBezTo>
                      <a:pt x="8555" y="1003"/>
                      <a:pt x="7955" y="1210"/>
                      <a:pt x="7428" y="1465"/>
                    </a:cubicBezTo>
                    <a:cubicBezTo>
                      <a:pt x="7637" y="859"/>
                      <a:pt x="7826" y="356"/>
                      <a:pt x="7993" y="1"/>
                    </a:cubicBezTo>
                    <a:close/>
                  </a:path>
                </a:pathLst>
              </a:custGeom>
              <a:solidFill>
                <a:srgbClr val="FBED21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312" name="Google Shape;3312;p18"/>
              <p:cNvSpPr/>
              <p:nvPr/>
            </p:nvSpPr>
            <p:spPr>
              <a:xfrm>
                <a:off x="2291225" y="1111488"/>
                <a:ext cx="220250" cy="35075"/>
              </a:xfrm>
              <a:custGeom>
                <a:avLst/>
                <a:gdLst/>
                <a:ahLst/>
                <a:cxnLst/>
                <a:rect l="l" t="t" r="r" b="b"/>
                <a:pathLst>
                  <a:path w="8810" h="1403" extrusionOk="0">
                    <a:moveTo>
                      <a:pt x="0" y="1"/>
                    </a:moveTo>
                    <a:lnTo>
                      <a:pt x="0" y="691"/>
                    </a:lnTo>
                    <a:lnTo>
                      <a:pt x="0" y="1403"/>
                    </a:lnTo>
                    <a:lnTo>
                      <a:pt x="8809" y="1403"/>
                    </a:lnTo>
                    <a:lnTo>
                      <a:pt x="8809" y="1"/>
                    </a:lnTo>
                    <a:close/>
                  </a:path>
                </a:pathLst>
              </a:custGeom>
              <a:solidFill>
                <a:srgbClr val="F6921E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</p:grpSp>
        <p:sp>
          <p:nvSpPr>
            <p:cNvPr id="3313" name="Google Shape;3313;p18"/>
            <p:cNvSpPr/>
            <p:nvPr/>
          </p:nvSpPr>
          <p:spPr>
            <a:xfrm>
              <a:off x="2142138" y="1503813"/>
              <a:ext cx="300800" cy="215025"/>
            </a:xfrm>
            <a:custGeom>
              <a:avLst/>
              <a:gdLst/>
              <a:ahLst/>
              <a:cxnLst/>
              <a:rect l="l" t="t" r="r" b="b"/>
              <a:pathLst>
                <a:path w="12032" h="8601" extrusionOk="0">
                  <a:moveTo>
                    <a:pt x="4059" y="1"/>
                  </a:moveTo>
                  <a:lnTo>
                    <a:pt x="4059" y="3265"/>
                  </a:lnTo>
                  <a:cubicBezTo>
                    <a:pt x="4059" y="7198"/>
                    <a:pt x="0" y="7240"/>
                    <a:pt x="0" y="7240"/>
                  </a:cubicBezTo>
                  <a:lnTo>
                    <a:pt x="6026" y="8600"/>
                  </a:lnTo>
                  <a:lnTo>
                    <a:pt x="12031" y="7240"/>
                  </a:lnTo>
                  <a:lnTo>
                    <a:pt x="12031" y="7240"/>
                  </a:lnTo>
                  <a:cubicBezTo>
                    <a:pt x="12031" y="7240"/>
                    <a:pt x="12024" y="7240"/>
                    <a:pt x="12011" y="7240"/>
                  </a:cubicBezTo>
                  <a:cubicBezTo>
                    <a:pt x="11703" y="7240"/>
                    <a:pt x="7993" y="7163"/>
                    <a:pt x="7993" y="3453"/>
                  </a:cubicBezTo>
                  <a:lnTo>
                    <a:pt x="7993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14" name="Google Shape;3314;p18"/>
            <p:cNvSpPr/>
            <p:nvPr/>
          </p:nvSpPr>
          <p:spPr>
            <a:xfrm>
              <a:off x="2121213" y="1684813"/>
              <a:ext cx="343175" cy="68550"/>
            </a:xfrm>
            <a:custGeom>
              <a:avLst/>
              <a:gdLst/>
              <a:ahLst/>
              <a:cxnLst/>
              <a:rect l="l" t="t" r="r" b="b"/>
              <a:pathLst>
                <a:path w="13727" h="2742" extrusionOk="0">
                  <a:moveTo>
                    <a:pt x="0" y="0"/>
                  </a:moveTo>
                  <a:lnTo>
                    <a:pt x="0" y="2741"/>
                  </a:lnTo>
                  <a:lnTo>
                    <a:pt x="13726" y="2741"/>
                  </a:lnTo>
                  <a:lnTo>
                    <a:pt x="13726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15" name="Google Shape;3315;p18"/>
            <p:cNvSpPr/>
            <p:nvPr/>
          </p:nvSpPr>
          <p:spPr>
            <a:xfrm>
              <a:off x="1992513" y="1171788"/>
              <a:ext cx="151200" cy="306950"/>
            </a:xfrm>
            <a:custGeom>
              <a:avLst/>
              <a:gdLst/>
              <a:ahLst/>
              <a:cxnLst/>
              <a:rect l="l" t="t" r="r" b="b"/>
              <a:pathLst>
                <a:path w="6048" h="12278" extrusionOk="0">
                  <a:moveTo>
                    <a:pt x="2897" y="1"/>
                  </a:moveTo>
                  <a:cubicBezTo>
                    <a:pt x="2719" y="1"/>
                    <a:pt x="2541" y="19"/>
                    <a:pt x="2365" y="58"/>
                  </a:cubicBezTo>
                  <a:cubicBezTo>
                    <a:pt x="1654" y="225"/>
                    <a:pt x="1089" y="706"/>
                    <a:pt x="817" y="1376"/>
                  </a:cubicBezTo>
                  <a:cubicBezTo>
                    <a:pt x="1" y="3071"/>
                    <a:pt x="189" y="6795"/>
                    <a:pt x="1717" y="9411"/>
                  </a:cubicBezTo>
                  <a:cubicBezTo>
                    <a:pt x="2721" y="11147"/>
                    <a:pt x="4186" y="12152"/>
                    <a:pt x="5943" y="12277"/>
                  </a:cubicBezTo>
                  <a:lnTo>
                    <a:pt x="6048" y="11022"/>
                  </a:lnTo>
                  <a:cubicBezTo>
                    <a:pt x="4709" y="10917"/>
                    <a:pt x="3621" y="10164"/>
                    <a:pt x="2805" y="8762"/>
                  </a:cubicBezTo>
                  <a:cubicBezTo>
                    <a:pt x="1445" y="6419"/>
                    <a:pt x="1382" y="3134"/>
                    <a:pt x="1968" y="1920"/>
                  </a:cubicBezTo>
                  <a:cubicBezTo>
                    <a:pt x="2072" y="1606"/>
                    <a:pt x="2323" y="1355"/>
                    <a:pt x="2658" y="1271"/>
                  </a:cubicBezTo>
                  <a:cubicBezTo>
                    <a:pt x="2738" y="1253"/>
                    <a:pt x="2822" y="1245"/>
                    <a:pt x="2908" y="1245"/>
                  </a:cubicBezTo>
                  <a:cubicBezTo>
                    <a:pt x="3734" y="1245"/>
                    <a:pt x="4830" y="1992"/>
                    <a:pt x="5190" y="2276"/>
                  </a:cubicBezTo>
                  <a:lnTo>
                    <a:pt x="5985" y="1292"/>
                  </a:lnTo>
                  <a:cubicBezTo>
                    <a:pt x="5780" y="1143"/>
                    <a:pt x="4334" y="1"/>
                    <a:pt x="2897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16" name="Google Shape;3316;p18"/>
            <p:cNvSpPr/>
            <p:nvPr/>
          </p:nvSpPr>
          <p:spPr>
            <a:xfrm>
              <a:off x="2441863" y="1171663"/>
              <a:ext cx="150675" cy="307075"/>
            </a:xfrm>
            <a:custGeom>
              <a:avLst/>
              <a:gdLst/>
              <a:ahLst/>
              <a:cxnLst/>
              <a:rect l="l" t="t" r="r" b="b"/>
              <a:pathLst>
                <a:path w="6027" h="12283" extrusionOk="0">
                  <a:moveTo>
                    <a:pt x="3130" y="0"/>
                  </a:moveTo>
                  <a:cubicBezTo>
                    <a:pt x="1697" y="0"/>
                    <a:pt x="248" y="1149"/>
                    <a:pt x="63" y="1297"/>
                  </a:cubicBezTo>
                  <a:lnTo>
                    <a:pt x="858" y="2281"/>
                  </a:lnTo>
                  <a:cubicBezTo>
                    <a:pt x="1217" y="1978"/>
                    <a:pt x="2310" y="1250"/>
                    <a:pt x="3150" y="1250"/>
                  </a:cubicBezTo>
                  <a:cubicBezTo>
                    <a:pt x="3240" y="1250"/>
                    <a:pt x="3328" y="1258"/>
                    <a:pt x="3411" y="1276"/>
                  </a:cubicBezTo>
                  <a:cubicBezTo>
                    <a:pt x="3725" y="1360"/>
                    <a:pt x="3997" y="1611"/>
                    <a:pt x="4101" y="1904"/>
                  </a:cubicBezTo>
                  <a:cubicBezTo>
                    <a:pt x="4666" y="3139"/>
                    <a:pt x="4624" y="6424"/>
                    <a:pt x="3243" y="8767"/>
                  </a:cubicBezTo>
                  <a:cubicBezTo>
                    <a:pt x="2427" y="10169"/>
                    <a:pt x="1339" y="10922"/>
                    <a:pt x="0" y="11027"/>
                  </a:cubicBezTo>
                  <a:lnTo>
                    <a:pt x="105" y="12282"/>
                  </a:lnTo>
                  <a:cubicBezTo>
                    <a:pt x="1863" y="12157"/>
                    <a:pt x="3327" y="11173"/>
                    <a:pt x="4332" y="9395"/>
                  </a:cubicBezTo>
                  <a:cubicBezTo>
                    <a:pt x="5859" y="6800"/>
                    <a:pt x="6026" y="3076"/>
                    <a:pt x="5231" y="1381"/>
                  </a:cubicBezTo>
                  <a:cubicBezTo>
                    <a:pt x="4959" y="711"/>
                    <a:pt x="4394" y="230"/>
                    <a:pt x="3683" y="63"/>
                  </a:cubicBezTo>
                  <a:cubicBezTo>
                    <a:pt x="3501" y="20"/>
                    <a:pt x="3315" y="0"/>
                    <a:pt x="3130" y="0"/>
                  </a:cubicBezTo>
                  <a:close/>
                </a:path>
              </a:pathLst>
            </a:custGeom>
            <a:solidFill>
              <a:srgbClr val="FBED2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17" name="Google Shape;3317;p18"/>
            <p:cNvSpPr/>
            <p:nvPr/>
          </p:nvSpPr>
          <p:spPr>
            <a:xfrm>
              <a:off x="2086163" y="1128763"/>
              <a:ext cx="413250" cy="466625"/>
            </a:xfrm>
            <a:custGeom>
              <a:avLst/>
              <a:gdLst/>
              <a:ahLst/>
              <a:cxnLst/>
              <a:rect l="l" t="t" r="r" b="b"/>
              <a:pathLst>
                <a:path w="16530" h="18665" extrusionOk="0">
                  <a:moveTo>
                    <a:pt x="0" y="0"/>
                  </a:moveTo>
                  <a:cubicBezTo>
                    <a:pt x="0" y="0"/>
                    <a:pt x="2260" y="4122"/>
                    <a:pt x="1486" y="8642"/>
                  </a:cubicBezTo>
                  <a:cubicBezTo>
                    <a:pt x="712" y="13140"/>
                    <a:pt x="2114" y="18664"/>
                    <a:pt x="8286" y="18664"/>
                  </a:cubicBezTo>
                  <a:cubicBezTo>
                    <a:pt x="14438" y="18664"/>
                    <a:pt x="15839" y="13161"/>
                    <a:pt x="15065" y="8642"/>
                  </a:cubicBezTo>
                  <a:cubicBezTo>
                    <a:pt x="14291" y="4101"/>
                    <a:pt x="16530" y="0"/>
                    <a:pt x="1653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18" name="Google Shape;3318;p18"/>
            <p:cNvSpPr/>
            <p:nvPr/>
          </p:nvSpPr>
          <p:spPr>
            <a:xfrm>
              <a:off x="2074138" y="1111488"/>
              <a:ext cx="437325" cy="35075"/>
            </a:xfrm>
            <a:custGeom>
              <a:avLst/>
              <a:gdLst/>
              <a:ahLst/>
              <a:cxnLst/>
              <a:rect l="l" t="t" r="r" b="b"/>
              <a:pathLst>
                <a:path w="17493" h="1403" extrusionOk="0">
                  <a:moveTo>
                    <a:pt x="0" y="1"/>
                  </a:moveTo>
                  <a:lnTo>
                    <a:pt x="0" y="1403"/>
                  </a:lnTo>
                  <a:lnTo>
                    <a:pt x="17492" y="1403"/>
                  </a:lnTo>
                  <a:lnTo>
                    <a:pt x="17492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19" name="Google Shape;3319;p18"/>
            <p:cNvSpPr/>
            <p:nvPr/>
          </p:nvSpPr>
          <p:spPr>
            <a:xfrm>
              <a:off x="2291213" y="1589613"/>
              <a:ext cx="151200" cy="95225"/>
            </a:xfrm>
            <a:custGeom>
              <a:avLst/>
              <a:gdLst/>
              <a:ahLst/>
              <a:cxnLst/>
              <a:rect l="l" t="t" r="r" b="b"/>
              <a:pathLst>
                <a:path w="6048" h="3809" extrusionOk="0">
                  <a:moveTo>
                    <a:pt x="2030" y="0"/>
                  </a:moveTo>
                  <a:cubicBezTo>
                    <a:pt x="1381" y="167"/>
                    <a:pt x="733" y="230"/>
                    <a:pt x="63" y="230"/>
                  </a:cubicBezTo>
                  <a:lnTo>
                    <a:pt x="0" y="230"/>
                  </a:lnTo>
                  <a:lnTo>
                    <a:pt x="0" y="3808"/>
                  </a:lnTo>
                  <a:lnTo>
                    <a:pt x="6047" y="3808"/>
                  </a:lnTo>
                  <a:cubicBezTo>
                    <a:pt x="5587" y="3808"/>
                    <a:pt x="2030" y="3641"/>
                    <a:pt x="203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20" name="Google Shape;3320;p18"/>
            <p:cNvSpPr/>
            <p:nvPr/>
          </p:nvSpPr>
          <p:spPr>
            <a:xfrm>
              <a:off x="2291213" y="1684813"/>
              <a:ext cx="173175" cy="69075"/>
            </a:xfrm>
            <a:custGeom>
              <a:avLst/>
              <a:gdLst/>
              <a:ahLst/>
              <a:cxnLst/>
              <a:rect l="l" t="t" r="r" b="b"/>
              <a:pathLst>
                <a:path w="6927" h="2763" extrusionOk="0">
                  <a:moveTo>
                    <a:pt x="0" y="0"/>
                  </a:moveTo>
                  <a:lnTo>
                    <a:pt x="0" y="1360"/>
                  </a:lnTo>
                  <a:lnTo>
                    <a:pt x="0" y="2762"/>
                  </a:lnTo>
                  <a:lnTo>
                    <a:pt x="6926" y="2762"/>
                  </a:lnTo>
                  <a:lnTo>
                    <a:pt x="6926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21" name="Google Shape;3321;p18"/>
            <p:cNvSpPr/>
            <p:nvPr/>
          </p:nvSpPr>
          <p:spPr>
            <a:xfrm>
              <a:off x="2291213" y="1146538"/>
              <a:ext cx="301850" cy="448850"/>
            </a:xfrm>
            <a:custGeom>
              <a:avLst/>
              <a:gdLst/>
              <a:ahLst/>
              <a:cxnLst/>
              <a:rect l="l" t="t" r="r" b="b"/>
              <a:pathLst>
                <a:path w="12074" h="17954" extrusionOk="0">
                  <a:moveTo>
                    <a:pt x="9209" y="2257"/>
                  </a:moveTo>
                  <a:cubicBezTo>
                    <a:pt x="9295" y="2257"/>
                    <a:pt x="9378" y="2265"/>
                    <a:pt x="9458" y="2281"/>
                  </a:cubicBezTo>
                  <a:cubicBezTo>
                    <a:pt x="9772" y="2365"/>
                    <a:pt x="10023" y="2616"/>
                    <a:pt x="10148" y="2930"/>
                  </a:cubicBezTo>
                  <a:cubicBezTo>
                    <a:pt x="10713" y="4144"/>
                    <a:pt x="10671" y="7408"/>
                    <a:pt x="9290" y="9772"/>
                  </a:cubicBezTo>
                  <a:cubicBezTo>
                    <a:pt x="8663" y="10839"/>
                    <a:pt x="7868" y="11551"/>
                    <a:pt x="6926" y="11843"/>
                  </a:cubicBezTo>
                  <a:cubicBezTo>
                    <a:pt x="7114" y="10546"/>
                    <a:pt x="7093" y="9228"/>
                    <a:pt x="6863" y="7931"/>
                  </a:cubicBezTo>
                  <a:cubicBezTo>
                    <a:pt x="6612" y="6361"/>
                    <a:pt x="6654" y="4771"/>
                    <a:pt x="6989" y="3223"/>
                  </a:cubicBezTo>
                  <a:cubicBezTo>
                    <a:pt x="7404" y="2902"/>
                    <a:pt x="8416" y="2257"/>
                    <a:pt x="9209" y="2257"/>
                  </a:cubicBezTo>
                  <a:close/>
                  <a:moveTo>
                    <a:pt x="0" y="1"/>
                  </a:moveTo>
                  <a:lnTo>
                    <a:pt x="0" y="17953"/>
                  </a:lnTo>
                  <a:lnTo>
                    <a:pt x="63" y="17953"/>
                  </a:lnTo>
                  <a:cubicBezTo>
                    <a:pt x="733" y="17953"/>
                    <a:pt x="1381" y="17890"/>
                    <a:pt x="2030" y="17744"/>
                  </a:cubicBezTo>
                  <a:cubicBezTo>
                    <a:pt x="4562" y="17137"/>
                    <a:pt x="5984" y="15380"/>
                    <a:pt x="6633" y="13224"/>
                  </a:cubicBezTo>
                  <a:cubicBezTo>
                    <a:pt x="8161" y="12952"/>
                    <a:pt x="9437" y="11990"/>
                    <a:pt x="10378" y="10400"/>
                  </a:cubicBezTo>
                  <a:cubicBezTo>
                    <a:pt x="11906" y="7805"/>
                    <a:pt x="12073" y="4081"/>
                    <a:pt x="11278" y="2386"/>
                  </a:cubicBezTo>
                  <a:cubicBezTo>
                    <a:pt x="11006" y="1716"/>
                    <a:pt x="10420" y="1235"/>
                    <a:pt x="9730" y="1068"/>
                  </a:cubicBezTo>
                  <a:cubicBezTo>
                    <a:pt x="9541" y="1023"/>
                    <a:pt x="9352" y="1003"/>
                    <a:pt x="9163" y="1003"/>
                  </a:cubicBezTo>
                  <a:cubicBezTo>
                    <a:pt x="8555" y="1003"/>
                    <a:pt x="7955" y="1210"/>
                    <a:pt x="7428" y="1465"/>
                  </a:cubicBezTo>
                  <a:cubicBezTo>
                    <a:pt x="7637" y="859"/>
                    <a:pt x="7826" y="356"/>
                    <a:pt x="79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22" name="Google Shape;3322;p18"/>
            <p:cNvSpPr/>
            <p:nvPr/>
          </p:nvSpPr>
          <p:spPr>
            <a:xfrm>
              <a:off x="2291213" y="1111488"/>
              <a:ext cx="220250" cy="35075"/>
            </a:xfrm>
            <a:custGeom>
              <a:avLst/>
              <a:gdLst/>
              <a:ahLst/>
              <a:cxnLst/>
              <a:rect l="l" t="t" r="r" b="b"/>
              <a:pathLst>
                <a:path w="8810" h="1403" extrusionOk="0">
                  <a:moveTo>
                    <a:pt x="0" y="1"/>
                  </a:moveTo>
                  <a:lnTo>
                    <a:pt x="0" y="691"/>
                  </a:lnTo>
                  <a:lnTo>
                    <a:pt x="0" y="1403"/>
                  </a:lnTo>
                  <a:lnTo>
                    <a:pt x="8809" y="1403"/>
                  </a:lnTo>
                  <a:lnTo>
                    <a:pt x="8809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3323" name="Google Shape;3323;p18"/>
          <p:cNvGrpSpPr/>
          <p:nvPr/>
        </p:nvGrpSpPr>
        <p:grpSpPr>
          <a:xfrm rot="-887053">
            <a:off x="244564" y="5898129"/>
            <a:ext cx="1039304" cy="632239"/>
            <a:chOff x="1737788" y="3102388"/>
            <a:chExt cx="603663" cy="367225"/>
          </a:xfrm>
        </p:grpSpPr>
        <p:grpSp>
          <p:nvGrpSpPr>
            <p:cNvPr id="3324" name="Google Shape;3324;p18"/>
            <p:cNvGrpSpPr/>
            <p:nvPr/>
          </p:nvGrpSpPr>
          <p:grpSpPr>
            <a:xfrm>
              <a:off x="1737800" y="3102388"/>
              <a:ext cx="603650" cy="367225"/>
              <a:chOff x="1737800" y="3102388"/>
              <a:chExt cx="603650" cy="367225"/>
            </a:xfrm>
          </p:grpSpPr>
          <p:sp>
            <p:nvSpPr>
              <p:cNvPr id="3325" name="Google Shape;3325;p18"/>
              <p:cNvSpPr/>
              <p:nvPr/>
            </p:nvSpPr>
            <p:spPr>
              <a:xfrm>
                <a:off x="1825150" y="3208038"/>
                <a:ext cx="434700" cy="261575"/>
              </a:xfrm>
              <a:custGeom>
                <a:avLst/>
                <a:gdLst/>
                <a:ahLst/>
                <a:cxnLst/>
                <a:rect l="l" t="t" r="r" b="b"/>
                <a:pathLst>
                  <a:path w="17388" h="10463" extrusionOk="0">
                    <a:moveTo>
                      <a:pt x="0" y="1"/>
                    </a:moveTo>
                    <a:lnTo>
                      <a:pt x="0" y="6822"/>
                    </a:lnTo>
                    <a:cubicBezTo>
                      <a:pt x="0" y="6822"/>
                      <a:pt x="5441" y="7198"/>
                      <a:pt x="8705" y="10462"/>
                    </a:cubicBezTo>
                    <a:cubicBezTo>
                      <a:pt x="12157" y="6989"/>
                      <a:pt x="17388" y="6822"/>
                      <a:pt x="17388" y="6822"/>
                    </a:cubicBezTo>
                    <a:lnTo>
                      <a:pt x="17388" y="1"/>
                    </a:lnTo>
                    <a:close/>
                  </a:path>
                </a:pathLst>
              </a:custGeom>
              <a:solidFill>
                <a:srgbClr val="2A4F6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326" name="Google Shape;3326;p18"/>
              <p:cNvSpPr/>
              <p:nvPr/>
            </p:nvSpPr>
            <p:spPr>
              <a:xfrm>
                <a:off x="1835075" y="3248313"/>
                <a:ext cx="26200" cy="220775"/>
              </a:xfrm>
              <a:custGeom>
                <a:avLst/>
                <a:gdLst/>
                <a:ahLst/>
                <a:cxnLst/>
                <a:rect l="l" t="t" r="r" b="b"/>
                <a:pathLst>
                  <a:path w="1048" h="8831" extrusionOk="0">
                    <a:moveTo>
                      <a:pt x="357" y="1"/>
                    </a:moveTo>
                    <a:lnTo>
                      <a:pt x="357" y="6675"/>
                    </a:lnTo>
                    <a:cubicBezTo>
                      <a:pt x="43" y="6822"/>
                      <a:pt x="1" y="7240"/>
                      <a:pt x="273" y="7450"/>
                    </a:cubicBezTo>
                    <a:cubicBezTo>
                      <a:pt x="126" y="7910"/>
                      <a:pt x="106" y="8370"/>
                      <a:pt x="210" y="8831"/>
                    </a:cubicBezTo>
                    <a:lnTo>
                      <a:pt x="942" y="8831"/>
                    </a:lnTo>
                    <a:cubicBezTo>
                      <a:pt x="1047" y="8370"/>
                      <a:pt x="1026" y="7910"/>
                      <a:pt x="859" y="7450"/>
                    </a:cubicBezTo>
                    <a:cubicBezTo>
                      <a:pt x="984" y="7366"/>
                      <a:pt x="1047" y="7219"/>
                      <a:pt x="1047" y="7094"/>
                    </a:cubicBezTo>
                    <a:cubicBezTo>
                      <a:pt x="1047" y="6906"/>
                      <a:pt x="942" y="6738"/>
                      <a:pt x="796" y="6675"/>
                    </a:cubicBezTo>
                    <a:lnTo>
                      <a:pt x="796" y="1"/>
                    </a:lnTo>
                    <a:close/>
                  </a:path>
                </a:pathLst>
              </a:custGeom>
              <a:solidFill>
                <a:srgbClr val="C0272D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327" name="Google Shape;3327;p18"/>
              <p:cNvSpPr/>
              <p:nvPr/>
            </p:nvSpPr>
            <p:spPr>
              <a:xfrm>
                <a:off x="1737800" y="3102388"/>
                <a:ext cx="603650" cy="234350"/>
              </a:xfrm>
              <a:custGeom>
                <a:avLst/>
                <a:gdLst/>
                <a:ahLst/>
                <a:cxnLst/>
                <a:rect l="l" t="t" r="r" b="b"/>
                <a:pathLst>
                  <a:path w="24146" h="9374" extrusionOk="0">
                    <a:moveTo>
                      <a:pt x="12073" y="0"/>
                    </a:moveTo>
                    <a:lnTo>
                      <a:pt x="0" y="4017"/>
                    </a:lnTo>
                    <a:lnTo>
                      <a:pt x="12073" y="9374"/>
                    </a:lnTo>
                    <a:lnTo>
                      <a:pt x="24146" y="4017"/>
                    </a:lnTo>
                    <a:lnTo>
                      <a:pt x="12073" y="0"/>
                    </a:lnTo>
                    <a:close/>
                  </a:path>
                </a:pathLst>
              </a:custGeom>
              <a:solidFill>
                <a:srgbClr val="709DB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</p:grpSp>
        <p:sp>
          <p:nvSpPr>
            <p:cNvPr id="3328" name="Google Shape;3328;p18"/>
            <p:cNvSpPr/>
            <p:nvPr/>
          </p:nvSpPr>
          <p:spPr>
            <a:xfrm>
              <a:off x="1825138" y="3208038"/>
              <a:ext cx="434700" cy="261575"/>
            </a:xfrm>
            <a:custGeom>
              <a:avLst/>
              <a:gdLst/>
              <a:ahLst/>
              <a:cxnLst/>
              <a:rect l="l" t="t" r="r" b="b"/>
              <a:pathLst>
                <a:path w="17388" h="10463" extrusionOk="0">
                  <a:moveTo>
                    <a:pt x="0" y="1"/>
                  </a:moveTo>
                  <a:lnTo>
                    <a:pt x="0" y="6822"/>
                  </a:lnTo>
                  <a:cubicBezTo>
                    <a:pt x="0" y="6822"/>
                    <a:pt x="5441" y="7198"/>
                    <a:pt x="8705" y="10462"/>
                  </a:cubicBezTo>
                  <a:cubicBezTo>
                    <a:pt x="12157" y="6989"/>
                    <a:pt x="17388" y="6822"/>
                    <a:pt x="17388" y="6822"/>
                  </a:cubicBezTo>
                  <a:lnTo>
                    <a:pt x="17388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29" name="Google Shape;3329;p18"/>
            <p:cNvSpPr/>
            <p:nvPr/>
          </p:nvSpPr>
          <p:spPr>
            <a:xfrm>
              <a:off x="1835063" y="3248313"/>
              <a:ext cx="26200" cy="220775"/>
            </a:xfrm>
            <a:custGeom>
              <a:avLst/>
              <a:gdLst/>
              <a:ahLst/>
              <a:cxnLst/>
              <a:rect l="l" t="t" r="r" b="b"/>
              <a:pathLst>
                <a:path w="1048" h="8831" extrusionOk="0">
                  <a:moveTo>
                    <a:pt x="357" y="1"/>
                  </a:moveTo>
                  <a:lnTo>
                    <a:pt x="357" y="6675"/>
                  </a:lnTo>
                  <a:cubicBezTo>
                    <a:pt x="43" y="6822"/>
                    <a:pt x="1" y="7240"/>
                    <a:pt x="273" y="7450"/>
                  </a:cubicBezTo>
                  <a:cubicBezTo>
                    <a:pt x="126" y="7910"/>
                    <a:pt x="106" y="8370"/>
                    <a:pt x="210" y="8831"/>
                  </a:cubicBezTo>
                  <a:lnTo>
                    <a:pt x="942" y="8831"/>
                  </a:lnTo>
                  <a:cubicBezTo>
                    <a:pt x="1047" y="8370"/>
                    <a:pt x="1026" y="7910"/>
                    <a:pt x="859" y="7450"/>
                  </a:cubicBezTo>
                  <a:cubicBezTo>
                    <a:pt x="984" y="7366"/>
                    <a:pt x="1047" y="7219"/>
                    <a:pt x="1047" y="7094"/>
                  </a:cubicBezTo>
                  <a:cubicBezTo>
                    <a:pt x="1047" y="6906"/>
                    <a:pt x="942" y="6738"/>
                    <a:pt x="796" y="6675"/>
                  </a:cubicBezTo>
                  <a:lnTo>
                    <a:pt x="79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30" name="Google Shape;3330;p18"/>
            <p:cNvSpPr/>
            <p:nvPr/>
          </p:nvSpPr>
          <p:spPr>
            <a:xfrm>
              <a:off x="1737788" y="3102388"/>
              <a:ext cx="603650" cy="234350"/>
            </a:xfrm>
            <a:custGeom>
              <a:avLst/>
              <a:gdLst/>
              <a:ahLst/>
              <a:cxnLst/>
              <a:rect l="l" t="t" r="r" b="b"/>
              <a:pathLst>
                <a:path w="24146" h="9374" extrusionOk="0">
                  <a:moveTo>
                    <a:pt x="12073" y="0"/>
                  </a:moveTo>
                  <a:lnTo>
                    <a:pt x="0" y="4017"/>
                  </a:lnTo>
                  <a:lnTo>
                    <a:pt x="12073" y="9374"/>
                  </a:lnTo>
                  <a:lnTo>
                    <a:pt x="24146" y="4017"/>
                  </a:lnTo>
                  <a:lnTo>
                    <a:pt x="12073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3331" name="Google Shape;3331;p18"/>
          <p:cNvGrpSpPr/>
          <p:nvPr/>
        </p:nvGrpSpPr>
        <p:grpSpPr>
          <a:xfrm rot="634530">
            <a:off x="-270271" y="2059058"/>
            <a:ext cx="1166441" cy="993596"/>
            <a:chOff x="4626188" y="1862663"/>
            <a:chExt cx="677463" cy="577075"/>
          </a:xfrm>
        </p:grpSpPr>
        <p:sp>
          <p:nvSpPr>
            <p:cNvPr id="3332" name="Google Shape;3332;p18"/>
            <p:cNvSpPr/>
            <p:nvPr/>
          </p:nvSpPr>
          <p:spPr>
            <a:xfrm>
              <a:off x="4857575" y="1903988"/>
              <a:ext cx="446075" cy="467200"/>
            </a:xfrm>
            <a:custGeom>
              <a:avLst/>
              <a:gdLst/>
              <a:ahLst/>
              <a:cxnLst/>
              <a:rect l="l" t="t" r="r" b="b"/>
              <a:pathLst>
                <a:path w="17843" h="18688" extrusionOk="0">
                  <a:moveTo>
                    <a:pt x="6777" y="0"/>
                  </a:moveTo>
                  <a:lnTo>
                    <a:pt x="6777" y="6340"/>
                  </a:lnTo>
                  <a:cubicBezTo>
                    <a:pt x="6777" y="8662"/>
                    <a:pt x="2508" y="12994"/>
                    <a:pt x="1169" y="15923"/>
                  </a:cubicBezTo>
                  <a:cubicBezTo>
                    <a:pt x="0" y="18539"/>
                    <a:pt x="2024" y="18687"/>
                    <a:pt x="2497" y="18687"/>
                  </a:cubicBezTo>
                  <a:cubicBezTo>
                    <a:pt x="2557" y="18687"/>
                    <a:pt x="2592" y="18685"/>
                    <a:pt x="2592" y="18685"/>
                  </a:cubicBezTo>
                  <a:lnTo>
                    <a:pt x="15251" y="18685"/>
                  </a:lnTo>
                  <a:cubicBezTo>
                    <a:pt x="15251" y="18685"/>
                    <a:pt x="15286" y="18687"/>
                    <a:pt x="15346" y="18687"/>
                  </a:cubicBezTo>
                  <a:cubicBezTo>
                    <a:pt x="15819" y="18687"/>
                    <a:pt x="17843" y="18539"/>
                    <a:pt x="16674" y="15923"/>
                  </a:cubicBezTo>
                  <a:cubicBezTo>
                    <a:pt x="15335" y="12994"/>
                    <a:pt x="11066" y="8662"/>
                    <a:pt x="11066" y="6340"/>
                  </a:cubicBezTo>
                  <a:lnTo>
                    <a:pt x="11066" y="0"/>
                  </a:ln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33" name="Google Shape;3333;p18"/>
            <p:cNvSpPr/>
            <p:nvPr/>
          </p:nvSpPr>
          <p:spPr>
            <a:xfrm>
              <a:off x="4876575" y="2228813"/>
              <a:ext cx="408075" cy="132950"/>
            </a:xfrm>
            <a:custGeom>
              <a:avLst/>
              <a:gdLst/>
              <a:ahLst/>
              <a:cxnLst/>
              <a:rect l="l" t="t" r="r" b="b"/>
              <a:pathLst>
                <a:path w="16323" h="5318" extrusionOk="0">
                  <a:moveTo>
                    <a:pt x="2795" y="1"/>
                  </a:moveTo>
                  <a:cubicBezTo>
                    <a:pt x="2146" y="879"/>
                    <a:pt x="1560" y="1821"/>
                    <a:pt x="1079" y="2804"/>
                  </a:cubicBezTo>
                  <a:cubicBezTo>
                    <a:pt x="0" y="5185"/>
                    <a:pt x="1864" y="5317"/>
                    <a:pt x="2292" y="5317"/>
                  </a:cubicBezTo>
                  <a:cubicBezTo>
                    <a:pt x="2345" y="5317"/>
                    <a:pt x="2376" y="5315"/>
                    <a:pt x="2376" y="5315"/>
                  </a:cubicBezTo>
                  <a:lnTo>
                    <a:pt x="13947" y="5315"/>
                  </a:lnTo>
                  <a:cubicBezTo>
                    <a:pt x="13947" y="5315"/>
                    <a:pt x="13978" y="5317"/>
                    <a:pt x="14031" y="5317"/>
                  </a:cubicBezTo>
                  <a:cubicBezTo>
                    <a:pt x="14459" y="5317"/>
                    <a:pt x="16323" y="5185"/>
                    <a:pt x="15244" y="2804"/>
                  </a:cubicBezTo>
                  <a:cubicBezTo>
                    <a:pt x="14763" y="1821"/>
                    <a:pt x="14177" y="879"/>
                    <a:pt x="13507" y="1"/>
                  </a:cubicBezTo>
                  <a:close/>
                </a:path>
              </a:pathLst>
            </a:custGeom>
            <a:solidFill>
              <a:srgbClr val="68AAE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34" name="Google Shape;3334;p18"/>
            <p:cNvSpPr/>
            <p:nvPr/>
          </p:nvSpPr>
          <p:spPr>
            <a:xfrm>
              <a:off x="5010250" y="1862663"/>
              <a:ext cx="140725" cy="41350"/>
            </a:xfrm>
            <a:custGeom>
              <a:avLst/>
              <a:gdLst/>
              <a:ahLst/>
              <a:cxnLst/>
              <a:rect l="l" t="t" r="r" b="b"/>
              <a:pathLst>
                <a:path w="5629" h="1654" extrusionOk="0">
                  <a:moveTo>
                    <a:pt x="356" y="0"/>
                  </a:moveTo>
                  <a:cubicBezTo>
                    <a:pt x="168" y="0"/>
                    <a:pt x="0" y="168"/>
                    <a:pt x="0" y="377"/>
                  </a:cubicBezTo>
                  <a:lnTo>
                    <a:pt x="0" y="1276"/>
                  </a:lnTo>
                  <a:cubicBezTo>
                    <a:pt x="0" y="1486"/>
                    <a:pt x="168" y="1653"/>
                    <a:pt x="356" y="1653"/>
                  </a:cubicBezTo>
                  <a:lnTo>
                    <a:pt x="5252" y="1653"/>
                  </a:lnTo>
                  <a:cubicBezTo>
                    <a:pt x="5461" y="1653"/>
                    <a:pt x="5629" y="1486"/>
                    <a:pt x="5629" y="1276"/>
                  </a:cubicBezTo>
                  <a:lnTo>
                    <a:pt x="5629" y="377"/>
                  </a:lnTo>
                  <a:cubicBezTo>
                    <a:pt x="5629" y="168"/>
                    <a:pt x="5461" y="0"/>
                    <a:pt x="5252" y="0"/>
                  </a:cubicBez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35" name="Google Shape;3335;p18"/>
            <p:cNvSpPr/>
            <p:nvPr/>
          </p:nvSpPr>
          <p:spPr>
            <a:xfrm>
              <a:off x="5010250" y="1888288"/>
              <a:ext cx="140725" cy="15725"/>
            </a:xfrm>
            <a:custGeom>
              <a:avLst/>
              <a:gdLst/>
              <a:ahLst/>
              <a:cxnLst/>
              <a:rect l="l" t="t" r="r" b="b"/>
              <a:pathLst>
                <a:path w="5629" h="629" extrusionOk="0">
                  <a:moveTo>
                    <a:pt x="0" y="0"/>
                  </a:moveTo>
                  <a:lnTo>
                    <a:pt x="0" y="251"/>
                  </a:lnTo>
                  <a:cubicBezTo>
                    <a:pt x="0" y="461"/>
                    <a:pt x="168" y="628"/>
                    <a:pt x="356" y="628"/>
                  </a:cubicBezTo>
                  <a:lnTo>
                    <a:pt x="5252" y="628"/>
                  </a:lnTo>
                  <a:cubicBezTo>
                    <a:pt x="5461" y="628"/>
                    <a:pt x="5629" y="461"/>
                    <a:pt x="5629" y="251"/>
                  </a:cubicBezTo>
                  <a:lnTo>
                    <a:pt x="5629" y="0"/>
                  </a:ln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36" name="Google Shape;3336;p18"/>
            <p:cNvSpPr/>
            <p:nvPr/>
          </p:nvSpPr>
          <p:spPr>
            <a:xfrm>
              <a:off x="4946425" y="2212613"/>
              <a:ext cx="267850" cy="32450"/>
            </a:xfrm>
            <a:custGeom>
              <a:avLst/>
              <a:gdLst/>
              <a:ahLst/>
              <a:cxnLst/>
              <a:rect l="l" t="t" r="r" b="b"/>
              <a:pathLst>
                <a:path w="10714" h="1298" extrusionOk="0">
                  <a:moveTo>
                    <a:pt x="5357" y="0"/>
                  </a:moveTo>
                  <a:cubicBezTo>
                    <a:pt x="2407" y="0"/>
                    <a:pt x="1" y="293"/>
                    <a:pt x="1" y="649"/>
                  </a:cubicBezTo>
                  <a:cubicBezTo>
                    <a:pt x="1" y="1004"/>
                    <a:pt x="2407" y="1297"/>
                    <a:pt x="5357" y="1297"/>
                  </a:cubicBezTo>
                  <a:cubicBezTo>
                    <a:pt x="8307" y="1297"/>
                    <a:pt x="10713" y="1004"/>
                    <a:pt x="10713" y="649"/>
                  </a:cubicBezTo>
                  <a:cubicBezTo>
                    <a:pt x="10713" y="293"/>
                    <a:pt x="8307" y="0"/>
                    <a:pt x="5357" y="0"/>
                  </a:cubicBezTo>
                  <a:close/>
                </a:path>
              </a:pathLst>
            </a:custGeom>
            <a:solidFill>
              <a:srgbClr val="218EF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37" name="Google Shape;3337;p18"/>
            <p:cNvSpPr/>
            <p:nvPr/>
          </p:nvSpPr>
          <p:spPr>
            <a:xfrm>
              <a:off x="5039525" y="1956813"/>
              <a:ext cx="14675" cy="109350"/>
            </a:xfrm>
            <a:custGeom>
              <a:avLst/>
              <a:gdLst/>
              <a:ahLst/>
              <a:cxnLst/>
              <a:rect l="l" t="t" r="r" b="b"/>
              <a:pathLst>
                <a:path w="587" h="4374" extrusionOk="0">
                  <a:moveTo>
                    <a:pt x="294" y="0"/>
                  </a:moveTo>
                  <a:cubicBezTo>
                    <a:pt x="127" y="0"/>
                    <a:pt x="1" y="147"/>
                    <a:pt x="1" y="293"/>
                  </a:cubicBezTo>
                  <a:lnTo>
                    <a:pt x="1" y="4080"/>
                  </a:lnTo>
                  <a:cubicBezTo>
                    <a:pt x="1" y="4248"/>
                    <a:pt x="127" y="4373"/>
                    <a:pt x="294" y="4373"/>
                  </a:cubicBezTo>
                  <a:cubicBezTo>
                    <a:pt x="440" y="4373"/>
                    <a:pt x="587" y="4248"/>
                    <a:pt x="587" y="4080"/>
                  </a:cubicBezTo>
                  <a:lnTo>
                    <a:pt x="587" y="293"/>
                  </a:lnTo>
                  <a:cubicBezTo>
                    <a:pt x="587" y="147"/>
                    <a:pt x="440" y="0"/>
                    <a:pt x="294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38" name="Google Shape;3338;p18"/>
            <p:cNvSpPr/>
            <p:nvPr/>
          </p:nvSpPr>
          <p:spPr>
            <a:xfrm>
              <a:off x="5039525" y="1913388"/>
              <a:ext cx="14675" cy="20425"/>
            </a:xfrm>
            <a:custGeom>
              <a:avLst/>
              <a:gdLst/>
              <a:ahLst/>
              <a:cxnLst/>
              <a:rect l="l" t="t" r="r" b="b"/>
              <a:pathLst>
                <a:path w="587" h="817" extrusionOk="0">
                  <a:moveTo>
                    <a:pt x="294" y="1"/>
                  </a:moveTo>
                  <a:cubicBezTo>
                    <a:pt x="127" y="1"/>
                    <a:pt x="1" y="147"/>
                    <a:pt x="1" y="294"/>
                  </a:cubicBezTo>
                  <a:lnTo>
                    <a:pt x="1" y="524"/>
                  </a:lnTo>
                  <a:cubicBezTo>
                    <a:pt x="1" y="691"/>
                    <a:pt x="127" y="817"/>
                    <a:pt x="294" y="817"/>
                  </a:cubicBezTo>
                  <a:cubicBezTo>
                    <a:pt x="440" y="817"/>
                    <a:pt x="587" y="691"/>
                    <a:pt x="587" y="524"/>
                  </a:cubicBezTo>
                  <a:lnTo>
                    <a:pt x="587" y="294"/>
                  </a:lnTo>
                  <a:cubicBezTo>
                    <a:pt x="566" y="147"/>
                    <a:pt x="440" y="1"/>
                    <a:pt x="294" y="1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39" name="Google Shape;3339;p18"/>
            <p:cNvSpPr/>
            <p:nvPr/>
          </p:nvSpPr>
          <p:spPr>
            <a:xfrm>
              <a:off x="4626200" y="1972513"/>
              <a:ext cx="445825" cy="467225"/>
            </a:xfrm>
            <a:custGeom>
              <a:avLst/>
              <a:gdLst/>
              <a:ahLst/>
              <a:cxnLst/>
              <a:rect l="l" t="t" r="r" b="b"/>
              <a:pathLst>
                <a:path w="17833" h="18689" extrusionOk="0">
                  <a:moveTo>
                    <a:pt x="6763" y="0"/>
                  </a:moveTo>
                  <a:lnTo>
                    <a:pt x="6763" y="6361"/>
                  </a:lnTo>
                  <a:cubicBezTo>
                    <a:pt x="6763" y="8662"/>
                    <a:pt x="2494" y="12994"/>
                    <a:pt x="1155" y="15944"/>
                  </a:cubicBezTo>
                  <a:cubicBezTo>
                    <a:pt x="1" y="18528"/>
                    <a:pt x="1960" y="18688"/>
                    <a:pt x="2464" y="18688"/>
                  </a:cubicBezTo>
                  <a:cubicBezTo>
                    <a:pt x="2536" y="18688"/>
                    <a:pt x="2578" y="18685"/>
                    <a:pt x="2578" y="18685"/>
                  </a:cubicBezTo>
                  <a:lnTo>
                    <a:pt x="15258" y="18685"/>
                  </a:lnTo>
                  <a:cubicBezTo>
                    <a:pt x="15258" y="18685"/>
                    <a:pt x="15300" y="18688"/>
                    <a:pt x="15371" y="18688"/>
                  </a:cubicBezTo>
                  <a:cubicBezTo>
                    <a:pt x="15876" y="18688"/>
                    <a:pt x="17832" y="18528"/>
                    <a:pt x="16660" y="15944"/>
                  </a:cubicBezTo>
                  <a:cubicBezTo>
                    <a:pt x="15341" y="12994"/>
                    <a:pt x="11073" y="8662"/>
                    <a:pt x="11073" y="6361"/>
                  </a:cubicBezTo>
                  <a:lnTo>
                    <a:pt x="11073" y="0"/>
                  </a:ln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40" name="Google Shape;3340;p18"/>
            <p:cNvSpPr/>
            <p:nvPr/>
          </p:nvSpPr>
          <p:spPr>
            <a:xfrm>
              <a:off x="4644825" y="2297863"/>
              <a:ext cx="408650" cy="132950"/>
            </a:xfrm>
            <a:custGeom>
              <a:avLst/>
              <a:gdLst/>
              <a:ahLst/>
              <a:cxnLst/>
              <a:rect l="l" t="t" r="r" b="b"/>
              <a:pathLst>
                <a:path w="16346" h="5318" extrusionOk="0">
                  <a:moveTo>
                    <a:pt x="2816" y="1"/>
                  </a:moveTo>
                  <a:cubicBezTo>
                    <a:pt x="2147" y="879"/>
                    <a:pt x="1582" y="1800"/>
                    <a:pt x="1080" y="2783"/>
                  </a:cubicBezTo>
                  <a:cubicBezTo>
                    <a:pt x="0" y="5185"/>
                    <a:pt x="1885" y="5317"/>
                    <a:pt x="2314" y="5317"/>
                  </a:cubicBezTo>
                  <a:cubicBezTo>
                    <a:pt x="2367" y="5317"/>
                    <a:pt x="2398" y="5315"/>
                    <a:pt x="2398" y="5315"/>
                  </a:cubicBezTo>
                  <a:lnTo>
                    <a:pt x="13948" y="5315"/>
                  </a:lnTo>
                  <a:cubicBezTo>
                    <a:pt x="13948" y="5315"/>
                    <a:pt x="13979" y="5317"/>
                    <a:pt x="14032" y="5317"/>
                  </a:cubicBezTo>
                  <a:cubicBezTo>
                    <a:pt x="14461" y="5317"/>
                    <a:pt x="16346" y="5185"/>
                    <a:pt x="15266" y="2783"/>
                  </a:cubicBezTo>
                  <a:cubicBezTo>
                    <a:pt x="14764" y="1800"/>
                    <a:pt x="14178" y="858"/>
                    <a:pt x="13529" y="1"/>
                  </a:cubicBezTo>
                  <a:close/>
                </a:path>
              </a:pathLst>
            </a:custGeom>
            <a:solidFill>
              <a:srgbClr val="ED686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41" name="Google Shape;3341;p18"/>
            <p:cNvSpPr/>
            <p:nvPr/>
          </p:nvSpPr>
          <p:spPr>
            <a:xfrm>
              <a:off x="4778525" y="1931188"/>
              <a:ext cx="140725" cy="41350"/>
            </a:xfrm>
            <a:custGeom>
              <a:avLst/>
              <a:gdLst/>
              <a:ahLst/>
              <a:cxnLst/>
              <a:rect l="l" t="t" r="r" b="b"/>
              <a:pathLst>
                <a:path w="5629" h="1654" extrusionOk="0">
                  <a:moveTo>
                    <a:pt x="377" y="0"/>
                  </a:moveTo>
                  <a:cubicBezTo>
                    <a:pt x="167" y="0"/>
                    <a:pt x="0" y="168"/>
                    <a:pt x="0" y="377"/>
                  </a:cubicBezTo>
                  <a:lnTo>
                    <a:pt x="0" y="1276"/>
                  </a:lnTo>
                  <a:cubicBezTo>
                    <a:pt x="0" y="1486"/>
                    <a:pt x="167" y="1653"/>
                    <a:pt x="377" y="1653"/>
                  </a:cubicBezTo>
                  <a:lnTo>
                    <a:pt x="5252" y="1653"/>
                  </a:lnTo>
                  <a:cubicBezTo>
                    <a:pt x="5461" y="1653"/>
                    <a:pt x="5629" y="1486"/>
                    <a:pt x="5629" y="1276"/>
                  </a:cubicBezTo>
                  <a:lnTo>
                    <a:pt x="5629" y="377"/>
                  </a:lnTo>
                  <a:cubicBezTo>
                    <a:pt x="5629" y="168"/>
                    <a:pt x="5461" y="0"/>
                    <a:pt x="5252" y="0"/>
                  </a:cubicBez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42" name="Google Shape;3342;p18"/>
            <p:cNvSpPr/>
            <p:nvPr/>
          </p:nvSpPr>
          <p:spPr>
            <a:xfrm>
              <a:off x="4778525" y="1956813"/>
              <a:ext cx="140725" cy="15725"/>
            </a:xfrm>
            <a:custGeom>
              <a:avLst/>
              <a:gdLst/>
              <a:ahLst/>
              <a:cxnLst/>
              <a:rect l="l" t="t" r="r" b="b"/>
              <a:pathLst>
                <a:path w="5629" h="629" extrusionOk="0">
                  <a:moveTo>
                    <a:pt x="0" y="0"/>
                  </a:moveTo>
                  <a:lnTo>
                    <a:pt x="0" y="251"/>
                  </a:lnTo>
                  <a:cubicBezTo>
                    <a:pt x="0" y="461"/>
                    <a:pt x="167" y="628"/>
                    <a:pt x="377" y="628"/>
                  </a:cubicBezTo>
                  <a:lnTo>
                    <a:pt x="5252" y="628"/>
                  </a:lnTo>
                  <a:cubicBezTo>
                    <a:pt x="5461" y="628"/>
                    <a:pt x="5629" y="461"/>
                    <a:pt x="5629" y="251"/>
                  </a:cubicBezTo>
                  <a:lnTo>
                    <a:pt x="5629" y="0"/>
                  </a:ln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43" name="Google Shape;3343;p18"/>
            <p:cNvSpPr/>
            <p:nvPr/>
          </p:nvSpPr>
          <p:spPr>
            <a:xfrm>
              <a:off x="4715225" y="2281638"/>
              <a:ext cx="267325" cy="31950"/>
            </a:xfrm>
            <a:custGeom>
              <a:avLst/>
              <a:gdLst/>
              <a:ahLst/>
              <a:cxnLst/>
              <a:rect l="l" t="t" r="r" b="b"/>
              <a:pathLst>
                <a:path w="10693" h="1278" extrusionOk="0">
                  <a:moveTo>
                    <a:pt x="5357" y="1"/>
                  </a:moveTo>
                  <a:cubicBezTo>
                    <a:pt x="2386" y="1"/>
                    <a:pt x="0" y="273"/>
                    <a:pt x="0" y="650"/>
                  </a:cubicBezTo>
                  <a:cubicBezTo>
                    <a:pt x="0" y="1005"/>
                    <a:pt x="2386" y="1277"/>
                    <a:pt x="5357" y="1277"/>
                  </a:cubicBezTo>
                  <a:cubicBezTo>
                    <a:pt x="8307" y="1277"/>
                    <a:pt x="10692" y="1005"/>
                    <a:pt x="10692" y="650"/>
                  </a:cubicBezTo>
                  <a:cubicBezTo>
                    <a:pt x="10692" y="273"/>
                    <a:pt x="8307" y="1"/>
                    <a:pt x="5357" y="1"/>
                  </a:cubicBezTo>
                  <a:close/>
                </a:path>
              </a:pathLst>
            </a:custGeom>
            <a:solidFill>
              <a:srgbClr val="FB21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44" name="Google Shape;3344;p18"/>
            <p:cNvSpPr/>
            <p:nvPr/>
          </p:nvSpPr>
          <p:spPr>
            <a:xfrm>
              <a:off x="4807800" y="2025863"/>
              <a:ext cx="14675" cy="108825"/>
            </a:xfrm>
            <a:custGeom>
              <a:avLst/>
              <a:gdLst/>
              <a:ahLst/>
              <a:cxnLst/>
              <a:rect l="l" t="t" r="r" b="b"/>
              <a:pathLst>
                <a:path w="587" h="4353" extrusionOk="0">
                  <a:moveTo>
                    <a:pt x="294" y="0"/>
                  </a:moveTo>
                  <a:cubicBezTo>
                    <a:pt x="147" y="0"/>
                    <a:pt x="1" y="126"/>
                    <a:pt x="1" y="293"/>
                  </a:cubicBezTo>
                  <a:lnTo>
                    <a:pt x="1" y="4059"/>
                  </a:lnTo>
                  <a:cubicBezTo>
                    <a:pt x="1" y="4227"/>
                    <a:pt x="147" y="4352"/>
                    <a:pt x="294" y="4352"/>
                  </a:cubicBezTo>
                  <a:cubicBezTo>
                    <a:pt x="461" y="4352"/>
                    <a:pt x="587" y="4227"/>
                    <a:pt x="587" y="4059"/>
                  </a:cubicBezTo>
                  <a:lnTo>
                    <a:pt x="587" y="293"/>
                  </a:lnTo>
                  <a:cubicBezTo>
                    <a:pt x="587" y="126"/>
                    <a:pt x="461" y="0"/>
                    <a:pt x="294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45" name="Google Shape;3345;p18"/>
            <p:cNvSpPr/>
            <p:nvPr/>
          </p:nvSpPr>
          <p:spPr>
            <a:xfrm>
              <a:off x="4807800" y="1982438"/>
              <a:ext cx="14675" cy="20425"/>
            </a:xfrm>
            <a:custGeom>
              <a:avLst/>
              <a:gdLst/>
              <a:ahLst/>
              <a:cxnLst/>
              <a:rect l="l" t="t" r="r" b="b"/>
              <a:pathLst>
                <a:path w="587" h="817" extrusionOk="0">
                  <a:moveTo>
                    <a:pt x="294" y="1"/>
                  </a:moveTo>
                  <a:cubicBezTo>
                    <a:pt x="147" y="1"/>
                    <a:pt x="1" y="126"/>
                    <a:pt x="1" y="294"/>
                  </a:cubicBezTo>
                  <a:lnTo>
                    <a:pt x="1" y="524"/>
                  </a:lnTo>
                  <a:cubicBezTo>
                    <a:pt x="1" y="670"/>
                    <a:pt x="147" y="817"/>
                    <a:pt x="294" y="817"/>
                  </a:cubicBezTo>
                  <a:cubicBezTo>
                    <a:pt x="461" y="817"/>
                    <a:pt x="587" y="670"/>
                    <a:pt x="587" y="524"/>
                  </a:cubicBezTo>
                  <a:lnTo>
                    <a:pt x="587" y="294"/>
                  </a:lnTo>
                  <a:cubicBezTo>
                    <a:pt x="587" y="126"/>
                    <a:pt x="461" y="1"/>
                    <a:pt x="294" y="1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46" name="Google Shape;3346;p18"/>
            <p:cNvSpPr/>
            <p:nvPr/>
          </p:nvSpPr>
          <p:spPr>
            <a:xfrm>
              <a:off x="4857563" y="1903988"/>
              <a:ext cx="446075" cy="467200"/>
            </a:xfrm>
            <a:custGeom>
              <a:avLst/>
              <a:gdLst/>
              <a:ahLst/>
              <a:cxnLst/>
              <a:rect l="l" t="t" r="r" b="b"/>
              <a:pathLst>
                <a:path w="17843" h="18688" extrusionOk="0">
                  <a:moveTo>
                    <a:pt x="6777" y="0"/>
                  </a:moveTo>
                  <a:lnTo>
                    <a:pt x="6777" y="6340"/>
                  </a:lnTo>
                  <a:cubicBezTo>
                    <a:pt x="6777" y="8662"/>
                    <a:pt x="2508" y="12994"/>
                    <a:pt x="1169" y="15923"/>
                  </a:cubicBezTo>
                  <a:cubicBezTo>
                    <a:pt x="0" y="18539"/>
                    <a:pt x="2024" y="18687"/>
                    <a:pt x="2497" y="18687"/>
                  </a:cubicBezTo>
                  <a:cubicBezTo>
                    <a:pt x="2557" y="18687"/>
                    <a:pt x="2592" y="18685"/>
                    <a:pt x="2592" y="18685"/>
                  </a:cubicBezTo>
                  <a:lnTo>
                    <a:pt x="15251" y="18685"/>
                  </a:lnTo>
                  <a:cubicBezTo>
                    <a:pt x="15251" y="18685"/>
                    <a:pt x="15286" y="18687"/>
                    <a:pt x="15346" y="18687"/>
                  </a:cubicBezTo>
                  <a:cubicBezTo>
                    <a:pt x="15819" y="18687"/>
                    <a:pt x="17843" y="18539"/>
                    <a:pt x="16674" y="15923"/>
                  </a:cubicBezTo>
                  <a:cubicBezTo>
                    <a:pt x="15335" y="12994"/>
                    <a:pt x="11066" y="8662"/>
                    <a:pt x="11066" y="6340"/>
                  </a:cubicBezTo>
                  <a:lnTo>
                    <a:pt x="11066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47" name="Google Shape;3347;p18"/>
            <p:cNvSpPr/>
            <p:nvPr/>
          </p:nvSpPr>
          <p:spPr>
            <a:xfrm>
              <a:off x="4876563" y="2228813"/>
              <a:ext cx="408075" cy="132950"/>
            </a:xfrm>
            <a:custGeom>
              <a:avLst/>
              <a:gdLst/>
              <a:ahLst/>
              <a:cxnLst/>
              <a:rect l="l" t="t" r="r" b="b"/>
              <a:pathLst>
                <a:path w="16323" h="5318" extrusionOk="0">
                  <a:moveTo>
                    <a:pt x="2795" y="1"/>
                  </a:moveTo>
                  <a:cubicBezTo>
                    <a:pt x="2146" y="879"/>
                    <a:pt x="1560" y="1821"/>
                    <a:pt x="1079" y="2804"/>
                  </a:cubicBezTo>
                  <a:cubicBezTo>
                    <a:pt x="0" y="5185"/>
                    <a:pt x="1864" y="5317"/>
                    <a:pt x="2292" y="5317"/>
                  </a:cubicBezTo>
                  <a:cubicBezTo>
                    <a:pt x="2345" y="5317"/>
                    <a:pt x="2376" y="5315"/>
                    <a:pt x="2376" y="5315"/>
                  </a:cubicBezTo>
                  <a:lnTo>
                    <a:pt x="13947" y="5315"/>
                  </a:lnTo>
                  <a:cubicBezTo>
                    <a:pt x="13947" y="5315"/>
                    <a:pt x="13978" y="5317"/>
                    <a:pt x="14031" y="5317"/>
                  </a:cubicBezTo>
                  <a:cubicBezTo>
                    <a:pt x="14459" y="5317"/>
                    <a:pt x="16323" y="5185"/>
                    <a:pt x="15244" y="2804"/>
                  </a:cubicBezTo>
                  <a:cubicBezTo>
                    <a:pt x="14763" y="1821"/>
                    <a:pt x="14177" y="879"/>
                    <a:pt x="13507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48" name="Google Shape;3348;p18"/>
            <p:cNvSpPr/>
            <p:nvPr/>
          </p:nvSpPr>
          <p:spPr>
            <a:xfrm>
              <a:off x="5010238" y="1862663"/>
              <a:ext cx="140725" cy="41350"/>
            </a:xfrm>
            <a:custGeom>
              <a:avLst/>
              <a:gdLst/>
              <a:ahLst/>
              <a:cxnLst/>
              <a:rect l="l" t="t" r="r" b="b"/>
              <a:pathLst>
                <a:path w="5629" h="1654" extrusionOk="0">
                  <a:moveTo>
                    <a:pt x="356" y="0"/>
                  </a:moveTo>
                  <a:cubicBezTo>
                    <a:pt x="168" y="0"/>
                    <a:pt x="0" y="168"/>
                    <a:pt x="0" y="377"/>
                  </a:cubicBezTo>
                  <a:lnTo>
                    <a:pt x="0" y="1276"/>
                  </a:lnTo>
                  <a:cubicBezTo>
                    <a:pt x="0" y="1486"/>
                    <a:pt x="168" y="1653"/>
                    <a:pt x="356" y="1653"/>
                  </a:cubicBezTo>
                  <a:lnTo>
                    <a:pt x="5252" y="1653"/>
                  </a:lnTo>
                  <a:cubicBezTo>
                    <a:pt x="5461" y="1653"/>
                    <a:pt x="5629" y="1486"/>
                    <a:pt x="5629" y="1276"/>
                  </a:cubicBezTo>
                  <a:lnTo>
                    <a:pt x="5629" y="377"/>
                  </a:lnTo>
                  <a:cubicBezTo>
                    <a:pt x="5629" y="168"/>
                    <a:pt x="5461" y="0"/>
                    <a:pt x="525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49" name="Google Shape;3349;p18"/>
            <p:cNvSpPr/>
            <p:nvPr/>
          </p:nvSpPr>
          <p:spPr>
            <a:xfrm>
              <a:off x="5010238" y="1888288"/>
              <a:ext cx="140725" cy="15725"/>
            </a:xfrm>
            <a:custGeom>
              <a:avLst/>
              <a:gdLst/>
              <a:ahLst/>
              <a:cxnLst/>
              <a:rect l="l" t="t" r="r" b="b"/>
              <a:pathLst>
                <a:path w="5629" h="629" extrusionOk="0">
                  <a:moveTo>
                    <a:pt x="0" y="0"/>
                  </a:moveTo>
                  <a:lnTo>
                    <a:pt x="0" y="251"/>
                  </a:lnTo>
                  <a:cubicBezTo>
                    <a:pt x="0" y="461"/>
                    <a:pt x="168" y="628"/>
                    <a:pt x="356" y="628"/>
                  </a:cubicBezTo>
                  <a:lnTo>
                    <a:pt x="5252" y="628"/>
                  </a:lnTo>
                  <a:cubicBezTo>
                    <a:pt x="5461" y="628"/>
                    <a:pt x="5629" y="461"/>
                    <a:pt x="5629" y="251"/>
                  </a:cubicBezTo>
                  <a:lnTo>
                    <a:pt x="5629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50" name="Google Shape;3350;p18"/>
            <p:cNvSpPr/>
            <p:nvPr/>
          </p:nvSpPr>
          <p:spPr>
            <a:xfrm>
              <a:off x="4946413" y="2212613"/>
              <a:ext cx="267850" cy="32450"/>
            </a:xfrm>
            <a:custGeom>
              <a:avLst/>
              <a:gdLst/>
              <a:ahLst/>
              <a:cxnLst/>
              <a:rect l="l" t="t" r="r" b="b"/>
              <a:pathLst>
                <a:path w="10714" h="1298" extrusionOk="0">
                  <a:moveTo>
                    <a:pt x="5357" y="0"/>
                  </a:moveTo>
                  <a:cubicBezTo>
                    <a:pt x="2407" y="0"/>
                    <a:pt x="1" y="293"/>
                    <a:pt x="1" y="649"/>
                  </a:cubicBezTo>
                  <a:cubicBezTo>
                    <a:pt x="1" y="1004"/>
                    <a:pt x="2407" y="1297"/>
                    <a:pt x="5357" y="1297"/>
                  </a:cubicBezTo>
                  <a:cubicBezTo>
                    <a:pt x="8307" y="1297"/>
                    <a:pt x="10713" y="1004"/>
                    <a:pt x="10713" y="649"/>
                  </a:cubicBezTo>
                  <a:cubicBezTo>
                    <a:pt x="10713" y="293"/>
                    <a:pt x="8307" y="0"/>
                    <a:pt x="535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51" name="Google Shape;3351;p18"/>
            <p:cNvSpPr/>
            <p:nvPr/>
          </p:nvSpPr>
          <p:spPr>
            <a:xfrm>
              <a:off x="5039513" y="1956813"/>
              <a:ext cx="14675" cy="109350"/>
            </a:xfrm>
            <a:custGeom>
              <a:avLst/>
              <a:gdLst/>
              <a:ahLst/>
              <a:cxnLst/>
              <a:rect l="l" t="t" r="r" b="b"/>
              <a:pathLst>
                <a:path w="587" h="4374" extrusionOk="0">
                  <a:moveTo>
                    <a:pt x="294" y="0"/>
                  </a:moveTo>
                  <a:cubicBezTo>
                    <a:pt x="127" y="0"/>
                    <a:pt x="1" y="147"/>
                    <a:pt x="1" y="293"/>
                  </a:cubicBezTo>
                  <a:lnTo>
                    <a:pt x="1" y="4080"/>
                  </a:lnTo>
                  <a:cubicBezTo>
                    <a:pt x="1" y="4248"/>
                    <a:pt x="127" y="4373"/>
                    <a:pt x="294" y="4373"/>
                  </a:cubicBezTo>
                  <a:cubicBezTo>
                    <a:pt x="440" y="4373"/>
                    <a:pt x="587" y="4248"/>
                    <a:pt x="587" y="4080"/>
                  </a:cubicBezTo>
                  <a:lnTo>
                    <a:pt x="587" y="293"/>
                  </a:lnTo>
                  <a:cubicBezTo>
                    <a:pt x="587" y="147"/>
                    <a:pt x="440" y="0"/>
                    <a:pt x="294" y="0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52" name="Google Shape;3352;p18"/>
            <p:cNvSpPr/>
            <p:nvPr/>
          </p:nvSpPr>
          <p:spPr>
            <a:xfrm>
              <a:off x="5039513" y="1913388"/>
              <a:ext cx="14675" cy="20425"/>
            </a:xfrm>
            <a:custGeom>
              <a:avLst/>
              <a:gdLst/>
              <a:ahLst/>
              <a:cxnLst/>
              <a:rect l="l" t="t" r="r" b="b"/>
              <a:pathLst>
                <a:path w="587" h="817" extrusionOk="0">
                  <a:moveTo>
                    <a:pt x="294" y="1"/>
                  </a:moveTo>
                  <a:cubicBezTo>
                    <a:pt x="127" y="1"/>
                    <a:pt x="1" y="147"/>
                    <a:pt x="1" y="294"/>
                  </a:cubicBezTo>
                  <a:lnTo>
                    <a:pt x="1" y="524"/>
                  </a:lnTo>
                  <a:cubicBezTo>
                    <a:pt x="1" y="691"/>
                    <a:pt x="127" y="817"/>
                    <a:pt x="294" y="817"/>
                  </a:cubicBezTo>
                  <a:cubicBezTo>
                    <a:pt x="440" y="817"/>
                    <a:pt x="587" y="691"/>
                    <a:pt x="587" y="524"/>
                  </a:cubicBezTo>
                  <a:lnTo>
                    <a:pt x="587" y="294"/>
                  </a:lnTo>
                  <a:cubicBezTo>
                    <a:pt x="566" y="147"/>
                    <a:pt x="440" y="1"/>
                    <a:pt x="294" y="1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53" name="Google Shape;3353;p18"/>
            <p:cNvSpPr/>
            <p:nvPr/>
          </p:nvSpPr>
          <p:spPr>
            <a:xfrm>
              <a:off x="4626188" y="1972513"/>
              <a:ext cx="445825" cy="467225"/>
            </a:xfrm>
            <a:custGeom>
              <a:avLst/>
              <a:gdLst/>
              <a:ahLst/>
              <a:cxnLst/>
              <a:rect l="l" t="t" r="r" b="b"/>
              <a:pathLst>
                <a:path w="17833" h="18689" extrusionOk="0">
                  <a:moveTo>
                    <a:pt x="6763" y="0"/>
                  </a:moveTo>
                  <a:lnTo>
                    <a:pt x="6763" y="6361"/>
                  </a:lnTo>
                  <a:cubicBezTo>
                    <a:pt x="6763" y="8662"/>
                    <a:pt x="2494" y="12994"/>
                    <a:pt x="1155" y="15944"/>
                  </a:cubicBezTo>
                  <a:cubicBezTo>
                    <a:pt x="1" y="18528"/>
                    <a:pt x="1960" y="18688"/>
                    <a:pt x="2464" y="18688"/>
                  </a:cubicBezTo>
                  <a:cubicBezTo>
                    <a:pt x="2536" y="18688"/>
                    <a:pt x="2578" y="18685"/>
                    <a:pt x="2578" y="18685"/>
                  </a:cubicBezTo>
                  <a:lnTo>
                    <a:pt x="15258" y="18685"/>
                  </a:lnTo>
                  <a:cubicBezTo>
                    <a:pt x="15258" y="18685"/>
                    <a:pt x="15300" y="18688"/>
                    <a:pt x="15371" y="18688"/>
                  </a:cubicBezTo>
                  <a:cubicBezTo>
                    <a:pt x="15876" y="18688"/>
                    <a:pt x="17832" y="18528"/>
                    <a:pt x="16660" y="15944"/>
                  </a:cubicBezTo>
                  <a:cubicBezTo>
                    <a:pt x="15341" y="12994"/>
                    <a:pt x="11073" y="8662"/>
                    <a:pt x="11073" y="6361"/>
                  </a:cubicBezTo>
                  <a:lnTo>
                    <a:pt x="11073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54" name="Google Shape;3354;p18"/>
            <p:cNvSpPr/>
            <p:nvPr/>
          </p:nvSpPr>
          <p:spPr>
            <a:xfrm>
              <a:off x="4644813" y="2297863"/>
              <a:ext cx="408650" cy="132950"/>
            </a:xfrm>
            <a:custGeom>
              <a:avLst/>
              <a:gdLst/>
              <a:ahLst/>
              <a:cxnLst/>
              <a:rect l="l" t="t" r="r" b="b"/>
              <a:pathLst>
                <a:path w="16346" h="5318" extrusionOk="0">
                  <a:moveTo>
                    <a:pt x="2816" y="1"/>
                  </a:moveTo>
                  <a:cubicBezTo>
                    <a:pt x="2147" y="879"/>
                    <a:pt x="1582" y="1800"/>
                    <a:pt x="1080" y="2783"/>
                  </a:cubicBezTo>
                  <a:cubicBezTo>
                    <a:pt x="0" y="5185"/>
                    <a:pt x="1885" y="5317"/>
                    <a:pt x="2314" y="5317"/>
                  </a:cubicBezTo>
                  <a:cubicBezTo>
                    <a:pt x="2367" y="5317"/>
                    <a:pt x="2398" y="5315"/>
                    <a:pt x="2398" y="5315"/>
                  </a:cubicBezTo>
                  <a:lnTo>
                    <a:pt x="13948" y="5315"/>
                  </a:lnTo>
                  <a:cubicBezTo>
                    <a:pt x="13948" y="5315"/>
                    <a:pt x="13979" y="5317"/>
                    <a:pt x="14032" y="5317"/>
                  </a:cubicBezTo>
                  <a:cubicBezTo>
                    <a:pt x="14461" y="5317"/>
                    <a:pt x="16346" y="5185"/>
                    <a:pt x="15266" y="2783"/>
                  </a:cubicBezTo>
                  <a:cubicBezTo>
                    <a:pt x="14764" y="1800"/>
                    <a:pt x="14178" y="858"/>
                    <a:pt x="13529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55" name="Google Shape;3355;p18"/>
            <p:cNvSpPr/>
            <p:nvPr/>
          </p:nvSpPr>
          <p:spPr>
            <a:xfrm>
              <a:off x="4778513" y="1931188"/>
              <a:ext cx="140725" cy="41350"/>
            </a:xfrm>
            <a:custGeom>
              <a:avLst/>
              <a:gdLst/>
              <a:ahLst/>
              <a:cxnLst/>
              <a:rect l="l" t="t" r="r" b="b"/>
              <a:pathLst>
                <a:path w="5629" h="1654" extrusionOk="0">
                  <a:moveTo>
                    <a:pt x="377" y="0"/>
                  </a:moveTo>
                  <a:cubicBezTo>
                    <a:pt x="167" y="0"/>
                    <a:pt x="0" y="168"/>
                    <a:pt x="0" y="377"/>
                  </a:cubicBezTo>
                  <a:lnTo>
                    <a:pt x="0" y="1276"/>
                  </a:lnTo>
                  <a:cubicBezTo>
                    <a:pt x="0" y="1486"/>
                    <a:pt x="167" y="1653"/>
                    <a:pt x="377" y="1653"/>
                  </a:cubicBezTo>
                  <a:lnTo>
                    <a:pt x="5252" y="1653"/>
                  </a:lnTo>
                  <a:cubicBezTo>
                    <a:pt x="5461" y="1653"/>
                    <a:pt x="5629" y="1486"/>
                    <a:pt x="5629" y="1276"/>
                  </a:cubicBezTo>
                  <a:lnTo>
                    <a:pt x="5629" y="377"/>
                  </a:lnTo>
                  <a:cubicBezTo>
                    <a:pt x="5629" y="168"/>
                    <a:pt x="5461" y="0"/>
                    <a:pt x="525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56" name="Google Shape;3356;p18"/>
            <p:cNvSpPr/>
            <p:nvPr/>
          </p:nvSpPr>
          <p:spPr>
            <a:xfrm>
              <a:off x="4778513" y="1956813"/>
              <a:ext cx="140725" cy="15725"/>
            </a:xfrm>
            <a:custGeom>
              <a:avLst/>
              <a:gdLst/>
              <a:ahLst/>
              <a:cxnLst/>
              <a:rect l="l" t="t" r="r" b="b"/>
              <a:pathLst>
                <a:path w="5629" h="629" extrusionOk="0">
                  <a:moveTo>
                    <a:pt x="0" y="0"/>
                  </a:moveTo>
                  <a:lnTo>
                    <a:pt x="0" y="251"/>
                  </a:lnTo>
                  <a:cubicBezTo>
                    <a:pt x="0" y="461"/>
                    <a:pt x="167" y="628"/>
                    <a:pt x="377" y="628"/>
                  </a:cubicBezTo>
                  <a:lnTo>
                    <a:pt x="5252" y="628"/>
                  </a:lnTo>
                  <a:cubicBezTo>
                    <a:pt x="5461" y="628"/>
                    <a:pt x="5629" y="461"/>
                    <a:pt x="5629" y="251"/>
                  </a:cubicBezTo>
                  <a:lnTo>
                    <a:pt x="5629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57" name="Google Shape;3357;p18"/>
            <p:cNvSpPr/>
            <p:nvPr/>
          </p:nvSpPr>
          <p:spPr>
            <a:xfrm>
              <a:off x="4715213" y="2281638"/>
              <a:ext cx="267325" cy="31950"/>
            </a:xfrm>
            <a:custGeom>
              <a:avLst/>
              <a:gdLst/>
              <a:ahLst/>
              <a:cxnLst/>
              <a:rect l="l" t="t" r="r" b="b"/>
              <a:pathLst>
                <a:path w="10693" h="1278" extrusionOk="0">
                  <a:moveTo>
                    <a:pt x="5357" y="1"/>
                  </a:moveTo>
                  <a:cubicBezTo>
                    <a:pt x="2386" y="1"/>
                    <a:pt x="0" y="273"/>
                    <a:pt x="0" y="650"/>
                  </a:cubicBezTo>
                  <a:cubicBezTo>
                    <a:pt x="0" y="1005"/>
                    <a:pt x="2386" y="1277"/>
                    <a:pt x="5357" y="1277"/>
                  </a:cubicBezTo>
                  <a:cubicBezTo>
                    <a:pt x="8307" y="1277"/>
                    <a:pt x="10692" y="1005"/>
                    <a:pt x="10692" y="650"/>
                  </a:cubicBezTo>
                  <a:cubicBezTo>
                    <a:pt x="10692" y="273"/>
                    <a:pt x="8307" y="1"/>
                    <a:pt x="535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58" name="Google Shape;3358;p18"/>
            <p:cNvSpPr/>
            <p:nvPr/>
          </p:nvSpPr>
          <p:spPr>
            <a:xfrm>
              <a:off x="4807788" y="2025863"/>
              <a:ext cx="14675" cy="108825"/>
            </a:xfrm>
            <a:custGeom>
              <a:avLst/>
              <a:gdLst/>
              <a:ahLst/>
              <a:cxnLst/>
              <a:rect l="l" t="t" r="r" b="b"/>
              <a:pathLst>
                <a:path w="587" h="4353" extrusionOk="0">
                  <a:moveTo>
                    <a:pt x="294" y="0"/>
                  </a:moveTo>
                  <a:cubicBezTo>
                    <a:pt x="147" y="0"/>
                    <a:pt x="1" y="126"/>
                    <a:pt x="1" y="293"/>
                  </a:cubicBezTo>
                  <a:lnTo>
                    <a:pt x="1" y="4059"/>
                  </a:lnTo>
                  <a:cubicBezTo>
                    <a:pt x="1" y="4227"/>
                    <a:pt x="147" y="4352"/>
                    <a:pt x="294" y="4352"/>
                  </a:cubicBezTo>
                  <a:cubicBezTo>
                    <a:pt x="461" y="4352"/>
                    <a:pt x="587" y="4227"/>
                    <a:pt x="587" y="4059"/>
                  </a:cubicBezTo>
                  <a:lnTo>
                    <a:pt x="587" y="293"/>
                  </a:lnTo>
                  <a:cubicBezTo>
                    <a:pt x="587" y="126"/>
                    <a:pt x="461" y="0"/>
                    <a:pt x="294" y="0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59" name="Google Shape;3359;p18"/>
            <p:cNvSpPr/>
            <p:nvPr/>
          </p:nvSpPr>
          <p:spPr>
            <a:xfrm>
              <a:off x="4807788" y="1982438"/>
              <a:ext cx="14675" cy="20425"/>
            </a:xfrm>
            <a:custGeom>
              <a:avLst/>
              <a:gdLst/>
              <a:ahLst/>
              <a:cxnLst/>
              <a:rect l="l" t="t" r="r" b="b"/>
              <a:pathLst>
                <a:path w="587" h="817" extrusionOk="0">
                  <a:moveTo>
                    <a:pt x="294" y="1"/>
                  </a:moveTo>
                  <a:cubicBezTo>
                    <a:pt x="147" y="1"/>
                    <a:pt x="1" y="126"/>
                    <a:pt x="1" y="294"/>
                  </a:cubicBezTo>
                  <a:lnTo>
                    <a:pt x="1" y="524"/>
                  </a:lnTo>
                  <a:cubicBezTo>
                    <a:pt x="1" y="670"/>
                    <a:pt x="147" y="817"/>
                    <a:pt x="294" y="817"/>
                  </a:cubicBezTo>
                  <a:cubicBezTo>
                    <a:pt x="461" y="817"/>
                    <a:pt x="587" y="670"/>
                    <a:pt x="587" y="524"/>
                  </a:cubicBezTo>
                  <a:lnTo>
                    <a:pt x="587" y="294"/>
                  </a:lnTo>
                  <a:cubicBezTo>
                    <a:pt x="587" y="126"/>
                    <a:pt x="461" y="1"/>
                    <a:pt x="294" y="1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3360" name="Google Shape;3360;p18"/>
          <p:cNvGrpSpPr/>
          <p:nvPr/>
        </p:nvGrpSpPr>
        <p:grpSpPr>
          <a:xfrm rot="2986647">
            <a:off x="9624534" y="254805"/>
            <a:ext cx="763812" cy="1120419"/>
            <a:chOff x="1713713" y="4972438"/>
            <a:chExt cx="443613" cy="650725"/>
          </a:xfrm>
        </p:grpSpPr>
        <p:sp>
          <p:nvSpPr>
            <p:cNvPr id="3361" name="Google Shape;3361;p18"/>
            <p:cNvSpPr/>
            <p:nvPr/>
          </p:nvSpPr>
          <p:spPr>
            <a:xfrm>
              <a:off x="1922975" y="5313488"/>
              <a:ext cx="127125" cy="99925"/>
            </a:xfrm>
            <a:custGeom>
              <a:avLst/>
              <a:gdLst/>
              <a:ahLst/>
              <a:cxnLst/>
              <a:rect l="l" t="t" r="r" b="b"/>
              <a:pathLst>
                <a:path w="5085" h="3997" extrusionOk="0">
                  <a:moveTo>
                    <a:pt x="942" y="0"/>
                  </a:moveTo>
                  <a:lnTo>
                    <a:pt x="0" y="1674"/>
                  </a:lnTo>
                  <a:lnTo>
                    <a:pt x="4164" y="3997"/>
                  </a:lnTo>
                  <a:lnTo>
                    <a:pt x="4101" y="2867"/>
                  </a:lnTo>
                  <a:lnTo>
                    <a:pt x="5085" y="2323"/>
                  </a:lnTo>
                  <a:lnTo>
                    <a:pt x="942" y="0"/>
                  </a:ln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62" name="Google Shape;3362;p18"/>
            <p:cNvSpPr/>
            <p:nvPr/>
          </p:nvSpPr>
          <p:spPr>
            <a:xfrm>
              <a:off x="1924000" y="5319238"/>
              <a:ext cx="65425" cy="125050"/>
            </a:xfrm>
            <a:custGeom>
              <a:avLst/>
              <a:gdLst/>
              <a:ahLst/>
              <a:cxnLst/>
              <a:rect l="l" t="t" r="r" b="b"/>
              <a:pathLst>
                <a:path w="2617" h="5002" extrusionOk="0">
                  <a:moveTo>
                    <a:pt x="1905" y="0"/>
                  </a:moveTo>
                  <a:lnTo>
                    <a:pt x="1" y="293"/>
                  </a:lnTo>
                  <a:lnTo>
                    <a:pt x="712" y="5001"/>
                  </a:lnTo>
                  <a:lnTo>
                    <a:pt x="1570" y="4269"/>
                  </a:lnTo>
                  <a:lnTo>
                    <a:pt x="2616" y="4708"/>
                  </a:lnTo>
                  <a:lnTo>
                    <a:pt x="2616" y="4708"/>
                  </a:lnTo>
                  <a:lnTo>
                    <a:pt x="1905" y="0"/>
                  </a:ln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63" name="Google Shape;3363;p18"/>
            <p:cNvSpPr/>
            <p:nvPr/>
          </p:nvSpPr>
          <p:spPr>
            <a:xfrm>
              <a:off x="1713725" y="4972438"/>
              <a:ext cx="443600" cy="650725"/>
            </a:xfrm>
            <a:custGeom>
              <a:avLst/>
              <a:gdLst/>
              <a:ahLst/>
              <a:cxnLst/>
              <a:rect l="l" t="t" r="r" b="b"/>
              <a:pathLst>
                <a:path w="17744" h="26029" extrusionOk="0">
                  <a:moveTo>
                    <a:pt x="13015" y="0"/>
                  </a:moveTo>
                  <a:lnTo>
                    <a:pt x="1" y="23393"/>
                  </a:lnTo>
                  <a:cubicBezTo>
                    <a:pt x="670" y="25757"/>
                    <a:pt x="4750" y="26029"/>
                    <a:pt x="4750" y="26029"/>
                  </a:cubicBezTo>
                  <a:lnTo>
                    <a:pt x="17744" y="2636"/>
                  </a:lnTo>
                  <a:cubicBezTo>
                    <a:pt x="17200" y="837"/>
                    <a:pt x="13015" y="0"/>
                    <a:pt x="13015" y="0"/>
                  </a:cubicBezTo>
                  <a:close/>
                </a:path>
              </a:pathLst>
            </a:custGeom>
            <a:solidFill>
              <a:srgbClr val="FFF0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64" name="Google Shape;3364;p18"/>
            <p:cNvSpPr/>
            <p:nvPr/>
          </p:nvSpPr>
          <p:spPr>
            <a:xfrm>
              <a:off x="1772850" y="4997538"/>
              <a:ext cx="384475" cy="625625"/>
            </a:xfrm>
            <a:custGeom>
              <a:avLst/>
              <a:gdLst/>
              <a:ahLst/>
              <a:cxnLst/>
              <a:rect l="l" t="t" r="r" b="b"/>
              <a:pathLst>
                <a:path w="15379" h="25025" extrusionOk="0">
                  <a:moveTo>
                    <a:pt x="13621" y="0"/>
                  </a:moveTo>
                  <a:lnTo>
                    <a:pt x="0" y="24502"/>
                  </a:lnTo>
                  <a:cubicBezTo>
                    <a:pt x="774" y="24774"/>
                    <a:pt x="1569" y="24941"/>
                    <a:pt x="2385" y="25025"/>
                  </a:cubicBezTo>
                  <a:lnTo>
                    <a:pt x="15379" y="1632"/>
                  </a:lnTo>
                  <a:cubicBezTo>
                    <a:pt x="15170" y="963"/>
                    <a:pt x="14458" y="419"/>
                    <a:pt x="13621" y="0"/>
                  </a:cubicBezTo>
                  <a:close/>
                </a:path>
              </a:pathLst>
            </a:custGeom>
            <a:solidFill>
              <a:srgbClr val="FFF0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65" name="Google Shape;3365;p18"/>
            <p:cNvSpPr/>
            <p:nvPr/>
          </p:nvSpPr>
          <p:spPr>
            <a:xfrm>
              <a:off x="1813650" y="5021588"/>
              <a:ext cx="343675" cy="601575"/>
            </a:xfrm>
            <a:custGeom>
              <a:avLst/>
              <a:gdLst/>
              <a:ahLst/>
              <a:cxnLst/>
              <a:rect l="l" t="t" r="r" b="b"/>
              <a:pathLst>
                <a:path w="13747" h="24063" extrusionOk="0">
                  <a:moveTo>
                    <a:pt x="13349" y="1"/>
                  </a:moveTo>
                  <a:lnTo>
                    <a:pt x="0" y="23958"/>
                  </a:lnTo>
                  <a:cubicBezTo>
                    <a:pt x="439" y="24042"/>
                    <a:pt x="732" y="24063"/>
                    <a:pt x="732" y="24063"/>
                  </a:cubicBezTo>
                  <a:lnTo>
                    <a:pt x="13747" y="670"/>
                  </a:lnTo>
                  <a:cubicBezTo>
                    <a:pt x="13663" y="419"/>
                    <a:pt x="13517" y="189"/>
                    <a:pt x="13349" y="1"/>
                  </a:cubicBezTo>
                  <a:close/>
                </a:path>
              </a:pathLst>
            </a:custGeom>
            <a:solidFill>
              <a:srgbClr val="FFF0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66" name="Google Shape;3366;p18"/>
            <p:cNvSpPr/>
            <p:nvPr/>
          </p:nvSpPr>
          <p:spPr>
            <a:xfrm>
              <a:off x="1857050" y="5254513"/>
              <a:ext cx="148600" cy="111300"/>
            </a:xfrm>
            <a:custGeom>
              <a:avLst/>
              <a:gdLst/>
              <a:ahLst/>
              <a:cxnLst/>
              <a:rect l="l" t="t" r="r" b="b"/>
              <a:pathLst>
                <a:path w="5944" h="4452" extrusionOk="0">
                  <a:moveTo>
                    <a:pt x="1" y="1814"/>
                  </a:moveTo>
                  <a:cubicBezTo>
                    <a:pt x="1" y="1815"/>
                    <a:pt x="1" y="1815"/>
                    <a:pt x="1" y="1815"/>
                  </a:cubicBezTo>
                  <a:lnTo>
                    <a:pt x="1" y="1814"/>
                  </a:lnTo>
                  <a:close/>
                  <a:moveTo>
                    <a:pt x="1220" y="1"/>
                  </a:moveTo>
                  <a:cubicBezTo>
                    <a:pt x="1006" y="1"/>
                    <a:pt x="963" y="79"/>
                    <a:pt x="963" y="79"/>
                  </a:cubicBezTo>
                  <a:lnTo>
                    <a:pt x="1" y="1814"/>
                  </a:lnTo>
                  <a:lnTo>
                    <a:pt x="1" y="1814"/>
                  </a:lnTo>
                  <a:cubicBezTo>
                    <a:pt x="6" y="1807"/>
                    <a:pt x="52" y="1737"/>
                    <a:pt x="251" y="1737"/>
                  </a:cubicBezTo>
                  <a:cubicBezTo>
                    <a:pt x="554" y="1737"/>
                    <a:pt x="1212" y="1897"/>
                    <a:pt x="2616" y="2673"/>
                  </a:cubicBezTo>
                  <a:cubicBezTo>
                    <a:pt x="4981" y="3991"/>
                    <a:pt x="4729" y="4452"/>
                    <a:pt x="4729" y="4452"/>
                  </a:cubicBezTo>
                  <a:lnTo>
                    <a:pt x="5692" y="2715"/>
                  </a:lnTo>
                  <a:cubicBezTo>
                    <a:pt x="5692" y="2715"/>
                    <a:pt x="5943" y="2255"/>
                    <a:pt x="3579" y="936"/>
                  </a:cubicBezTo>
                  <a:cubicBezTo>
                    <a:pt x="2187" y="160"/>
                    <a:pt x="1527" y="1"/>
                    <a:pt x="1220" y="1"/>
                  </a:cubicBez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67" name="Google Shape;3367;p18"/>
            <p:cNvSpPr/>
            <p:nvPr/>
          </p:nvSpPr>
          <p:spPr>
            <a:xfrm>
              <a:off x="1922963" y="5313488"/>
              <a:ext cx="127125" cy="99925"/>
            </a:xfrm>
            <a:custGeom>
              <a:avLst/>
              <a:gdLst/>
              <a:ahLst/>
              <a:cxnLst/>
              <a:rect l="l" t="t" r="r" b="b"/>
              <a:pathLst>
                <a:path w="5085" h="3997" extrusionOk="0">
                  <a:moveTo>
                    <a:pt x="942" y="0"/>
                  </a:moveTo>
                  <a:lnTo>
                    <a:pt x="0" y="1674"/>
                  </a:lnTo>
                  <a:lnTo>
                    <a:pt x="4164" y="3997"/>
                  </a:lnTo>
                  <a:lnTo>
                    <a:pt x="4101" y="2867"/>
                  </a:lnTo>
                  <a:lnTo>
                    <a:pt x="5085" y="2323"/>
                  </a:lnTo>
                  <a:lnTo>
                    <a:pt x="942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68" name="Google Shape;3368;p18"/>
            <p:cNvSpPr/>
            <p:nvPr/>
          </p:nvSpPr>
          <p:spPr>
            <a:xfrm>
              <a:off x="1923988" y="5319238"/>
              <a:ext cx="65425" cy="125050"/>
            </a:xfrm>
            <a:custGeom>
              <a:avLst/>
              <a:gdLst/>
              <a:ahLst/>
              <a:cxnLst/>
              <a:rect l="l" t="t" r="r" b="b"/>
              <a:pathLst>
                <a:path w="2617" h="5002" extrusionOk="0">
                  <a:moveTo>
                    <a:pt x="1905" y="0"/>
                  </a:moveTo>
                  <a:lnTo>
                    <a:pt x="1" y="293"/>
                  </a:lnTo>
                  <a:lnTo>
                    <a:pt x="712" y="5001"/>
                  </a:lnTo>
                  <a:lnTo>
                    <a:pt x="1570" y="4269"/>
                  </a:lnTo>
                  <a:lnTo>
                    <a:pt x="2616" y="4708"/>
                  </a:lnTo>
                  <a:lnTo>
                    <a:pt x="2616" y="4708"/>
                  </a:lnTo>
                  <a:lnTo>
                    <a:pt x="1905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69" name="Google Shape;3369;p18"/>
            <p:cNvSpPr/>
            <p:nvPr/>
          </p:nvSpPr>
          <p:spPr>
            <a:xfrm>
              <a:off x="1713713" y="4972438"/>
              <a:ext cx="443600" cy="650725"/>
            </a:xfrm>
            <a:custGeom>
              <a:avLst/>
              <a:gdLst/>
              <a:ahLst/>
              <a:cxnLst/>
              <a:rect l="l" t="t" r="r" b="b"/>
              <a:pathLst>
                <a:path w="17744" h="26029" extrusionOk="0">
                  <a:moveTo>
                    <a:pt x="13015" y="0"/>
                  </a:moveTo>
                  <a:lnTo>
                    <a:pt x="1" y="23393"/>
                  </a:lnTo>
                  <a:cubicBezTo>
                    <a:pt x="670" y="25757"/>
                    <a:pt x="4750" y="26029"/>
                    <a:pt x="4750" y="26029"/>
                  </a:cubicBezTo>
                  <a:lnTo>
                    <a:pt x="17744" y="2636"/>
                  </a:lnTo>
                  <a:cubicBezTo>
                    <a:pt x="17200" y="837"/>
                    <a:pt x="13015" y="0"/>
                    <a:pt x="13015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70" name="Google Shape;3370;p18"/>
            <p:cNvSpPr/>
            <p:nvPr/>
          </p:nvSpPr>
          <p:spPr>
            <a:xfrm>
              <a:off x="1772838" y="4997538"/>
              <a:ext cx="384475" cy="625625"/>
            </a:xfrm>
            <a:custGeom>
              <a:avLst/>
              <a:gdLst/>
              <a:ahLst/>
              <a:cxnLst/>
              <a:rect l="l" t="t" r="r" b="b"/>
              <a:pathLst>
                <a:path w="15379" h="25025" extrusionOk="0">
                  <a:moveTo>
                    <a:pt x="13621" y="0"/>
                  </a:moveTo>
                  <a:lnTo>
                    <a:pt x="0" y="24502"/>
                  </a:lnTo>
                  <a:cubicBezTo>
                    <a:pt x="774" y="24774"/>
                    <a:pt x="1569" y="24941"/>
                    <a:pt x="2385" y="25025"/>
                  </a:cubicBezTo>
                  <a:lnTo>
                    <a:pt x="15379" y="1632"/>
                  </a:lnTo>
                  <a:cubicBezTo>
                    <a:pt x="15170" y="963"/>
                    <a:pt x="14458" y="419"/>
                    <a:pt x="1362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71" name="Google Shape;3371;p18"/>
            <p:cNvSpPr/>
            <p:nvPr/>
          </p:nvSpPr>
          <p:spPr>
            <a:xfrm>
              <a:off x="1813638" y="5021588"/>
              <a:ext cx="343675" cy="601575"/>
            </a:xfrm>
            <a:custGeom>
              <a:avLst/>
              <a:gdLst/>
              <a:ahLst/>
              <a:cxnLst/>
              <a:rect l="l" t="t" r="r" b="b"/>
              <a:pathLst>
                <a:path w="13747" h="24063" extrusionOk="0">
                  <a:moveTo>
                    <a:pt x="13349" y="1"/>
                  </a:moveTo>
                  <a:lnTo>
                    <a:pt x="0" y="23958"/>
                  </a:lnTo>
                  <a:cubicBezTo>
                    <a:pt x="439" y="24042"/>
                    <a:pt x="732" y="24063"/>
                    <a:pt x="732" y="24063"/>
                  </a:cubicBezTo>
                  <a:lnTo>
                    <a:pt x="13747" y="670"/>
                  </a:lnTo>
                  <a:cubicBezTo>
                    <a:pt x="13663" y="419"/>
                    <a:pt x="13517" y="189"/>
                    <a:pt x="13349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72" name="Google Shape;3372;p18"/>
            <p:cNvSpPr/>
            <p:nvPr/>
          </p:nvSpPr>
          <p:spPr>
            <a:xfrm>
              <a:off x="1857038" y="5254513"/>
              <a:ext cx="148600" cy="111300"/>
            </a:xfrm>
            <a:custGeom>
              <a:avLst/>
              <a:gdLst/>
              <a:ahLst/>
              <a:cxnLst/>
              <a:rect l="l" t="t" r="r" b="b"/>
              <a:pathLst>
                <a:path w="5944" h="4452" extrusionOk="0">
                  <a:moveTo>
                    <a:pt x="1" y="1814"/>
                  </a:moveTo>
                  <a:cubicBezTo>
                    <a:pt x="1" y="1815"/>
                    <a:pt x="1" y="1815"/>
                    <a:pt x="1" y="1815"/>
                  </a:cubicBezTo>
                  <a:lnTo>
                    <a:pt x="1" y="1814"/>
                  </a:lnTo>
                  <a:close/>
                  <a:moveTo>
                    <a:pt x="1220" y="1"/>
                  </a:moveTo>
                  <a:cubicBezTo>
                    <a:pt x="1006" y="1"/>
                    <a:pt x="963" y="79"/>
                    <a:pt x="963" y="79"/>
                  </a:cubicBezTo>
                  <a:lnTo>
                    <a:pt x="1" y="1814"/>
                  </a:lnTo>
                  <a:lnTo>
                    <a:pt x="1" y="1814"/>
                  </a:lnTo>
                  <a:cubicBezTo>
                    <a:pt x="6" y="1807"/>
                    <a:pt x="52" y="1737"/>
                    <a:pt x="251" y="1737"/>
                  </a:cubicBezTo>
                  <a:cubicBezTo>
                    <a:pt x="554" y="1737"/>
                    <a:pt x="1212" y="1897"/>
                    <a:pt x="2616" y="2673"/>
                  </a:cubicBezTo>
                  <a:cubicBezTo>
                    <a:pt x="4981" y="3991"/>
                    <a:pt x="4729" y="4452"/>
                    <a:pt x="4729" y="4452"/>
                  </a:cubicBezTo>
                  <a:lnTo>
                    <a:pt x="5692" y="2715"/>
                  </a:lnTo>
                  <a:cubicBezTo>
                    <a:pt x="5692" y="2715"/>
                    <a:pt x="5943" y="2255"/>
                    <a:pt x="3579" y="936"/>
                  </a:cubicBezTo>
                  <a:cubicBezTo>
                    <a:pt x="2187" y="160"/>
                    <a:pt x="1527" y="1"/>
                    <a:pt x="122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3373" name="Google Shape;3373;p18"/>
          <p:cNvGrpSpPr/>
          <p:nvPr/>
        </p:nvGrpSpPr>
        <p:grpSpPr>
          <a:xfrm rot="3375818">
            <a:off x="5191029" y="5798511"/>
            <a:ext cx="656017" cy="1373645"/>
            <a:chOff x="724161" y="2710893"/>
            <a:chExt cx="281035" cy="588445"/>
          </a:xfrm>
        </p:grpSpPr>
        <p:sp>
          <p:nvSpPr>
            <p:cNvPr id="3374" name="Google Shape;3374;p18"/>
            <p:cNvSpPr/>
            <p:nvPr/>
          </p:nvSpPr>
          <p:spPr>
            <a:xfrm>
              <a:off x="930849" y="2710893"/>
              <a:ext cx="74347" cy="86001"/>
            </a:xfrm>
            <a:custGeom>
              <a:avLst/>
              <a:gdLst/>
              <a:ahLst/>
              <a:cxnLst/>
              <a:rect l="l" t="t" r="r" b="b"/>
              <a:pathLst>
                <a:path w="2303" h="2664" extrusionOk="0">
                  <a:moveTo>
                    <a:pt x="1087" y="0"/>
                  </a:moveTo>
                  <a:cubicBezTo>
                    <a:pt x="967" y="0"/>
                    <a:pt x="858" y="67"/>
                    <a:pt x="796" y="192"/>
                  </a:cubicBezTo>
                  <a:lnTo>
                    <a:pt x="63" y="1845"/>
                  </a:lnTo>
                  <a:cubicBezTo>
                    <a:pt x="1" y="1991"/>
                    <a:pt x="63" y="2179"/>
                    <a:pt x="210" y="2242"/>
                  </a:cubicBezTo>
                  <a:lnTo>
                    <a:pt x="1089" y="2640"/>
                  </a:lnTo>
                  <a:cubicBezTo>
                    <a:pt x="1126" y="2656"/>
                    <a:pt x="1166" y="2664"/>
                    <a:pt x="1206" y="2664"/>
                  </a:cubicBezTo>
                  <a:cubicBezTo>
                    <a:pt x="1323" y="2664"/>
                    <a:pt x="1440" y="2597"/>
                    <a:pt x="1486" y="2472"/>
                  </a:cubicBezTo>
                  <a:lnTo>
                    <a:pt x="2219" y="819"/>
                  </a:lnTo>
                  <a:cubicBezTo>
                    <a:pt x="2302" y="673"/>
                    <a:pt x="2219" y="485"/>
                    <a:pt x="2072" y="422"/>
                  </a:cubicBezTo>
                  <a:lnTo>
                    <a:pt x="1214" y="24"/>
                  </a:lnTo>
                  <a:cubicBezTo>
                    <a:pt x="1172" y="8"/>
                    <a:pt x="1129" y="0"/>
                    <a:pt x="1087" y="0"/>
                  </a:cubicBezTo>
                  <a:close/>
                </a:path>
              </a:pathLst>
            </a:custGeom>
            <a:solidFill>
              <a:srgbClr val="FF7B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75" name="Google Shape;3375;p18"/>
            <p:cNvSpPr/>
            <p:nvPr/>
          </p:nvSpPr>
          <p:spPr>
            <a:xfrm>
              <a:off x="933561" y="2736655"/>
              <a:ext cx="60142" cy="52039"/>
            </a:xfrm>
            <a:custGeom>
              <a:avLst/>
              <a:gdLst/>
              <a:ahLst/>
              <a:cxnLst/>
              <a:rect l="l" t="t" r="r" b="b"/>
              <a:pathLst>
                <a:path w="1863" h="1612" extrusionOk="0">
                  <a:moveTo>
                    <a:pt x="440" y="1"/>
                  </a:moveTo>
                  <a:lnTo>
                    <a:pt x="0" y="984"/>
                  </a:lnTo>
                  <a:lnTo>
                    <a:pt x="1444" y="1612"/>
                  </a:lnTo>
                  <a:lnTo>
                    <a:pt x="1863" y="649"/>
                  </a:lnTo>
                  <a:lnTo>
                    <a:pt x="440" y="1"/>
                  </a:lnTo>
                  <a:close/>
                </a:path>
              </a:pathLst>
            </a:custGeom>
            <a:solidFill>
              <a:srgbClr val="B2B2B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76" name="Google Shape;3376;p18"/>
            <p:cNvSpPr/>
            <p:nvPr/>
          </p:nvSpPr>
          <p:spPr>
            <a:xfrm>
              <a:off x="725500" y="2769066"/>
              <a:ext cx="222943" cy="472874"/>
            </a:xfrm>
            <a:custGeom>
              <a:avLst/>
              <a:gdLst/>
              <a:ahLst/>
              <a:cxnLst/>
              <a:rect l="l" t="t" r="r" b="b"/>
              <a:pathLst>
                <a:path w="6906" h="14648" extrusionOk="0">
                  <a:moveTo>
                    <a:pt x="6424" y="1"/>
                  </a:moveTo>
                  <a:lnTo>
                    <a:pt x="1" y="14438"/>
                  </a:lnTo>
                  <a:lnTo>
                    <a:pt x="461" y="14647"/>
                  </a:lnTo>
                  <a:lnTo>
                    <a:pt x="6906" y="210"/>
                  </a:lnTo>
                  <a:lnTo>
                    <a:pt x="6424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77" name="Google Shape;3377;p18"/>
            <p:cNvSpPr/>
            <p:nvPr/>
          </p:nvSpPr>
          <p:spPr>
            <a:xfrm>
              <a:off x="740383" y="2775168"/>
              <a:ext cx="223589" cy="472842"/>
            </a:xfrm>
            <a:custGeom>
              <a:avLst/>
              <a:gdLst/>
              <a:ahLst/>
              <a:cxnLst/>
              <a:rect l="l" t="t" r="r" b="b"/>
              <a:pathLst>
                <a:path w="6926" h="14647" extrusionOk="0">
                  <a:moveTo>
                    <a:pt x="6445" y="0"/>
                  </a:moveTo>
                  <a:lnTo>
                    <a:pt x="0" y="14437"/>
                  </a:lnTo>
                  <a:lnTo>
                    <a:pt x="482" y="14647"/>
                  </a:lnTo>
                  <a:lnTo>
                    <a:pt x="6926" y="209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78" name="Google Shape;3378;p18"/>
            <p:cNvSpPr/>
            <p:nvPr/>
          </p:nvSpPr>
          <p:spPr>
            <a:xfrm>
              <a:off x="755910" y="2782593"/>
              <a:ext cx="223621" cy="472842"/>
            </a:xfrm>
            <a:custGeom>
              <a:avLst/>
              <a:gdLst/>
              <a:ahLst/>
              <a:cxnLst/>
              <a:rect l="l" t="t" r="r" b="b"/>
              <a:pathLst>
                <a:path w="6927" h="14647" extrusionOk="0">
                  <a:moveTo>
                    <a:pt x="6445" y="0"/>
                  </a:moveTo>
                  <a:lnTo>
                    <a:pt x="1" y="14417"/>
                  </a:lnTo>
                  <a:lnTo>
                    <a:pt x="482" y="14647"/>
                  </a:lnTo>
                  <a:lnTo>
                    <a:pt x="6926" y="210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79" name="Google Shape;3379;p18"/>
            <p:cNvSpPr/>
            <p:nvPr/>
          </p:nvSpPr>
          <p:spPr>
            <a:xfrm>
              <a:off x="928170" y="2764773"/>
              <a:ext cx="56075" cy="28893"/>
            </a:xfrm>
            <a:custGeom>
              <a:avLst/>
              <a:gdLst/>
              <a:ahLst/>
              <a:cxnLst/>
              <a:rect l="l" t="t" r="r" b="b"/>
              <a:pathLst>
                <a:path w="1737" h="895" extrusionOk="0">
                  <a:moveTo>
                    <a:pt x="142" y="0"/>
                  </a:moveTo>
                  <a:cubicBezTo>
                    <a:pt x="97" y="0"/>
                    <a:pt x="58" y="24"/>
                    <a:pt x="42" y="71"/>
                  </a:cubicBezTo>
                  <a:cubicBezTo>
                    <a:pt x="0" y="134"/>
                    <a:pt x="42" y="218"/>
                    <a:pt x="105" y="238"/>
                  </a:cubicBezTo>
                  <a:lnTo>
                    <a:pt x="1548" y="887"/>
                  </a:lnTo>
                  <a:cubicBezTo>
                    <a:pt x="1564" y="892"/>
                    <a:pt x="1580" y="895"/>
                    <a:pt x="1595" y="895"/>
                  </a:cubicBezTo>
                  <a:cubicBezTo>
                    <a:pt x="1641" y="895"/>
                    <a:pt x="1684" y="871"/>
                    <a:pt x="1716" y="824"/>
                  </a:cubicBezTo>
                  <a:cubicBezTo>
                    <a:pt x="1737" y="762"/>
                    <a:pt x="1716" y="699"/>
                    <a:pt x="1653" y="657"/>
                  </a:cubicBezTo>
                  <a:lnTo>
                    <a:pt x="188" y="8"/>
                  </a:lnTo>
                  <a:cubicBezTo>
                    <a:pt x="173" y="3"/>
                    <a:pt x="157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80" name="Google Shape;3380;p18"/>
            <p:cNvSpPr/>
            <p:nvPr/>
          </p:nvSpPr>
          <p:spPr>
            <a:xfrm>
              <a:off x="943020" y="2732361"/>
              <a:ext cx="55429" cy="29183"/>
            </a:xfrm>
            <a:custGeom>
              <a:avLst/>
              <a:gdLst/>
              <a:ahLst/>
              <a:cxnLst/>
              <a:rect l="l" t="t" r="r" b="b"/>
              <a:pathLst>
                <a:path w="1717" h="904" extrusionOk="0">
                  <a:moveTo>
                    <a:pt x="142" y="0"/>
                  </a:moveTo>
                  <a:cubicBezTo>
                    <a:pt x="90" y="0"/>
                    <a:pt x="37" y="28"/>
                    <a:pt x="21" y="92"/>
                  </a:cubicBezTo>
                  <a:cubicBezTo>
                    <a:pt x="0" y="154"/>
                    <a:pt x="21" y="217"/>
                    <a:pt x="84" y="238"/>
                  </a:cubicBezTo>
                  <a:lnTo>
                    <a:pt x="1528" y="887"/>
                  </a:lnTo>
                  <a:cubicBezTo>
                    <a:pt x="1545" y="898"/>
                    <a:pt x="1564" y="904"/>
                    <a:pt x="1583" y="904"/>
                  </a:cubicBezTo>
                  <a:cubicBezTo>
                    <a:pt x="1632" y="904"/>
                    <a:pt x="1680" y="869"/>
                    <a:pt x="1695" y="824"/>
                  </a:cubicBezTo>
                  <a:cubicBezTo>
                    <a:pt x="1716" y="761"/>
                    <a:pt x="1695" y="698"/>
                    <a:pt x="1632" y="657"/>
                  </a:cubicBezTo>
                  <a:lnTo>
                    <a:pt x="189" y="8"/>
                  </a:lnTo>
                  <a:cubicBezTo>
                    <a:pt x="174" y="3"/>
                    <a:pt x="158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81" name="Google Shape;3381;p18"/>
            <p:cNvSpPr/>
            <p:nvPr/>
          </p:nvSpPr>
          <p:spPr>
            <a:xfrm>
              <a:off x="724177" y="3234483"/>
              <a:ext cx="47294" cy="64856"/>
            </a:xfrm>
            <a:custGeom>
              <a:avLst/>
              <a:gdLst/>
              <a:ahLst/>
              <a:cxnLst/>
              <a:rect l="l" t="t" r="r" b="b"/>
              <a:pathLst>
                <a:path w="1465" h="2009" extrusionOk="0">
                  <a:moveTo>
                    <a:pt x="21" y="0"/>
                  </a:moveTo>
                  <a:lnTo>
                    <a:pt x="0" y="2009"/>
                  </a:lnTo>
                  <a:lnTo>
                    <a:pt x="1465" y="649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EBD3B9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82" name="Google Shape;3382;p18"/>
            <p:cNvSpPr/>
            <p:nvPr/>
          </p:nvSpPr>
          <p:spPr>
            <a:xfrm>
              <a:off x="724177" y="3283778"/>
              <a:ext cx="10815" cy="15560"/>
            </a:xfrm>
            <a:custGeom>
              <a:avLst/>
              <a:gdLst/>
              <a:ahLst/>
              <a:cxnLst/>
              <a:rect l="l" t="t" r="r" b="b"/>
              <a:pathLst>
                <a:path w="335" h="482" extrusionOk="0">
                  <a:moveTo>
                    <a:pt x="0" y="1"/>
                  </a:moveTo>
                  <a:lnTo>
                    <a:pt x="0" y="482"/>
                  </a:lnTo>
                  <a:lnTo>
                    <a:pt x="335" y="147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83" name="Google Shape;3383;p18"/>
            <p:cNvSpPr/>
            <p:nvPr/>
          </p:nvSpPr>
          <p:spPr>
            <a:xfrm>
              <a:off x="970718" y="2717737"/>
              <a:ext cx="34478" cy="35834"/>
            </a:xfrm>
            <a:custGeom>
              <a:avLst/>
              <a:gdLst/>
              <a:ahLst/>
              <a:cxnLst/>
              <a:rect l="l" t="t" r="r" b="b"/>
              <a:pathLst>
                <a:path w="1068" h="1110" extrusionOk="0">
                  <a:moveTo>
                    <a:pt x="356" y="1"/>
                  </a:moveTo>
                  <a:lnTo>
                    <a:pt x="0" y="775"/>
                  </a:lnTo>
                  <a:lnTo>
                    <a:pt x="774" y="1110"/>
                  </a:lnTo>
                  <a:lnTo>
                    <a:pt x="984" y="607"/>
                  </a:lnTo>
                  <a:cubicBezTo>
                    <a:pt x="1067" y="461"/>
                    <a:pt x="984" y="273"/>
                    <a:pt x="837" y="210"/>
                  </a:cubicBezTo>
                  <a:lnTo>
                    <a:pt x="356" y="1"/>
                  </a:lnTo>
                  <a:close/>
                </a:path>
              </a:pathLst>
            </a:custGeom>
            <a:solidFill>
              <a:srgbClr val="FF7B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84" name="Google Shape;3384;p18"/>
            <p:cNvSpPr/>
            <p:nvPr/>
          </p:nvSpPr>
          <p:spPr>
            <a:xfrm>
              <a:off x="956514" y="2750149"/>
              <a:ext cx="35834" cy="35834"/>
            </a:xfrm>
            <a:custGeom>
              <a:avLst/>
              <a:gdLst/>
              <a:ahLst/>
              <a:cxnLst/>
              <a:rect l="l" t="t" r="r" b="b"/>
              <a:pathLst>
                <a:path w="1110" h="1110" extrusionOk="0">
                  <a:moveTo>
                    <a:pt x="336" y="1"/>
                  </a:moveTo>
                  <a:lnTo>
                    <a:pt x="1" y="775"/>
                  </a:lnTo>
                  <a:lnTo>
                    <a:pt x="775" y="1110"/>
                  </a:lnTo>
                  <a:lnTo>
                    <a:pt x="1110" y="336"/>
                  </a:lnTo>
                  <a:lnTo>
                    <a:pt x="336" y="1"/>
                  </a:lnTo>
                  <a:close/>
                </a:path>
              </a:pathLst>
            </a:custGeom>
            <a:solidFill>
              <a:srgbClr val="B2B2B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85" name="Google Shape;3385;p18"/>
            <p:cNvSpPr/>
            <p:nvPr/>
          </p:nvSpPr>
          <p:spPr>
            <a:xfrm>
              <a:off x="747130" y="2782593"/>
              <a:ext cx="215518" cy="466095"/>
            </a:xfrm>
            <a:custGeom>
              <a:avLst/>
              <a:gdLst/>
              <a:ahLst/>
              <a:cxnLst/>
              <a:rect l="l" t="t" r="r" b="b"/>
              <a:pathLst>
                <a:path w="6676" h="14438" extrusionOk="0">
                  <a:moveTo>
                    <a:pt x="6382" y="0"/>
                  </a:moveTo>
                  <a:lnTo>
                    <a:pt x="6299" y="189"/>
                  </a:lnTo>
                  <a:lnTo>
                    <a:pt x="0" y="14312"/>
                  </a:lnTo>
                  <a:lnTo>
                    <a:pt x="273" y="14438"/>
                  </a:lnTo>
                  <a:lnTo>
                    <a:pt x="6675" y="126"/>
                  </a:lnTo>
                  <a:lnTo>
                    <a:pt x="6382" y="0"/>
                  </a:ln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86" name="Google Shape;3386;p18"/>
            <p:cNvSpPr/>
            <p:nvPr/>
          </p:nvSpPr>
          <p:spPr>
            <a:xfrm>
              <a:off x="755910" y="2786628"/>
              <a:ext cx="221587" cy="468806"/>
            </a:xfrm>
            <a:custGeom>
              <a:avLst/>
              <a:gdLst/>
              <a:ahLst/>
              <a:cxnLst/>
              <a:rect l="l" t="t" r="r" b="b"/>
              <a:pathLst>
                <a:path w="6864" h="14522" extrusionOk="0">
                  <a:moveTo>
                    <a:pt x="6403" y="1"/>
                  </a:moveTo>
                  <a:lnTo>
                    <a:pt x="1" y="14313"/>
                  </a:lnTo>
                  <a:lnTo>
                    <a:pt x="482" y="14522"/>
                  </a:lnTo>
                  <a:lnTo>
                    <a:pt x="6863" y="210"/>
                  </a:lnTo>
                  <a:lnTo>
                    <a:pt x="640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87" name="Google Shape;3387;p18"/>
            <p:cNvSpPr/>
            <p:nvPr/>
          </p:nvSpPr>
          <p:spPr>
            <a:xfrm>
              <a:off x="953157" y="2775168"/>
              <a:ext cx="31895" cy="18595"/>
            </a:xfrm>
            <a:custGeom>
              <a:avLst/>
              <a:gdLst/>
              <a:ahLst/>
              <a:cxnLst/>
              <a:rect l="l" t="t" r="r" b="b"/>
              <a:pathLst>
                <a:path w="988" h="576" extrusionOk="0">
                  <a:moveTo>
                    <a:pt x="105" y="0"/>
                  </a:moveTo>
                  <a:lnTo>
                    <a:pt x="63" y="84"/>
                  </a:lnTo>
                  <a:lnTo>
                    <a:pt x="63" y="105"/>
                  </a:lnTo>
                  <a:lnTo>
                    <a:pt x="0" y="230"/>
                  </a:lnTo>
                  <a:lnTo>
                    <a:pt x="293" y="356"/>
                  </a:lnTo>
                  <a:lnTo>
                    <a:pt x="753" y="565"/>
                  </a:lnTo>
                  <a:cubicBezTo>
                    <a:pt x="773" y="573"/>
                    <a:pt x="792" y="576"/>
                    <a:pt x="809" y="576"/>
                  </a:cubicBezTo>
                  <a:cubicBezTo>
                    <a:pt x="937" y="576"/>
                    <a:pt x="987" y="390"/>
                    <a:pt x="858" y="335"/>
                  </a:cubicBezTo>
                  <a:lnTo>
                    <a:pt x="879" y="335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88" name="Google Shape;3388;p18"/>
            <p:cNvSpPr/>
            <p:nvPr/>
          </p:nvSpPr>
          <p:spPr>
            <a:xfrm>
              <a:off x="968006" y="2742724"/>
              <a:ext cx="30442" cy="18821"/>
            </a:xfrm>
            <a:custGeom>
              <a:avLst/>
              <a:gdLst/>
              <a:ahLst/>
              <a:cxnLst/>
              <a:rect l="l" t="t" r="r" b="b"/>
              <a:pathLst>
                <a:path w="943" h="583" extrusionOk="0">
                  <a:moveTo>
                    <a:pt x="105" y="1"/>
                  </a:moveTo>
                  <a:lnTo>
                    <a:pt x="42" y="126"/>
                  </a:lnTo>
                  <a:lnTo>
                    <a:pt x="1" y="231"/>
                  </a:lnTo>
                  <a:lnTo>
                    <a:pt x="754" y="566"/>
                  </a:lnTo>
                  <a:cubicBezTo>
                    <a:pt x="771" y="577"/>
                    <a:pt x="790" y="583"/>
                    <a:pt x="809" y="583"/>
                  </a:cubicBezTo>
                  <a:cubicBezTo>
                    <a:pt x="858" y="583"/>
                    <a:pt x="906" y="548"/>
                    <a:pt x="921" y="503"/>
                  </a:cubicBezTo>
                  <a:cubicBezTo>
                    <a:pt x="942" y="440"/>
                    <a:pt x="921" y="377"/>
                    <a:pt x="858" y="336"/>
                  </a:cubicBezTo>
                  <a:lnTo>
                    <a:pt x="105" y="1"/>
                  </a:ln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89" name="Google Shape;3389;p18"/>
            <p:cNvSpPr/>
            <p:nvPr/>
          </p:nvSpPr>
          <p:spPr>
            <a:xfrm>
              <a:off x="724177" y="3244620"/>
              <a:ext cx="47294" cy="54719"/>
            </a:xfrm>
            <a:custGeom>
              <a:avLst/>
              <a:gdLst/>
              <a:ahLst/>
              <a:cxnLst/>
              <a:rect l="l" t="t" r="r" b="b"/>
              <a:pathLst>
                <a:path w="1465" h="1695" extrusionOk="0">
                  <a:moveTo>
                    <a:pt x="711" y="0"/>
                  </a:moveTo>
                  <a:lnTo>
                    <a:pt x="0" y="1590"/>
                  </a:lnTo>
                  <a:lnTo>
                    <a:pt x="0" y="1695"/>
                  </a:lnTo>
                  <a:lnTo>
                    <a:pt x="1465" y="335"/>
                  </a:lnTo>
                  <a:lnTo>
                    <a:pt x="984" y="126"/>
                  </a:lnTo>
                  <a:lnTo>
                    <a:pt x="711" y="0"/>
                  </a:lnTo>
                  <a:close/>
                </a:path>
              </a:pathLst>
            </a:custGeom>
            <a:solidFill>
              <a:srgbClr val="EBD3B9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90" name="Google Shape;3390;p18"/>
            <p:cNvSpPr/>
            <p:nvPr/>
          </p:nvSpPr>
          <p:spPr>
            <a:xfrm>
              <a:off x="930833" y="2710893"/>
              <a:ext cx="74347" cy="86001"/>
            </a:xfrm>
            <a:custGeom>
              <a:avLst/>
              <a:gdLst/>
              <a:ahLst/>
              <a:cxnLst/>
              <a:rect l="l" t="t" r="r" b="b"/>
              <a:pathLst>
                <a:path w="2303" h="2664" extrusionOk="0">
                  <a:moveTo>
                    <a:pt x="1087" y="0"/>
                  </a:moveTo>
                  <a:cubicBezTo>
                    <a:pt x="967" y="0"/>
                    <a:pt x="858" y="67"/>
                    <a:pt x="796" y="192"/>
                  </a:cubicBezTo>
                  <a:lnTo>
                    <a:pt x="63" y="1845"/>
                  </a:lnTo>
                  <a:cubicBezTo>
                    <a:pt x="1" y="1991"/>
                    <a:pt x="63" y="2179"/>
                    <a:pt x="210" y="2242"/>
                  </a:cubicBezTo>
                  <a:lnTo>
                    <a:pt x="1089" y="2640"/>
                  </a:lnTo>
                  <a:cubicBezTo>
                    <a:pt x="1126" y="2656"/>
                    <a:pt x="1166" y="2664"/>
                    <a:pt x="1206" y="2664"/>
                  </a:cubicBezTo>
                  <a:cubicBezTo>
                    <a:pt x="1323" y="2664"/>
                    <a:pt x="1440" y="2597"/>
                    <a:pt x="1486" y="2472"/>
                  </a:cubicBezTo>
                  <a:lnTo>
                    <a:pt x="2219" y="819"/>
                  </a:lnTo>
                  <a:cubicBezTo>
                    <a:pt x="2302" y="673"/>
                    <a:pt x="2219" y="485"/>
                    <a:pt x="2072" y="422"/>
                  </a:cubicBezTo>
                  <a:lnTo>
                    <a:pt x="1214" y="24"/>
                  </a:lnTo>
                  <a:cubicBezTo>
                    <a:pt x="1172" y="8"/>
                    <a:pt x="1129" y="0"/>
                    <a:pt x="108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91" name="Google Shape;3391;p18"/>
            <p:cNvSpPr/>
            <p:nvPr/>
          </p:nvSpPr>
          <p:spPr>
            <a:xfrm>
              <a:off x="933545" y="2736655"/>
              <a:ext cx="60142" cy="52039"/>
            </a:xfrm>
            <a:custGeom>
              <a:avLst/>
              <a:gdLst/>
              <a:ahLst/>
              <a:cxnLst/>
              <a:rect l="l" t="t" r="r" b="b"/>
              <a:pathLst>
                <a:path w="1863" h="1612" extrusionOk="0">
                  <a:moveTo>
                    <a:pt x="440" y="1"/>
                  </a:moveTo>
                  <a:lnTo>
                    <a:pt x="0" y="984"/>
                  </a:lnTo>
                  <a:lnTo>
                    <a:pt x="1444" y="1612"/>
                  </a:lnTo>
                  <a:lnTo>
                    <a:pt x="1863" y="649"/>
                  </a:lnTo>
                  <a:lnTo>
                    <a:pt x="440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92" name="Google Shape;3392;p18"/>
            <p:cNvSpPr/>
            <p:nvPr/>
          </p:nvSpPr>
          <p:spPr>
            <a:xfrm>
              <a:off x="725484" y="2769066"/>
              <a:ext cx="222943" cy="472874"/>
            </a:xfrm>
            <a:custGeom>
              <a:avLst/>
              <a:gdLst/>
              <a:ahLst/>
              <a:cxnLst/>
              <a:rect l="l" t="t" r="r" b="b"/>
              <a:pathLst>
                <a:path w="6906" h="14648" extrusionOk="0">
                  <a:moveTo>
                    <a:pt x="6424" y="1"/>
                  </a:moveTo>
                  <a:lnTo>
                    <a:pt x="1" y="14438"/>
                  </a:lnTo>
                  <a:lnTo>
                    <a:pt x="461" y="14647"/>
                  </a:lnTo>
                  <a:lnTo>
                    <a:pt x="6906" y="210"/>
                  </a:lnTo>
                  <a:lnTo>
                    <a:pt x="6424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93" name="Google Shape;3393;p18"/>
            <p:cNvSpPr/>
            <p:nvPr/>
          </p:nvSpPr>
          <p:spPr>
            <a:xfrm>
              <a:off x="740366" y="2775168"/>
              <a:ext cx="223589" cy="472842"/>
            </a:xfrm>
            <a:custGeom>
              <a:avLst/>
              <a:gdLst/>
              <a:ahLst/>
              <a:cxnLst/>
              <a:rect l="l" t="t" r="r" b="b"/>
              <a:pathLst>
                <a:path w="6926" h="14647" extrusionOk="0">
                  <a:moveTo>
                    <a:pt x="6445" y="0"/>
                  </a:moveTo>
                  <a:lnTo>
                    <a:pt x="0" y="14437"/>
                  </a:lnTo>
                  <a:lnTo>
                    <a:pt x="482" y="14647"/>
                  </a:lnTo>
                  <a:lnTo>
                    <a:pt x="6926" y="209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94" name="Google Shape;3394;p18"/>
            <p:cNvSpPr/>
            <p:nvPr/>
          </p:nvSpPr>
          <p:spPr>
            <a:xfrm>
              <a:off x="755894" y="2782593"/>
              <a:ext cx="223621" cy="472842"/>
            </a:xfrm>
            <a:custGeom>
              <a:avLst/>
              <a:gdLst/>
              <a:ahLst/>
              <a:cxnLst/>
              <a:rect l="l" t="t" r="r" b="b"/>
              <a:pathLst>
                <a:path w="6927" h="14647" extrusionOk="0">
                  <a:moveTo>
                    <a:pt x="6445" y="0"/>
                  </a:moveTo>
                  <a:lnTo>
                    <a:pt x="1" y="14417"/>
                  </a:lnTo>
                  <a:lnTo>
                    <a:pt x="482" y="14647"/>
                  </a:lnTo>
                  <a:lnTo>
                    <a:pt x="6926" y="210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95" name="Google Shape;3395;p18"/>
            <p:cNvSpPr/>
            <p:nvPr/>
          </p:nvSpPr>
          <p:spPr>
            <a:xfrm>
              <a:off x="928154" y="2764773"/>
              <a:ext cx="56075" cy="28893"/>
            </a:xfrm>
            <a:custGeom>
              <a:avLst/>
              <a:gdLst/>
              <a:ahLst/>
              <a:cxnLst/>
              <a:rect l="l" t="t" r="r" b="b"/>
              <a:pathLst>
                <a:path w="1737" h="895" extrusionOk="0">
                  <a:moveTo>
                    <a:pt x="142" y="0"/>
                  </a:moveTo>
                  <a:cubicBezTo>
                    <a:pt x="97" y="0"/>
                    <a:pt x="58" y="24"/>
                    <a:pt x="42" y="71"/>
                  </a:cubicBezTo>
                  <a:cubicBezTo>
                    <a:pt x="0" y="134"/>
                    <a:pt x="42" y="218"/>
                    <a:pt x="105" y="238"/>
                  </a:cubicBezTo>
                  <a:lnTo>
                    <a:pt x="1548" y="887"/>
                  </a:lnTo>
                  <a:cubicBezTo>
                    <a:pt x="1564" y="892"/>
                    <a:pt x="1580" y="895"/>
                    <a:pt x="1595" y="895"/>
                  </a:cubicBezTo>
                  <a:cubicBezTo>
                    <a:pt x="1641" y="895"/>
                    <a:pt x="1684" y="871"/>
                    <a:pt x="1716" y="824"/>
                  </a:cubicBezTo>
                  <a:cubicBezTo>
                    <a:pt x="1737" y="762"/>
                    <a:pt x="1716" y="699"/>
                    <a:pt x="1653" y="657"/>
                  </a:cubicBezTo>
                  <a:lnTo>
                    <a:pt x="188" y="8"/>
                  </a:lnTo>
                  <a:cubicBezTo>
                    <a:pt x="173" y="3"/>
                    <a:pt x="157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96" name="Google Shape;3396;p18"/>
            <p:cNvSpPr/>
            <p:nvPr/>
          </p:nvSpPr>
          <p:spPr>
            <a:xfrm>
              <a:off x="943004" y="2732361"/>
              <a:ext cx="55429" cy="29183"/>
            </a:xfrm>
            <a:custGeom>
              <a:avLst/>
              <a:gdLst/>
              <a:ahLst/>
              <a:cxnLst/>
              <a:rect l="l" t="t" r="r" b="b"/>
              <a:pathLst>
                <a:path w="1717" h="904" extrusionOk="0">
                  <a:moveTo>
                    <a:pt x="142" y="0"/>
                  </a:moveTo>
                  <a:cubicBezTo>
                    <a:pt x="90" y="0"/>
                    <a:pt x="37" y="28"/>
                    <a:pt x="21" y="92"/>
                  </a:cubicBezTo>
                  <a:cubicBezTo>
                    <a:pt x="0" y="154"/>
                    <a:pt x="21" y="217"/>
                    <a:pt x="84" y="238"/>
                  </a:cubicBezTo>
                  <a:lnTo>
                    <a:pt x="1528" y="887"/>
                  </a:lnTo>
                  <a:cubicBezTo>
                    <a:pt x="1545" y="898"/>
                    <a:pt x="1564" y="904"/>
                    <a:pt x="1583" y="904"/>
                  </a:cubicBezTo>
                  <a:cubicBezTo>
                    <a:pt x="1632" y="904"/>
                    <a:pt x="1680" y="869"/>
                    <a:pt x="1695" y="824"/>
                  </a:cubicBezTo>
                  <a:cubicBezTo>
                    <a:pt x="1716" y="761"/>
                    <a:pt x="1695" y="698"/>
                    <a:pt x="1632" y="657"/>
                  </a:cubicBezTo>
                  <a:lnTo>
                    <a:pt x="189" y="8"/>
                  </a:lnTo>
                  <a:cubicBezTo>
                    <a:pt x="174" y="3"/>
                    <a:pt x="158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97" name="Google Shape;3397;p18"/>
            <p:cNvSpPr/>
            <p:nvPr/>
          </p:nvSpPr>
          <p:spPr>
            <a:xfrm>
              <a:off x="724161" y="3234483"/>
              <a:ext cx="47294" cy="64856"/>
            </a:xfrm>
            <a:custGeom>
              <a:avLst/>
              <a:gdLst/>
              <a:ahLst/>
              <a:cxnLst/>
              <a:rect l="l" t="t" r="r" b="b"/>
              <a:pathLst>
                <a:path w="1465" h="2009" extrusionOk="0">
                  <a:moveTo>
                    <a:pt x="21" y="0"/>
                  </a:moveTo>
                  <a:lnTo>
                    <a:pt x="0" y="2009"/>
                  </a:lnTo>
                  <a:lnTo>
                    <a:pt x="1465" y="649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EBD3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98" name="Google Shape;3398;p18"/>
            <p:cNvSpPr/>
            <p:nvPr/>
          </p:nvSpPr>
          <p:spPr>
            <a:xfrm>
              <a:off x="970702" y="2717737"/>
              <a:ext cx="34478" cy="35834"/>
            </a:xfrm>
            <a:custGeom>
              <a:avLst/>
              <a:gdLst/>
              <a:ahLst/>
              <a:cxnLst/>
              <a:rect l="l" t="t" r="r" b="b"/>
              <a:pathLst>
                <a:path w="1068" h="1110" extrusionOk="0">
                  <a:moveTo>
                    <a:pt x="356" y="1"/>
                  </a:moveTo>
                  <a:lnTo>
                    <a:pt x="0" y="775"/>
                  </a:lnTo>
                  <a:lnTo>
                    <a:pt x="774" y="1110"/>
                  </a:lnTo>
                  <a:lnTo>
                    <a:pt x="984" y="607"/>
                  </a:lnTo>
                  <a:cubicBezTo>
                    <a:pt x="1067" y="461"/>
                    <a:pt x="984" y="273"/>
                    <a:pt x="837" y="210"/>
                  </a:cubicBezTo>
                  <a:lnTo>
                    <a:pt x="35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99" name="Google Shape;3399;p18"/>
            <p:cNvSpPr/>
            <p:nvPr/>
          </p:nvSpPr>
          <p:spPr>
            <a:xfrm>
              <a:off x="956498" y="2750149"/>
              <a:ext cx="35834" cy="35834"/>
            </a:xfrm>
            <a:custGeom>
              <a:avLst/>
              <a:gdLst/>
              <a:ahLst/>
              <a:cxnLst/>
              <a:rect l="l" t="t" r="r" b="b"/>
              <a:pathLst>
                <a:path w="1110" h="1110" extrusionOk="0">
                  <a:moveTo>
                    <a:pt x="336" y="1"/>
                  </a:moveTo>
                  <a:lnTo>
                    <a:pt x="1" y="775"/>
                  </a:lnTo>
                  <a:lnTo>
                    <a:pt x="775" y="1110"/>
                  </a:lnTo>
                  <a:lnTo>
                    <a:pt x="1110" y="336"/>
                  </a:lnTo>
                  <a:lnTo>
                    <a:pt x="336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00" name="Google Shape;3400;p18"/>
            <p:cNvSpPr/>
            <p:nvPr/>
          </p:nvSpPr>
          <p:spPr>
            <a:xfrm>
              <a:off x="747113" y="2782593"/>
              <a:ext cx="215518" cy="466095"/>
            </a:xfrm>
            <a:custGeom>
              <a:avLst/>
              <a:gdLst/>
              <a:ahLst/>
              <a:cxnLst/>
              <a:rect l="l" t="t" r="r" b="b"/>
              <a:pathLst>
                <a:path w="6676" h="14438" extrusionOk="0">
                  <a:moveTo>
                    <a:pt x="6382" y="0"/>
                  </a:moveTo>
                  <a:lnTo>
                    <a:pt x="6299" y="189"/>
                  </a:lnTo>
                  <a:lnTo>
                    <a:pt x="0" y="14312"/>
                  </a:lnTo>
                  <a:lnTo>
                    <a:pt x="273" y="14438"/>
                  </a:lnTo>
                  <a:lnTo>
                    <a:pt x="6675" y="126"/>
                  </a:lnTo>
                  <a:lnTo>
                    <a:pt x="6382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01" name="Google Shape;3401;p18"/>
            <p:cNvSpPr/>
            <p:nvPr/>
          </p:nvSpPr>
          <p:spPr>
            <a:xfrm>
              <a:off x="755894" y="2786628"/>
              <a:ext cx="221587" cy="468806"/>
            </a:xfrm>
            <a:custGeom>
              <a:avLst/>
              <a:gdLst/>
              <a:ahLst/>
              <a:cxnLst/>
              <a:rect l="l" t="t" r="r" b="b"/>
              <a:pathLst>
                <a:path w="6864" h="14522" extrusionOk="0">
                  <a:moveTo>
                    <a:pt x="6403" y="1"/>
                  </a:moveTo>
                  <a:lnTo>
                    <a:pt x="1" y="14313"/>
                  </a:lnTo>
                  <a:lnTo>
                    <a:pt x="482" y="14522"/>
                  </a:lnTo>
                  <a:lnTo>
                    <a:pt x="6863" y="210"/>
                  </a:lnTo>
                  <a:lnTo>
                    <a:pt x="6403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02" name="Google Shape;3402;p18"/>
            <p:cNvSpPr/>
            <p:nvPr/>
          </p:nvSpPr>
          <p:spPr>
            <a:xfrm>
              <a:off x="953140" y="2775168"/>
              <a:ext cx="31895" cy="18595"/>
            </a:xfrm>
            <a:custGeom>
              <a:avLst/>
              <a:gdLst/>
              <a:ahLst/>
              <a:cxnLst/>
              <a:rect l="l" t="t" r="r" b="b"/>
              <a:pathLst>
                <a:path w="988" h="576" extrusionOk="0">
                  <a:moveTo>
                    <a:pt x="105" y="0"/>
                  </a:moveTo>
                  <a:lnTo>
                    <a:pt x="63" y="84"/>
                  </a:lnTo>
                  <a:lnTo>
                    <a:pt x="63" y="105"/>
                  </a:lnTo>
                  <a:lnTo>
                    <a:pt x="0" y="230"/>
                  </a:lnTo>
                  <a:lnTo>
                    <a:pt x="293" y="356"/>
                  </a:lnTo>
                  <a:lnTo>
                    <a:pt x="753" y="565"/>
                  </a:lnTo>
                  <a:cubicBezTo>
                    <a:pt x="773" y="573"/>
                    <a:pt x="792" y="576"/>
                    <a:pt x="809" y="576"/>
                  </a:cubicBezTo>
                  <a:cubicBezTo>
                    <a:pt x="937" y="576"/>
                    <a:pt x="987" y="390"/>
                    <a:pt x="858" y="335"/>
                  </a:cubicBezTo>
                  <a:lnTo>
                    <a:pt x="879" y="335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03" name="Google Shape;3403;p18"/>
            <p:cNvSpPr/>
            <p:nvPr/>
          </p:nvSpPr>
          <p:spPr>
            <a:xfrm>
              <a:off x="967990" y="2742724"/>
              <a:ext cx="30442" cy="18821"/>
            </a:xfrm>
            <a:custGeom>
              <a:avLst/>
              <a:gdLst/>
              <a:ahLst/>
              <a:cxnLst/>
              <a:rect l="l" t="t" r="r" b="b"/>
              <a:pathLst>
                <a:path w="943" h="583" extrusionOk="0">
                  <a:moveTo>
                    <a:pt x="105" y="1"/>
                  </a:moveTo>
                  <a:lnTo>
                    <a:pt x="42" y="126"/>
                  </a:lnTo>
                  <a:lnTo>
                    <a:pt x="1" y="231"/>
                  </a:lnTo>
                  <a:lnTo>
                    <a:pt x="754" y="566"/>
                  </a:lnTo>
                  <a:cubicBezTo>
                    <a:pt x="771" y="577"/>
                    <a:pt x="790" y="583"/>
                    <a:pt x="809" y="583"/>
                  </a:cubicBezTo>
                  <a:cubicBezTo>
                    <a:pt x="858" y="583"/>
                    <a:pt x="906" y="548"/>
                    <a:pt x="921" y="503"/>
                  </a:cubicBezTo>
                  <a:cubicBezTo>
                    <a:pt x="942" y="440"/>
                    <a:pt x="921" y="377"/>
                    <a:pt x="858" y="336"/>
                  </a:cubicBezTo>
                  <a:lnTo>
                    <a:pt x="105" y="1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04" name="Google Shape;3404;p18"/>
            <p:cNvSpPr/>
            <p:nvPr/>
          </p:nvSpPr>
          <p:spPr>
            <a:xfrm>
              <a:off x="724161" y="3244620"/>
              <a:ext cx="47294" cy="54719"/>
            </a:xfrm>
            <a:custGeom>
              <a:avLst/>
              <a:gdLst/>
              <a:ahLst/>
              <a:cxnLst/>
              <a:rect l="l" t="t" r="r" b="b"/>
              <a:pathLst>
                <a:path w="1465" h="1695" extrusionOk="0">
                  <a:moveTo>
                    <a:pt x="711" y="0"/>
                  </a:moveTo>
                  <a:lnTo>
                    <a:pt x="0" y="1590"/>
                  </a:lnTo>
                  <a:lnTo>
                    <a:pt x="0" y="1695"/>
                  </a:lnTo>
                  <a:lnTo>
                    <a:pt x="1465" y="335"/>
                  </a:lnTo>
                  <a:lnTo>
                    <a:pt x="984" y="126"/>
                  </a:lnTo>
                  <a:lnTo>
                    <a:pt x="711" y="0"/>
                  </a:lnTo>
                  <a:close/>
                </a:path>
              </a:pathLst>
            </a:custGeom>
            <a:solidFill>
              <a:srgbClr val="EBD3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05" name="Google Shape;3405;p18"/>
            <p:cNvSpPr/>
            <p:nvPr/>
          </p:nvSpPr>
          <p:spPr>
            <a:xfrm>
              <a:off x="724161" y="3283778"/>
              <a:ext cx="10815" cy="15560"/>
            </a:xfrm>
            <a:custGeom>
              <a:avLst/>
              <a:gdLst/>
              <a:ahLst/>
              <a:cxnLst/>
              <a:rect l="l" t="t" r="r" b="b"/>
              <a:pathLst>
                <a:path w="335" h="482" extrusionOk="0">
                  <a:moveTo>
                    <a:pt x="0" y="1"/>
                  </a:moveTo>
                  <a:lnTo>
                    <a:pt x="0" y="482"/>
                  </a:lnTo>
                  <a:lnTo>
                    <a:pt x="335" y="147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</p:spTree>
    <p:extLst>
      <p:ext uri="{BB962C8B-B14F-4D97-AF65-F5344CB8AC3E}">
        <p14:creationId xmlns:p14="http://schemas.microsoft.com/office/powerpoint/2010/main" val="4029810723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 6" preserve="1">
  <p:cSld name="Title Only  6">
    <p:spTree>
      <p:nvGrpSpPr>
        <p:cNvPr id="1" name="Shape 34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07" name="Google Shape;3407;p19"/>
          <p:cNvGrpSpPr/>
          <p:nvPr/>
        </p:nvGrpSpPr>
        <p:grpSpPr>
          <a:xfrm>
            <a:off x="-99499" y="-67416"/>
            <a:ext cx="12189900" cy="6978400"/>
            <a:chOff x="-119900" y="-50550"/>
            <a:chExt cx="9142425" cy="5233800"/>
          </a:xfrm>
        </p:grpSpPr>
        <p:sp>
          <p:nvSpPr>
            <p:cNvPr id="3408" name="Google Shape;3408;p19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09" name="Google Shape;3409;p19"/>
            <p:cNvSpPr/>
            <p:nvPr/>
          </p:nvSpPr>
          <p:spPr>
            <a:xfrm rot="5400000">
              <a:off x="8278075" y="3908300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3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3410" name="Google Shape;3410;p19"/>
          <p:cNvSpPr txBox="1">
            <a:spLocks noGrp="1"/>
          </p:cNvSpPr>
          <p:nvPr>
            <p:ph type="title"/>
          </p:nvPr>
        </p:nvSpPr>
        <p:spPr>
          <a:xfrm>
            <a:off x="641900" y="387100"/>
            <a:ext cx="7966800" cy="681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grpSp>
        <p:nvGrpSpPr>
          <p:cNvPr id="3411" name="Google Shape;3411;p19"/>
          <p:cNvGrpSpPr/>
          <p:nvPr/>
        </p:nvGrpSpPr>
        <p:grpSpPr>
          <a:xfrm rot="-771855">
            <a:off x="550267" y="5585372"/>
            <a:ext cx="858356" cy="897117"/>
            <a:chOff x="3586913" y="4050713"/>
            <a:chExt cx="498538" cy="521050"/>
          </a:xfrm>
        </p:grpSpPr>
        <p:sp>
          <p:nvSpPr>
            <p:cNvPr id="3412" name="Google Shape;3412;p19"/>
            <p:cNvSpPr/>
            <p:nvPr/>
          </p:nvSpPr>
          <p:spPr>
            <a:xfrm>
              <a:off x="3624050" y="4313338"/>
              <a:ext cx="424775" cy="120325"/>
            </a:xfrm>
            <a:custGeom>
              <a:avLst/>
              <a:gdLst/>
              <a:ahLst/>
              <a:cxnLst/>
              <a:rect l="l" t="t" r="r" b="b"/>
              <a:pathLst>
                <a:path w="16991" h="4813" extrusionOk="0">
                  <a:moveTo>
                    <a:pt x="1068" y="0"/>
                  </a:moveTo>
                  <a:cubicBezTo>
                    <a:pt x="482" y="0"/>
                    <a:pt x="1" y="482"/>
                    <a:pt x="1" y="1067"/>
                  </a:cubicBezTo>
                  <a:lnTo>
                    <a:pt x="1" y="3746"/>
                  </a:lnTo>
                  <a:cubicBezTo>
                    <a:pt x="1" y="4331"/>
                    <a:pt x="482" y="4813"/>
                    <a:pt x="1068" y="4813"/>
                  </a:cubicBezTo>
                  <a:lnTo>
                    <a:pt x="16216" y="4813"/>
                  </a:lnTo>
                  <a:cubicBezTo>
                    <a:pt x="16342" y="4813"/>
                    <a:pt x="16468" y="4792"/>
                    <a:pt x="16991" y="4750"/>
                  </a:cubicBezTo>
                  <a:lnTo>
                    <a:pt x="16991" y="63"/>
                  </a:lnTo>
                  <a:cubicBezTo>
                    <a:pt x="16468" y="21"/>
                    <a:pt x="16342" y="0"/>
                    <a:pt x="16196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13" name="Google Shape;3413;p19"/>
            <p:cNvSpPr/>
            <p:nvPr/>
          </p:nvSpPr>
          <p:spPr>
            <a:xfrm>
              <a:off x="3616200" y="4304963"/>
              <a:ext cx="439425" cy="133925"/>
            </a:xfrm>
            <a:custGeom>
              <a:avLst/>
              <a:gdLst/>
              <a:ahLst/>
              <a:cxnLst/>
              <a:rect l="l" t="t" r="r" b="b"/>
              <a:pathLst>
                <a:path w="17577" h="5357" extrusionOk="0">
                  <a:moveTo>
                    <a:pt x="1068" y="1"/>
                  </a:moveTo>
                  <a:cubicBezTo>
                    <a:pt x="482" y="1"/>
                    <a:pt x="1" y="482"/>
                    <a:pt x="1" y="1068"/>
                  </a:cubicBezTo>
                  <a:lnTo>
                    <a:pt x="1" y="4290"/>
                  </a:lnTo>
                  <a:cubicBezTo>
                    <a:pt x="1" y="4876"/>
                    <a:pt x="482" y="5357"/>
                    <a:pt x="1068" y="5357"/>
                  </a:cubicBezTo>
                  <a:lnTo>
                    <a:pt x="17577" y="5357"/>
                  </a:lnTo>
                  <a:lnTo>
                    <a:pt x="17577" y="4876"/>
                  </a:lnTo>
                  <a:lnTo>
                    <a:pt x="1612" y="4876"/>
                  </a:lnTo>
                  <a:cubicBezTo>
                    <a:pt x="1005" y="4876"/>
                    <a:pt x="545" y="4394"/>
                    <a:pt x="545" y="3809"/>
                  </a:cubicBezTo>
                  <a:lnTo>
                    <a:pt x="545" y="1549"/>
                  </a:lnTo>
                  <a:cubicBezTo>
                    <a:pt x="545" y="963"/>
                    <a:pt x="1005" y="482"/>
                    <a:pt x="1612" y="482"/>
                  </a:cubicBezTo>
                  <a:lnTo>
                    <a:pt x="17577" y="482"/>
                  </a:lnTo>
                  <a:lnTo>
                    <a:pt x="17577" y="1"/>
                  </a:ln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14" name="Google Shape;3414;p19"/>
            <p:cNvSpPr/>
            <p:nvPr/>
          </p:nvSpPr>
          <p:spPr>
            <a:xfrm>
              <a:off x="3593725" y="4446713"/>
              <a:ext cx="483875" cy="120350"/>
            </a:xfrm>
            <a:custGeom>
              <a:avLst/>
              <a:gdLst/>
              <a:ahLst/>
              <a:cxnLst/>
              <a:rect l="l" t="t" r="r" b="b"/>
              <a:pathLst>
                <a:path w="19355" h="4814" extrusionOk="0">
                  <a:moveTo>
                    <a:pt x="795" y="1"/>
                  </a:moveTo>
                  <a:cubicBezTo>
                    <a:pt x="649" y="1"/>
                    <a:pt x="523" y="43"/>
                    <a:pt x="0" y="84"/>
                  </a:cubicBezTo>
                  <a:lnTo>
                    <a:pt x="0" y="4750"/>
                  </a:lnTo>
                  <a:cubicBezTo>
                    <a:pt x="523" y="4792"/>
                    <a:pt x="649" y="4813"/>
                    <a:pt x="774" y="4813"/>
                  </a:cubicBezTo>
                  <a:lnTo>
                    <a:pt x="18287" y="4813"/>
                  </a:lnTo>
                  <a:cubicBezTo>
                    <a:pt x="18873" y="4813"/>
                    <a:pt x="19354" y="4332"/>
                    <a:pt x="19354" y="3746"/>
                  </a:cubicBezTo>
                  <a:lnTo>
                    <a:pt x="19354" y="1068"/>
                  </a:lnTo>
                  <a:cubicBezTo>
                    <a:pt x="19354" y="482"/>
                    <a:pt x="18873" y="1"/>
                    <a:pt x="18287" y="1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15" name="Google Shape;3415;p19"/>
            <p:cNvSpPr/>
            <p:nvPr/>
          </p:nvSpPr>
          <p:spPr>
            <a:xfrm>
              <a:off x="3586925" y="4438863"/>
              <a:ext cx="498525" cy="132900"/>
            </a:xfrm>
            <a:custGeom>
              <a:avLst/>
              <a:gdLst/>
              <a:ahLst/>
              <a:cxnLst/>
              <a:rect l="l" t="t" r="r" b="b"/>
              <a:pathLst>
                <a:path w="19941" h="5316" extrusionOk="0">
                  <a:moveTo>
                    <a:pt x="0" y="1"/>
                  </a:moveTo>
                  <a:lnTo>
                    <a:pt x="0" y="461"/>
                  </a:lnTo>
                  <a:lnTo>
                    <a:pt x="18329" y="461"/>
                  </a:lnTo>
                  <a:cubicBezTo>
                    <a:pt x="18915" y="461"/>
                    <a:pt x="19396" y="943"/>
                    <a:pt x="19396" y="1528"/>
                  </a:cubicBezTo>
                  <a:lnTo>
                    <a:pt x="19396" y="3809"/>
                  </a:lnTo>
                  <a:cubicBezTo>
                    <a:pt x="19396" y="4395"/>
                    <a:pt x="18915" y="4855"/>
                    <a:pt x="18329" y="4855"/>
                  </a:cubicBezTo>
                  <a:lnTo>
                    <a:pt x="0" y="4855"/>
                  </a:lnTo>
                  <a:lnTo>
                    <a:pt x="0" y="5316"/>
                  </a:lnTo>
                  <a:lnTo>
                    <a:pt x="18873" y="5316"/>
                  </a:lnTo>
                  <a:cubicBezTo>
                    <a:pt x="19459" y="5316"/>
                    <a:pt x="19940" y="4855"/>
                    <a:pt x="19940" y="4269"/>
                  </a:cubicBezTo>
                  <a:lnTo>
                    <a:pt x="19940" y="1047"/>
                  </a:lnTo>
                  <a:cubicBezTo>
                    <a:pt x="19940" y="461"/>
                    <a:pt x="19459" y="1"/>
                    <a:pt x="18873" y="1"/>
                  </a:cubicBezTo>
                  <a:close/>
                </a:path>
              </a:pathLst>
            </a:custGeom>
            <a:solidFill>
              <a:srgbClr val="39B44A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16" name="Google Shape;3416;p19"/>
            <p:cNvSpPr/>
            <p:nvPr/>
          </p:nvSpPr>
          <p:spPr>
            <a:xfrm>
              <a:off x="3762150" y="4050713"/>
              <a:ext cx="73775" cy="51325"/>
            </a:xfrm>
            <a:custGeom>
              <a:avLst/>
              <a:gdLst/>
              <a:ahLst/>
              <a:cxnLst/>
              <a:rect l="l" t="t" r="r" b="b"/>
              <a:pathLst>
                <a:path w="2951" h="2053" extrusionOk="0">
                  <a:moveTo>
                    <a:pt x="128" y="0"/>
                  </a:moveTo>
                  <a:cubicBezTo>
                    <a:pt x="86" y="0"/>
                    <a:pt x="44" y="1"/>
                    <a:pt x="1" y="2"/>
                  </a:cubicBezTo>
                  <a:cubicBezTo>
                    <a:pt x="1" y="2"/>
                    <a:pt x="879" y="1968"/>
                    <a:pt x="2951" y="2052"/>
                  </a:cubicBezTo>
                  <a:cubicBezTo>
                    <a:pt x="2951" y="2052"/>
                    <a:pt x="2951" y="0"/>
                    <a:pt x="128" y="0"/>
                  </a:cubicBezTo>
                  <a:close/>
                </a:path>
              </a:pathLst>
            </a:custGeom>
            <a:solidFill>
              <a:srgbClr val="8BC53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17" name="Google Shape;3417;p19"/>
            <p:cNvSpPr/>
            <p:nvPr/>
          </p:nvSpPr>
          <p:spPr>
            <a:xfrm>
              <a:off x="3831725" y="4053363"/>
              <a:ext cx="28275" cy="81100"/>
            </a:xfrm>
            <a:custGeom>
              <a:avLst/>
              <a:gdLst/>
              <a:ahLst/>
              <a:cxnLst/>
              <a:rect l="l" t="t" r="r" b="b"/>
              <a:pathLst>
                <a:path w="1131" h="3244" extrusionOk="0">
                  <a:moveTo>
                    <a:pt x="1109" y="0"/>
                  </a:moveTo>
                  <a:cubicBezTo>
                    <a:pt x="1067" y="21"/>
                    <a:pt x="1005" y="42"/>
                    <a:pt x="963" y="63"/>
                  </a:cubicBezTo>
                  <a:cubicBezTo>
                    <a:pt x="900" y="84"/>
                    <a:pt x="837" y="105"/>
                    <a:pt x="795" y="147"/>
                  </a:cubicBezTo>
                  <a:cubicBezTo>
                    <a:pt x="733" y="189"/>
                    <a:pt x="670" y="230"/>
                    <a:pt x="586" y="293"/>
                  </a:cubicBezTo>
                  <a:cubicBezTo>
                    <a:pt x="544" y="356"/>
                    <a:pt x="482" y="440"/>
                    <a:pt x="398" y="523"/>
                  </a:cubicBezTo>
                  <a:cubicBezTo>
                    <a:pt x="356" y="607"/>
                    <a:pt x="293" y="712"/>
                    <a:pt x="251" y="795"/>
                  </a:cubicBezTo>
                  <a:cubicBezTo>
                    <a:pt x="210" y="900"/>
                    <a:pt x="189" y="1005"/>
                    <a:pt x="147" y="1130"/>
                  </a:cubicBezTo>
                  <a:cubicBezTo>
                    <a:pt x="126" y="1235"/>
                    <a:pt x="84" y="1339"/>
                    <a:pt x="84" y="1465"/>
                  </a:cubicBezTo>
                  <a:cubicBezTo>
                    <a:pt x="0" y="2051"/>
                    <a:pt x="21" y="2658"/>
                    <a:pt x="126" y="3243"/>
                  </a:cubicBezTo>
                  <a:lnTo>
                    <a:pt x="147" y="3243"/>
                  </a:lnTo>
                  <a:cubicBezTo>
                    <a:pt x="147" y="3243"/>
                    <a:pt x="147" y="3013"/>
                    <a:pt x="168" y="2678"/>
                  </a:cubicBezTo>
                  <a:cubicBezTo>
                    <a:pt x="189" y="2532"/>
                    <a:pt x="210" y="2344"/>
                    <a:pt x="231" y="2134"/>
                  </a:cubicBezTo>
                  <a:cubicBezTo>
                    <a:pt x="272" y="1925"/>
                    <a:pt x="314" y="1716"/>
                    <a:pt x="377" y="1507"/>
                  </a:cubicBezTo>
                  <a:cubicBezTo>
                    <a:pt x="398" y="1402"/>
                    <a:pt x="440" y="1298"/>
                    <a:pt x="461" y="1214"/>
                  </a:cubicBezTo>
                  <a:cubicBezTo>
                    <a:pt x="503" y="1130"/>
                    <a:pt x="544" y="1046"/>
                    <a:pt x="586" y="963"/>
                  </a:cubicBezTo>
                  <a:cubicBezTo>
                    <a:pt x="628" y="858"/>
                    <a:pt x="670" y="774"/>
                    <a:pt x="712" y="691"/>
                  </a:cubicBezTo>
                  <a:cubicBezTo>
                    <a:pt x="754" y="628"/>
                    <a:pt x="775" y="544"/>
                    <a:pt x="816" y="481"/>
                  </a:cubicBezTo>
                  <a:lnTo>
                    <a:pt x="942" y="293"/>
                  </a:lnTo>
                  <a:cubicBezTo>
                    <a:pt x="963" y="251"/>
                    <a:pt x="1005" y="209"/>
                    <a:pt x="1026" y="168"/>
                  </a:cubicBezTo>
                  <a:cubicBezTo>
                    <a:pt x="1088" y="84"/>
                    <a:pt x="1130" y="42"/>
                    <a:pt x="1130" y="42"/>
                  </a:cubicBezTo>
                  <a:lnTo>
                    <a:pt x="1109" y="0"/>
                  </a:lnTo>
                  <a:close/>
                </a:path>
              </a:pathLst>
            </a:custGeom>
            <a:solidFill>
              <a:srgbClr val="A57C5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18" name="Google Shape;3418;p19"/>
            <p:cNvSpPr/>
            <p:nvPr/>
          </p:nvSpPr>
          <p:spPr>
            <a:xfrm>
              <a:off x="3706700" y="4094763"/>
              <a:ext cx="258950" cy="210475"/>
            </a:xfrm>
            <a:custGeom>
              <a:avLst/>
              <a:gdLst/>
              <a:ahLst/>
              <a:cxnLst/>
              <a:rect l="l" t="t" r="r" b="b"/>
              <a:pathLst>
                <a:path w="10358" h="8419" extrusionOk="0">
                  <a:moveTo>
                    <a:pt x="3320" y="1"/>
                  </a:moveTo>
                  <a:cubicBezTo>
                    <a:pt x="2754" y="1"/>
                    <a:pt x="2145" y="134"/>
                    <a:pt x="1612" y="583"/>
                  </a:cubicBezTo>
                  <a:cubicBezTo>
                    <a:pt x="314" y="1671"/>
                    <a:pt x="1" y="4224"/>
                    <a:pt x="775" y="5647"/>
                  </a:cubicBezTo>
                  <a:cubicBezTo>
                    <a:pt x="1393" y="6736"/>
                    <a:pt x="2225" y="8418"/>
                    <a:pt x="3714" y="8418"/>
                  </a:cubicBezTo>
                  <a:cubicBezTo>
                    <a:pt x="4141" y="8418"/>
                    <a:pt x="4623" y="8280"/>
                    <a:pt x="5169" y="7948"/>
                  </a:cubicBezTo>
                  <a:cubicBezTo>
                    <a:pt x="5717" y="8278"/>
                    <a:pt x="6199" y="8416"/>
                    <a:pt x="6626" y="8416"/>
                  </a:cubicBezTo>
                  <a:cubicBezTo>
                    <a:pt x="8123" y="8416"/>
                    <a:pt x="8944" y="6721"/>
                    <a:pt x="9563" y="5647"/>
                  </a:cubicBezTo>
                  <a:cubicBezTo>
                    <a:pt x="10358" y="4245"/>
                    <a:pt x="10044" y="1671"/>
                    <a:pt x="8726" y="583"/>
                  </a:cubicBezTo>
                  <a:cubicBezTo>
                    <a:pt x="8201" y="134"/>
                    <a:pt x="7597" y="1"/>
                    <a:pt x="7033" y="1"/>
                  </a:cubicBezTo>
                  <a:cubicBezTo>
                    <a:pt x="6202" y="1"/>
                    <a:pt x="5455" y="290"/>
                    <a:pt x="5169" y="290"/>
                  </a:cubicBezTo>
                  <a:cubicBezTo>
                    <a:pt x="4895" y="290"/>
                    <a:pt x="4153" y="1"/>
                    <a:pt x="3320" y="1"/>
                  </a:cubicBez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19" name="Google Shape;3419;p19"/>
            <p:cNvSpPr/>
            <p:nvPr/>
          </p:nvSpPr>
          <p:spPr>
            <a:xfrm>
              <a:off x="3624038" y="4313338"/>
              <a:ext cx="424775" cy="120325"/>
            </a:xfrm>
            <a:custGeom>
              <a:avLst/>
              <a:gdLst/>
              <a:ahLst/>
              <a:cxnLst/>
              <a:rect l="l" t="t" r="r" b="b"/>
              <a:pathLst>
                <a:path w="16991" h="4813" extrusionOk="0">
                  <a:moveTo>
                    <a:pt x="1068" y="0"/>
                  </a:moveTo>
                  <a:cubicBezTo>
                    <a:pt x="482" y="0"/>
                    <a:pt x="1" y="482"/>
                    <a:pt x="1" y="1067"/>
                  </a:cubicBezTo>
                  <a:lnTo>
                    <a:pt x="1" y="3746"/>
                  </a:lnTo>
                  <a:cubicBezTo>
                    <a:pt x="1" y="4331"/>
                    <a:pt x="482" y="4813"/>
                    <a:pt x="1068" y="4813"/>
                  </a:cubicBezTo>
                  <a:lnTo>
                    <a:pt x="16216" y="4813"/>
                  </a:lnTo>
                  <a:cubicBezTo>
                    <a:pt x="16342" y="4813"/>
                    <a:pt x="16468" y="4792"/>
                    <a:pt x="16991" y="4750"/>
                  </a:cubicBezTo>
                  <a:lnTo>
                    <a:pt x="16991" y="63"/>
                  </a:lnTo>
                  <a:cubicBezTo>
                    <a:pt x="16468" y="21"/>
                    <a:pt x="16342" y="0"/>
                    <a:pt x="16196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20" name="Google Shape;3420;p19"/>
            <p:cNvSpPr/>
            <p:nvPr/>
          </p:nvSpPr>
          <p:spPr>
            <a:xfrm>
              <a:off x="3616188" y="4304963"/>
              <a:ext cx="439425" cy="133925"/>
            </a:xfrm>
            <a:custGeom>
              <a:avLst/>
              <a:gdLst/>
              <a:ahLst/>
              <a:cxnLst/>
              <a:rect l="l" t="t" r="r" b="b"/>
              <a:pathLst>
                <a:path w="17577" h="5357" extrusionOk="0">
                  <a:moveTo>
                    <a:pt x="1068" y="1"/>
                  </a:moveTo>
                  <a:cubicBezTo>
                    <a:pt x="482" y="1"/>
                    <a:pt x="1" y="482"/>
                    <a:pt x="1" y="1068"/>
                  </a:cubicBezTo>
                  <a:lnTo>
                    <a:pt x="1" y="4290"/>
                  </a:lnTo>
                  <a:cubicBezTo>
                    <a:pt x="1" y="4876"/>
                    <a:pt x="482" y="5357"/>
                    <a:pt x="1068" y="5357"/>
                  </a:cubicBezTo>
                  <a:lnTo>
                    <a:pt x="17577" y="5357"/>
                  </a:lnTo>
                  <a:lnTo>
                    <a:pt x="17577" y="4876"/>
                  </a:lnTo>
                  <a:lnTo>
                    <a:pt x="1612" y="4876"/>
                  </a:lnTo>
                  <a:cubicBezTo>
                    <a:pt x="1005" y="4876"/>
                    <a:pt x="545" y="4394"/>
                    <a:pt x="545" y="3809"/>
                  </a:cubicBezTo>
                  <a:lnTo>
                    <a:pt x="545" y="1549"/>
                  </a:lnTo>
                  <a:cubicBezTo>
                    <a:pt x="545" y="963"/>
                    <a:pt x="1005" y="482"/>
                    <a:pt x="1612" y="482"/>
                  </a:cubicBezTo>
                  <a:lnTo>
                    <a:pt x="17577" y="482"/>
                  </a:lnTo>
                  <a:lnTo>
                    <a:pt x="17577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21" name="Google Shape;3421;p19"/>
            <p:cNvSpPr/>
            <p:nvPr/>
          </p:nvSpPr>
          <p:spPr>
            <a:xfrm>
              <a:off x="3593713" y="4446713"/>
              <a:ext cx="483875" cy="120350"/>
            </a:xfrm>
            <a:custGeom>
              <a:avLst/>
              <a:gdLst/>
              <a:ahLst/>
              <a:cxnLst/>
              <a:rect l="l" t="t" r="r" b="b"/>
              <a:pathLst>
                <a:path w="19355" h="4814" extrusionOk="0">
                  <a:moveTo>
                    <a:pt x="795" y="1"/>
                  </a:moveTo>
                  <a:cubicBezTo>
                    <a:pt x="649" y="1"/>
                    <a:pt x="523" y="43"/>
                    <a:pt x="0" y="84"/>
                  </a:cubicBezTo>
                  <a:lnTo>
                    <a:pt x="0" y="4750"/>
                  </a:lnTo>
                  <a:cubicBezTo>
                    <a:pt x="523" y="4792"/>
                    <a:pt x="649" y="4813"/>
                    <a:pt x="774" y="4813"/>
                  </a:cubicBezTo>
                  <a:lnTo>
                    <a:pt x="18287" y="4813"/>
                  </a:lnTo>
                  <a:cubicBezTo>
                    <a:pt x="18873" y="4813"/>
                    <a:pt x="19354" y="4332"/>
                    <a:pt x="19354" y="3746"/>
                  </a:cubicBezTo>
                  <a:lnTo>
                    <a:pt x="19354" y="1068"/>
                  </a:lnTo>
                  <a:cubicBezTo>
                    <a:pt x="19354" y="482"/>
                    <a:pt x="18873" y="1"/>
                    <a:pt x="18287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22" name="Google Shape;3422;p19"/>
            <p:cNvSpPr/>
            <p:nvPr/>
          </p:nvSpPr>
          <p:spPr>
            <a:xfrm>
              <a:off x="3586913" y="4438863"/>
              <a:ext cx="498525" cy="132900"/>
            </a:xfrm>
            <a:custGeom>
              <a:avLst/>
              <a:gdLst/>
              <a:ahLst/>
              <a:cxnLst/>
              <a:rect l="l" t="t" r="r" b="b"/>
              <a:pathLst>
                <a:path w="19941" h="5316" extrusionOk="0">
                  <a:moveTo>
                    <a:pt x="0" y="1"/>
                  </a:moveTo>
                  <a:lnTo>
                    <a:pt x="0" y="461"/>
                  </a:lnTo>
                  <a:lnTo>
                    <a:pt x="18329" y="461"/>
                  </a:lnTo>
                  <a:cubicBezTo>
                    <a:pt x="18915" y="461"/>
                    <a:pt x="19396" y="943"/>
                    <a:pt x="19396" y="1528"/>
                  </a:cubicBezTo>
                  <a:lnTo>
                    <a:pt x="19396" y="3809"/>
                  </a:lnTo>
                  <a:cubicBezTo>
                    <a:pt x="19396" y="4395"/>
                    <a:pt x="18915" y="4855"/>
                    <a:pt x="18329" y="4855"/>
                  </a:cubicBezTo>
                  <a:lnTo>
                    <a:pt x="0" y="4855"/>
                  </a:lnTo>
                  <a:lnTo>
                    <a:pt x="0" y="5316"/>
                  </a:lnTo>
                  <a:lnTo>
                    <a:pt x="18873" y="5316"/>
                  </a:lnTo>
                  <a:cubicBezTo>
                    <a:pt x="19459" y="5316"/>
                    <a:pt x="19940" y="4855"/>
                    <a:pt x="19940" y="4269"/>
                  </a:cubicBezTo>
                  <a:lnTo>
                    <a:pt x="19940" y="1047"/>
                  </a:lnTo>
                  <a:cubicBezTo>
                    <a:pt x="19940" y="461"/>
                    <a:pt x="19459" y="1"/>
                    <a:pt x="18873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23" name="Google Shape;3423;p19"/>
            <p:cNvSpPr/>
            <p:nvPr/>
          </p:nvSpPr>
          <p:spPr>
            <a:xfrm>
              <a:off x="3762138" y="4050713"/>
              <a:ext cx="73775" cy="51325"/>
            </a:xfrm>
            <a:custGeom>
              <a:avLst/>
              <a:gdLst/>
              <a:ahLst/>
              <a:cxnLst/>
              <a:rect l="l" t="t" r="r" b="b"/>
              <a:pathLst>
                <a:path w="2951" h="2053" extrusionOk="0">
                  <a:moveTo>
                    <a:pt x="128" y="0"/>
                  </a:moveTo>
                  <a:cubicBezTo>
                    <a:pt x="86" y="0"/>
                    <a:pt x="44" y="1"/>
                    <a:pt x="1" y="2"/>
                  </a:cubicBezTo>
                  <a:cubicBezTo>
                    <a:pt x="1" y="2"/>
                    <a:pt x="879" y="1968"/>
                    <a:pt x="2951" y="2052"/>
                  </a:cubicBezTo>
                  <a:cubicBezTo>
                    <a:pt x="2951" y="2052"/>
                    <a:pt x="2951" y="0"/>
                    <a:pt x="128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24" name="Google Shape;3424;p19"/>
            <p:cNvSpPr/>
            <p:nvPr/>
          </p:nvSpPr>
          <p:spPr>
            <a:xfrm>
              <a:off x="3831713" y="4053363"/>
              <a:ext cx="28275" cy="81100"/>
            </a:xfrm>
            <a:custGeom>
              <a:avLst/>
              <a:gdLst/>
              <a:ahLst/>
              <a:cxnLst/>
              <a:rect l="l" t="t" r="r" b="b"/>
              <a:pathLst>
                <a:path w="1131" h="3244" extrusionOk="0">
                  <a:moveTo>
                    <a:pt x="1109" y="0"/>
                  </a:moveTo>
                  <a:cubicBezTo>
                    <a:pt x="1067" y="21"/>
                    <a:pt x="1005" y="42"/>
                    <a:pt x="963" y="63"/>
                  </a:cubicBezTo>
                  <a:cubicBezTo>
                    <a:pt x="900" y="84"/>
                    <a:pt x="837" y="105"/>
                    <a:pt x="795" y="147"/>
                  </a:cubicBezTo>
                  <a:cubicBezTo>
                    <a:pt x="733" y="189"/>
                    <a:pt x="670" y="230"/>
                    <a:pt x="586" y="293"/>
                  </a:cubicBezTo>
                  <a:cubicBezTo>
                    <a:pt x="544" y="356"/>
                    <a:pt x="482" y="440"/>
                    <a:pt x="398" y="523"/>
                  </a:cubicBezTo>
                  <a:cubicBezTo>
                    <a:pt x="356" y="607"/>
                    <a:pt x="293" y="712"/>
                    <a:pt x="251" y="795"/>
                  </a:cubicBezTo>
                  <a:cubicBezTo>
                    <a:pt x="210" y="900"/>
                    <a:pt x="189" y="1005"/>
                    <a:pt x="147" y="1130"/>
                  </a:cubicBezTo>
                  <a:cubicBezTo>
                    <a:pt x="126" y="1235"/>
                    <a:pt x="84" y="1339"/>
                    <a:pt x="84" y="1465"/>
                  </a:cubicBezTo>
                  <a:cubicBezTo>
                    <a:pt x="0" y="2051"/>
                    <a:pt x="21" y="2658"/>
                    <a:pt x="126" y="3243"/>
                  </a:cubicBezTo>
                  <a:lnTo>
                    <a:pt x="147" y="3243"/>
                  </a:lnTo>
                  <a:cubicBezTo>
                    <a:pt x="147" y="3243"/>
                    <a:pt x="147" y="3013"/>
                    <a:pt x="168" y="2678"/>
                  </a:cubicBezTo>
                  <a:cubicBezTo>
                    <a:pt x="189" y="2532"/>
                    <a:pt x="210" y="2344"/>
                    <a:pt x="231" y="2134"/>
                  </a:cubicBezTo>
                  <a:cubicBezTo>
                    <a:pt x="272" y="1925"/>
                    <a:pt x="314" y="1716"/>
                    <a:pt x="377" y="1507"/>
                  </a:cubicBezTo>
                  <a:cubicBezTo>
                    <a:pt x="398" y="1402"/>
                    <a:pt x="440" y="1298"/>
                    <a:pt x="461" y="1214"/>
                  </a:cubicBezTo>
                  <a:cubicBezTo>
                    <a:pt x="503" y="1130"/>
                    <a:pt x="544" y="1046"/>
                    <a:pt x="586" y="963"/>
                  </a:cubicBezTo>
                  <a:cubicBezTo>
                    <a:pt x="628" y="858"/>
                    <a:pt x="670" y="774"/>
                    <a:pt x="712" y="691"/>
                  </a:cubicBezTo>
                  <a:cubicBezTo>
                    <a:pt x="754" y="628"/>
                    <a:pt x="775" y="544"/>
                    <a:pt x="816" y="481"/>
                  </a:cubicBezTo>
                  <a:lnTo>
                    <a:pt x="942" y="293"/>
                  </a:lnTo>
                  <a:cubicBezTo>
                    <a:pt x="963" y="251"/>
                    <a:pt x="1005" y="209"/>
                    <a:pt x="1026" y="168"/>
                  </a:cubicBezTo>
                  <a:cubicBezTo>
                    <a:pt x="1088" y="84"/>
                    <a:pt x="1130" y="42"/>
                    <a:pt x="1130" y="42"/>
                  </a:cubicBezTo>
                  <a:lnTo>
                    <a:pt x="1109" y="0"/>
                  </a:lnTo>
                  <a:close/>
                </a:path>
              </a:pathLst>
            </a:custGeom>
            <a:solidFill>
              <a:srgbClr val="A5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25" name="Google Shape;3425;p19"/>
            <p:cNvSpPr/>
            <p:nvPr/>
          </p:nvSpPr>
          <p:spPr>
            <a:xfrm>
              <a:off x="3706688" y="4094763"/>
              <a:ext cx="258950" cy="210475"/>
            </a:xfrm>
            <a:custGeom>
              <a:avLst/>
              <a:gdLst/>
              <a:ahLst/>
              <a:cxnLst/>
              <a:rect l="l" t="t" r="r" b="b"/>
              <a:pathLst>
                <a:path w="10358" h="8419" extrusionOk="0">
                  <a:moveTo>
                    <a:pt x="3320" y="1"/>
                  </a:moveTo>
                  <a:cubicBezTo>
                    <a:pt x="2754" y="1"/>
                    <a:pt x="2145" y="134"/>
                    <a:pt x="1612" y="583"/>
                  </a:cubicBezTo>
                  <a:cubicBezTo>
                    <a:pt x="314" y="1671"/>
                    <a:pt x="1" y="4224"/>
                    <a:pt x="775" y="5647"/>
                  </a:cubicBezTo>
                  <a:cubicBezTo>
                    <a:pt x="1393" y="6736"/>
                    <a:pt x="2225" y="8418"/>
                    <a:pt x="3714" y="8418"/>
                  </a:cubicBezTo>
                  <a:cubicBezTo>
                    <a:pt x="4141" y="8418"/>
                    <a:pt x="4623" y="8280"/>
                    <a:pt x="5169" y="7948"/>
                  </a:cubicBezTo>
                  <a:cubicBezTo>
                    <a:pt x="5717" y="8278"/>
                    <a:pt x="6199" y="8416"/>
                    <a:pt x="6626" y="8416"/>
                  </a:cubicBezTo>
                  <a:cubicBezTo>
                    <a:pt x="8123" y="8416"/>
                    <a:pt x="8944" y="6721"/>
                    <a:pt x="9563" y="5647"/>
                  </a:cubicBezTo>
                  <a:cubicBezTo>
                    <a:pt x="10358" y="4245"/>
                    <a:pt x="10044" y="1671"/>
                    <a:pt x="8726" y="583"/>
                  </a:cubicBezTo>
                  <a:cubicBezTo>
                    <a:pt x="8201" y="134"/>
                    <a:pt x="7597" y="1"/>
                    <a:pt x="7033" y="1"/>
                  </a:cubicBezTo>
                  <a:cubicBezTo>
                    <a:pt x="6202" y="1"/>
                    <a:pt x="5455" y="290"/>
                    <a:pt x="5169" y="290"/>
                  </a:cubicBezTo>
                  <a:cubicBezTo>
                    <a:pt x="4895" y="290"/>
                    <a:pt x="4153" y="1"/>
                    <a:pt x="332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3426" name="Google Shape;3426;p19"/>
          <p:cNvGrpSpPr/>
          <p:nvPr/>
        </p:nvGrpSpPr>
        <p:grpSpPr>
          <a:xfrm rot="-955213">
            <a:off x="-154552" y="1853086"/>
            <a:ext cx="1113885" cy="1407141"/>
            <a:chOff x="2884913" y="4249000"/>
            <a:chExt cx="431063" cy="544550"/>
          </a:xfrm>
        </p:grpSpPr>
        <p:sp>
          <p:nvSpPr>
            <p:cNvPr id="3427" name="Google Shape;3427;p19"/>
            <p:cNvSpPr/>
            <p:nvPr/>
          </p:nvSpPr>
          <p:spPr>
            <a:xfrm>
              <a:off x="2884925" y="4249000"/>
              <a:ext cx="371425" cy="498000"/>
            </a:xfrm>
            <a:custGeom>
              <a:avLst/>
              <a:gdLst/>
              <a:ahLst/>
              <a:cxnLst/>
              <a:rect l="l" t="t" r="r" b="b"/>
              <a:pathLst>
                <a:path w="14857" h="19920" extrusionOk="0">
                  <a:moveTo>
                    <a:pt x="0" y="0"/>
                  </a:moveTo>
                  <a:lnTo>
                    <a:pt x="0" y="19920"/>
                  </a:lnTo>
                  <a:lnTo>
                    <a:pt x="14856" y="19920"/>
                  </a:lnTo>
                  <a:lnTo>
                    <a:pt x="14856" y="0"/>
                  </a:ln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28" name="Google Shape;3428;p19"/>
            <p:cNvSpPr/>
            <p:nvPr/>
          </p:nvSpPr>
          <p:spPr>
            <a:xfrm>
              <a:off x="2922575" y="4299725"/>
              <a:ext cx="145975" cy="9450"/>
            </a:xfrm>
            <a:custGeom>
              <a:avLst/>
              <a:gdLst/>
              <a:ahLst/>
              <a:cxnLst/>
              <a:rect l="l" t="t" r="r" b="b"/>
              <a:pathLst>
                <a:path w="5839" h="378" extrusionOk="0">
                  <a:moveTo>
                    <a:pt x="1" y="1"/>
                  </a:moveTo>
                  <a:lnTo>
                    <a:pt x="1" y="378"/>
                  </a:lnTo>
                  <a:lnTo>
                    <a:pt x="5838" y="378"/>
                  </a:lnTo>
                  <a:lnTo>
                    <a:pt x="5838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29" name="Google Shape;3429;p19"/>
            <p:cNvSpPr/>
            <p:nvPr/>
          </p:nvSpPr>
          <p:spPr>
            <a:xfrm>
              <a:off x="2922575" y="4322750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30" name="Google Shape;3430;p19"/>
            <p:cNvSpPr/>
            <p:nvPr/>
          </p:nvSpPr>
          <p:spPr>
            <a:xfrm>
              <a:off x="2922575" y="4343150"/>
              <a:ext cx="295575" cy="9975"/>
            </a:xfrm>
            <a:custGeom>
              <a:avLst/>
              <a:gdLst/>
              <a:ahLst/>
              <a:cxnLst/>
              <a:rect l="l" t="t" r="r" b="b"/>
              <a:pathLst>
                <a:path w="11823" h="399" extrusionOk="0">
                  <a:moveTo>
                    <a:pt x="1" y="1"/>
                  </a:moveTo>
                  <a:lnTo>
                    <a:pt x="1" y="398"/>
                  </a:lnTo>
                  <a:lnTo>
                    <a:pt x="11823" y="398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31" name="Google Shape;3431;p19"/>
            <p:cNvSpPr/>
            <p:nvPr/>
          </p:nvSpPr>
          <p:spPr>
            <a:xfrm>
              <a:off x="2922575" y="4364075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32" name="Google Shape;3432;p19"/>
            <p:cNvSpPr/>
            <p:nvPr/>
          </p:nvSpPr>
          <p:spPr>
            <a:xfrm>
              <a:off x="2922575" y="4385000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33" name="Google Shape;3433;p19"/>
            <p:cNvSpPr/>
            <p:nvPr/>
          </p:nvSpPr>
          <p:spPr>
            <a:xfrm>
              <a:off x="2922575" y="4405925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34" name="Google Shape;3434;p19"/>
            <p:cNvSpPr/>
            <p:nvPr/>
          </p:nvSpPr>
          <p:spPr>
            <a:xfrm>
              <a:off x="2922575" y="4426850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35" name="Google Shape;3435;p19"/>
            <p:cNvSpPr/>
            <p:nvPr/>
          </p:nvSpPr>
          <p:spPr>
            <a:xfrm>
              <a:off x="2922575" y="4447775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36" name="Google Shape;3436;p19"/>
            <p:cNvSpPr/>
            <p:nvPr/>
          </p:nvSpPr>
          <p:spPr>
            <a:xfrm>
              <a:off x="2922575" y="4468700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37" name="Google Shape;3437;p19"/>
            <p:cNvSpPr/>
            <p:nvPr/>
          </p:nvSpPr>
          <p:spPr>
            <a:xfrm>
              <a:off x="2922575" y="4489625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38" name="Google Shape;3438;p19"/>
            <p:cNvSpPr/>
            <p:nvPr/>
          </p:nvSpPr>
          <p:spPr>
            <a:xfrm>
              <a:off x="2922575" y="4510025"/>
              <a:ext cx="295575" cy="9950"/>
            </a:xfrm>
            <a:custGeom>
              <a:avLst/>
              <a:gdLst/>
              <a:ahLst/>
              <a:cxnLst/>
              <a:rect l="l" t="t" r="r" b="b"/>
              <a:pathLst>
                <a:path w="11823" h="398" extrusionOk="0">
                  <a:moveTo>
                    <a:pt x="1" y="0"/>
                  </a:moveTo>
                  <a:lnTo>
                    <a:pt x="1" y="398"/>
                  </a:lnTo>
                  <a:lnTo>
                    <a:pt x="11823" y="398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39" name="Google Shape;3439;p19"/>
            <p:cNvSpPr/>
            <p:nvPr/>
          </p:nvSpPr>
          <p:spPr>
            <a:xfrm>
              <a:off x="2922575" y="4530950"/>
              <a:ext cx="295575" cy="9950"/>
            </a:xfrm>
            <a:custGeom>
              <a:avLst/>
              <a:gdLst/>
              <a:ahLst/>
              <a:cxnLst/>
              <a:rect l="l" t="t" r="r" b="b"/>
              <a:pathLst>
                <a:path w="11823" h="398" extrusionOk="0">
                  <a:moveTo>
                    <a:pt x="1" y="0"/>
                  </a:moveTo>
                  <a:lnTo>
                    <a:pt x="1" y="398"/>
                  </a:lnTo>
                  <a:lnTo>
                    <a:pt x="11823" y="398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40" name="Google Shape;3440;p19"/>
            <p:cNvSpPr/>
            <p:nvPr/>
          </p:nvSpPr>
          <p:spPr>
            <a:xfrm>
              <a:off x="2922575" y="4551875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41" name="Google Shape;3441;p19"/>
            <p:cNvSpPr/>
            <p:nvPr/>
          </p:nvSpPr>
          <p:spPr>
            <a:xfrm>
              <a:off x="2922575" y="4572800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42" name="Google Shape;3442;p19"/>
            <p:cNvSpPr/>
            <p:nvPr/>
          </p:nvSpPr>
          <p:spPr>
            <a:xfrm>
              <a:off x="2922575" y="4593725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43" name="Google Shape;3443;p19"/>
            <p:cNvSpPr/>
            <p:nvPr/>
          </p:nvSpPr>
          <p:spPr>
            <a:xfrm>
              <a:off x="2922575" y="4614650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44" name="Google Shape;3444;p19"/>
            <p:cNvSpPr/>
            <p:nvPr/>
          </p:nvSpPr>
          <p:spPr>
            <a:xfrm>
              <a:off x="2922575" y="4635550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8"/>
                  </a:lnTo>
                  <a:lnTo>
                    <a:pt x="11823" y="378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45" name="Google Shape;3445;p19"/>
            <p:cNvSpPr/>
            <p:nvPr/>
          </p:nvSpPr>
          <p:spPr>
            <a:xfrm>
              <a:off x="2922575" y="4656475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8"/>
                  </a:lnTo>
                  <a:lnTo>
                    <a:pt x="11823" y="378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46" name="Google Shape;3446;p19"/>
            <p:cNvSpPr/>
            <p:nvPr/>
          </p:nvSpPr>
          <p:spPr>
            <a:xfrm>
              <a:off x="3258400" y="4337850"/>
              <a:ext cx="57575" cy="66600"/>
            </a:xfrm>
            <a:custGeom>
              <a:avLst/>
              <a:gdLst/>
              <a:ahLst/>
              <a:cxnLst/>
              <a:rect l="l" t="t" r="r" b="b"/>
              <a:pathLst>
                <a:path w="2303" h="2664" extrusionOk="0">
                  <a:moveTo>
                    <a:pt x="1087" y="0"/>
                  </a:moveTo>
                  <a:cubicBezTo>
                    <a:pt x="967" y="0"/>
                    <a:pt x="858" y="67"/>
                    <a:pt x="796" y="192"/>
                  </a:cubicBezTo>
                  <a:lnTo>
                    <a:pt x="63" y="1845"/>
                  </a:lnTo>
                  <a:cubicBezTo>
                    <a:pt x="1" y="1991"/>
                    <a:pt x="63" y="2179"/>
                    <a:pt x="210" y="2242"/>
                  </a:cubicBezTo>
                  <a:lnTo>
                    <a:pt x="1089" y="2640"/>
                  </a:lnTo>
                  <a:cubicBezTo>
                    <a:pt x="1126" y="2656"/>
                    <a:pt x="1166" y="2664"/>
                    <a:pt x="1206" y="2664"/>
                  </a:cubicBezTo>
                  <a:cubicBezTo>
                    <a:pt x="1323" y="2664"/>
                    <a:pt x="1440" y="2597"/>
                    <a:pt x="1486" y="2472"/>
                  </a:cubicBezTo>
                  <a:lnTo>
                    <a:pt x="2219" y="819"/>
                  </a:lnTo>
                  <a:cubicBezTo>
                    <a:pt x="2302" y="673"/>
                    <a:pt x="2219" y="485"/>
                    <a:pt x="2072" y="422"/>
                  </a:cubicBezTo>
                  <a:lnTo>
                    <a:pt x="1214" y="24"/>
                  </a:lnTo>
                  <a:cubicBezTo>
                    <a:pt x="1172" y="8"/>
                    <a:pt x="1129" y="0"/>
                    <a:pt x="1087" y="0"/>
                  </a:cubicBezTo>
                  <a:close/>
                </a:path>
              </a:pathLst>
            </a:custGeom>
            <a:solidFill>
              <a:srgbClr val="FF7B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47" name="Google Shape;3447;p19"/>
            <p:cNvSpPr/>
            <p:nvPr/>
          </p:nvSpPr>
          <p:spPr>
            <a:xfrm>
              <a:off x="3260500" y="4357800"/>
              <a:ext cx="46575" cy="40300"/>
            </a:xfrm>
            <a:custGeom>
              <a:avLst/>
              <a:gdLst/>
              <a:ahLst/>
              <a:cxnLst/>
              <a:rect l="l" t="t" r="r" b="b"/>
              <a:pathLst>
                <a:path w="1863" h="1612" extrusionOk="0">
                  <a:moveTo>
                    <a:pt x="440" y="1"/>
                  </a:moveTo>
                  <a:lnTo>
                    <a:pt x="0" y="984"/>
                  </a:lnTo>
                  <a:lnTo>
                    <a:pt x="1444" y="1612"/>
                  </a:lnTo>
                  <a:lnTo>
                    <a:pt x="1863" y="649"/>
                  </a:lnTo>
                  <a:lnTo>
                    <a:pt x="440" y="1"/>
                  </a:lnTo>
                  <a:close/>
                </a:path>
              </a:pathLst>
            </a:custGeom>
            <a:solidFill>
              <a:srgbClr val="B2B2B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48" name="Google Shape;3448;p19"/>
            <p:cNvSpPr/>
            <p:nvPr/>
          </p:nvSpPr>
          <p:spPr>
            <a:xfrm>
              <a:off x="3099375" y="4382900"/>
              <a:ext cx="172650" cy="366200"/>
            </a:xfrm>
            <a:custGeom>
              <a:avLst/>
              <a:gdLst/>
              <a:ahLst/>
              <a:cxnLst/>
              <a:rect l="l" t="t" r="r" b="b"/>
              <a:pathLst>
                <a:path w="6906" h="14648" extrusionOk="0">
                  <a:moveTo>
                    <a:pt x="6424" y="1"/>
                  </a:moveTo>
                  <a:lnTo>
                    <a:pt x="1" y="14438"/>
                  </a:lnTo>
                  <a:lnTo>
                    <a:pt x="461" y="14647"/>
                  </a:lnTo>
                  <a:lnTo>
                    <a:pt x="6906" y="210"/>
                  </a:lnTo>
                  <a:lnTo>
                    <a:pt x="6424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49" name="Google Shape;3449;p19"/>
            <p:cNvSpPr/>
            <p:nvPr/>
          </p:nvSpPr>
          <p:spPr>
            <a:xfrm>
              <a:off x="3110900" y="4387625"/>
              <a:ext cx="173150" cy="366175"/>
            </a:xfrm>
            <a:custGeom>
              <a:avLst/>
              <a:gdLst/>
              <a:ahLst/>
              <a:cxnLst/>
              <a:rect l="l" t="t" r="r" b="b"/>
              <a:pathLst>
                <a:path w="6926" h="14647" extrusionOk="0">
                  <a:moveTo>
                    <a:pt x="6445" y="0"/>
                  </a:moveTo>
                  <a:lnTo>
                    <a:pt x="0" y="14437"/>
                  </a:lnTo>
                  <a:lnTo>
                    <a:pt x="482" y="14647"/>
                  </a:lnTo>
                  <a:lnTo>
                    <a:pt x="6926" y="209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50" name="Google Shape;3450;p19"/>
            <p:cNvSpPr/>
            <p:nvPr/>
          </p:nvSpPr>
          <p:spPr>
            <a:xfrm>
              <a:off x="3122925" y="4393375"/>
              <a:ext cx="173175" cy="366175"/>
            </a:xfrm>
            <a:custGeom>
              <a:avLst/>
              <a:gdLst/>
              <a:ahLst/>
              <a:cxnLst/>
              <a:rect l="l" t="t" r="r" b="b"/>
              <a:pathLst>
                <a:path w="6927" h="14647" extrusionOk="0">
                  <a:moveTo>
                    <a:pt x="6445" y="0"/>
                  </a:moveTo>
                  <a:lnTo>
                    <a:pt x="1" y="14417"/>
                  </a:lnTo>
                  <a:lnTo>
                    <a:pt x="482" y="14647"/>
                  </a:lnTo>
                  <a:lnTo>
                    <a:pt x="6926" y="210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51" name="Google Shape;3451;p19"/>
            <p:cNvSpPr/>
            <p:nvPr/>
          </p:nvSpPr>
          <p:spPr>
            <a:xfrm>
              <a:off x="3256325" y="4379575"/>
              <a:ext cx="43425" cy="22375"/>
            </a:xfrm>
            <a:custGeom>
              <a:avLst/>
              <a:gdLst/>
              <a:ahLst/>
              <a:cxnLst/>
              <a:rect l="l" t="t" r="r" b="b"/>
              <a:pathLst>
                <a:path w="1737" h="895" extrusionOk="0">
                  <a:moveTo>
                    <a:pt x="142" y="0"/>
                  </a:moveTo>
                  <a:cubicBezTo>
                    <a:pt x="97" y="0"/>
                    <a:pt x="58" y="24"/>
                    <a:pt x="42" y="71"/>
                  </a:cubicBezTo>
                  <a:cubicBezTo>
                    <a:pt x="0" y="134"/>
                    <a:pt x="42" y="218"/>
                    <a:pt x="105" y="238"/>
                  </a:cubicBezTo>
                  <a:lnTo>
                    <a:pt x="1548" y="887"/>
                  </a:lnTo>
                  <a:cubicBezTo>
                    <a:pt x="1564" y="892"/>
                    <a:pt x="1580" y="895"/>
                    <a:pt x="1595" y="895"/>
                  </a:cubicBezTo>
                  <a:cubicBezTo>
                    <a:pt x="1641" y="895"/>
                    <a:pt x="1684" y="871"/>
                    <a:pt x="1716" y="824"/>
                  </a:cubicBezTo>
                  <a:cubicBezTo>
                    <a:pt x="1737" y="762"/>
                    <a:pt x="1716" y="699"/>
                    <a:pt x="1653" y="657"/>
                  </a:cubicBezTo>
                  <a:lnTo>
                    <a:pt x="188" y="8"/>
                  </a:lnTo>
                  <a:cubicBezTo>
                    <a:pt x="173" y="3"/>
                    <a:pt x="157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52" name="Google Shape;3452;p19"/>
            <p:cNvSpPr/>
            <p:nvPr/>
          </p:nvSpPr>
          <p:spPr>
            <a:xfrm>
              <a:off x="3267825" y="4354475"/>
              <a:ext cx="42925" cy="22600"/>
            </a:xfrm>
            <a:custGeom>
              <a:avLst/>
              <a:gdLst/>
              <a:ahLst/>
              <a:cxnLst/>
              <a:rect l="l" t="t" r="r" b="b"/>
              <a:pathLst>
                <a:path w="1717" h="904" extrusionOk="0">
                  <a:moveTo>
                    <a:pt x="142" y="0"/>
                  </a:moveTo>
                  <a:cubicBezTo>
                    <a:pt x="90" y="0"/>
                    <a:pt x="37" y="28"/>
                    <a:pt x="21" y="92"/>
                  </a:cubicBezTo>
                  <a:cubicBezTo>
                    <a:pt x="0" y="154"/>
                    <a:pt x="21" y="217"/>
                    <a:pt x="84" y="238"/>
                  </a:cubicBezTo>
                  <a:lnTo>
                    <a:pt x="1528" y="887"/>
                  </a:lnTo>
                  <a:cubicBezTo>
                    <a:pt x="1545" y="898"/>
                    <a:pt x="1564" y="904"/>
                    <a:pt x="1583" y="904"/>
                  </a:cubicBezTo>
                  <a:cubicBezTo>
                    <a:pt x="1632" y="904"/>
                    <a:pt x="1680" y="869"/>
                    <a:pt x="1695" y="824"/>
                  </a:cubicBezTo>
                  <a:cubicBezTo>
                    <a:pt x="1716" y="761"/>
                    <a:pt x="1695" y="698"/>
                    <a:pt x="1632" y="657"/>
                  </a:cubicBezTo>
                  <a:lnTo>
                    <a:pt x="189" y="8"/>
                  </a:lnTo>
                  <a:cubicBezTo>
                    <a:pt x="174" y="3"/>
                    <a:pt x="158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53" name="Google Shape;3453;p19"/>
            <p:cNvSpPr/>
            <p:nvPr/>
          </p:nvSpPr>
          <p:spPr>
            <a:xfrm>
              <a:off x="3098350" y="4743325"/>
              <a:ext cx="36625" cy="50225"/>
            </a:xfrm>
            <a:custGeom>
              <a:avLst/>
              <a:gdLst/>
              <a:ahLst/>
              <a:cxnLst/>
              <a:rect l="l" t="t" r="r" b="b"/>
              <a:pathLst>
                <a:path w="1465" h="2009" extrusionOk="0">
                  <a:moveTo>
                    <a:pt x="21" y="0"/>
                  </a:moveTo>
                  <a:lnTo>
                    <a:pt x="0" y="2009"/>
                  </a:lnTo>
                  <a:lnTo>
                    <a:pt x="1465" y="649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EBD3B9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54" name="Google Shape;3454;p19"/>
            <p:cNvSpPr/>
            <p:nvPr/>
          </p:nvSpPr>
          <p:spPr>
            <a:xfrm>
              <a:off x="3098350" y="4781500"/>
              <a:ext cx="8375" cy="12050"/>
            </a:xfrm>
            <a:custGeom>
              <a:avLst/>
              <a:gdLst/>
              <a:ahLst/>
              <a:cxnLst/>
              <a:rect l="l" t="t" r="r" b="b"/>
              <a:pathLst>
                <a:path w="335" h="482" extrusionOk="0">
                  <a:moveTo>
                    <a:pt x="0" y="1"/>
                  </a:moveTo>
                  <a:lnTo>
                    <a:pt x="0" y="482"/>
                  </a:lnTo>
                  <a:lnTo>
                    <a:pt x="335" y="147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55" name="Google Shape;3455;p19"/>
            <p:cNvSpPr/>
            <p:nvPr/>
          </p:nvSpPr>
          <p:spPr>
            <a:xfrm>
              <a:off x="3289275" y="4343150"/>
              <a:ext cx="26700" cy="27750"/>
            </a:xfrm>
            <a:custGeom>
              <a:avLst/>
              <a:gdLst/>
              <a:ahLst/>
              <a:cxnLst/>
              <a:rect l="l" t="t" r="r" b="b"/>
              <a:pathLst>
                <a:path w="1068" h="1110" extrusionOk="0">
                  <a:moveTo>
                    <a:pt x="356" y="1"/>
                  </a:moveTo>
                  <a:lnTo>
                    <a:pt x="0" y="775"/>
                  </a:lnTo>
                  <a:lnTo>
                    <a:pt x="774" y="1110"/>
                  </a:lnTo>
                  <a:lnTo>
                    <a:pt x="984" y="607"/>
                  </a:lnTo>
                  <a:cubicBezTo>
                    <a:pt x="1067" y="461"/>
                    <a:pt x="984" y="273"/>
                    <a:pt x="837" y="210"/>
                  </a:cubicBezTo>
                  <a:lnTo>
                    <a:pt x="356" y="1"/>
                  </a:lnTo>
                  <a:close/>
                </a:path>
              </a:pathLst>
            </a:custGeom>
            <a:solidFill>
              <a:srgbClr val="FF7B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56" name="Google Shape;3456;p19"/>
            <p:cNvSpPr/>
            <p:nvPr/>
          </p:nvSpPr>
          <p:spPr>
            <a:xfrm>
              <a:off x="3278275" y="4368250"/>
              <a:ext cx="27750" cy="27750"/>
            </a:xfrm>
            <a:custGeom>
              <a:avLst/>
              <a:gdLst/>
              <a:ahLst/>
              <a:cxnLst/>
              <a:rect l="l" t="t" r="r" b="b"/>
              <a:pathLst>
                <a:path w="1110" h="1110" extrusionOk="0">
                  <a:moveTo>
                    <a:pt x="336" y="1"/>
                  </a:moveTo>
                  <a:lnTo>
                    <a:pt x="1" y="775"/>
                  </a:lnTo>
                  <a:lnTo>
                    <a:pt x="775" y="1110"/>
                  </a:lnTo>
                  <a:lnTo>
                    <a:pt x="1110" y="336"/>
                  </a:lnTo>
                  <a:lnTo>
                    <a:pt x="336" y="1"/>
                  </a:lnTo>
                  <a:close/>
                </a:path>
              </a:pathLst>
            </a:custGeom>
            <a:solidFill>
              <a:srgbClr val="B2B2B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57" name="Google Shape;3457;p19"/>
            <p:cNvSpPr/>
            <p:nvPr/>
          </p:nvSpPr>
          <p:spPr>
            <a:xfrm>
              <a:off x="3116125" y="4393375"/>
              <a:ext cx="166900" cy="360950"/>
            </a:xfrm>
            <a:custGeom>
              <a:avLst/>
              <a:gdLst/>
              <a:ahLst/>
              <a:cxnLst/>
              <a:rect l="l" t="t" r="r" b="b"/>
              <a:pathLst>
                <a:path w="6676" h="14438" extrusionOk="0">
                  <a:moveTo>
                    <a:pt x="6382" y="0"/>
                  </a:moveTo>
                  <a:lnTo>
                    <a:pt x="6299" y="189"/>
                  </a:lnTo>
                  <a:lnTo>
                    <a:pt x="0" y="14312"/>
                  </a:lnTo>
                  <a:lnTo>
                    <a:pt x="273" y="14438"/>
                  </a:lnTo>
                  <a:lnTo>
                    <a:pt x="6675" y="126"/>
                  </a:lnTo>
                  <a:lnTo>
                    <a:pt x="6382" y="0"/>
                  </a:ln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58" name="Google Shape;3458;p19"/>
            <p:cNvSpPr/>
            <p:nvPr/>
          </p:nvSpPr>
          <p:spPr>
            <a:xfrm>
              <a:off x="3122925" y="4396500"/>
              <a:ext cx="171600" cy="363050"/>
            </a:xfrm>
            <a:custGeom>
              <a:avLst/>
              <a:gdLst/>
              <a:ahLst/>
              <a:cxnLst/>
              <a:rect l="l" t="t" r="r" b="b"/>
              <a:pathLst>
                <a:path w="6864" h="14522" extrusionOk="0">
                  <a:moveTo>
                    <a:pt x="6403" y="1"/>
                  </a:moveTo>
                  <a:lnTo>
                    <a:pt x="1" y="14313"/>
                  </a:lnTo>
                  <a:lnTo>
                    <a:pt x="482" y="14522"/>
                  </a:lnTo>
                  <a:lnTo>
                    <a:pt x="6863" y="210"/>
                  </a:lnTo>
                  <a:lnTo>
                    <a:pt x="640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59" name="Google Shape;3459;p19"/>
            <p:cNvSpPr/>
            <p:nvPr/>
          </p:nvSpPr>
          <p:spPr>
            <a:xfrm>
              <a:off x="3275675" y="4387625"/>
              <a:ext cx="24700" cy="14400"/>
            </a:xfrm>
            <a:custGeom>
              <a:avLst/>
              <a:gdLst/>
              <a:ahLst/>
              <a:cxnLst/>
              <a:rect l="l" t="t" r="r" b="b"/>
              <a:pathLst>
                <a:path w="988" h="576" extrusionOk="0">
                  <a:moveTo>
                    <a:pt x="105" y="0"/>
                  </a:moveTo>
                  <a:lnTo>
                    <a:pt x="63" y="84"/>
                  </a:lnTo>
                  <a:lnTo>
                    <a:pt x="63" y="105"/>
                  </a:lnTo>
                  <a:lnTo>
                    <a:pt x="0" y="230"/>
                  </a:lnTo>
                  <a:lnTo>
                    <a:pt x="293" y="356"/>
                  </a:lnTo>
                  <a:lnTo>
                    <a:pt x="753" y="565"/>
                  </a:lnTo>
                  <a:cubicBezTo>
                    <a:pt x="773" y="573"/>
                    <a:pt x="792" y="576"/>
                    <a:pt x="809" y="576"/>
                  </a:cubicBezTo>
                  <a:cubicBezTo>
                    <a:pt x="937" y="576"/>
                    <a:pt x="987" y="390"/>
                    <a:pt x="858" y="335"/>
                  </a:cubicBezTo>
                  <a:lnTo>
                    <a:pt x="879" y="335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60" name="Google Shape;3460;p19"/>
            <p:cNvSpPr/>
            <p:nvPr/>
          </p:nvSpPr>
          <p:spPr>
            <a:xfrm>
              <a:off x="3287175" y="4362500"/>
              <a:ext cx="23575" cy="14575"/>
            </a:xfrm>
            <a:custGeom>
              <a:avLst/>
              <a:gdLst/>
              <a:ahLst/>
              <a:cxnLst/>
              <a:rect l="l" t="t" r="r" b="b"/>
              <a:pathLst>
                <a:path w="943" h="583" extrusionOk="0">
                  <a:moveTo>
                    <a:pt x="105" y="1"/>
                  </a:moveTo>
                  <a:lnTo>
                    <a:pt x="42" y="126"/>
                  </a:lnTo>
                  <a:lnTo>
                    <a:pt x="1" y="231"/>
                  </a:lnTo>
                  <a:lnTo>
                    <a:pt x="754" y="566"/>
                  </a:lnTo>
                  <a:cubicBezTo>
                    <a:pt x="771" y="577"/>
                    <a:pt x="790" y="583"/>
                    <a:pt x="809" y="583"/>
                  </a:cubicBezTo>
                  <a:cubicBezTo>
                    <a:pt x="858" y="583"/>
                    <a:pt x="906" y="548"/>
                    <a:pt x="921" y="503"/>
                  </a:cubicBezTo>
                  <a:cubicBezTo>
                    <a:pt x="942" y="440"/>
                    <a:pt x="921" y="377"/>
                    <a:pt x="858" y="336"/>
                  </a:cubicBezTo>
                  <a:lnTo>
                    <a:pt x="105" y="1"/>
                  </a:ln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61" name="Google Shape;3461;p19"/>
            <p:cNvSpPr/>
            <p:nvPr/>
          </p:nvSpPr>
          <p:spPr>
            <a:xfrm>
              <a:off x="3098350" y="4751175"/>
              <a:ext cx="36625" cy="42375"/>
            </a:xfrm>
            <a:custGeom>
              <a:avLst/>
              <a:gdLst/>
              <a:ahLst/>
              <a:cxnLst/>
              <a:rect l="l" t="t" r="r" b="b"/>
              <a:pathLst>
                <a:path w="1465" h="1695" extrusionOk="0">
                  <a:moveTo>
                    <a:pt x="711" y="0"/>
                  </a:moveTo>
                  <a:lnTo>
                    <a:pt x="0" y="1590"/>
                  </a:lnTo>
                  <a:lnTo>
                    <a:pt x="0" y="1695"/>
                  </a:lnTo>
                  <a:lnTo>
                    <a:pt x="1465" y="335"/>
                  </a:lnTo>
                  <a:lnTo>
                    <a:pt x="984" y="126"/>
                  </a:lnTo>
                  <a:lnTo>
                    <a:pt x="711" y="0"/>
                  </a:lnTo>
                  <a:close/>
                </a:path>
              </a:pathLst>
            </a:custGeom>
            <a:solidFill>
              <a:srgbClr val="EBD3B9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62" name="Google Shape;3462;p19"/>
            <p:cNvSpPr/>
            <p:nvPr/>
          </p:nvSpPr>
          <p:spPr>
            <a:xfrm>
              <a:off x="2884913" y="4249000"/>
              <a:ext cx="371425" cy="498000"/>
            </a:xfrm>
            <a:custGeom>
              <a:avLst/>
              <a:gdLst/>
              <a:ahLst/>
              <a:cxnLst/>
              <a:rect l="l" t="t" r="r" b="b"/>
              <a:pathLst>
                <a:path w="14857" h="19920" extrusionOk="0">
                  <a:moveTo>
                    <a:pt x="0" y="0"/>
                  </a:moveTo>
                  <a:lnTo>
                    <a:pt x="0" y="19920"/>
                  </a:lnTo>
                  <a:lnTo>
                    <a:pt x="14856" y="19920"/>
                  </a:lnTo>
                  <a:lnTo>
                    <a:pt x="14856" y="0"/>
                  </a:lnTo>
                  <a:close/>
                </a:path>
              </a:pathLst>
            </a:custGeom>
            <a:solidFill>
              <a:srgbClr val="F1F1F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63" name="Google Shape;3463;p19"/>
            <p:cNvSpPr/>
            <p:nvPr/>
          </p:nvSpPr>
          <p:spPr>
            <a:xfrm>
              <a:off x="2922563" y="4299725"/>
              <a:ext cx="145975" cy="9450"/>
            </a:xfrm>
            <a:custGeom>
              <a:avLst/>
              <a:gdLst/>
              <a:ahLst/>
              <a:cxnLst/>
              <a:rect l="l" t="t" r="r" b="b"/>
              <a:pathLst>
                <a:path w="5839" h="378" extrusionOk="0">
                  <a:moveTo>
                    <a:pt x="1" y="1"/>
                  </a:moveTo>
                  <a:lnTo>
                    <a:pt x="1" y="378"/>
                  </a:lnTo>
                  <a:lnTo>
                    <a:pt x="5838" y="378"/>
                  </a:lnTo>
                  <a:lnTo>
                    <a:pt x="5838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64" name="Google Shape;3464;p19"/>
            <p:cNvSpPr/>
            <p:nvPr/>
          </p:nvSpPr>
          <p:spPr>
            <a:xfrm>
              <a:off x="2922563" y="4322750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65" name="Google Shape;3465;p19"/>
            <p:cNvSpPr/>
            <p:nvPr/>
          </p:nvSpPr>
          <p:spPr>
            <a:xfrm>
              <a:off x="2922563" y="4343150"/>
              <a:ext cx="295575" cy="9975"/>
            </a:xfrm>
            <a:custGeom>
              <a:avLst/>
              <a:gdLst/>
              <a:ahLst/>
              <a:cxnLst/>
              <a:rect l="l" t="t" r="r" b="b"/>
              <a:pathLst>
                <a:path w="11823" h="399" extrusionOk="0">
                  <a:moveTo>
                    <a:pt x="1" y="1"/>
                  </a:moveTo>
                  <a:lnTo>
                    <a:pt x="1" y="398"/>
                  </a:lnTo>
                  <a:lnTo>
                    <a:pt x="11823" y="398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66" name="Google Shape;3466;p19"/>
            <p:cNvSpPr/>
            <p:nvPr/>
          </p:nvSpPr>
          <p:spPr>
            <a:xfrm>
              <a:off x="2922563" y="4364075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67" name="Google Shape;3467;p19"/>
            <p:cNvSpPr/>
            <p:nvPr/>
          </p:nvSpPr>
          <p:spPr>
            <a:xfrm>
              <a:off x="2922563" y="4385000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68" name="Google Shape;3468;p19"/>
            <p:cNvSpPr/>
            <p:nvPr/>
          </p:nvSpPr>
          <p:spPr>
            <a:xfrm>
              <a:off x="2922563" y="4405925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69" name="Google Shape;3469;p19"/>
            <p:cNvSpPr/>
            <p:nvPr/>
          </p:nvSpPr>
          <p:spPr>
            <a:xfrm>
              <a:off x="2922563" y="4426850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70" name="Google Shape;3470;p19"/>
            <p:cNvSpPr/>
            <p:nvPr/>
          </p:nvSpPr>
          <p:spPr>
            <a:xfrm>
              <a:off x="2922563" y="4447775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71" name="Google Shape;3471;p19"/>
            <p:cNvSpPr/>
            <p:nvPr/>
          </p:nvSpPr>
          <p:spPr>
            <a:xfrm>
              <a:off x="2922563" y="4468700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72" name="Google Shape;3472;p19"/>
            <p:cNvSpPr/>
            <p:nvPr/>
          </p:nvSpPr>
          <p:spPr>
            <a:xfrm>
              <a:off x="2922563" y="4489625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73" name="Google Shape;3473;p19"/>
            <p:cNvSpPr/>
            <p:nvPr/>
          </p:nvSpPr>
          <p:spPr>
            <a:xfrm>
              <a:off x="2922563" y="4510025"/>
              <a:ext cx="295575" cy="9950"/>
            </a:xfrm>
            <a:custGeom>
              <a:avLst/>
              <a:gdLst/>
              <a:ahLst/>
              <a:cxnLst/>
              <a:rect l="l" t="t" r="r" b="b"/>
              <a:pathLst>
                <a:path w="11823" h="398" extrusionOk="0">
                  <a:moveTo>
                    <a:pt x="1" y="0"/>
                  </a:moveTo>
                  <a:lnTo>
                    <a:pt x="1" y="398"/>
                  </a:lnTo>
                  <a:lnTo>
                    <a:pt x="11823" y="398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74" name="Google Shape;3474;p19"/>
            <p:cNvSpPr/>
            <p:nvPr/>
          </p:nvSpPr>
          <p:spPr>
            <a:xfrm>
              <a:off x="2922563" y="4530950"/>
              <a:ext cx="295575" cy="9950"/>
            </a:xfrm>
            <a:custGeom>
              <a:avLst/>
              <a:gdLst/>
              <a:ahLst/>
              <a:cxnLst/>
              <a:rect l="l" t="t" r="r" b="b"/>
              <a:pathLst>
                <a:path w="11823" h="398" extrusionOk="0">
                  <a:moveTo>
                    <a:pt x="1" y="0"/>
                  </a:moveTo>
                  <a:lnTo>
                    <a:pt x="1" y="398"/>
                  </a:lnTo>
                  <a:lnTo>
                    <a:pt x="11823" y="398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75" name="Google Shape;3475;p19"/>
            <p:cNvSpPr/>
            <p:nvPr/>
          </p:nvSpPr>
          <p:spPr>
            <a:xfrm>
              <a:off x="2922563" y="4551875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76" name="Google Shape;3476;p19"/>
            <p:cNvSpPr/>
            <p:nvPr/>
          </p:nvSpPr>
          <p:spPr>
            <a:xfrm>
              <a:off x="2922563" y="4572800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77" name="Google Shape;3477;p19"/>
            <p:cNvSpPr/>
            <p:nvPr/>
          </p:nvSpPr>
          <p:spPr>
            <a:xfrm>
              <a:off x="2922563" y="4593725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78" name="Google Shape;3478;p19"/>
            <p:cNvSpPr/>
            <p:nvPr/>
          </p:nvSpPr>
          <p:spPr>
            <a:xfrm>
              <a:off x="2922563" y="4614650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79" name="Google Shape;3479;p19"/>
            <p:cNvSpPr/>
            <p:nvPr/>
          </p:nvSpPr>
          <p:spPr>
            <a:xfrm>
              <a:off x="2922563" y="4635550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8"/>
                  </a:lnTo>
                  <a:lnTo>
                    <a:pt x="11823" y="378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80" name="Google Shape;3480;p19"/>
            <p:cNvSpPr/>
            <p:nvPr/>
          </p:nvSpPr>
          <p:spPr>
            <a:xfrm>
              <a:off x="2922563" y="4656475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8"/>
                  </a:lnTo>
                  <a:lnTo>
                    <a:pt x="11823" y="378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81" name="Google Shape;3481;p19"/>
            <p:cNvSpPr/>
            <p:nvPr/>
          </p:nvSpPr>
          <p:spPr>
            <a:xfrm>
              <a:off x="3258388" y="4337850"/>
              <a:ext cx="57575" cy="66600"/>
            </a:xfrm>
            <a:custGeom>
              <a:avLst/>
              <a:gdLst/>
              <a:ahLst/>
              <a:cxnLst/>
              <a:rect l="l" t="t" r="r" b="b"/>
              <a:pathLst>
                <a:path w="2303" h="2664" extrusionOk="0">
                  <a:moveTo>
                    <a:pt x="1087" y="0"/>
                  </a:moveTo>
                  <a:cubicBezTo>
                    <a:pt x="967" y="0"/>
                    <a:pt x="858" y="67"/>
                    <a:pt x="796" y="192"/>
                  </a:cubicBezTo>
                  <a:lnTo>
                    <a:pt x="63" y="1845"/>
                  </a:lnTo>
                  <a:cubicBezTo>
                    <a:pt x="1" y="1991"/>
                    <a:pt x="63" y="2179"/>
                    <a:pt x="210" y="2242"/>
                  </a:cubicBezTo>
                  <a:lnTo>
                    <a:pt x="1089" y="2640"/>
                  </a:lnTo>
                  <a:cubicBezTo>
                    <a:pt x="1126" y="2656"/>
                    <a:pt x="1166" y="2664"/>
                    <a:pt x="1206" y="2664"/>
                  </a:cubicBezTo>
                  <a:cubicBezTo>
                    <a:pt x="1323" y="2664"/>
                    <a:pt x="1440" y="2597"/>
                    <a:pt x="1486" y="2472"/>
                  </a:cubicBezTo>
                  <a:lnTo>
                    <a:pt x="2219" y="819"/>
                  </a:lnTo>
                  <a:cubicBezTo>
                    <a:pt x="2302" y="673"/>
                    <a:pt x="2219" y="485"/>
                    <a:pt x="2072" y="422"/>
                  </a:cubicBezTo>
                  <a:lnTo>
                    <a:pt x="1214" y="24"/>
                  </a:lnTo>
                  <a:cubicBezTo>
                    <a:pt x="1172" y="8"/>
                    <a:pt x="1129" y="0"/>
                    <a:pt x="108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82" name="Google Shape;3482;p19"/>
            <p:cNvSpPr/>
            <p:nvPr/>
          </p:nvSpPr>
          <p:spPr>
            <a:xfrm>
              <a:off x="3260488" y="4357800"/>
              <a:ext cx="46575" cy="40300"/>
            </a:xfrm>
            <a:custGeom>
              <a:avLst/>
              <a:gdLst/>
              <a:ahLst/>
              <a:cxnLst/>
              <a:rect l="l" t="t" r="r" b="b"/>
              <a:pathLst>
                <a:path w="1863" h="1612" extrusionOk="0">
                  <a:moveTo>
                    <a:pt x="440" y="1"/>
                  </a:moveTo>
                  <a:lnTo>
                    <a:pt x="0" y="984"/>
                  </a:lnTo>
                  <a:lnTo>
                    <a:pt x="1444" y="1612"/>
                  </a:lnTo>
                  <a:lnTo>
                    <a:pt x="1863" y="649"/>
                  </a:lnTo>
                  <a:lnTo>
                    <a:pt x="440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83" name="Google Shape;3483;p19"/>
            <p:cNvSpPr/>
            <p:nvPr/>
          </p:nvSpPr>
          <p:spPr>
            <a:xfrm>
              <a:off x="3099363" y="4382900"/>
              <a:ext cx="172650" cy="366200"/>
            </a:xfrm>
            <a:custGeom>
              <a:avLst/>
              <a:gdLst/>
              <a:ahLst/>
              <a:cxnLst/>
              <a:rect l="l" t="t" r="r" b="b"/>
              <a:pathLst>
                <a:path w="6906" h="14648" extrusionOk="0">
                  <a:moveTo>
                    <a:pt x="6424" y="1"/>
                  </a:moveTo>
                  <a:lnTo>
                    <a:pt x="1" y="14438"/>
                  </a:lnTo>
                  <a:lnTo>
                    <a:pt x="461" y="14647"/>
                  </a:lnTo>
                  <a:lnTo>
                    <a:pt x="6906" y="210"/>
                  </a:lnTo>
                  <a:lnTo>
                    <a:pt x="6424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84" name="Google Shape;3484;p19"/>
            <p:cNvSpPr/>
            <p:nvPr/>
          </p:nvSpPr>
          <p:spPr>
            <a:xfrm>
              <a:off x="3110888" y="4387625"/>
              <a:ext cx="173150" cy="366175"/>
            </a:xfrm>
            <a:custGeom>
              <a:avLst/>
              <a:gdLst/>
              <a:ahLst/>
              <a:cxnLst/>
              <a:rect l="l" t="t" r="r" b="b"/>
              <a:pathLst>
                <a:path w="6926" h="14647" extrusionOk="0">
                  <a:moveTo>
                    <a:pt x="6445" y="0"/>
                  </a:moveTo>
                  <a:lnTo>
                    <a:pt x="0" y="14437"/>
                  </a:lnTo>
                  <a:lnTo>
                    <a:pt x="482" y="14647"/>
                  </a:lnTo>
                  <a:lnTo>
                    <a:pt x="6926" y="209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85" name="Google Shape;3485;p19"/>
            <p:cNvSpPr/>
            <p:nvPr/>
          </p:nvSpPr>
          <p:spPr>
            <a:xfrm>
              <a:off x="3122913" y="4393375"/>
              <a:ext cx="173175" cy="366175"/>
            </a:xfrm>
            <a:custGeom>
              <a:avLst/>
              <a:gdLst/>
              <a:ahLst/>
              <a:cxnLst/>
              <a:rect l="l" t="t" r="r" b="b"/>
              <a:pathLst>
                <a:path w="6927" h="14647" extrusionOk="0">
                  <a:moveTo>
                    <a:pt x="6445" y="0"/>
                  </a:moveTo>
                  <a:lnTo>
                    <a:pt x="1" y="14417"/>
                  </a:lnTo>
                  <a:lnTo>
                    <a:pt x="482" y="14647"/>
                  </a:lnTo>
                  <a:lnTo>
                    <a:pt x="6926" y="210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86" name="Google Shape;3486;p19"/>
            <p:cNvSpPr/>
            <p:nvPr/>
          </p:nvSpPr>
          <p:spPr>
            <a:xfrm>
              <a:off x="3256313" y="4379575"/>
              <a:ext cx="43425" cy="22375"/>
            </a:xfrm>
            <a:custGeom>
              <a:avLst/>
              <a:gdLst/>
              <a:ahLst/>
              <a:cxnLst/>
              <a:rect l="l" t="t" r="r" b="b"/>
              <a:pathLst>
                <a:path w="1737" h="895" extrusionOk="0">
                  <a:moveTo>
                    <a:pt x="142" y="0"/>
                  </a:moveTo>
                  <a:cubicBezTo>
                    <a:pt x="97" y="0"/>
                    <a:pt x="58" y="24"/>
                    <a:pt x="42" y="71"/>
                  </a:cubicBezTo>
                  <a:cubicBezTo>
                    <a:pt x="0" y="134"/>
                    <a:pt x="42" y="218"/>
                    <a:pt x="105" y="238"/>
                  </a:cubicBezTo>
                  <a:lnTo>
                    <a:pt x="1548" y="887"/>
                  </a:lnTo>
                  <a:cubicBezTo>
                    <a:pt x="1564" y="892"/>
                    <a:pt x="1580" y="895"/>
                    <a:pt x="1595" y="895"/>
                  </a:cubicBezTo>
                  <a:cubicBezTo>
                    <a:pt x="1641" y="895"/>
                    <a:pt x="1684" y="871"/>
                    <a:pt x="1716" y="824"/>
                  </a:cubicBezTo>
                  <a:cubicBezTo>
                    <a:pt x="1737" y="762"/>
                    <a:pt x="1716" y="699"/>
                    <a:pt x="1653" y="657"/>
                  </a:cubicBezTo>
                  <a:lnTo>
                    <a:pt x="188" y="8"/>
                  </a:lnTo>
                  <a:cubicBezTo>
                    <a:pt x="173" y="3"/>
                    <a:pt x="157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87" name="Google Shape;3487;p19"/>
            <p:cNvSpPr/>
            <p:nvPr/>
          </p:nvSpPr>
          <p:spPr>
            <a:xfrm>
              <a:off x="3267813" y="4354475"/>
              <a:ext cx="42925" cy="22600"/>
            </a:xfrm>
            <a:custGeom>
              <a:avLst/>
              <a:gdLst/>
              <a:ahLst/>
              <a:cxnLst/>
              <a:rect l="l" t="t" r="r" b="b"/>
              <a:pathLst>
                <a:path w="1717" h="904" extrusionOk="0">
                  <a:moveTo>
                    <a:pt x="142" y="0"/>
                  </a:moveTo>
                  <a:cubicBezTo>
                    <a:pt x="90" y="0"/>
                    <a:pt x="37" y="28"/>
                    <a:pt x="21" y="92"/>
                  </a:cubicBezTo>
                  <a:cubicBezTo>
                    <a:pt x="0" y="154"/>
                    <a:pt x="21" y="217"/>
                    <a:pt x="84" y="238"/>
                  </a:cubicBezTo>
                  <a:lnTo>
                    <a:pt x="1528" y="887"/>
                  </a:lnTo>
                  <a:cubicBezTo>
                    <a:pt x="1545" y="898"/>
                    <a:pt x="1564" y="904"/>
                    <a:pt x="1583" y="904"/>
                  </a:cubicBezTo>
                  <a:cubicBezTo>
                    <a:pt x="1632" y="904"/>
                    <a:pt x="1680" y="869"/>
                    <a:pt x="1695" y="824"/>
                  </a:cubicBezTo>
                  <a:cubicBezTo>
                    <a:pt x="1716" y="761"/>
                    <a:pt x="1695" y="698"/>
                    <a:pt x="1632" y="657"/>
                  </a:cubicBezTo>
                  <a:lnTo>
                    <a:pt x="189" y="8"/>
                  </a:lnTo>
                  <a:cubicBezTo>
                    <a:pt x="174" y="3"/>
                    <a:pt x="158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88" name="Google Shape;3488;p19"/>
            <p:cNvSpPr/>
            <p:nvPr/>
          </p:nvSpPr>
          <p:spPr>
            <a:xfrm>
              <a:off x="3098338" y="4743325"/>
              <a:ext cx="36625" cy="50225"/>
            </a:xfrm>
            <a:custGeom>
              <a:avLst/>
              <a:gdLst/>
              <a:ahLst/>
              <a:cxnLst/>
              <a:rect l="l" t="t" r="r" b="b"/>
              <a:pathLst>
                <a:path w="1465" h="2009" extrusionOk="0">
                  <a:moveTo>
                    <a:pt x="21" y="0"/>
                  </a:moveTo>
                  <a:lnTo>
                    <a:pt x="0" y="2009"/>
                  </a:lnTo>
                  <a:lnTo>
                    <a:pt x="1465" y="649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EBD3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89" name="Google Shape;3489;p19"/>
            <p:cNvSpPr/>
            <p:nvPr/>
          </p:nvSpPr>
          <p:spPr>
            <a:xfrm>
              <a:off x="3289263" y="4343150"/>
              <a:ext cx="26700" cy="27750"/>
            </a:xfrm>
            <a:custGeom>
              <a:avLst/>
              <a:gdLst/>
              <a:ahLst/>
              <a:cxnLst/>
              <a:rect l="l" t="t" r="r" b="b"/>
              <a:pathLst>
                <a:path w="1068" h="1110" extrusionOk="0">
                  <a:moveTo>
                    <a:pt x="356" y="1"/>
                  </a:moveTo>
                  <a:lnTo>
                    <a:pt x="0" y="775"/>
                  </a:lnTo>
                  <a:lnTo>
                    <a:pt x="774" y="1110"/>
                  </a:lnTo>
                  <a:lnTo>
                    <a:pt x="984" y="607"/>
                  </a:lnTo>
                  <a:cubicBezTo>
                    <a:pt x="1067" y="461"/>
                    <a:pt x="984" y="273"/>
                    <a:pt x="837" y="210"/>
                  </a:cubicBezTo>
                  <a:lnTo>
                    <a:pt x="35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90" name="Google Shape;3490;p19"/>
            <p:cNvSpPr/>
            <p:nvPr/>
          </p:nvSpPr>
          <p:spPr>
            <a:xfrm>
              <a:off x="3278263" y="4368250"/>
              <a:ext cx="27750" cy="27750"/>
            </a:xfrm>
            <a:custGeom>
              <a:avLst/>
              <a:gdLst/>
              <a:ahLst/>
              <a:cxnLst/>
              <a:rect l="l" t="t" r="r" b="b"/>
              <a:pathLst>
                <a:path w="1110" h="1110" extrusionOk="0">
                  <a:moveTo>
                    <a:pt x="336" y="1"/>
                  </a:moveTo>
                  <a:lnTo>
                    <a:pt x="1" y="775"/>
                  </a:lnTo>
                  <a:lnTo>
                    <a:pt x="775" y="1110"/>
                  </a:lnTo>
                  <a:lnTo>
                    <a:pt x="1110" y="336"/>
                  </a:lnTo>
                  <a:lnTo>
                    <a:pt x="336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91" name="Google Shape;3491;p19"/>
            <p:cNvSpPr/>
            <p:nvPr/>
          </p:nvSpPr>
          <p:spPr>
            <a:xfrm>
              <a:off x="3116113" y="4393375"/>
              <a:ext cx="166900" cy="360950"/>
            </a:xfrm>
            <a:custGeom>
              <a:avLst/>
              <a:gdLst/>
              <a:ahLst/>
              <a:cxnLst/>
              <a:rect l="l" t="t" r="r" b="b"/>
              <a:pathLst>
                <a:path w="6676" h="14438" extrusionOk="0">
                  <a:moveTo>
                    <a:pt x="6382" y="0"/>
                  </a:moveTo>
                  <a:lnTo>
                    <a:pt x="6299" y="189"/>
                  </a:lnTo>
                  <a:lnTo>
                    <a:pt x="0" y="14312"/>
                  </a:lnTo>
                  <a:lnTo>
                    <a:pt x="273" y="14438"/>
                  </a:lnTo>
                  <a:lnTo>
                    <a:pt x="6675" y="126"/>
                  </a:lnTo>
                  <a:lnTo>
                    <a:pt x="6382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92" name="Google Shape;3492;p19"/>
            <p:cNvSpPr/>
            <p:nvPr/>
          </p:nvSpPr>
          <p:spPr>
            <a:xfrm>
              <a:off x="3122913" y="4396500"/>
              <a:ext cx="171600" cy="363050"/>
            </a:xfrm>
            <a:custGeom>
              <a:avLst/>
              <a:gdLst/>
              <a:ahLst/>
              <a:cxnLst/>
              <a:rect l="l" t="t" r="r" b="b"/>
              <a:pathLst>
                <a:path w="6864" h="14522" extrusionOk="0">
                  <a:moveTo>
                    <a:pt x="6403" y="1"/>
                  </a:moveTo>
                  <a:lnTo>
                    <a:pt x="1" y="14313"/>
                  </a:lnTo>
                  <a:lnTo>
                    <a:pt x="482" y="14522"/>
                  </a:lnTo>
                  <a:lnTo>
                    <a:pt x="6863" y="210"/>
                  </a:lnTo>
                  <a:lnTo>
                    <a:pt x="6403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93" name="Google Shape;3493;p19"/>
            <p:cNvSpPr/>
            <p:nvPr/>
          </p:nvSpPr>
          <p:spPr>
            <a:xfrm>
              <a:off x="3275663" y="4387625"/>
              <a:ext cx="24700" cy="14400"/>
            </a:xfrm>
            <a:custGeom>
              <a:avLst/>
              <a:gdLst/>
              <a:ahLst/>
              <a:cxnLst/>
              <a:rect l="l" t="t" r="r" b="b"/>
              <a:pathLst>
                <a:path w="988" h="576" extrusionOk="0">
                  <a:moveTo>
                    <a:pt x="105" y="0"/>
                  </a:moveTo>
                  <a:lnTo>
                    <a:pt x="63" y="84"/>
                  </a:lnTo>
                  <a:lnTo>
                    <a:pt x="63" y="105"/>
                  </a:lnTo>
                  <a:lnTo>
                    <a:pt x="0" y="230"/>
                  </a:lnTo>
                  <a:lnTo>
                    <a:pt x="293" y="356"/>
                  </a:lnTo>
                  <a:lnTo>
                    <a:pt x="753" y="565"/>
                  </a:lnTo>
                  <a:cubicBezTo>
                    <a:pt x="773" y="573"/>
                    <a:pt x="792" y="576"/>
                    <a:pt x="809" y="576"/>
                  </a:cubicBezTo>
                  <a:cubicBezTo>
                    <a:pt x="937" y="576"/>
                    <a:pt x="987" y="390"/>
                    <a:pt x="858" y="335"/>
                  </a:cubicBezTo>
                  <a:lnTo>
                    <a:pt x="879" y="335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94" name="Google Shape;3494;p19"/>
            <p:cNvSpPr/>
            <p:nvPr/>
          </p:nvSpPr>
          <p:spPr>
            <a:xfrm>
              <a:off x="3287163" y="4362500"/>
              <a:ext cx="23575" cy="14575"/>
            </a:xfrm>
            <a:custGeom>
              <a:avLst/>
              <a:gdLst/>
              <a:ahLst/>
              <a:cxnLst/>
              <a:rect l="l" t="t" r="r" b="b"/>
              <a:pathLst>
                <a:path w="943" h="583" extrusionOk="0">
                  <a:moveTo>
                    <a:pt x="105" y="1"/>
                  </a:moveTo>
                  <a:lnTo>
                    <a:pt x="42" y="126"/>
                  </a:lnTo>
                  <a:lnTo>
                    <a:pt x="1" y="231"/>
                  </a:lnTo>
                  <a:lnTo>
                    <a:pt x="754" y="566"/>
                  </a:lnTo>
                  <a:cubicBezTo>
                    <a:pt x="771" y="577"/>
                    <a:pt x="790" y="583"/>
                    <a:pt x="809" y="583"/>
                  </a:cubicBezTo>
                  <a:cubicBezTo>
                    <a:pt x="858" y="583"/>
                    <a:pt x="906" y="548"/>
                    <a:pt x="921" y="503"/>
                  </a:cubicBezTo>
                  <a:cubicBezTo>
                    <a:pt x="942" y="440"/>
                    <a:pt x="921" y="377"/>
                    <a:pt x="858" y="336"/>
                  </a:cubicBezTo>
                  <a:lnTo>
                    <a:pt x="105" y="1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95" name="Google Shape;3495;p19"/>
            <p:cNvSpPr/>
            <p:nvPr/>
          </p:nvSpPr>
          <p:spPr>
            <a:xfrm>
              <a:off x="3098338" y="4751175"/>
              <a:ext cx="36625" cy="42375"/>
            </a:xfrm>
            <a:custGeom>
              <a:avLst/>
              <a:gdLst/>
              <a:ahLst/>
              <a:cxnLst/>
              <a:rect l="l" t="t" r="r" b="b"/>
              <a:pathLst>
                <a:path w="1465" h="1695" extrusionOk="0">
                  <a:moveTo>
                    <a:pt x="711" y="0"/>
                  </a:moveTo>
                  <a:lnTo>
                    <a:pt x="0" y="1590"/>
                  </a:lnTo>
                  <a:lnTo>
                    <a:pt x="0" y="1695"/>
                  </a:lnTo>
                  <a:lnTo>
                    <a:pt x="1465" y="335"/>
                  </a:lnTo>
                  <a:lnTo>
                    <a:pt x="984" y="126"/>
                  </a:lnTo>
                  <a:lnTo>
                    <a:pt x="711" y="0"/>
                  </a:lnTo>
                  <a:close/>
                </a:path>
              </a:pathLst>
            </a:custGeom>
            <a:solidFill>
              <a:srgbClr val="EBD3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96" name="Google Shape;3496;p19"/>
            <p:cNvSpPr/>
            <p:nvPr/>
          </p:nvSpPr>
          <p:spPr>
            <a:xfrm>
              <a:off x="3098338" y="4781500"/>
              <a:ext cx="8375" cy="12050"/>
            </a:xfrm>
            <a:custGeom>
              <a:avLst/>
              <a:gdLst/>
              <a:ahLst/>
              <a:cxnLst/>
              <a:rect l="l" t="t" r="r" b="b"/>
              <a:pathLst>
                <a:path w="335" h="482" extrusionOk="0">
                  <a:moveTo>
                    <a:pt x="0" y="1"/>
                  </a:moveTo>
                  <a:lnTo>
                    <a:pt x="0" y="482"/>
                  </a:lnTo>
                  <a:lnTo>
                    <a:pt x="335" y="147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3497" name="Google Shape;3497;p19"/>
          <p:cNvGrpSpPr/>
          <p:nvPr/>
        </p:nvGrpSpPr>
        <p:grpSpPr>
          <a:xfrm rot="1287174">
            <a:off x="10036712" y="405851"/>
            <a:ext cx="1286224" cy="1175403"/>
            <a:chOff x="1427588" y="2103288"/>
            <a:chExt cx="747013" cy="682650"/>
          </a:xfrm>
        </p:grpSpPr>
        <p:grpSp>
          <p:nvGrpSpPr>
            <p:cNvPr id="3498" name="Google Shape;3498;p19"/>
            <p:cNvGrpSpPr/>
            <p:nvPr/>
          </p:nvGrpSpPr>
          <p:grpSpPr>
            <a:xfrm>
              <a:off x="1427600" y="2103288"/>
              <a:ext cx="747000" cy="682650"/>
              <a:chOff x="1427600" y="2103288"/>
              <a:chExt cx="747000" cy="682650"/>
            </a:xfrm>
          </p:grpSpPr>
          <p:sp>
            <p:nvSpPr>
              <p:cNvPr id="3499" name="Google Shape;3499;p19"/>
              <p:cNvSpPr/>
              <p:nvPr/>
            </p:nvSpPr>
            <p:spPr>
              <a:xfrm>
                <a:off x="1531175" y="2688613"/>
                <a:ext cx="92600" cy="97325"/>
              </a:xfrm>
              <a:custGeom>
                <a:avLst/>
                <a:gdLst/>
                <a:ahLst/>
                <a:cxnLst/>
                <a:rect l="l" t="t" r="r" b="b"/>
                <a:pathLst>
                  <a:path w="3704" h="3893" extrusionOk="0">
                    <a:moveTo>
                      <a:pt x="440" y="1"/>
                    </a:moveTo>
                    <a:cubicBezTo>
                      <a:pt x="189" y="1"/>
                      <a:pt x="0" y="210"/>
                      <a:pt x="0" y="440"/>
                    </a:cubicBezTo>
                    <a:lnTo>
                      <a:pt x="0" y="3432"/>
                    </a:lnTo>
                    <a:cubicBezTo>
                      <a:pt x="0" y="3683"/>
                      <a:pt x="189" y="3892"/>
                      <a:pt x="440" y="3892"/>
                    </a:cubicBezTo>
                    <a:lnTo>
                      <a:pt x="3243" y="3892"/>
                    </a:lnTo>
                    <a:cubicBezTo>
                      <a:pt x="3495" y="3892"/>
                      <a:pt x="3704" y="3683"/>
                      <a:pt x="3704" y="3432"/>
                    </a:cubicBezTo>
                    <a:lnTo>
                      <a:pt x="3704" y="440"/>
                    </a:lnTo>
                    <a:cubicBezTo>
                      <a:pt x="3704" y="210"/>
                      <a:pt x="3495" y="1"/>
                      <a:pt x="3243" y="1"/>
                    </a:cubicBezTo>
                    <a:close/>
                  </a:path>
                </a:pathLst>
              </a:custGeom>
              <a:solidFill>
                <a:srgbClr val="333333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500" name="Google Shape;3500;p19"/>
              <p:cNvSpPr/>
              <p:nvPr/>
            </p:nvSpPr>
            <p:spPr>
              <a:xfrm>
                <a:off x="1973175" y="2688613"/>
                <a:ext cx="93150" cy="97325"/>
              </a:xfrm>
              <a:custGeom>
                <a:avLst/>
                <a:gdLst/>
                <a:ahLst/>
                <a:cxnLst/>
                <a:rect l="l" t="t" r="r" b="b"/>
                <a:pathLst>
                  <a:path w="3726" h="3893" extrusionOk="0">
                    <a:moveTo>
                      <a:pt x="461" y="1"/>
                    </a:moveTo>
                    <a:cubicBezTo>
                      <a:pt x="210" y="1"/>
                      <a:pt x="1" y="210"/>
                      <a:pt x="1" y="440"/>
                    </a:cubicBezTo>
                    <a:lnTo>
                      <a:pt x="1" y="3432"/>
                    </a:lnTo>
                    <a:cubicBezTo>
                      <a:pt x="1" y="3683"/>
                      <a:pt x="210" y="3892"/>
                      <a:pt x="461" y="3892"/>
                    </a:cubicBezTo>
                    <a:lnTo>
                      <a:pt x="3265" y="3892"/>
                    </a:lnTo>
                    <a:cubicBezTo>
                      <a:pt x="3516" y="3892"/>
                      <a:pt x="3725" y="3683"/>
                      <a:pt x="3725" y="3432"/>
                    </a:cubicBezTo>
                    <a:lnTo>
                      <a:pt x="3725" y="440"/>
                    </a:lnTo>
                    <a:cubicBezTo>
                      <a:pt x="3725" y="210"/>
                      <a:pt x="3516" y="1"/>
                      <a:pt x="3265" y="1"/>
                    </a:cubicBezTo>
                    <a:close/>
                  </a:path>
                </a:pathLst>
              </a:custGeom>
              <a:solidFill>
                <a:srgbClr val="333333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501" name="Google Shape;3501;p19"/>
              <p:cNvSpPr/>
              <p:nvPr/>
            </p:nvSpPr>
            <p:spPr>
              <a:xfrm>
                <a:off x="1446950" y="2281138"/>
                <a:ext cx="708300" cy="16750"/>
              </a:xfrm>
              <a:custGeom>
                <a:avLst/>
                <a:gdLst/>
                <a:ahLst/>
                <a:cxnLst/>
                <a:rect l="l" t="t" r="r" b="b"/>
                <a:pathLst>
                  <a:path w="28332" h="670" extrusionOk="0">
                    <a:moveTo>
                      <a:pt x="1" y="0"/>
                    </a:moveTo>
                    <a:lnTo>
                      <a:pt x="1" y="670"/>
                    </a:lnTo>
                    <a:lnTo>
                      <a:pt x="28331" y="670"/>
                    </a:lnTo>
                    <a:lnTo>
                      <a:pt x="28331" y="0"/>
                    </a:lnTo>
                    <a:close/>
                  </a:path>
                </a:pathLst>
              </a:custGeom>
              <a:solidFill>
                <a:srgbClr val="808080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502" name="Google Shape;3502;p19"/>
              <p:cNvSpPr/>
              <p:nvPr/>
            </p:nvSpPr>
            <p:spPr>
              <a:xfrm>
                <a:off x="1482000" y="2103288"/>
                <a:ext cx="638725" cy="618600"/>
              </a:xfrm>
              <a:custGeom>
                <a:avLst/>
                <a:gdLst/>
                <a:ahLst/>
                <a:cxnLst/>
                <a:rect l="l" t="t" r="r" b="b"/>
                <a:pathLst>
                  <a:path w="25549" h="24744" extrusionOk="0">
                    <a:moveTo>
                      <a:pt x="8119" y="0"/>
                    </a:moveTo>
                    <a:cubicBezTo>
                      <a:pt x="3641" y="0"/>
                      <a:pt x="0" y="1339"/>
                      <a:pt x="0" y="5838"/>
                    </a:cubicBezTo>
                    <a:lnTo>
                      <a:pt x="0" y="22095"/>
                    </a:lnTo>
                    <a:cubicBezTo>
                      <a:pt x="0" y="24178"/>
                      <a:pt x="788" y="24735"/>
                      <a:pt x="2082" y="24735"/>
                    </a:cubicBezTo>
                    <a:cubicBezTo>
                      <a:pt x="3569" y="24735"/>
                      <a:pt x="5724" y="23999"/>
                      <a:pt x="8119" y="23999"/>
                    </a:cubicBezTo>
                    <a:lnTo>
                      <a:pt x="17409" y="23999"/>
                    </a:lnTo>
                    <a:cubicBezTo>
                      <a:pt x="19807" y="23999"/>
                      <a:pt x="21972" y="24744"/>
                      <a:pt x="23464" y="24744"/>
                    </a:cubicBezTo>
                    <a:cubicBezTo>
                      <a:pt x="24759" y="24744"/>
                      <a:pt x="25548" y="24184"/>
                      <a:pt x="25548" y="22095"/>
                    </a:cubicBezTo>
                    <a:lnTo>
                      <a:pt x="25548" y="5838"/>
                    </a:lnTo>
                    <a:cubicBezTo>
                      <a:pt x="25548" y="1339"/>
                      <a:pt x="21887" y="0"/>
                      <a:pt x="17409" y="0"/>
                    </a:cubicBezTo>
                    <a:close/>
                  </a:path>
                </a:pathLst>
              </a:custGeom>
              <a:solidFill>
                <a:srgbClr val="FBED21"/>
              </a:solidFill>
              <a:ln w="76200" cap="flat" cmpd="sng">
                <a:solidFill>
                  <a:schemeClr val="lt1"/>
                </a:solidFill>
                <a:prstDash val="solid"/>
                <a:miter lim="20923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503" name="Google Shape;3503;p19"/>
              <p:cNvSpPr/>
              <p:nvPr/>
            </p:nvSpPr>
            <p:spPr>
              <a:xfrm>
                <a:off x="1529075" y="2235613"/>
                <a:ext cx="266275" cy="171075"/>
              </a:xfrm>
              <a:custGeom>
                <a:avLst/>
                <a:gdLst/>
                <a:ahLst/>
                <a:cxnLst/>
                <a:rect l="l" t="t" r="r" b="b"/>
                <a:pathLst>
                  <a:path w="10651" h="6843" extrusionOk="0">
                    <a:moveTo>
                      <a:pt x="1" y="1"/>
                    </a:moveTo>
                    <a:lnTo>
                      <a:pt x="1" y="6843"/>
                    </a:lnTo>
                    <a:lnTo>
                      <a:pt x="10651" y="6843"/>
                    </a:lnTo>
                    <a:lnTo>
                      <a:pt x="10651" y="1"/>
                    </a:lnTo>
                    <a:close/>
                  </a:path>
                </a:pathLst>
              </a:custGeom>
              <a:solidFill>
                <a:srgbClr val="E5E5E5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504" name="Google Shape;3504;p19"/>
              <p:cNvSpPr/>
              <p:nvPr/>
            </p:nvSpPr>
            <p:spPr>
              <a:xfrm>
                <a:off x="1523325" y="2229863"/>
                <a:ext cx="277775" cy="182575"/>
              </a:xfrm>
              <a:custGeom>
                <a:avLst/>
                <a:gdLst/>
                <a:ahLst/>
                <a:cxnLst/>
                <a:rect l="l" t="t" r="r" b="b"/>
                <a:pathLst>
                  <a:path w="11111" h="7303" extrusionOk="0">
                    <a:moveTo>
                      <a:pt x="10651" y="461"/>
                    </a:moveTo>
                    <a:lnTo>
                      <a:pt x="10651" y="6843"/>
                    </a:lnTo>
                    <a:lnTo>
                      <a:pt x="461" y="6843"/>
                    </a:lnTo>
                    <a:lnTo>
                      <a:pt x="461" y="461"/>
                    </a:lnTo>
                    <a:close/>
                    <a:moveTo>
                      <a:pt x="0" y="1"/>
                    </a:moveTo>
                    <a:lnTo>
                      <a:pt x="0" y="7303"/>
                    </a:lnTo>
                    <a:lnTo>
                      <a:pt x="11111" y="7303"/>
                    </a:lnTo>
                    <a:lnTo>
                      <a:pt x="11111" y="1"/>
                    </a:lnTo>
                    <a:close/>
                  </a:path>
                </a:pathLst>
              </a:custGeom>
              <a:solidFill>
                <a:srgbClr val="808080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505" name="Google Shape;3505;p19"/>
              <p:cNvSpPr/>
              <p:nvPr/>
            </p:nvSpPr>
            <p:spPr>
              <a:xfrm>
                <a:off x="1806850" y="2235613"/>
                <a:ext cx="266275" cy="171075"/>
              </a:xfrm>
              <a:custGeom>
                <a:avLst/>
                <a:gdLst/>
                <a:ahLst/>
                <a:cxnLst/>
                <a:rect l="l" t="t" r="r" b="b"/>
                <a:pathLst>
                  <a:path w="10651" h="6843" extrusionOk="0">
                    <a:moveTo>
                      <a:pt x="0" y="1"/>
                    </a:moveTo>
                    <a:lnTo>
                      <a:pt x="0" y="6843"/>
                    </a:lnTo>
                    <a:lnTo>
                      <a:pt x="10650" y="6843"/>
                    </a:lnTo>
                    <a:lnTo>
                      <a:pt x="10650" y="1"/>
                    </a:lnTo>
                    <a:close/>
                  </a:path>
                </a:pathLst>
              </a:custGeom>
              <a:solidFill>
                <a:srgbClr val="E5E5E5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506" name="Google Shape;3506;p19"/>
              <p:cNvSpPr/>
              <p:nvPr/>
            </p:nvSpPr>
            <p:spPr>
              <a:xfrm>
                <a:off x="1801075" y="2229863"/>
                <a:ext cx="277800" cy="182575"/>
              </a:xfrm>
              <a:custGeom>
                <a:avLst/>
                <a:gdLst/>
                <a:ahLst/>
                <a:cxnLst/>
                <a:rect l="l" t="t" r="r" b="b"/>
                <a:pathLst>
                  <a:path w="11112" h="7303" extrusionOk="0">
                    <a:moveTo>
                      <a:pt x="10651" y="461"/>
                    </a:moveTo>
                    <a:lnTo>
                      <a:pt x="10651" y="6843"/>
                    </a:lnTo>
                    <a:lnTo>
                      <a:pt x="461" y="6843"/>
                    </a:lnTo>
                    <a:lnTo>
                      <a:pt x="461" y="461"/>
                    </a:lnTo>
                    <a:close/>
                    <a:moveTo>
                      <a:pt x="1" y="1"/>
                    </a:moveTo>
                    <a:lnTo>
                      <a:pt x="1" y="7303"/>
                    </a:lnTo>
                    <a:lnTo>
                      <a:pt x="11111" y="7303"/>
                    </a:lnTo>
                    <a:lnTo>
                      <a:pt x="11111" y="1"/>
                    </a:lnTo>
                    <a:close/>
                  </a:path>
                </a:pathLst>
              </a:custGeom>
              <a:solidFill>
                <a:srgbClr val="808080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507" name="Google Shape;3507;p19"/>
              <p:cNvSpPr/>
              <p:nvPr/>
            </p:nvSpPr>
            <p:spPr>
              <a:xfrm>
                <a:off x="1529075" y="2235613"/>
                <a:ext cx="266275" cy="171075"/>
              </a:xfrm>
              <a:custGeom>
                <a:avLst/>
                <a:gdLst/>
                <a:ahLst/>
                <a:cxnLst/>
                <a:rect l="l" t="t" r="r" b="b"/>
                <a:pathLst>
                  <a:path w="10651" h="6843" extrusionOk="0">
                    <a:moveTo>
                      <a:pt x="1" y="1"/>
                    </a:moveTo>
                    <a:lnTo>
                      <a:pt x="1" y="6843"/>
                    </a:lnTo>
                    <a:lnTo>
                      <a:pt x="10651" y="6843"/>
                    </a:lnTo>
                    <a:lnTo>
                      <a:pt x="10651" y="1"/>
                    </a:lnTo>
                    <a:close/>
                  </a:path>
                </a:pathLst>
              </a:custGeom>
              <a:solidFill>
                <a:srgbClr val="085CA0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508" name="Google Shape;3508;p19"/>
              <p:cNvSpPr/>
              <p:nvPr/>
            </p:nvSpPr>
            <p:spPr>
              <a:xfrm>
                <a:off x="1523325" y="2229863"/>
                <a:ext cx="277775" cy="182575"/>
              </a:xfrm>
              <a:custGeom>
                <a:avLst/>
                <a:gdLst/>
                <a:ahLst/>
                <a:cxnLst/>
                <a:rect l="l" t="t" r="r" b="b"/>
                <a:pathLst>
                  <a:path w="11111" h="7303" extrusionOk="0">
                    <a:moveTo>
                      <a:pt x="10651" y="461"/>
                    </a:moveTo>
                    <a:lnTo>
                      <a:pt x="10651" y="6843"/>
                    </a:lnTo>
                    <a:lnTo>
                      <a:pt x="461" y="6843"/>
                    </a:lnTo>
                    <a:lnTo>
                      <a:pt x="461" y="461"/>
                    </a:lnTo>
                    <a:close/>
                    <a:moveTo>
                      <a:pt x="0" y="1"/>
                    </a:moveTo>
                    <a:lnTo>
                      <a:pt x="0" y="7303"/>
                    </a:lnTo>
                    <a:lnTo>
                      <a:pt x="11111" y="7303"/>
                    </a:lnTo>
                    <a:lnTo>
                      <a:pt x="11111" y="1"/>
                    </a:lnTo>
                    <a:close/>
                  </a:path>
                </a:pathLst>
              </a:custGeom>
              <a:solidFill>
                <a:srgbClr val="085CA0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509" name="Google Shape;3509;p19"/>
              <p:cNvSpPr/>
              <p:nvPr/>
            </p:nvSpPr>
            <p:spPr>
              <a:xfrm>
                <a:off x="1806850" y="2235613"/>
                <a:ext cx="266275" cy="171075"/>
              </a:xfrm>
              <a:custGeom>
                <a:avLst/>
                <a:gdLst/>
                <a:ahLst/>
                <a:cxnLst/>
                <a:rect l="l" t="t" r="r" b="b"/>
                <a:pathLst>
                  <a:path w="10651" h="6843" extrusionOk="0">
                    <a:moveTo>
                      <a:pt x="0" y="1"/>
                    </a:moveTo>
                    <a:lnTo>
                      <a:pt x="0" y="6843"/>
                    </a:lnTo>
                    <a:lnTo>
                      <a:pt x="10650" y="6843"/>
                    </a:lnTo>
                    <a:lnTo>
                      <a:pt x="10650" y="1"/>
                    </a:lnTo>
                    <a:close/>
                  </a:path>
                </a:pathLst>
              </a:custGeom>
              <a:solidFill>
                <a:srgbClr val="085CA0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510" name="Google Shape;3510;p19"/>
              <p:cNvSpPr/>
              <p:nvPr/>
            </p:nvSpPr>
            <p:spPr>
              <a:xfrm>
                <a:off x="1801075" y="2229863"/>
                <a:ext cx="277800" cy="182575"/>
              </a:xfrm>
              <a:custGeom>
                <a:avLst/>
                <a:gdLst/>
                <a:ahLst/>
                <a:cxnLst/>
                <a:rect l="l" t="t" r="r" b="b"/>
                <a:pathLst>
                  <a:path w="11112" h="7303" extrusionOk="0">
                    <a:moveTo>
                      <a:pt x="10651" y="461"/>
                    </a:moveTo>
                    <a:lnTo>
                      <a:pt x="10651" y="6843"/>
                    </a:lnTo>
                    <a:lnTo>
                      <a:pt x="461" y="6843"/>
                    </a:lnTo>
                    <a:lnTo>
                      <a:pt x="461" y="461"/>
                    </a:lnTo>
                    <a:close/>
                    <a:moveTo>
                      <a:pt x="1" y="1"/>
                    </a:moveTo>
                    <a:lnTo>
                      <a:pt x="1" y="7303"/>
                    </a:lnTo>
                    <a:lnTo>
                      <a:pt x="11111" y="7303"/>
                    </a:lnTo>
                    <a:lnTo>
                      <a:pt x="11111" y="1"/>
                    </a:lnTo>
                    <a:close/>
                  </a:path>
                </a:pathLst>
              </a:custGeom>
              <a:solidFill>
                <a:srgbClr val="085CA0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511" name="Google Shape;3511;p19"/>
              <p:cNvSpPr/>
              <p:nvPr/>
            </p:nvSpPr>
            <p:spPr>
              <a:xfrm>
                <a:off x="1531700" y="2435438"/>
                <a:ext cx="538800" cy="256350"/>
              </a:xfrm>
              <a:custGeom>
                <a:avLst/>
                <a:gdLst/>
                <a:ahLst/>
                <a:cxnLst/>
                <a:rect l="l" t="t" r="r" b="b"/>
                <a:pathLst>
                  <a:path w="21552" h="10254" extrusionOk="0">
                    <a:moveTo>
                      <a:pt x="230" y="1"/>
                    </a:moveTo>
                    <a:cubicBezTo>
                      <a:pt x="105" y="1"/>
                      <a:pt x="0" y="105"/>
                      <a:pt x="0" y="231"/>
                    </a:cubicBezTo>
                    <a:lnTo>
                      <a:pt x="0" y="10023"/>
                    </a:lnTo>
                    <a:cubicBezTo>
                      <a:pt x="0" y="10148"/>
                      <a:pt x="105" y="10253"/>
                      <a:pt x="230" y="10253"/>
                    </a:cubicBezTo>
                    <a:lnTo>
                      <a:pt x="21321" y="10253"/>
                    </a:lnTo>
                    <a:cubicBezTo>
                      <a:pt x="21447" y="10253"/>
                      <a:pt x="21552" y="10148"/>
                      <a:pt x="21552" y="10023"/>
                    </a:cubicBezTo>
                    <a:lnTo>
                      <a:pt x="21552" y="231"/>
                    </a:lnTo>
                    <a:cubicBezTo>
                      <a:pt x="21552" y="105"/>
                      <a:pt x="21447" y="1"/>
                      <a:pt x="21321" y="1"/>
                    </a:cubicBezTo>
                    <a:close/>
                  </a:path>
                </a:pathLst>
              </a:custGeom>
              <a:solidFill>
                <a:srgbClr val="FBED21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512" name="Google Shape;3512;p19"/>
              <p:cNvSpPr/>
              <p:nvPr/>
            </p:nvSpPr>
            <p:spPr>
              <a:xfrm>
                <a:off x="1525950" y="2429688"/>
                <a:ext cx="550300" cy="267850"/>
              </a:xfrm>
              <a:custGeom>
                <a:avLst/>
                <a:gdLst/>
                <a:ahLst/>
                <a:cxnLst/>
                <a:rect l="l" t="t" r="r" b="b"/>
                <a:pathLst>
                  <a:path w="22012" h="10714" extrusionOk="0">
                    <a:moveTo>
                      <a:pt x="21572" y="461"/>
                    </a:moveTo>
                    <a:lnTo>
                      <a:pt x="21572" y="10253"/>
                    </a:lnTo>
                    <a:lnTo>
                      <a:pt x="460" y="10253"/>
                    </a:lnTo>
                    <a:lnTo>
                      <a:pt x="460" y="461"/>
                    </a:lnTo>
                    <a:close/>
                    <a:moveTo>
                      <a:pt x="460" y="0"/>
                    </a:moveTo>
                    <a:cubicBezTo>
                      <a:pt x="209" y="0"/>
                      <a:pt x="0" y="210"/>
                      <a:pt x="0" y="461"/>
                    </a:cubicBezTo>
                    <a:lnTo>
                      <a:pt x="0" y="10253"/>
                    </a:lnTo>
                    <a:cubicBezTo>
                      <a:pt x="0" y="10504"/>
                      <a:pt x="209" y="10713"/>
                      <a:pt x="460" y="10713"/>
                    </a:cubicBezTo>
                    <a:lnTo>
                      <a:pt x="21572" y="10713"/>
                    </a:lnTo>
                    <a:cubicBezTo>
                      <a:pt x="21802" y="10713"/>
                      <a:pt x="22012" y="10504"/>
                      <a:pt x="22012" y="10253"/>
                    </a:cubicBezTo>
                    <a:lnTo>
                      <a:pt x="22012" y="461"/>
                    </a:lnTo>
                    <a:cubicBezTo>
                      <a:pt x="22012" y="210"/>
                      <a:pt x="21802" y="0"/>
                      <a:pt x="21572" y="0"/>
                    </a:cubicBezTo>
                    <a:close/>
                  </a:path>
                </a:pathLst>
              </a:custGeom>
              <a:solidFill>
                <a:srgbClr val="FADB3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513" name="Google Shape;3513;p19"/>
              <p:cNvSpPr/>
              <p:nvPr/>
            </p:nvSpPr>
            <p:spPr>
              <a:xfrm>
                <a:off x="1461075" y="2650438"/>
                <a:ext cx="680575" cy="76375"/>
              </a:xfrm>
              <a:custGeom>
                <a:avLst/>
                <a:gdLst/>
                <a:ahLst/>
                <a:cxnLst/>
                <a:rect l="l" t="t" r="r" b="b"/>
                <a:pathLst>
                  <a:path w="27223" h="3055" extrusionOk="0">
                    <a:moveTo>
                      <a:pt x="440" y="0"/>
                    </a:moveTo>
                    <a:cubicBezTo>
                      <a:pt x="189" y="0"/>
                      <a:pt x="1" y="209"/>
                      <a:pt x="1" y="460"/>
                    </a:cubicBezTo>
                    <a:lnTo>
                      <a:pt x="1" y="2595"/>
                    </a:lnTo>
                    <a:cubicBezTo>
                      <a:pt x="1" y="2846"/>
                      <a:pt x="189" y="3055"/>
                      <a:pt x="440" y="3055"/>
                    </a:cubicBezTo>
                    <a:lnTo>
                      <a:pt x="26762" y="3055"/>
                    </a:lnTo>
                    <a:cubicBezTo>
                      <a:pt x="27013" y="3055"/>
                      <a:pt x="27222" y="2846"/>
                      <a:pt x="27222" y="2595"/>
                    </a:cubicBezTo>
                    <a:lnTo>
                      <a:pt x="27222" y="460"/>
                    </a:lnTo>
                    <a:cubicBezTo>
                      <a:pt x="27222" y="209"/>
                      <a:pt x="27013" y="0"/>
                      <a:pt x="26762" y="0"/>
                    </a:cubicBezTo>
                    <a:close/>
                  </a:path>
                </a:pathLst>
              </a:custGeom>
              <a:solidFill>
                <a:srgbClr val="989898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514" name="Google Shape;3514;p19"/>
              <p:cNvSpPr/>
              <p:nvPr/>
            </p:nvSpPr>
            <p:spPr>
              <a:xfrm>
                <a:off x="1427600" y="2269088"/>
                <a:ext cx="42925" cy="107800"/>
              </a:xfrm>
              <a:custGeom>
                <a:avLst/>
                <a:gdLst/>
                <a:ahLst/>
                <a:cxnLst/>
                <a:rect l="l" t="t" r="r" b="b"/>
                <a:pathLst>
                  <a:path w="1717" h="4312" extrusionOk="0">
                    <a:moveTo>
                      <a:pt x="858" y="1"/>
                    </a:moveTo>
                    <a:cubicBezTo>
                      <a:pt x="398" y="1"/>
                      <a:pt x="0" y="377"/>
                      <a:pt x="0" y="859"/>
                    </a:cubicBezTo>
                    <a:lnTo>
                      <a:pt x="0" y="3474"/>
                    </a:lnTo>
                    <a:cubicBezTo>
                      <a:pt x="0" y="3934"/>
                      <a:pt x="398" y="4311"/>
                      <a:pt x="858" y="4311"/>
                    </a:cubicBezTo>
                    <a:cubicBezTo>
                      <a:pt x="1340" y="4311"/>
                      <a:pt x="1716" y="3934"/>
                      <a:pt x="1716" y="3474"/>
                    </a:cubicBezTo>
                    <a:lnTo>
                      <a:pt x="1716" y="859"/>
                    </a:lnTo>
                    <a:cubicBezTo>
                      <a:pt x="1716" y="377"/>
                      <a:pt x="1340" y="1"/>
                      <a:pt x="858" y="1"/>
                    </a:cubicBezTo>
                    <a:close/>
                  </a:path>
                </a:pathLst>
              </a:custGeom>
              <a:solidFill>
                <a:srgbClr val="4D4D4D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515" name="Google Shape;3515;p19"/>
              <p:cNvSpPr/>
              <p:nvPr/>
            </p:nvSpPr>
            <p:spPr>
              <a:xfrm>
                <a:off x="2131675" y="2269088"/>
                <a:ext cx="42925" cy="107800"/>
              </a:xfrm>
              <a:custGeom>
                <a:avLst/>
                <a:gdLst/>
                <a:ahLst/>
                <a:cxnLst/>
                <a:rect l="l" t="t" r="r" b="b"/>
                <a:pathLst>
                  <a:path w="1717" h="4312" extrusionOk="0">
                    <a:moveTo>
                      <a:pt x="858" y="1"/>
                    </a:moveTo>
                    <a:cubicBezTo>
                      <a:pt x="377" y="1"/>
                      <a:pt x="1" y="377"/>
                      <a:pt x="1" y="859"/>
                    </a:cubicBezTo>
                    <a:lnTo>
                      <a:pt x="1" y="3474"/>
                    </a:lnTo>
                    <a:cubicBezTo>
                      <a:pt x="1" y="3923"/>
                      <a:pt x="358" y="4312"/>
                      <a:pt x="822" y="4312"/>
                    </a:cubicBezTo>
                    <a:cubicBezTo>
                      <a:pt x="834" y="4312"/>
                      <a:pt x="846" y="4312"/>
                      <a:pt x="858" y="4311"/>
                    </a:cubicBezTo>
                    <a:cubicBezTo>
                      <a:pt x="870" y="4312"/>
                      <a:pt x="882" y="4312"/>
                      <a:pt x="893" y="4312"/>
                    </a:cubicBezTo>
                    <a:cubicBezTo>
                      <a:pt x="1339" y="4312"/>
                      <a:pt x="1716" y="3923"/>
                      <a:pt x="1716" y="3474"/>
                    </a:cubicBezTo>
                    <a:lnTo>
                      <a:pt x="1716" y="859"/>
                    </a:lnTo>
                    <a:cubicBezTo>
                      <a:pt x="1716" y="377"/>
                      <a:pt x="1319" y="1"/>
                      <a:pt x="858" y="1"/>
                    </a:cubicBezTo>
                    <a:close/>
                  </a:path>
                </a:pathLst>
              </a:custGeom>
              <a:solidFill>
                <a:srgbClr val="4D4D4D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516" name="Google Shape;3516;p19"/>
              <p:cNvSpPr/>
              <p:nvPr/>
            </p:nvSpPr>
            <p:spPr>
              <a:xfrm>
                <a:off x="1549475" y="2503438"/>
                <a:ext cx="92625" cy="49200"/>
              </a:xfrm>
              <a:custGeom>
                <a:avLst/>
                <a:gdLst/>
                <a:ahLst/>
                <a:cxnLst/>
                <a:rect l="l" t="t" r="r" b="b"/>
                <a:pathLst>
                  <a:path w="3705" h="1968" extrusionOk="0">
                    <a:moveTo>
                      <a:pt x="440" y="1"/>
                    </a:moveTo>
                    <a:cubicBezTo>
                      <a:pt x="210" y="1"/>
                      <a:pt x="1" y="210"/>
                      <a:pt x="1" y="461"/>
                    </a:cubicBezTo>
                    <a:lnTo>
                      <a:pt x="1" y="1528"/>
                    </a:lnTo>
                    <a:cubicBezTo>
                      <a:pt x="1" y="1758"/>
                      <a:pt x="210" y="1967"/>
                      <a:pt x="440" y="1967"/>
                    </a:cubicBezTo>
                    <a:lnTo>
                      <a:pt x="3265" y="1967"/>
                    </a:lnTo>
                    <a:cubicBezTo>
                      <a:pt x="3516" y="1967"/>
                      <a:pt x="3704" y="1758"/>
                      <a:pt x="3704" y="1528"/>
                    </a:cubicBezTo>
                    <a:lnTo>
                      <a:pt x="3704" y="461"/>
                    </a:lnTo>
                    <a:cubicBezTo>
                      <a:pt x="3704" y="210"/>
                      <a:pt x="3516" y="1"/>
                      <a:pt x="3265" y="1"/>
                    </a:cubicBezTo>
                    <a:close/>
                  </a:path>
                </a:pathLst>
              </a:custGeom>
              <a:solidFill>
                <a:srgbClr val="E5E5E5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517" name="Google Shape;3517;p19"/>
              <p:cNvSpPr/>
              <p:nvPr/>
            </p:nvSpPr>
            <p:spPr>
              <a:xfrm>
                <a:off x="1962200" y="2503438"/>
                <a:ext cx="93125" cy="49200"/>
              </a:xfrm>
              <a:custGeom>
                <a:avLst/>
                <a:gdLst/>
                <a:ahLst/>
                <a:cxnLst/>
                <a:rect l="l" t="t" r="r" b="b"/>
                <a:pathLst>
                  <a:path w="3725" h="1968" extrusionOk="0">
                    <a:moveTo>
                      <a:pt x="461" y="1"/>
                    </a:moveTo>
                    <a:cubicBezTo>
                      <a:pt x="210" y="1"/>
                      <a:pt x="0" y="210"/>
                      <a:pt x="0" y="461"/>
                    </a:cubicBezTo>
                    <a:lnTo>
                      <a:pt x="0" y="1528"/>
                    </a:lnTo>
                    <a:cubicBezTo>
                      <a:pt x="0" y="1758"/>
                      <a:pt x="210" y="1967"/>
                      <a:pt x="461" y="1967"/>
                    </a:cubicBezTo>
                    <a:lnTo>
                      <a:pt x="3264" y="1967"/>
                    </a:lnTo>
                    <a:cubicBezTo>
                      <a:pt x="3516" y="1967"/>
                      <a:pt x="3725" y="1758"/>
                      <a:pt x="3725" y="1528"/>
                    </a:cubicBezTo>
                    <a:lnTo>
                      <a:pt x="3725" y="461"/>
                    </a:lnTo>
                    <a:cubicBezTo>
                      <a:pt x="3725" y="210"/>
                      <a:pt x="3516" y="1"/>
                      <a:pt x="3264" y="1"/>
                    </a:cubicBezTo>
                    <a:close/>
                  </a:path>
                </a:pathLst>
              </a:custGeom>
              <a:solidFill>
                <a:srgbClr val="E5E5E5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518" name="Google Shape;3518;p19"/>
              <p:cNvSpPr/>
              <p:nvPr/>
            </p:nvSpPr>
            <p:spPr>
              <a:xfrm>
                <a:off x="1676075" y="2503438"/>
                <a:ext cx="248475" cy="17800"/>
              </a:xfrm>
              <a:custGeom>
                <a:avLst/>
                <a:gdLst/>
                <a:ahLst/>
                <a:cxnLst/>
                <a:rect l="l" t="t" r="r" b="b"/>
                <a:pathLst>
                  <a:path w="9939" h="712" extrusionOk="0">
                    <a:moveTo>
                      <a:pt x="0" y="1"/>
                    </a:moveTo>
                    <a:lnTo>
                      <a:pt x="0" y="712"/>
                    </a:lnTo>
                    <a:lnTo>
                      <a:pt x="9939" y="712"/>
                    </a:lnTo>
                    <a:lnTo>
                      <a:pt x="9939" y="1"/>
                    </a:lnTo>
                    <a:close/>
                  </a:path>
                </a:pathLst>
              </a:custGeom>
              <a:solidFill>
                <a:srgbClr val="F6921E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519" name="Google Shape;3519;p19"/>
              <p:cNvSpPr/>
              <p:nvPr/>
            </p:nvSpPr>
            <p:spPr>
              <a:xfrm>
                <a:off x="1676075" y="2537438"/>
                <a:ext cx="248475" cy="17825"/>
              </a:xfrm>
              <a:custGeom>
                <a:avLst/>
                <a:gdLst/>
                <a:ahLst/>
                <a:cxnLst/>
                <a:rect l="l" t="t" r="r" b="b"/>
                <a:pathLst>
                  <a:path w="9939" h="713" extrusionOk="0">
                    <a:moveTo>
                      <a:pt x="0" y="1"/>
                    </a:moveTo>
                    <a:lnTo>
                      <a:pt x="0" y="712"/>
                    </a:lnTo>
                    <a:lnTo>
                      <a:pt x="9939" y="712"/>
                    </a:lnTo>
                    <a:lnTo>
                      <a:pt x="9939" y="1"/>
                    </a:lnTo>
                    <a:close/>
                  </a:path>
                </a:pathLst>
              </a:custGeom>
              <a:solidFill>
                <a:srgbClr val="F6921E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520" name="Google Shape;3520;p19"/>
              <p:cNvSpPr/>
              <p:nvPr/>
            </p:nvSpPr>
            <p:spPr>
              <a:xfrm>
                <a:off x="1676075" y="2571963"/>
                <a:ext cx="248475" cy="17300"/>
              </a:xfrm>
              <a:custGeom>
                <a:avLst/>
                <a:gdLst/>
                <a:ahLst/>
                <a:cxnLst/>
                <a:rect l="l" t="t" r="r" b="b"/>
                <a:pathLst>
                  <a:path w="9939" h="692" extrusionOk="0">
                    <a:moveTo>
                      <a:pt x="0" y="1"/>
                    </a:moveTo>
                    <a:lnTo>
                      <a:pt x="0" y="691"/>
                    </a:lnTo>
                    <a:lnTo>
                      <a:pt x="9939" y="691"/>
                    </a:lnTo>
                    <a:lnTo>
                      <a:pt x="9939" y="1"/>
                    </a:lnTo>
                    <a:close/>
                  </a:path>
                </a:pathLst>
              </a:custGeom>
              <a:solidFill>
                <a:srgbClr val="F6921E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521" name="Google Shape;3521;p19"/>
              <p:cNvSpPr/>
              <p:nvPr/>
            </p:nvSpPr>
            <p:spPr>
              <a:xfrm>
                <a:off x="1676075" y="2605963"/>
                <a:ext cx="248475" cy="17800"/>
              </a:xfrm>
              <a:custGeom>
                <a:avLst/>
                <a:gdLst/>
                <a:ahLst/>
                <a:cxnLst/>
                <a:rect l="l" t="t" r="r" b="b"/>
                <a:pathLst>
                  <a:path w="9939" h="712" extrusionOk="0">
                    <a:moveTo>
                      <a:pt x="0" y="1"/>
                    </a:moveTo>
                    <a:lnTo>
                      <a:pt x="0" y="712"/>
                    </a:lnTo>
                    <a:lnTo>
                      <a:pt x="9939" y="712"/>
                    </a:lnTo>
                    <a:lnTo>
                      <a:pt x="9939" y="1"/>
                    </a:lnTo>
                    <a:close/>
                  </a:path>
                </a:pathLst>
              </a:custGeom>
              <a:solidFill>
                <a:srgbClr val="F6921E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522" name="Google Shape;3522;p19"/>
              <p:cNvSpPr/>
              <p:nvPr/>
            </p:nvSpPr>
            <p:spPr>
              <a:xfrm>
                <a:off x="1590275" y="2151388"/>
                <a:ext cx="421650" cy="68550"/>
              </a:xfrm>
              <a:custGeom>
                <a:avLst/>
                <a:gdLst/>
                <a:ahLst/>
                <a:cxnLst/>
                <a:rect l="l" t="t" r="r" b="b"/>
                <a:pathLst>
                  <a:path w="16866" h="2742" extrusionOk="0">
                    <a:moveTo>
                      <a:pt x="440" y="1"/>
                    </a:moveTo>
                    <a:cubicBezTo>
                      <a:pt x="189" y="1"/>
                      <a:pt x="1" y="210"/>
                      <a:pt x="1" y="461"/>
                    </a:cubicBezTo>
                    <a:lnTo>
                      <a:pt x="1" y="2282"/>
                    </a:lnTo>
                    <a:cubicBezTo>
                      <a:pt x="1" y="2533"/>
                      <a:pt x="189" y="2742"/>
                      <a:pt x="440" y="2742"/>
                    </a:cubicBezTo>
                    <a:lnTo>
                      <a:pt x="16426" y="2742"/>
                    </a:lnTo>
                    <a:cubicBezTo>
                      <a:pt x="16677" y="2742"/>
                      <a:pt x="16865" y="2533"/>
                      <a:pt x="16865" y="2282"/>
                    </a:cubicBezTo>
                    <a:lnTo>
                      <a:pt x="16865" y="461"/>
                    </a:lnTo>
                    <a:cubicBezTo>
                      <a:pt x="16865" y="210"/>
                      <a:pt x="16677" y="1"/>
                      <a:pt x="16426" y="1"/>
                    </a:cubicBezTo>
                    <a:close/>
                  </a:path>
                </a:pathLst>
              </a:custGeom>
              <a:solidFill>
                <a:srgbClr val="BA8783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523" name="Google Shape;3523;p19"/>
              <p:cNvSpPr/>
              <p:nvPr/>
            </p:nvSpPr>
            <p:spPr>
              <a:xfrm>
                <a:off x="1952775" y="2160813"/>
                <a:ext cx="55475" cy="47125"/>
              </a:xfrm>
              <a:custGeom>
                <a:avLst/>
                <a:gdLst/>
                <a:ahLst/>
                <a:cxnLst/>
                <a:rect l="l" t="t" r="r" b="b"/>
                <a:pathLst>
                  <a:path w="2219" h="1885" extrusionOk="0">
                    <a:moveTo>
                      <a:pt x="942" y="1"/>
                    </a:moveTo>
                    <a:cubicBezTo>
                      <a:pt x="419" y="1"/>
                      <a:pt x="1" y="419"/>
                      <a:pt x="1" y="942"/>
                    </a:cubicBezTo>
                    <a:cubicBezTo>
                      <a:pt x="1" y="1510"/>
                      <a:pt x="472" y="1885"/>
                      <a:pt x="958" y="1885"/>
                    </a:cubicBezTo>
                    <a:cubicBezTo>
                      <a:pt x="1189" y="1885"/>
                      <a:pt x="1423" y="1800"/>
                      <a:pt x="1612" y="1612"/>
                    </a:cubicBezTo>
                    <a:cubicBezTo>
                      <a:pt x="2219" y="1005"/>
                      <a:pt x="1800" y="1"/>
                      <a:pt x="942" y="1"/>
                    </a:cubicBezTo>
                    <a:close/>
                  </a:path>
                </a:pathLst>
              </a:custGeom>
              <a:solidFill>
                <a:srgbClr val="FADB3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524" name="Google Shape;3524;p19"/>
              <p:cNvSpPr/>
              <p:nvPr/>
            </p:nvSpPr>
            <p:spPr>
              <a:xfrm>
                <a:off x="1899425" y="2160813"/>
                <a:ext cx="54950" cy="47125"/>
              </a:xfrm>
              <a:custGeom>
                <a:avLst/>
                <a:gdLst/>
                <a:ahLst/>
                <a:cxnLst/>
                <a:rect l="l" t="t" r="r" b="b"/>
                <a:pathLst>
                  <a:path w="2198" h="1885" extrusionOk="0">
                    <a:moveTo>
                      <a:pt x="942" y="1"/>
                    </a:moveTo>
                    <a:cubicBezTo>
                      <a:pt x="419" y="1"/>
                      <a:pt x="1" y="419"/>
                      <a:pt x="1" y="942"/>
                    </a:cubicBezTo>
                    <a:cubicBezTo>
                      <a:pt x="1" y="1510"/>
                      <a:pt x="462" y="1885"/>
                      <a:pt x="949" y="1885"/>
                    </a:cubicBezTo>
                    <a:cubicBezTo>
                      <a:pt x="1180" y="1885"/>
                      <a:pt x="1416" y="1800"/>
                      <a:pt x="1612" y="1612"/>
                    </a:cubicBezTo>
                    <a:cubicBezTo>
                      <a:pt x="2198" y="1005"/>
                      <a:pt x="1779" y="1"/>
                      <a:pt x="942" y="1"/>
                    </a:cubicBezTo>
                    <a:close/>
                  </a:path>
                </a:pathLst>
              </a:custGeom>
              <a:solidFill>
                <a:srgbClr val="C0272D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525" name="Google Shape;3525;p19"/>
              <p:cNvSpPr/>
              <p:nvPr/>
            </p:nvSpPr>
            <p:spPr>
              <a:xfrm>
                <a:off x="1593950" y="2160813"/>
                <a:ext cx="55475" cy="47125"/>
              </a:xfrm>
              <a:custGeom>
                <a:avLst/>
                <a:gdLst/>
                <a:ahLst/>
                <a:cxnLst/>
                <a:rect l="l" t="t" r="r" b="b"/>
                <a:pathLst>
                  <a:path w="2219" h="1885" extrusionOk="0">
                    <a:moveTo>
                      <a:pt x="1276" y="1"/>
                    </a:moveTo>
                    <a:cubicBezTo>
                      <a:pt x="419" y="1"/>
                      <a:pt x="0" y="1005"/>
                      <a:pt x="607" y="1612"/>
                    </a:cubicBezTo>
                    <a:cubicBezTo>
                      <a:pt x="796" y="1800"/>
                      <a:pt x="1030" y="1885"/>
                      <a:pt x="1260" y="1885"/>
                    </a:cubicBezTo>
                    <a:cubicBezTo>
                      <a:pt x="1747" y="1885"/>
                      <a:pt x="2218" y="1510"/>
                      <a:pt x="2218" y="942"/>
                    </a:cubicBezTo>
                    <a:cubicBezTo>
                      <a:pt x="2218" y="419"/>
                      <a:pt x="1800" y="1"/>
                      <a:pt x="1276" y="1"/>
                    </a:cubicBezTo>
                    <a:close/>
                  </a:path>
                </a:pathLst>
              </a:custGeom>
              <a:solidFill>
                <a:srgbClr val="FADB3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526" name="Google Shape;3526;p19"/>
              <p:cNvSpPr/>
              <p:nvPr/>
            </p:nvSpPr>
            <p:spPr>
              <a:xfrm>
                <a:off x="1647300" y="2160788"/>
                <a:ext cx="55475" cy="47400"/>
              </a:xfrm>
              <a:custGeom>
                <a:avLst/>
                <a:gdLst/>
                <a:ahLst/>
                <a:cxnLst/>
                <a:rect l="l" t="t" r="r" b="b"/>
                <a:pathLst>
                  <a:path w="2219" h="1896" extrusionOk="0">
                    <a:moveTo>
                      <a:pt x="1313" y="1"/>
                    </a:moveTo>
                    <a:cubicBezTo>
                      <a:pt x="1301" y="1"/>
                      <a:pt x="1289" y="1"/>
                      <a:pt x="1277" y="2"/>
                    </a:cubicBezTo>
                    <a:cubicBezTo>
                      <a:pt x="440" y="2"/>
                      <a:pt x="0" y="1006"/>
                      <a:pt x="607" y="1613"/>
                    </a:cubicBezTo>
                    <a:cubicBezTo>
                      <a:pt x="803" y="1808"/>
                      <a:pt x="1039" y="1895"/>
                      <a:pt x="1271" y="1895"/>
                    </a:cubicBezTo>
                    <a:cubicBezTo>
                      <a:pt x="1757" y="1895"/>
                      <a:pt x="2218" y="1510"/>
                      <a:pt x="2218" y="943"/>
                    </a:cubicBezTo>
                    <a:cubicBezTo>
                      <a:pt x="2218" y="432"/>
                      <a:pt x="1819" y="1"/>
                      <a:pt x="1313" y="1"/>
                    </a:cubicBezTo>
                    <a:close/>
                  </a:path>
                </a:pathLst>
              </a:custGeom>
              <a:solidFill>
                <a:srgbClr val="C0272D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527" name="Google Shape;3527;p19"/>
              <p:cNvSpPr/>
              <p:nvPr/>
            </p:nvSpPr>
            <p:spPr>
              <a:xfrm>
                <a:off x="1718425" y="2160813"/>
                <a:ext cx="165325" cy="47100"/>
              </a:xfrm>
              <a:custGeom>
                <a:avLst/>
                <a:gdLst/>
                <a:ahLst/>
                <a:cxnLst/>
                <a:rect l="l" t="t" r="r" b="b"/>
                <a:pathLst>
                  <a:path w="6613" h="1884" extrusionOk="0">
                    <a:moveTo>
                      <a:pt x="1" y="1"/>
                    </a:moveTo>
                    <a:lnTo>
                      <a:pt x="1" y="1884"/>
                    </a:lnTo>
                    <a:lnTo>
                      <a:pt x="6613" y="1884"/>
                    </a:lnTo>
                    <a:lnTo>
                      <a:pt x="6613" y="1"/>
                    </a:lnTo>
                    <a:close/>
                  </a:path>
                </a:pathLst>
              </a:custGeom>
              <a:solidFill>
                <a:srgbClr val="7A4128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</p:grpSp>
        <p:sp>
          <p:nvSpPr>
            <p:cNvPr id="3528" name="Google Shape;3528;p19"/>
            <p:cNvSpPr/>
            <p:nvPr/>
          </p:nvSpPr>
          <p:spPr>
            <a:xfrm>
              <a:off x="1531163" y="2688613"/>
              <a:ext cx="92600" cy="97325"/>
            </a:xfrm>
            <a:custGeom>
              <a:avLst/>
              <a:gdLst/>
              <a:ahLst/>
              <a:cxnLst/>
              <a:rect l="l" t="t" r="r" b="b"/>
              <a:pathLst>
                <a:path w="3704" h="3893" extrusionOk="0">
                  <a:moveTo>
                    <a:pt x="440" y="1"/>
                  </a:moveTo>
                  <a:cubicBezTo>
                    <a:pt x="189" y="1"/>
                    <a:pt x="0" y="210"/>
                    <a:pt x="0" y="440"/>
                  </a:cubicBezTo>
                  <a:lnTo>
                    <a:pt x="0" y="3432"/>
                  </a:lnTo>
                  <a:cubicBezTo>
                    <a:pt x="0" y="3683"/>
                    <a:pt x="189" y="3892"/>
                    <a:pt x="440" y="3892"/>
                  </a:cubicBezTo>
                  <a:lnTo>
                    <a:pt x="3243" y="3892"/>
                  </a:lnTo>
                  <a:cubicBezTo>
                    <a:pt x="3495" y="3892"/>
                    <a:pt x="3704" y="3683"/>
                    <a:pt x="3704" y="3432"/>
                  </a:cubicBezTo>
                  <a:lnTo>
                    <a:pt x="3704" y="440"/>
                  </a:lnTo>
                  <a:cubicBezTo>
                    <a:pt x="3704" y="210"/>
                    <a:pt x="3495" y="1"/>
                    <a:pt x="324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29" name="Google Shape;3529;p19"/>
            <p:cNvSpPr/>
            <p:nvPr/>
          </p:nvSpPr>
          <p:spPr>
            <a:xfrm>
              <a:off x="1973163" y="2688613"/>
              <a:ext cx="93150" cy="97325"/>
            </a:xfrm>
            <a:custGeom>
              <a:avLst/>
              <a:gdLst/>
              <a:ahLst/>
              <a:cxnLst/>
              <a:rect l="l" t="t" r="r" b="b"/>
              <a:pathLst>
                <a:path w="3726" h="3893" extrusionOk="0">
                  <a:moveTo>
                    <a:pt x="461" y="1"/>
                  </a:moveTo>
                  <a:cubicBezTo>
                    <a:pt x="210" y="1"/>
                    <a:pt x="1" y="210"/>
                    <a:pt x="1" y="440"/>
                  </a:cubicBezTo>
                  <a:lnTo>
                    <a:pt x="1" y="3432"/>
                  </a:lnTo>
                  <a:cubicBezTo>
                    <a:pt x="1" y="3683"/>
                    <a:pt x="210" y="3892"/>
                    <a:pt x="461" y="3892"/>
                  </a:cubicBezTo>
                  <a:lnTo>
                    <a:pt x="3265" y="3892"/>
                  </a:lnTo>
                  <a:cubicBezTo>
                    <a:pt x="3516" y="3892"/>
                    <a:pt x="3725" y="3683"/>
                    <a:pt x="3725" y="3432"/>
                  </a:cubicBezTo>
                  <a:lnTo>
                    <a:pt x="3725" y="440"/>
                  </a:lnTo>
                  <a:cubicBezTo>
                    <a:pt x="3725" y="210"/>
                    <a:pt x="3516" y="1"/>
                    <a:pt x="326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30" name="Google Shape;3530;p19"/>
            <p:cNvSpPr/>
            <p:nvPr/>
          </p:nvSpPr>
          <p:spPr>
            <a:xfrm>
              <a:off x="1446938" y="2281138"/>
              <a:ext cx="708300" cy="16750"/>
            </a:xfrm>
            <a:custGeom>
              <a:avLst/>
              <a:gdLst/>
              <a:ahLst/>
              <a:cxnLst/>
              <a:rect l="l" t="t" r="r" b="b"/>
              <a:pathLst>
                <a:path w="28332" h="670" extrusionOk="0">
                  <a:moveTo>
                    <a:pt x="1" y="0"/>
                  </a:moveTo>
                  <a:lnTo>
                    <a:pt x="1" y="670"/>
                  </a:lnTo>
                  <a:lnTo>
                    <a:pt x="28331" y="670"/>
                  </a:lnTo>
                  <a:lnTo>
                    <a:pt x="28331" y="0"/>
                  </a:ln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31" name="Google Shape;3531;p19"/>
            <p:cNvSpPr/>
            <p:nvPr/>
          </p:nvSpPr>
          <p:spPr>
            <a:xfrm>
              <a:off x="1481997" y="2103290"/>
              <a:ext cx="638725" cy="618600"/>
            </a:xfrm>
            <a:custGeom>
              <a:avLst/>
              <a:gdLst/>
              <a:ahLst/>
              <a:cxnLst/>
              <a:rect l="l" t="t" r="r" b="b"/>
              <a:pathLst>
                <a:path w="25549" h="24744" extrusionOk="0">
                  <a:moveTo>
                    <a:pt x="8119" y="0"/>
                  </a:moveTo>
                  <a:cubicBezTo>
                    <a:pt x="3641" y="0"/>
                    <a:pt x="0" y="1339"/>
                    <a:pt x="0" y="5838"/>
                  </a:cubicBezTo>
                  <a:lnTo>
                    <a:pt x="0" y="22095"/>
                  </a:lnTo>
                  <a:cubicBezTo>
                    <a:pt x="0" y="24178"/>
                    <a:pt x="788" y="24735"/>
                    <a:pt x="2082" y="24735"/>
                  </a:cubicBezTo>
                  <a:cubicBezTo>
                    <a:pt x="3569" y="24735"/>
                    <a:pt x="5724" y="23999"/>
                    <a:pt x="8119" y="23999"/>
                  </a:cubicBezTo>
                  <a:lnTo>
                    <a:pt x="17409" y="23999"/>
                  </a:lnTo>
                  <a:cubicBezTo>
                    <a:pt x="19807" y="23999"/>
                    <a:pt x="21972" y="24744"/>
                    <a:pt x="23464" y="24744"/>
                  </a:cubicBezTo>
                  <a:cubicBezTo>
                    <a:pt x="24759" y="24744"/>
                    <a:pt x="25548" y="24184"/>
                    <a:pt x="25548" y="22095"/>
                  </a:cubicBezTo>
                  <a:lnTo>
                    <a:pt x="25548" y="5838"/>
                  </a:lnTo>
                  <a:cubicBezTo>
                    <a:pt x="25548" y="1339"/>
                    <a:pt x="21887" y="0"/>
                    <a:pt x="17409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32" name="Google Shape;3532;p19"/>
            <p:cNvSpPr/>
            <p:nvPr/>
          </p:nvSpPr>
          <p:spPr>
            <a:xfrm>
              <a:off x="1529063" y="2235613"/>
              <a:ext cx="266275" cy="171075"/>
            </a:xfrm>
            <a:custGeom>
              <a:avLst/>
              <a:gdLst/>
              <a:ahLst/>
              <a:cxnLst/>
              <a:rect l="l" t="t" r="r" b="b"/>
              <a:pathLst>
                <a:path w="10651" h="6843" extrusionOk="0">
                  <a:moveTo>
                    <a:pt x="1" y="1"/>
                  </a:moveTo>
                  <a:lnTo>
                    <a:pt x="1" y="6843"/>
                  </a:lnTo>
                  <a:lnTo>
                    <a:pt x="10651" y="6843"/>
                  </a:lnTo>
                  <a:lnTo>
                    <a:pt x="10651" y="1"/>
                  </a:lnTo>
                  <a:close/>
                </a:path>
              </a:pathLst>
            </a:custGeom>
            <a:solidFill>
              <a:srgbClr val="E5E5E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33" name="Google Shape;3533;p19"/>
            <p:cNvSpPr/>
            <p:nvPr/>
          </p:nvSpPr>
          <p:spPr>
            <a:xfrm>
              <a:off x="1523313" y="2229863"/>
              <a:ext cx="277775" cy="182575"/>
            </a:xfrm>
            <a:custGeom>
              <a:avLst/>
              <a:gdLst/>
              <a:ahLst/>
              <a:cxnLst/>
              <a:rect l="l" t="t" r="r" b="b"/>
              <a:pathLst>
                <a:path w="11111" h="7303" extrusionOk="0">
                  <a:moveTo>
                    <a:pt x="10651" y="461"/>
                  </a:moveTo>
                  <a:lnTo>
                    <a:pt x="10651" y="6843"/>
                  </a:lnTo>
                  <a:lnTo>
                    <a:pt x="461" y="6843"/>
                  </a:lnTo>
                  <a:lnTo>
                    <a:pt x="461" y="461"/>
                  </a:lnTo>
                  <a:close/>
                  <a:moveTo>
                    <a:pt x="0" y="1"/>
                  </a:moveTo>
                  <a:lnTo>
                    <a:pt x="0" y="7303"/>
                  </a:lnTo>
                  <a:lnTo>
                    <a:pt x="11111" y="7303"/>
                  </a:lnTo>
                  <a:lnTo>
                    <a:pt x="11111" y="1"/>
                  </a:ln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34" name="Google Shape;3534;p19"/>
            <p:cNvSpPr/>
            <p:nvPr/>
          </p:nvSpPr>
          <p:spPr>
            <a:xfrm>
              <a:off x="1806838" y="2235613"/>
              <a:ext cx="266275" cy="171075"/>
            </a:xfrm>
            <a:custGeom>
              <a:avLst/>
              <a:gdLst/>
              <a:ahLst/>
              <a:cxnLst/>
              <a:rect l="l" t="t" r="r" b="b"/>
              <a:pathLst>
                <a:path w="10651" h="6843" extrusionOk="0">
                  <a:moveTo>
                    <a:pt x="0" y="1"/>
                  </a:moveTo>
                  <a:lnTo>
                    <a:pt x="0" y="6843"/>
                  </a:lnTo>
                  <a:lnTo>
                    <a:pt x="10650" y="6843"/>
                  </a:lnTo>
                  <a:lnTo>
                    <a:pt x="10650" y="1"/>
                  </a:lnTo>
                  <a:close/>
                </a:path>
              </a:pathLst>
            </a:custGeom>
            <a:solidFill>
              <a:srgbClr val="E5E5E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35" name="Google Shape;3535;p19"/>
            <p:cNvSpPr/>
            <p:nvPr/>
          </p:nvSpPr>
          <p:spPr>
            <a:xfrm>
              <a:off x="1801063" y="2229863"/>
              <a:ext cx="277800" cy="182575"/>
            </a:xfrm>
            <a:custGeom>
              <a:avLst/>
              <a:gdLst/>
              <a:ahLst/>
              <a:cxnLst/>
              <a:rect l="l" t="t" r="r" b="b"/>
              <a:pathLst>
                <a:path w="11112" h="7303" extrusionOk="0">
                  <a:moveTo>
                    <a:pt x="10651" y="461"/>
                  </a:moveTo>
                  <a:lnTo>
                    <a:pt x="10651" y="6843"/>
                  </a:lnTo>
                  <a:lnTo>
                    <a:pt x="461" y="6843"/>
                  </a:lnTo>
                  <a:lnTo>
                    <a:pt x="461" y="461"/>
                  </a:lnTo>
                  <a:close/>
                  <a:moveTo>
                    <a:pt x="1" y="1"/>
                  </a:moveTo>
                  <a:lnTo>
                    <a:pt x="1" y="7303"/>
                  </a:lnTo>
                  <a:lnTo>
                    <a:pt x="11111" y="7303"/>
                  </a:lnTo>
                  <a:lnTo>
                    <a:pt x="11111" y="1"/>
                  </a:ln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36" name="Google Shape;3536;p19"/>
            <p:cNvSpPr/>
            <p:nvPr/>
          </p:nvSpPr>
          <p:spPr>
            <a:xfrm>
              <a:off x="1529063" y="2235613"/>
              <a:ext cx="266275" cy="171075"/>
            </a:xfrm>
            <a:custGeom>
              <a:avLst/>
              <a:gdLst/>
              <a:ahLst/>
              <a:cxnLst/>
              <a:rect l="l" t="t" r="r" b="b"/>
              <a:pathLst>
                <a:path w="10651" h="6843" extrusionOk="0">
                  <a:moveTo>
                    <a:pt x="1" y="1"/>
                  </a:moveTo>
                  <a:lnTo>
                    <a:pt x="1" y="6843"/>
                  </a:lnTo>
                  <a:lnTo>
                    <a:pt x="10651" y="6843"/>
                  </a:lnTo>
                  <a:lnTo>
                    <a:pt x="10651" y="1"/>
                  </a:lnTo>
                  <a:close/>
                </a:path>
              </a:pathLst>
            </a:custGeom>
            <a:solidFill>
              <a:srgbClr val="085C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37" name="Google Shape;3537;p19"/>
            <p:cNvSpPr/>
            <p:nvPr/>
          </p:nvSpPr>
          <p:spPr>
            <a:xfrm>
              <a:off x="1523313" y="2229863"/>
              <a:ext cx="277775" cy="182575"/>
            </a:xfrm>
            <a:custGeom>
              <a:avLst/>
              <a:gdLst/>
              <a:ahLst/>
              <a:cxnLst/>
              <a:rect l="l" t="t" r="r" b="b"/>
              <a:pathLst>
                <a:path w="11111" h="7303" extrusionOk="0">
                  <a:moveTo>
                    <a:pt x="10651" y="461"/>
                  </a:moveTo>
                  <a:lnTo>
                    <a:pt x="10651" y="6843"/>
                  </a:lnTo>
                  <a:lnTo>
                    <a:pt x="461" y="6843"/>
                  </a:lnTo>
                  <a:lnTo>
                    <a:pt x="461" y="461"/>
                  </a:lnTo>
                  <a:close/>
                  <a:moveTo>
                    <a:pt x="0" y="1"/>
                  </a:moveTo>
                  <a:lnTo>
                    <a:pt x="0" y="7303"/>
                  </a:lnTo>
                  <a:lnTo>
                    <a:pt x="11111" y="7303"/>
                  </a:lnTo>
                  <a:lnTo>
                    <a:pt x="11111" y="1"/>
                  </a:lnTo>
                  <a:close/>
                </a:path>
              </a:pathLst>
            </a:custGeom>
            <a:solidFill>
              <a:srgbClr val="085C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38" name="Google Shape;3538;p19"/>
            <p:cNvSpPr/>
            <p:nvPr/>
          </p:nvSpPr>
          <p:spPr>
            <a:xfrm>
              <a:off x="1806838" y="2235613"/>
              <a:ext cx="266275" cy="171075"/>
            </a:xfrm>
            <a:custGeom>
              <a:avLst/>
              <a:gdLst/>
              <a:ahLst/>
              <a:cxnLst/>
              <a:rect l="l" t="t" r="r" b="b"/>
              <a:pathLst>
                <a:path w="10651" h="6843" extrusionOk="0">
                  <a:moveTo>
                    <a:pt x="0" y="1"/>
                  </a:moveTo>
                  <a:lnTo>
                    <a:pt x="0" y="6843"/>
                  </a:lnTo>
                  <a:lnTo>
                    <a:pt x="10650" y="6843"/>
                  </a:lnTo>
                  <a:lnTo>
                    <a:pt x="10650" y="1"/>
                  </a:lnTo>
                  <a:close/>
                </a:path>
              </a:pathLst>
            </a:custGeom>
            <a:solidFill>
              <a:srgbClr val="085C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39" name="Google Shape;3539;p19"/>
            <p:cNvSpPr/>
            <p:nvPr/>
          </p:nvSpPr>
          <p:spPr>
            <a:xfrm>
              <a:off x="1801063" y="2229863"/>
              <a:ext cx="277800" cy="182575"/>
            </a:xfrm>
            <a:custGeom>
              <a:avLst/>
              <a:gdLst/>
              <a:ahLst/>
              <a:cxnLst/>
              <a:rect l="l" t="t" r="r" b="b"/>
              <a:pathLst>
                <a:path w="11112" h="7303" extrusionOk="0">
                  <a:moveTo>
                    <a:pt x="10651" y="461"/>
                  </a:moveTo>
                  <a:lnTo>
                    <a:pt x="10651" y="6843"/>
                  </a:lnTo>
                  <a:lnTo>
                    <a:pt x="461" y="6843"/>
                  </a:lnTo>
                  <a:lnTo>
                    <a:pt x="461" y="461"/>
                  </a:lnTo>
                  <a:close/>
                  <a:moveTo>
                    <a:pt x="1" y="1"/>
                  </a:moveTo>
                  <a:lnTo>
                    <a:pt x="1" y="7303"/>
                  </a:lnTo>
                  <a:lnTo>
                    <a:pt x="11111" y="7303"/>
                  </a:lnTo>
                  <a:lnTo>
                    <a:pt x="11111" y="1"/>
                  </a:lnTo>
                  <a:close/>
                </a:path>
              </a:pathLst>
            </a:custGeom>
            <a:solidFill>
              <a:srgbClr val="085C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40" name="Google Shape;3540;p19"/>
            <p:cNvSpPr/>
            <p:nvPr/>
          </p:nvSpPr>
          <p:spPr>
            <a:xfrm>
              <a:off x="1531688" y="2435438"/>
              <a:ext cx="538800" cy="256350"/>
            </a:xfrm>
            <a:custGeom>
              <a:avLst/>
              <a:gdLst/>
              <a:ahLst/>
              <a:cxnLst/>
              <a:rect l="l" t="t" r="r" b="b"/>
              <a:pathLst>
                <a:path w="21552" h="10254" extrusionOk="0">
                  <a:moveTo>
                    <a:pt x="230" y="1"/>
                  </a:moveTo>
                  <a:cubicBezTo>
                    <a:pt x="105" y="1"/>
                    <a:pt x="0" y="105"/>
                    <a:pt x="0" y="231"/>
                  </a:cubicBezTo>
                  <a:lnTo>
                    <a:pt x="0" y="10023"/>
                  </a:lnTo>
                  <a:cubicBezTo>
                    <a:pt x="0" y="10148"/>
                    <a:pt x="105" y="10253"/>
                    <a:pt x="230" y="10253"/>
                  </a:cubicBezTo>
                  <a:lnTo>
                    <a:pt x="21321" y="10253"/>
                  </a:lnTo>
                  <a:cubicBezTo>
                    <a:pt x="21447" y="10253"/>
                    <a:pt x="21552" y="10148"/>
                    <a:pt x="21552" y="10023"/>
                  </a:cubicBezTo>
                  <a:lnTo>
                    <a:pt x="21552" y="231"/>
                  </a:lnTo>
                  <a:cubicBezTo>
                    <a:pt x="21552" y="105"/>
                    <a:pt x="21447" y="1"/>
                    <a:pt x="2132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41" name="Google Shape;3541;p19"/>
            <p:cNvSpPr/>
            <p:nvPr/>
          </p:nvSpPr>
          <p:spPr>
            <a:xfrm>
              <a:off x="1525938" y="2429688"/>
              <a:ext cx="550300" cy="267850"/>
            </a:xfrm>
            <a:custGeom>
              <a:avLst/>
              <a:gdLst/>
              <a:ahLst/>
              <a:cxnLst/>
              <a:rect l="l" t="t" r="r" b="b"/>
              <a:pathLst>
                <a:path w="22012" h="10714" extrusionOk="0">
                  <a:moveTo>
                    <a:pt x="21572" y="461"/>
                  </a:moveTo>
                  <a:lnTo>
                    <a:pt x="21572" y="10253"/>
                  </a:lnTo>
                  <a:lnTo>
                    <a:pt x="460" y="10253"/>
                  </a:lnTo>
                  <a:lnTo>
                    <a:pt x="460" y="461"/>
                  </a:lnTo>
                  <a:close/>
                  <a:moveTo>
                    <a:pt x="460" y="0"/>
                  </a:moveTo>
                  <a:cubicBezTo>
                    <a:pt x="209" y="0"/>
                    <a:pt x="0" y="210"/>
                    <a:pt x="0" y="461"/>
                  </a:cubicBezTo>
                  <a:lnTo>
                    <a:pt x="0" y="10253"/>
                  </a:lnTo>
                  <a:cubicBezTo>
                    <a:pt x="0" y="10504"/>
                    <a:pt x="209" y="10713"/>
                    <a:pt x="460" y="10713"/>
                  </a:cubicBezTo>
                  <a:lnTo>
                    <a:pt x="21572" y="10713"/>
                  </a:lnTo>
                  <a:cubicBezTo>
                    <a:pt x="21802" y="10713"/>
                    <a:pt x="22012" y="10504"/>
                    <a:pt x="22012" y="10253"/>
                  </a:cubicBezTo>
                  <a:lnTo>
                    <a:pt x="22012" y="461"/>
                  </a:lnTo>
                  <a:cubicBezTo>
                    <a:pt x="22012" y="210"/>
                    <a:pt x="21802" y="0"/>
                    <a:pt x="21572" y="0"/>
                  </a:cubicBezTo>
                  <a:close/>
                </a:path>
              </a:pathLst>
            </a:custGeom>
            <a:solidFill>
              <a:srgbClr val="FFC1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42" name="Google Shape;3542;p19"/>
            <p:cNvSpPr/>
            <p:nvPr/>
          </p:nvSpPr>
          <p:spPr>
            <a:xfrm>
              <a:off x="1461063" y="2650438"/>
              <a:ext cx="680575" cy="76375"/>
            </a:xfrm>
            <a:custGeom>
              <a:avLst/>
              <a:gdLst/>
              <a:ahLst/>
              <a:cxnLst/>
              <a:rect l="l" t="t" r="r" b="b"/>
              <a:pathLst>
                <a:path w="27223" h="3055" extrusionOk="0">
                  <a:moveTo>
                    <a:pt x="440" y="0"/>
                  </a:moveTo>
                  <a:cubicBezTo>
                    <a:pt x="189" y="0"/>
                    <a:pt x="1" y="209"/>
                    <a:pt x="1" y="460"/>
                  </a:cubicBezTo>
                  <a:lnTo>
                    <a:pt x="1" y="2595"/>
                  </a:lnTo>
                  <a:cubicBezTo>
                    <a:pt x="1" y="2846"/>
                    <a:pt x="189" y="3055"/>
                    <a:pt x="440" y="3055"/>
                  </a:cubicBezTo>
                  <a:lnTo>
                    <a:pt x="26762" y="3055"/>
                  </a:lnTo>
                  <a:cubicBezTo>
                    <a:pt x="27013" y="3055"/>
                    <a:pt x="27222" y="2846"/>
                    <a:pt x="27222" y="2595"/>
                  </a:cubicBezTo>
                  <a:lnTo>
                    <a:pt x="27222" y="460"/>
                  </a:lnTo>
                  <a:cubicBezTo>
                    <a:pt x="27222" y="209"/>
                    <a:pt x="27013" y="0"/>
                    <a:pt x="2676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43" name="Google Shape;3543;p19"/>
            <p:cNvSpPr/>
            <p:nvPr/>
          </p:nvSpPr>
          <p:spPr>
            <a:xfrm>
              <a:off x="1427588" y="2269088"/>
              <a:ext cx="42925" cy="107800"/>
            </a:xfrm>
            <a:custGeom>
              <a:avLst/>
              <a:gdLst/>
              <a:ahLst/>
              <a:cxnLst/>
              <a:rect l="l" t="t" r="r" b="b"/>
              <a:pathLst>
                <a:path w="1717" h="4312" extrusionOk="0">
                  <a:moveTo>
                    <a:pt x="858" y="1"/>
                  </a:moveTo>
                  <a:cubicBezTo>
                    <a:pt x="398" y="1"/>
                    <a:pt x="0" y="377"/>
                    <a:pt x="0" y="859"/>
                  </a:cubicBezTo>
                  <a:lnTo>
                    <a:pt x="0" y="3474"/>
                  </a:lnTo>
                  <a:cubicBezTo>
                    <a:pt x="0" y="3934"/>
                    <a:pt x="398" y="4311"/>
                    <a:pt x="858" y="4311"/>
                  </a:cubicBezTo>
                  <a:cubicBezTo>
                    <a:pt x="1340" y="4311"/>
                    <a:pt x="1716" y="3934"/>
                    <a:pt x="1716" y="3474"/>
                  </a:cubicBezTo>
                  <a:lnTo>
                    <a:pt x="1716" y="859"/>
                  </a:lnTo>
                  <a:cubicBezTo>
                    <a:pt x="1716" y="377"/>
                    <a:pt x="1340" y="1"/>
                    <a:pt x="85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44" name="Google Shape;3544;p19"/>
            <p:cNvSpPr/>
            <p:nvPr/>
          </p:nvSpPr>
          <p:spPr>
            <a:xfrm>
              <a:off x="2131663" y="2269088"/>
              <a:ext cx="42925" cy="107800"/>
            </a:xfrm>
            <a:custGeom>
              <a:avLst/>
              <a:gdLst/>
              <a:ahLst/>
              <a:cxnLst/>
              <a:rect l="l" t="t" r="r" b="b"/>
              <a:pathLst>
                <a:path w="1717" h="4312" extrusionOk="0">
                  <a:moveTo>
                    <a:pt x="858" y="1"/>
                  </a:moveTo>
                  <a:cubicBezTo>
                    <a:pt x="377" y="1"/>
                    <a:pt x="1" y="377"/>
                    <a:pt x="1" y="859"/>
                  </a:cubicBezTo>
                  <a:lnTo>
                    <a:pt x="1" y="3474"/>
                  </a:lnTo>
                  <a:cubicBezTo>
                    <a:pt x="1" y="3923"/>
                    <a:pt x="358" y="4312"/>
                    <a:pt x="822" y="4312"/>
                  </a:cubicBezTo>
                  <a:cubicBezTo>
                    <a:pt x="834" y="4312"/>
                    <a:pt x="846" y="4312"/>
                    <a:pt x="858" y="4311"/>
                  </a:cubicBezTo>
                  <a:cubicBezTo>
                    <a:pt x="870" y="4312"/>
                    <a:pt x="882" y="4312"/>
                    <a:pt x="893" y="4312"/>
                  </a:cubicBezTo>
                  <a:cubicBezTo>
                    <a:pt x="1339" y="4312"/>
                    <a:pt x="1716" y="3923"/>
                    <a:pt x="1716" y="3474"/>
                  </a:cubicBezTo>
                  <a:lnTo>
                    <a:pt x="1716" y="859"/>
                  </a:lnTo>
                  <a:cubicBezTo>
                    <a:pt x="1716" y="377"/>
                    <a:pt x="1319" y="1"/>
                    <a:pt x="85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45" name="Google Shape;3545;p19"/>
            <p:cNvSpPr/>
            <p:nvPr/>
          </p:nvSpPr>
          <p:spPr>
            <a:xfrm>
              <a:off x="1549463" y="2503438"/>
              <a:ext cx="92625" cy="49200"/>
            </a:xfrm>
            <a:custGeom>
              <a:avLst/>
              <a:gdLst/>
              <a:ahLst/>
              <a:cxnLst/>
              <a:rect l="l" t="t" r="r" b="b"/>
              <a:pathLst>
                <a:path w="3705" h="1968" extrusionOk="0">
                  <a:moveTo>
                    <a:pt x="440" y="1"/>
                  </a:moveTo>
                  <a:cubicBezTo>
                    <a:pt x="210" y="1"/>
                    <a:pt x="1" y="210"/>
                    <a:pt x="1" y="461"/>
                  </a:cubicBezTo>
                  <a:lnTo>
                    <a:pt x="1" y="1528"/>
                  </a:lnTo>
                  <a:cubicBezTo>
                    <a:pt x="1" y="1758"/>
                    <a:pt x="210" y="1967"/>
                    <a:pt x="440" y="1967"/>
                  </a:cubicBezTo>
                  <a:lnTo>
                    <a:pt x="3265" y="1967"/>
                  </a:lnTo>
                  <a:cubicBezTo>
                    <a:pt x="3516" y="1967"/>
                    <a:pt x="3704" y="1758"/>
                    <a:pt x="3704" y="1528"/>
                  </a:cubicBezTo>
                  <a:lnTo>
                    <a:pt x="3704" y="461"/>
                  </a:lnTo>
                  <a:cubicBezTo>
                    <a:pt x="3704" y="210"/>
                    <a:pt x="3516" y="1"/>
                    <a:pt x="326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46" name="Google Shape;3546;p19"/>
            <p:cNvSpPr/>
            <p:nvPr/>
          </p:nvSpPr>
          <p:spPr>
            <a:xfrm>
              <a:off x="1962188" y="2503438"/>
              <a:ext cx="93125" cy="49200"/>
            </a:xfrm>
            <a:custGeom>
              <a:avLst/>
              <a:gdLst/>
              <a:ahLst/>
              <a:cxnLst/>
              <a:rect l="l" t="t" r="r" b="b"/>
              <a:pathLst>
                <a:path w="3725" h="1968" extrusionOk="0">
                  <a:moveTo>
                    <a:pt x="461" y="1"/>
                  </a:moveTo>
                  <a:cubicBezTo>
                    <a:pt x="210" y="1"/>
                    <a:pt x="0" y="210"/>
                    <a:pt x="0" y="461"/>
                  </a:cubicBezTo>
                  <a:lnTo>
                    <a:pt x="0" y="1528"/>
                  </a:lnTo>
                  <a:cubicBezTo>
                    <a:pt x="0" y="1758"/>
                    <a:pt x="210" y="1967"/>
                    <a:pt x="461" y="1967"/>
                  </a:cubicBezTo>
                  <a:lnTo>
                    <a:pt x="3264" y="1967"/>
                  </a:lnTo>
                  <a:cubicBezTo>
                    <a:pt x="3516" y="1967"/>
                    <a:pt x="3725" y="1758"/>
                    <a:pt x="3725" y="1528"/>
                  </a:cubicBezTo>
                  <a:lnTo>
                    <a:pt x="3725" y="461"/>
                  </a:lnTo>
                  <a:cubicBezTo>
                    <a:pt x="3725" y="210"/>
                    <a:pt x="3516" y="1"/>
                    <a:pt x="326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47" name="Google Shape;3547;p19"/>
            <p:cNvSpPr/>
            <p:nvPr/>
          </p:nvSpPr>
          <p:spPr>
            <a:xfrm>
              <a:off x="1676063" y="2503438"/>
              <a:ext cx="248475" cy="17800"/>
            </a:xfrm>
            <a:custGeom>
              <a:avLst/>
              <a:gdLst/>
              <a:ahLst/>
              <a:cxnLst/>
              <a:rect l="l" t="t" r="r" b="b"/>
              <a:pathLst>
                <a:path w="9939" h="712" extrusionOk="0">
                  <a:moveTo>
                    <a:pt x="0" y="1"/>
                  </a:moveTo>
                  <a:lnTo>
                    <a:pt x="0" y="712"/>
                  </a:lnTo>
                  <a:lnTo>
                    <a:pt x="9939" y="712"/>
                  </a:lnTo>
                  <a:lnTo>
                    <a:pt x="9939" y="1"/>
                  </a:lnTo>
                  <a:close/>
                </a:path>
              </a:pathLst>
            </a:custGeom>
            <a:solidFill>
              <a:srgbClr val="F6921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48" name="Google Shape;3548;p19"/>
            <p:cNvSpPr/>
            <p:nvPr/>
          </p:nvSpPr>
          <p:spPr>
            <a:xfrm>
              <a:off x="1676063" y="2537438"/>
              <a:ext cx="248475" cy="17825"/>
            </a:xfrm>
            <a:custGeom>
              <a:avLst/>
              <a:gdLst/>
              <a:ahLst/>
              <a:cxnLst/>
              <a:rect l="l" t="t" r="r" b="b"/>
              <a:pathLst>
                <a:path w="9939" h="713" extrusionOk="0">
                  <a:moveTo>
                    <a:pt x="0" y="1"/>
                  </a:moveTo>
                  <a:lnTo>
                    <a:pt x="0" y="712"/>
                  </a:lnTo>
                  <a:lnTo>
                    <a:pt x="9939" y="712"/>
                  </a:lnTo>
                  <a:lnTo>
                    <a:pt x="9939" y="1"/>
                  </a:lnTo>
                  <a:close/>
                </a:path>
              </a:pathLst>
            </a:custGeom>
            <a:solidFill>
              <a:srgbClr val="F6921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49" name="Google Shape;3549;p19"/>
            <p:cNvSpPr/>
            <p:nvPr/>
          </p:nvSpPr>
          <p:spPr>
            <a:xfrm>
              <a:off x="1676063" y="2571963"/>
              <a:ext cx="248475" cy="17300"/>
            </a:xfrm>
            <a:custGeom>
              <a:avLst/>
              <a:gdLst/>
              <a:ahLst/>
              <a:cxnLst/>
              <a:rect l="l" t="t" r="r" b="b"/>
              <a:pathLst>
                <a:path w="9939" h="692" extrusionOk="0">
                  <a:moveTo>
                    <a:pt x="0" y="1"/>
                  </a:moveTo>
                  <a:lnTo>
                    <a:pt x="0" y="691"/>
                  </a:lnTo>
                  <a:lnTo>
                    <a:pt x="9939" y="691"/>
                  </a:lnTo>
                  <a:lnTo>
                    <a:pt x="9939" y="1"/>
                  </a:lnTo>
                  <a:close/>
                </a:path>
              </a:pathLst>
            </a:custGeom>
            <a:solidFill>
              <a:srgbClr val="F6921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50" name="Google Shape;3550;p19"/>
            <p:cNvSpPr/>
            <p:nvPr/>
          </p:nvSpPr>
          <p:spPr>
            <a:xfrm>
              <a:off x="1676063" y="2605963"/>
              <a:ext cx="248475" cy="17800"/>
            </a:xfrm>
            <a:custGeom>
              <a:avLst/>
              <a:gdLst/>
              <a:ahLst/>
              <a:cxnLst/>
              <a:rect l="l" t="t" r="r" b="b"/>
              <a:pathLst>
                <a:path w="9939" h="712" extrusionOk="0">
                  <a:moveTo>
                    <a:pt x="0" y="1"/>
                  </a:moveTo>
                  <a:lnTo>
                    <a:pt x="0" y="712"/>
                  </a:lnTo>
                  <a:lnTo>
                    <a:pt x="9939" y="712"/>
                  </a:lnTo>
                  <a:lnTo>
                    <a:pt x="9939" y="1"/>
                  </a:lnTo>
                  <a:close/>
                </a:path>
              </a:pathLst>
            </a:custGeom>
            <a:solidFill>
              <a:srgbClr val="F6921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51" name="Google Shape;3551;p19"/>
            <p:cNvSpPr/>
            <p:nvPr/>
          </p:nvSpPr>
          <p:spPr>
            <a:xfrm>
              <a:off x="1590263" y="2151388"/>
              <a:ext cx="421650" cy="68550"/>
            </a:xfrm>
            <a:custGeom>
              <a:avLst/>
              <a:gdLst/>
              <a:ahLst/>
              <a:cxnLst/>
              <a:rect l="l" t="t" r="r" b="b"/>
              <a:pathLst>
                <a:path w="16866" h="2742" extrusionOk="0">
                  <a:moveTo>
                    <a:pt x="440" y="1"/>
                  </a:moveTo>
                  <a:cubicBezTo>
                    <a:pt x="189" y="1"/>
                    <a:pt x="1" y="210"/>
                    <a:pt x="1" y="461"/>
                  </a:cubicBezTo>
                  <a:lnTo>
                    <a:pt x="1" y="2282"/>
                  </a:lnTo>
                  <a:cubicBezTo>
                    <a:pt x="1" y="2533"/>
                    <a:pt x="189" y="2742"/>
                    <a:pt x="440" y="2742"/>
                  </a:cubicBezTo>
                  <a:lnTo>
                    <a:pt x="16426" y="2742"/>
                  </a:lnTo>
                  <a:cubicBezTo>
                    <a:pt x="16677" y="2742"/>
                    <a:pt x="16865" y="2533"/>
                    <a:pt x="16865" y="2282"/>
                  </a:cubicBezTo>
                  <a:lnTo>
                    <a:pt x="16865" y="461"/>
                  </a:lnTo>
                  <a:cubicBezTo>
                    <a:pt x="16865" y="210"/>
                    <a:pt x="16677" y="1"/>
                    <a:pt x="16426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52" name="Google Shape;3552;p19"/>
            <p:cNvSpPr/>
            <p:nvPr/>
          </p:nvSpPr>
          <p:spPr>
            <a:xfrm>
              <a:off x="1952763" y="2160813"/>
              <a:ext cx="55475" cy="47125"/>
            </a:xfrm>
            <a:custGeom>
              <a:avLst/>
              <a:gdLst/>
              <a:ahLst/>
              <a:cxnLst/>
              <a:rect l="l" t="t" r="r" b="b"/>
              <a:pathLst>
                <a:path w="2219" h="1885" extrusionOk="0">
                  <a:moveTo>
                    <a:pt x="942" y="1"/>
                  </a:moveTo>
                  <a:cubicBezTo>
                    <a:pt x="419" y="1"/>
                    <a:pt x="1" y="419"/>
                    <a:pt x="1" y="942"/>
                  </a:cubicBezTo>
                  <a:cubicBezTo>
                    <a:pt x="1" y="1510"/>
                    <a:pt x="472" y="1885"/>
                    <a:pt x="958" y="1885"/>
                  </a:cubicBezTo>
                  <a:cubicBezTo>
                    <a:pt x="1189" y="1885"/>
                    <a:pt x="1423" y="1800"/>
                    <a:pt x="1612" y="1612"/>
                  </a:cubicBezTo>
                  <a:cubicBezTo>
                    <a:pt x="2219" y="1005"/>
                    <a:pt x="1800" y="1"/>
                    <a:pt x="942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53" name="Google Shape;3553;p19"/>
            <p:cNvSpPr/>
            <p:nvPr/>
          </p:nvSpPr>
          <p:spPr>
            <a:xfrm>
              <a:off x="1899413" y="2160813"/>
              <a:ext cx="54950" cy="47125"/>
            </a:xfrm>
            <a:custGeom>
              <a:avLst/>
              <a:gdLst/>
              <a:ahLst/>
              <a:cxnLst/>
              <a:rect l="l" t="t" r="r" b="b"/>
              <a:pathLst>
                <a:path w="2198" h="1885" extrusionOk="0">
                  <a:moveTo>
                    <a:pt x="942" y="1"/>
                  </a:moveTo>
                  <a:cubicBezTo>
                    <a:pt x="419" y="1"/>
                    <a:pt x="1" y="419"/>
                    <a:pt x="1" y="942"/>
                  </a:cubicBezTo>
                  <a:cubicBezTo>
                    <a:pt x="1" y="1510"/>
                    <a:pt x="462" y="1885"/>
                    <a:pt x="949" y="1885"/>
                  </a:cubicBezTo>
                  <a:cubicBezTo>
                    <a:pt x="1180" y="1885"/>
                    <a:pt x="1416" y="1800"/>
                    <a:pt x="1612" y="1612"/>
                  </a:cubicBezTo>
                  <a:cubicBezTo>
                    <a:pt x="2198" y="1005"/>
                    <a:pt x="1779" y="1"/>
                    <a:pt x="94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54" name="Google Shape;3554;p19"/>
            <p:cNvSpPr/>
            <p:nvPr/>
          </p:nvSpPr>
          <p:spPr>
            <a:xfrm>
              <a:off x="1593938" y="2160813"/>
              <a:ext cx="55475" cy="47125"/>
            </a:xfrm>
            <a:custGeom>
              <a:avLst/>
              <a:gdLst/>
              <a:ahLst/>
              <a:cxnLst/>
              <a:rect l="l" t="t" r="r" b="b"/>
              <a:pathLst>
                <a:path w="2219" h="1885" extrusionOk="0">
                  <a:moveTo>
                    <a:pt x="1276" y="1"/>
                  </a:moveTo>
                  <a:cubicBezTo>
                    <a:pt x="419" y="1"/>
                    <a:pt x="0" y="1005"/>
                    <a:pt x="607" y="1612"/>
                  </a:cubicBezTo>
                  <a:cubicBezTo>
                    <a:pt x="796" y="1800"/>
                    <a:pt x="1030" y="1885"/>
                    <a:pt x="1260" y="1885"/>
                  </a:cubicBezTo>
                  <a:cubicBezTo>
                    <a:pt x="1747" y="1885"/>
                    <a:pt x="2218" y="1510"/>
                    <a:pt x="2218" y="942"/>
                  </a:cubicBezTo>
                  <a:cubicBezTo>
                    <a:pt x="2218" y="419"/>
                    <a:pt x="1800" y="1"/>
                    <a:pt x="1276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55" name="Google Shape;3555;p19"/>
            <p:cNvSpPr/>
            <p:nvPr/>
          </p:nvSpPr>
          <p:spPr>
            <a:xfrm>
              <a:off x="1647288" y="2160788"/>
              <a:ext cx="55475" cy="47400"/>
            </a:xfrm>
            <a:custGeom>
              <a:avLst/>
              <a:gdLst/>
              <a:ahLst/>
              <a:cxnLst/>
              <a:rect l="l" t="t" r="r" b="b"/>
              <a:pathLst>
                <a:path w="2219" h="1896" extrusionOk="0">
                  <a:moveTo>
                    <a:pt x="1313" y="1"/>
                  </a:moveTo>
                  <a:cubicBezTo>
                    <a:pt x="1301" y="1"/>
                    <a:pt x="1289" y="1"/>
                    <a:pt x="1277" y="2"/>
                  </a:cubicBezTo>
                  <a:cubicBezTo>
                    <a:pt x="440" y="2"/>
                    <a:pt x="0" y="1006"/>
                    <a:pt x="607" y="1613"/>
                  </a:cubicBezTo>
                  <a:cubicBezTo>
                    <a:pt x="803" y="1808"/>
                    <a:pt x="1039" y="1895"/>
                    <a:pt x="1271" y="1895"/>
                  </a:cubicBezTo>
                  <a:cubicBezTo>
                    <a:pt x="1757" y="1895"/>
                    <a:pt x="2218" y="1510"/>
                    <a:pt x="2218" y="943"/>
                  </a:cubicBezTo>
                  <a:cubicBezTo>
                    <a:pt x="2218" y="432"/>
                    <a:pt x="1819" y="1"/>
                    <a:pt x="131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56" name="Google Shape;3556;p19"/>
            <p:cNvSpPr/>
            <p:nvPr/>
          </p:nvSpPr>
          <p:spPr>
            <a:xfrm>
              <a:off x="1718413" y="2160813"/>
              <a:ext cx="165325" cy="47100"/>
            </a:xfrm>
            <a:custGeom>
              <a:avLst/>
              <a:gdLst/>
              <a:ahLst/>
              <a:cxnLst/>
              <a:rect l="l" t="t" r="r" b="b"/>
              <a:pathLst>
                <a:path w="6613" h="1884" extrusionOk="0">
                  <a:moveTo>
                    <a:pt x="1" y="1"/>
                  </a:moveTo>
                  <a:lnTo>
                    <a:pt x="1" y="1884"/>
                  </a:lnTo>
                  <a:lnTo>
                    <a:pt x="6613" y="1884"/>
                  </a:lnTo>
                  <a:lnTo>
                    <a:pt x="6613" y="1"/>
                  </a:lnTo>
                  <a:close/>
                </a:path>
              </a:pathLst>
            </a:custGeom>
            <a:solidFill>
              <a:srgbClr val="7A412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3557" name="Google Shape;3557;p19"/>
          <p:cNvGrpSpPr/>
          <p:nvPr/>
        </p:nvGrpSpPr>
        <p:grpSpPr>
          <a:xfrm>
            <a:off x="9866345" y="5810245"/>
            <a:ext cx="1403235" cy="1155929"/>
            <a:chOff x="4399263" y="2810788"/>
            <a:chExt cx="815013" cy="671375"/>
          </a:xfrm>
        </p:grpSpPr>
        <p:sp>
          <p:nvSpPr>
            <p:cNvPr id="3558" name="Google Shape;3558;p19"/>
            <p:cNvSpPr/>
            <p:nvPr/>
          </p:nvSpPr>
          <p:spPr>
            <a:xfrm>
              <a:off x="4399275" y="2810788"/>
              <a:ext cx="815000" cy="332350"/>
            </a:xfrm>
            <a:custGeom>
              <a:avLst/>
              <a:gdLst/>
              <a:ahLst/>
              <a:cxnLst/>
              <a:rect l="l" t="t" r="r" b="b"/>
              <a:pathLst>
                <a:path w="32600" h="13294" extrusionOk="0">
                  <a:moveTo>
                    <a:pt x="1877" y="0"/>
                  </a:moveTo>
                  <a:cubicBezTo>
                    <a:pt x="1477" y="0"/>
                    <a:pt x="1106" y="256"/>
                    <a:pt x="984" y="658"/>
                  </a:cubicBezTo>
                  <a:lnTo>
                    <a:pt x="147" y="3609"/>
                  </a:lnTo>
                  <a:cubicBezTo>
                    <a:pt x="0" y="4090"/>
                    <a:pt x="272" y="4592"/>
                    <a:pt x="754" y="4738"/>
                  </a:cubicBezTo>
                  <a:lnTo>
                    <a:pt x="30507" y="13254"/>
                  </a:lnTo>
                  <a:cubicBezTo>
                    <a:pt x="30595" y="13281"/>
                    <a:pt x="30684" y="13294"/>
                    <a:pt x="30772" y="13294"/>
                  </a:cubicBezTo>
                  <a:cubicBezTo>
                    <a:pt x="31160" y="13294"/>
                    <a:pt x="31514" y="13040"/>
                    <a:pt x="31616" y="12648"/>
                  </a:cubicBezTo>
                  <a:lnTo>
                    <a:pt x="32474" y="9697"/>
                  </a:lnTo>
                  <a:cubicBezTo>
                    <a:pt x="32599" y="9216"/>
                    <a:pt x="32327" y="8714"/>
                    <a:pt x="31846" y="8567"/>
                  </a:cubicBezTo>
                  <a:lnTo>
                    <a:pt x="2114" y="31"/>
                  </a:lnTo>
                  <a:cubicBezTo>
                    <a:pt x="2035" y="10"/>
                    <a:pt x="1955" y="0"/>
                    <a:pt x="1877" y="0"/>
                  </a:cubicBez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59" name="Google Shape;3559;p19"/>
            <p:cNvSpPr/>
            <p:nvPr/>
          </p:nvSpPr>
          <p:spPr>
            <a:xfrm>
              <a:off x="4399275" y="2851288"/>
              <a:ext cx="805050" cy="291850"/>
            </a:xfrm>
            <a:custGeom>
              <a:avLst/>
              <a:gdLst/>
              <a:ahLst/>
              <a:cxnLst/>
              <a:rect l="l" t="t" r="r" b="b"/>
              <a:pathLst>
                <a:path w="32202" h="11674" extrusionOk="0">
                  <a:moveTo>
                    <a:pt x="712" y="1"/>
                  </a:moveTo>
                  <a:lnTo>
                    <a:pt x="147" y="1989"/>
                  </a:lnTo>
                  <a:cubicBezTo>
                    <a:pt x="0" y="2470"/>
                    <a:pt x="272" y="2972"/>
                    <a:pt x="775" y="3118"/>
                  </a:cubicBezTo>
                  <a:lnTo>
                    <a:pt x="30507" y="11634"/>
                  </a:lnTo>
                  <a:cubicBezTo>
                    <a:pt x="30595" y="11661"/>
                    <a:pt x="30684" y="11674"/>
                    <a:pt x="30772" y="11674"/>
                  </a:cubicBezTo>
                  <a:cubicBezTo>
                    <a:pt x="31160" y="11674"/>
                    <a:pt x="31514" y="11420"/>
                    <a:pt x="31616" y="11028"/>
                  </a:cubicBezTo>
                  <a:lnTo>
                    <a:pt x="32202" y="9040"/>
                  </a:lnTo>
                  <a:lnTo>
                    <a:pt x="712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60" name="Google Shape;3560;p19"/>
            <p:cNvSpPr/>
            <p:nvPr/>
          </p:nvSpPr>
          <p:spPr>
            <a:xfrm>
              <a:off x="4399800" y="2891563"/>
              <a:ext cx="793025" cy="251575"/>
            </a:xfrm>
            <a:custGeom>
              <a:avLst/>
              <a:gdLst/>
              <a:ahLst/>
              <a:cxnLst/>
              <a:rect l="l" t="t" r="r" b="b"/>
              <a:pathLst>
                <a:path w="31721" h="10063" extrusionOk="0">
                  <a:moveTo>
                    <a:pt x="251" y="1"/>
                  </a:moveTo>
                  <a:lnTo>
                    <a:pt x="126" y="378"/>
                  </a:lnTo>
                  <a:cubicBezTo>
                    <a:pt x="0" y="859"/>
                    <a:pt x="272" y="1361"/>
                    <a:pt x="754" y="1507"/>
                  </a:cubicBezTo>
                  <a:lnTo>
                    <a:pt x="30486" y="10023"/>
                  </a:lnTo>
                  <a:cubicBezTo>
                    <a:pt x="30574" y="10050"/>
                    <a:pt x="30663" y="10063"/>
                    <a:pt x="30751" y="10063"/>
                  </a:cubicBezTo>
                  <a:cubicBezTo>
                    <a:pt x="31139" y="10063"/>
                    <a:pt x="31493" y="9809"/>
                    <a:pt x="31595" y="9417"/>
                  </a:cubicBezTo>
                  <a:lnTo>
                    <a:pt x="31721" y="9040"/>
                  </a:lnTo>
                  <a:lnTo>
                    <a:pt x="251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61" name="Google Shape;3561;p19"/>
            <p:cNvSpPr/>
            <p:nvPr/>
          </p:nvSpPr>
          <p:spPr>
            <a:xfrm>
              <a:off x="4444250" y="2812588"/>
              <a:ext cx="12600" cy="33500"/>
            </a:xfrm>
            <a:custGeom>
              <a:avLst/>
              <a:gdLst/>
              <a:ahLst/>
              <a:cxnLst/>
              <a:rect l="l" t="t" r="r" b="b"/>
              <a:pathLst>
                <a:path w="504" h="1340" extrusionOk="0">
                  <a:moveTo>
                    <a:pt x="378" y="0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62" name="Google Shape;3562;p19"/>
            <p:cNvSpPr/>
            <p:nvPr/>
          </p:nvSpPr>
          <p:spPr>
            <a:xfrm>
              <a:off x="4459425" y="28152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63" name="Google Shape;3563;p19"/>
            <p:cNvSpPr/>
            <p:nvPr/>
          </p:nvSpPr>
          <p:spPr>
            <a:xfrm>
              <a:off x="4470950" y="28188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64" name="Google Shape;3564;p19"/>
            <p:cNvSpPr/>
            <p:nvPr/>
          </p:nvSpPr>
          <p:spPr>
            <a:xfrm>
              <a:off x="4489775" y="2828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65" name="Google Shape;3565;p19"/>
            <p:cNvSpPr/>
            <p:nvPr/>
          </p:nvSpPr>
          <p:spPr>
            <a:xfrm>
              <a:off x="4506500" y="28376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66" name="Google Shape;3566;p19"/>
            <p:cNvSpPr/>
            <p:nvPr/>
          </p:nvSpPr>
          <p:spPr>
            <a:xfrm>
              <a:off x="4499700" y="28282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7" y="0"/>
                  </a:moveTo>
                  <a:lnTo>
                    <a:pt x="1" y="1297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5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67" name="Google Shape;3567;p19"/>
            <p:cNvSpPr/>
            <p:nvPr/>
          </p:nvSpPr>
          <p:spPr>
            <a:xfrm>
              <a:off x="4514875" y="28314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68" name="Google Shape;3568;p19"/>
            <p:cNvSpPr/>
            <p:nvPr/>
          </p:nvSpPr>
          <p:spPr>
            <a:xfrm>
              <a:off x="4503900" y="283036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69" name="Google Shape;3569;p19"/>
            <p:cNvSpPr/>
            <p:nvPr/>
          </p:nvSpPr>
          <p:spPr>
            <a:xfrm>
              <a:off x="4536850" y="2837688"/>
              <a:ext cx="8400" cy="16775"/>
            </a:xfrm>
            <a:custGeom>
              <a:avLst/>
              <a:gdLst/>
              <a:ahLst/>
              <a:cxnLst/>
              <a:rect l="l" t="t" r="r" b="b"/>
              <a:pathLst>
                <a:path w="336" h="671" extrusionOk="0">
                  <a:moveTo>
                    <a:pt x="189" y="1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3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70" name="Google Shape;3570;p19"/>
            <p:cNvSpPr/>
            <p:nvPr/>
          </p:nvSpPr>
          <p:spPr>
            <a:xfrm>
              <a:off x="4548350" y="28408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71" name="Google Shape;3571;p19"/>
            <p:cNvSpPr/>
            <p:nvPr/>
          </p:nvSpPr>
          <p:spPr>
            <a:xfrm>
              <a:off x="4554625" y="2843963"/>
              <a:ext cx="13100" cy="33500"/>
            </a:xfrm>
            <a:custGeom>
              <a:avLst/>
              <a:gdLst/>
              <a:ahLst/>
              <a:cxnLst/>
              <a:rect l="l" t="t" r="r" b="b"/>
              <a:pathLst>
                <a:path w="524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47" y="1340"/>
                  </a:lnTo>
                  <a:lnTo>
                    <a:pt x="524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72" name="Google Shape;3572;p19"/>
            <p:cNvSpPr/>
            <p:nvPr/>
          </p:nvSpPr>
          <p:spPr>
            <a:xfrm>
              <a:off x="4570850" y="28476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73" name="Google Shape;3573;p19"/>
            <p:cNvSpPr/>
            <p:nvPr/>
          </p:nvSpPr>
          <p:spPr>
            <a:xfrm>
              <a:off x="4581300" y="2850238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74" name="Google Shape;3574;p19"/>
            <p:cNvSpPr/>
            <p:nvPr/>
          </p:nvSpPr>
          <p:spPr>
            <a:xfrm>
              <a:off x="4600675" y="2860713"/>
              <a:ext cx="7850" cy="17275"/>
            </a:xfrm>
            <a:custGeom>
              <a:avLst/>
              <a:gdLst/>
              <a:ahLst/>
              <a:cxnLst/>
              <a:rect l="l" t="t" r="r" b="b"/>
              <a:pathLst>
                <a:path w="314" h="691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75" name="Google Shape;3575;p19"/>
            <p:cNvSpPr/>
            <p:nvPr/>
          </p:nvSpPr>
          <p:spPr>
            <a:xfrm>
              <a:off x="4603800" y="28565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0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76" name="Google Shape;3576;p19"/>
            <p:cNvSpPr/>
            <p:nvPr/>
          </p:nvSpPr>
          <p:spPr>
            <a:xfrm>
              <a:off x="4610075" y="28596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77" name="Google Shape;3577;p19"/>
            <p:cNvSpPr/>
            <p:nvPr/>
          </p:nvSpPr>
          <p:spPr>
            <a:xfrm>
              <a:off x="4625775" y="28633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78" name="Google Shape;3578;p19"/>
            <p:cNvSpPr/>
            <p:nvPr/>
          </p:nvSpPr>
          <p:spPr>
            <a:xfrm>
              <a:off x="4649300" y="287796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79" name="Google Shape;3579;p19"/>
            <p:cNvSpPr/>
            <p:nvPr/>
          </p:nvSpPr>
          <p:spPr>
            <a:xfrm>
              <a:off x="4647750" y="286908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80" name="Google Shape;3580;p19"/>
            <p:cNvSpPr/>
            <p:nvPr/>
          </p:nvSpPr>
          <p:spPr>
            <a:xfrm>
              <a:off x="4659250" y="28727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81" name="Google Shape;3581;p19"/>
            <p:cNvSpPr/>
            <p:nvPr/>
          </p:nvSpPr>
          <p:spPr>
            <a:xfrm>
              <a:off x="4679650" y="28889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298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82" name="Google Shape;3582;p19"/>
            <p:cNvSpPr/>
            <p:nvPr/>
          </p:nvSpPr>
          <p:spPr>
            <a:xfrm>
              <a:off x="4681225" y="2879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83" name="Google Shape;3583;p19"/>
            <p:cNvSpPr/>
            <p:nvPr/>
          </p:nvSpPr>
          <p:spPr>
            <a:xfrm>
              <a:off x="4692200" y="288216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84" name="Google Shape;3584;p19"/>
            <p:cNvSpPr/>
            <p:nvPr/>
          </p:nvSpPr>
          <p:spPr>
            <a:xfrm>
              <a:off x="4703200" y="28852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85" name="Google Shape;3585;p19"/>
            <p:cNvSpPr/>
            <p:nvPr/>
          </p:nvSpPr>
          <p:spPr>
            <a:xfrm>
              <a:off x="4729875" y="29025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86" name="Google Shape;3586;p19"/>
            <p:cNvSpPr/>
            <p:nvPr/>
          </p:nvSpPr>
          <p:spPr>
            <a:xfrm>
              <a:off x="4720975" y="28915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87" name="Google Shape;3587;p19"/>
            <p:cNvSpPr/>
            <p:nvPr/>
          </p:nvSpPr>
          <p:spPr>
            <a:xfrm>
              <a:off x="4736675" y="2894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88" name="Google Shape;3588;p19"/>
            <p:cNvSpPr/>
            <p:nvPr/>
          </p:nvSpPr>
          <p:spPr>
            <a:xfrm>
              <a:off x="4747650" y="28978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89" name="Google Shape;3589;p19"/>
            <p:cNvSpPr/>
            <p:nvPr/>
          </p:nvSpPr>
          <p:spPr>
            <a:xfrm>
              <a:off x="4758650" y="2900988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8" y="1"/>
                  </a:moveTo>
                  <a:lnTo>
                    <a:pt x="0" y="649"/>
                  </a:lnTo>
                  <a:lnTo>
                    <a:pt x="146" y="691"/>
                  </a:lnTo>
                  <a:lnTo>
                    <a:pt x="335" y="4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90" name="Google Shape;3590;p19"/>
            <p:cNvSpPr/>
            <p:nvPr/>
          </p:nvSpPr>
          <p:spPr>
            <a:xfrm>
              <a:off x="4769625" y="29041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91" name="Google Shape;3591;p19"/>
            <p:cNvSpPr/>
            <p:nvPr/>
          </p:nvSpPr>
          <p:spPr>
            <a:xfrm>
              <a:off x="4776425" y="2907788"/>
              <a:ext cx="12575" cy="32975"/>
            </a:xfrm>
            <a:custGeom>
              <a:avLst/>
              <a:gdLst/>
              <a:ahLst/>
              <a:cxnLst/>
              <a:rect l="l" t="t" r="r" b="b"/>
              <a:pathLst>
                <a:path w="503" h="1319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19"/>
                  </a:lnTo>
                  <a:lnTo>
                    <a:pt x="503" y="21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92" name="Google Shape;3592;p19"/>
            <p:cNvSpPr/>
            <p:nvPr/>
          </p:nvSpPr>
          <p:spPr>
            <a:xfrm>
              <a:off x="4791600" y="2910413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93" name="Google Shape;3593;p19"/>
            <p:cNvSpPr/>
            <p:nvPr/>
          </p:nvSpPr>
          <p:spPr>
            <a:xfrm>
              <a:off x="4803100" y="29135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94" name="Google Shape;3594;p19"/>
            <p:cNvSpPr/>
            <p:nvPr/>
          </p:nvSpPr>
          <p:spPr>
            <a:xfrm>
              <a:off x="4814075" y="29172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95" name="Google Shape;3595;p19"/>
            <p:cNvSpPr/>
            <p:nvPr/>
          </p:nvSpPr>
          <p:spPr>
            <a:xfrm>
              <a:off x="4825075" y="29198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96" name="Google Shape;3596;p19"/>
            <p:cNvSpPr/>
            <p:nvPr/>
          </p:nvSpPr>
          <p:spPr>
            <a:xfrm>
              <a:off x="4831875" y="29234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0"/>
                  </a:moveTo>
                  <a:lnTo>
                    <a:pt x="0" y="1297"/>
                  </a:lnTo>
                  <a:lnTo>
                    <a:pt x="126" y="1339"/>
                  </a:lnTo>
                  <a:lnTo>
                    <a:pt x="502" y="42"/>
                  </a:lnTo>
                  <a:lnTo>
                    <a:pt x="356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97" name="Google Shape;3597;p19"/>
            <p:cNvSpPr/>
            <p:nvPr/>
          </p:nvSpPr>
          <p:spPr>
            <a:xfrm>
              <a:off x="4847050" y="2926613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98" name="Google Shape;3598;p19"/>
            <p:cNvSpPr/>
            <p:nvPr/>
          </p:nvSpPr>
          <p:spPr>
            <a:xfrm>
              <a:off x="4858550" y="29297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99" name="Google Shape;3599;p19"/>
            <p:cNvSpPr/>
            <p:nvPr/>
          </p:nvSpPr>
          <p:spPr>
            <a:xfrm>
              <a:off x="4844950" y="2928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00" name="Google Shape;3600;p19"/>
            <p:cNvSpPr/>
            <p:nvPr/>
          </p:nvSpPr>
          <p:spPr>
            <a:xfrm>
              <a:off x="4880525" y="29360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01" name="Google Shape;3601;p19"/>
            <p:cNvSpPr/>
            <p:nvPr/>
          </p:nvSpPr>
          <p:spPr>
            <a:xfrm>
              <a:off x="4886800" y="2939163"/>
              <a:ext cx="12575" cy="33525"/>
            </a:xfrm>
            <a:custGeom>
              <a:avLst/>
              <a:gdLst/>
              <a:ahLst/>
              <a:cxnLst/>
              <a:rect l="l" t="t" r="r" b="b"/>
              <a:pathLst>
                <a:path w="503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02" name="Google Shape;3602;p19"/>
            <p:cNvSpPr/>
            <p:nvPr/>
          </p:nvSpPr>
          <p:spPr>
            <a:xfrm>
              <a:off x="4902500" y="2942838"/>
              <a:ext cx="8375" cy="16750"/>
            </a:xfrm>
            <a:custGeom>
              <a:avLst/>
              <a:gdLst/>
              <a:ahLst/>
              <a:cxnLst/>
              <a:rect l="l" t="t" r="r" b="b"/>
              <a:pathLst>
                <a:path w="335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46" y="670"/>
                  </a:lnTo>
                  <a:lnTo>
                    <a:pt x="335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03" name="Google Shape;3603;p19"/>
            <p:cNvSpPr/>
            <p:nvPr/>
          </p:nvSpPr>
          <p:spPr>
            <a:xfrm>
              <a:off x="4929700" y="29600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50"/>
                  </a:lnTo>
                  <a:lnTo>
                    <a:pt x="146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04" name="Google Shape;3604;p19"/>
            <p:cNvSpPr/>
            <p:nvPr/>
          </p:nvSpPr>
          <p:spPr>
            <a:xfrm>
              <a:off x="4924975" y="29491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05" name="Google Shape;3605;p19"/>
            <p:cNvSpPr/>
            <p:nvPr/>
          </p:nvSpPr>
          <p:spPr>
            <a:xfrm>
              <a:off x="4935975" y="2952263"/>
              <a:ext cx="7850" cy="16750"/>
            </a:xfrm>
            <a:custGeom>
              <a:avLst/>
              <a:gdLst/>
              <a:ahLst/>
              <a:cxnLst/>
              <a:rect l="l" t="t" r="r" b="b"/>
              <a:pathLst>
                <a:path w="314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06" name="Google Shape;3606;p19"/>
            <p:cNvSpPr/>
            <p:nvPr/>
          </p:nvSpPr>
          <p:spPr>
            <a:xfrm>
              <a:off x="4942775" y="29553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2"/>
                  </a:lnTo>
                  <a:lnTo>
                    <a:pt x="356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07" name="Google Shape;3607;p19"/>
            <p:cNvSpPr/>
            <p:nvPr/>
          </p:nvSpPr>
          <p:spPr>
            <a:xfrm>
              <a:off x="4957925" y="29585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6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08" name="Google Shape;3608;p19"/>
            <p:cNvSpPr/>
            <p:nvPr/>
          </p:nvSpPr>
          <p:spPr>
            <a:xfrm>
              <a:off x="4968925" y="29611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09" name="Google Shape;3609;p19"/>
            <p:cNvSpPr/>
            <p:nvPr/>
          </p:nvSpPr>
          <p:spPr>
            <a:xfrm>
              <a:off x="4980425" y="2964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10" name="Google Shape;3610;p19"/>
            <p:cNvSpPr/>
            <p:nvPr/>
          </p:nvSpPr>
          <p:spPr>
            <a:xfrm>
              <a:off x="4991425" y="2967938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11" name="Google Shape;3611;p19"/>
            <p:cNvSpPr/>
            <p:nvPr/>
          </p:nvSpPr>
          <p:spPr>
            <a:xfrm>
              <a:off x="4997700" y="29710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0" y="1298"/>
                  </a:lnTo>
                  <a:lnTo>
                    <a:pt x="147" y="1339"/>
                  </a:lnTo>
                  <a:lnTo>
                    <a:pt x="502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12" name="Google Shape;3612;p19"/>
            <p:cNvSpPr/>
            <p:nvPr/>
          </p:nvSpPr>
          <p:spPr>
            <a:xfrm>
              <a:off x="5013375" y="29742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13" name="Google Shape;3613;p19"/>
            <p:cNvSpPr/>
            <p:nvPr/>
          </p:nvSpPr>
          <p:spPr>
            <a:xfrm>
              <a:off x="5024375" y="29773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14" name="Google Shape;3614;p19"/>
            <p:cNvSpPr/>
            <p:nvPr/>
          </p:nvSpPr>
          <p:spPr>
            <a:xfrm>
              <a:off x="5035875" y="2981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15" name="Google Shape;3615;p19"/>
            <p:cNvSpPr/>
            <p:nvPr/>
          </p:nvSpPr>
          <p:spPr>
            <a:xfrm>
              <a:off x="5046850" y="29836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16" name="Google Shape;3616;p19"/>
            <p:cNvSpPr/>
            <p:nvPr/>
          </p:nvSpPr>
          <p:spPr>
            <a:xfrm>
              <a:off x="5052625" y="2986763"/>
              <a:ext cx="13100" cy="33525"/>
            </a:xfrm>
            <a:custGeom>
              <a:avLst/>
              <a:gdLst/>
              <a:ahLst/>
              <a:cxnLst/>
              <a:rect l="l" t="t" r="r" b="b"/>
              <a:pathLst>
                <a:path w="524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47" y="1340"/>
                  </a:lnTo>
                  <a:lnTo>
                    <a:pt x="52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17" name="Google Shape;3617;p19"/>
            <p:cNvSpPr/>
            <p:nvPr/>
          </p:nvSpPr>
          <p:spPr>
            <a:xfrm>
              <a:off x="5068825" y="29904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18" name="Google Shape;3618;p19"/>
            <p:cNvSpPr/>
            <p:nvPr/>
          </p:nvSpPr>
          <p:spPr>
            <a:xfrm>
              <a:off x="5079825" y="29935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50"/>
                  </a:lnTo>
                  <a:lnTo>
                    <a:pt x="126" y="671"/>
                  </a:lnTo>
                  <a:lnTo>
                    <a:pt x="314" y="2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19" name="Google Shape;3619;p19"/>
            <p:cNvSpPr/>
            <p:nvPr/>
          </p:nvSpPr>
          <p:spPr>
            <a:xfrm>
              <a:off x="5090800" y="29961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20" name="Google Shape;3620;p19"/>
            <p:cNvSpPr/>
            <p:nvPr/>
          </p:nvSpPr>
          <p:spPr>
            <a:xfrm>
              <a:off x="5102300" y="29998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68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6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21" name="Google Shape;3621;p19"/>
            <p:cNvSpPr/>
            <p:nvPr/>
          </p:nvSpPr>
          <p:spPr>
            <a:xfrm>
              <a:off x="5108575" y="3002988"/>
              <a:ext cx="12600" cy="32975"/>
            </a:xfrm>
            <a:custGeom>
              <a:avLst/>
              <a:gdLst/>
              <a:ahLst/>
              <a:cxnLst/>
              <a:rect l="l" t="t" r="r" b="b"/>
              <a:pathLst>
                <a:path w="504" h="1319" extrusionOk="0">
                  <a:moveTo>
                    <a:pt x="378" y="1"/>
                  </a:moveTo>
                  <a:lnTo>
                    <a:pt x="1" y="1298"/>
                  </a:lnTo>
                  <a:lnTo>
                    <a:pt x="126" y="1319"/>
                  </a:lnTo>
                  <a:lnTo>
                    <a:pt x="503" y="22"/>
                  </a:lnTo>
                  <a:lnTo>
                    <a:pt x="37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22" name="Google Shape;3622;p19"/>
            <p:cNvSpPr/>
            <p:nvPr/>
          </p:nvSpPr>
          <p:spPr>
            <a:xfrm>
              <a:off x="5123750" y="30056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23" name="Google Shape;3623;p19"/>
            <p:cNvSpPr/>
            <p:nvPr/>
          </p:nvSpPr>
          <p:spPr>
            <a:xfrm>
              <a:off x="5135275" y="3009263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24" name="Google Shape;3624;p19"/>
            <p:cNvSpPr/>
            <p:nvPr/>
          </p:nvSpPr>
          <p:spPr>
            <a:xfrm>
              <a:off x="5146250" y="30124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25" name="Google Shape;3625;p19"/>
            <p:cNvSpPr/>
            <p:nvPr/>
          </p:nvSpPr>
          <p:spPr>
            <a:xfrm>
              <a:off x="5157225" y="3015538"/>
              <a:ext cx="7875" cy="16775"/>
            </a:xfrm>
            <a:custGeom>
              <a:avLst/>
              <a:gdLst/>
              <a:ahLst/>
              <a:cxnLst/>
              <a:rect l="l" t="t" r="r" b="b"/>
              <a:pathLst>
                <a:path w="315" h="671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70"/>
                  </a:lnTo>
                  <a:lnTo>
                    <a:pt x="31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26" name="Google Shape;3626;p19"/>
            <p:cNvSpPr/>
            <p:nvPr/>
          </p:nvSpPr>
          <p:spPr>
            <a:xfrm>
              <a:off x="5164025" y="30186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319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27" name="Google Shape;3627;p19"/>
            <p:cNvSpPr/>
            <p:nvPr/>
          </p:nvSpPr>
          <p:spPr>
            <a:xfrm>
              <a:off x="5179200" y="30218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28" name="Google Shape;3628;p19"/>
            <p:cNvSpPr/>
            <p:nvPr/>
          </p:nvSpPr>
          <p:spPr>
            <a:xfrm>
              <a:off x="5190700" y="30249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29" name="Google Shape;3629;p19"/>
            <p:cNvSpPr/>
            <p:nvPr/>
          </p:nvSpPr>
          <p:spPr>
            <a:xfrm>
              <a:off x="4514875" y="2959563"/>
              <a:ext cx="613600" cy="522600"/>
            </a:xfrm>
            <a:custGeom>
              <a:avLst/>
              <a:gdLst/>
              <a:ahLst/>
              <a:cxnLst/>
              <a:rect l="l" t="t" r="r" b="b"/>
              <a:pathLst>
                <a:path w="24544" h="20904" extrusionOk="0">
                  <a:moveTo>
                    <a:pt x="16237" y="4709"/>
                  </a:moveTo>
                  <a:lnTo>
                    <a:pt x="5629" y="15338"/>
                  </a:lnTo>
                  <a:lnTo>
                    <a:pt x="3746" y="7826"/>
                  </a:lnTo>
                  <a:lnTo>
                    <a:pt x="16237" y="4709"/>
                  </a:lnTo>
                  <a:close/>
                  <a:moveTo>
                    <a:pt x="24544" y="1"/>
                  </a:moveTo>
                  <a:lnTo>
                    <a:pt x="1" y="6153"/>
                  </a:lnTo>
                  <a:lnTo>
                    <a:pt x="3683" y="20904"/>
                  </a:lnTo>
                  <a:lnTo>
                    <a:pt x="24544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30" name="Google Shape;3630;p19"/>
            <p:cNvSpPr/>
            <p:nvPr/>
          </p:nvSpPr>
          <p:spPr>
            <a:xfrm>
              <a:off x="4592300" y="2960088"/>
              <a:ext cx="536175" cy="522075"/>
            </a:xfrm>
            <a:custGeom>
              <a:avLst/>
              <a:gdLst/>
              <a:ahLst/>
              <a:cxnLst/>
              <a:rect l="l" t="t" r="r" b="b"/>
              <a:pathLst>
                <a:path w="21447" h="20883" extrusionOk="0">
                  <a:moveTo>
                    <a:pt x="21447" y="1"/>
                  </a:moveTo>
                  <a:lnTo>
                    <a:pt x="17534" y="963"/>
                  </a:lnTo>
                  <a:lnTo>
                    <a:pt x="0" y="18518"/>
                  </a:lnTo>
                  <a:lnTo>
                    <a:pt x="586" y="20883"/>
                  </a:lnTo>
                  <a:lnTo>
                    <a:pt x="21447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31" name="Google Shape;3631;p19"/>
            <p:cNvSpPr/>
            <p:nvPr/>
          </p:nvSpPr>
          <p:spPr>
            <a:xfrm>
              <a:off x="4600150" y="2960088"/>
              <a:ext cx="528325" cy="522075"/>
            </a:xfrm>
            <a:custGeom>
              <a:avLst/>
              <a:gdLst/>
              <a:ahLst/>
              <a:cxnLst/>
              <a:rect l="l" t="t" r="r" b="b"/>
              <a:pathLst>
                <a:path w="21133" h="20883" extrusionOk="0">
                  <a:moveTo>
                    <a:pt x="21133" y="1"/>
                  </a:moveTo>
                  <a:lnTo>
                    <a:pt x="19375" y="440"/>
                  </a:lnTo>
                  <a:lnTo>
                    <a:pt x="0" y="19795"/>
                  </a:lnTo>
                  <a:lnTo>
                    <a:pt x="272" y="20883"/>
                  </a:lnTo>
                  <a:lnTo>
                    <a:pt x="21133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32" name="Google Shape;3632;p19"/>
            <p:cNvSpPr/>
            <p:nvPr/>
          </p:nvSpPr>
          <p:spPr>
            <a:xfrm>
              <a:off x="4531100" y="3108663"/>
              <a:ext cx="8375" cy="24075"/>
            </a:xfrm>
            <a:custGeom>
              <a:avLst/>
              <a:gdLst/>
              <a:ahLst/>
              <a:cxnLst/>
              <a:rect l="l" t="t" r="r" b="b"/>
              <a:pathLst>
                <a:path w="335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33" name="Google Shape;3633;p19"/>
            <p:cNvSpPr/>
            <p:nvPr/>
          </p:nvSpPr>
          <p:spPr>
            <a:xfrm>
              <a:off x="4541550" y="31060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34" name="Google Shape;3634;p19"/>
            <p:cNvSpPr/>
            <p:nvPr/>
          </p:nvSpPr>
          <p:spPr>
            <a:xfrm>
              <a:off x="4551500" y="31034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35" name="Google Shape;3635;p19"/>
            <p:cNvSpPr/>
            <p:nvPr/>
          </p:nvSpPr>
          <p:spPr>
            <a:xfrm>
              <a:off x="4561425" y="3100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36" name="Google Shape;3636;p19"/>
            <p:cNvSpPr/>
            <p:nvPr/>
          </p:nvSpPr>
          <p:spPr>
            <a:xfrm>
              <a:off x="4571375" y="3098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37" name="Google Shape;3637;p19"/>
            <p:cNvSpPr/>
            <p:nvPr/>
          </p:nvSpPr>
          <p:spPr>
            <a:xfrm>
              <a:off x="4581825" y="3095588"/>
              <a:ext cx="8925" cy="24075"/>
            </a:xfrm>
            <a:custGeom>
              <a:avLst/>
              <a:gdLst/>
              <a:ahLst/>
              <a:cxnLst/>
              <a:rect l="l" t="t" r="r" b="b"/>
              <a:pathLst>
                <a:path w="357" h="963" extrusionOk="0">
                  <a:moveTo>
                    <a:pt x="126" y="0"/>
                  </a:moveTo>
                  <a:lnTo>
                    <a:pt x="1" y="21"/>
                  </a:lnTo>
                  <a:lnTo>
                    <a:pt x="252" y="963"/>
                  </a:lnTo>
                  <a:lnTo>
                    <a:pt x="357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38" name="Google Shape;3638;p19"/>
            <p:cNvSpPr/>
            <p:nvPr/>
          </p:nvSpPr>
          <p:spPr>
            <a:xfrm>
              <a:off x="4592825" y="3092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39" name="Google Shape;3639;p19"/>
            <p:cNvSpPr/>
            <p:nvPr/>
          </p:nvSpPr>
          <p:spPr>
            <a:xfrm>
              <a:off x="4602750" y="309086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05" y="1"/>
                  </a:moveTo>
                  <a:lnTo>
                    <a:pt x="1" y="22"/>
                  </a:lnTo>
                  <a:lnTo>
                    <a:pt x="105" y="482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40" name="Google Shape;3640;p19"/>
            <p:cNvSpPr/>
            <p:nvPr/>
          </p:nvSpPr>
          <p:spPr>
            <a:xfrm>
              <a:off x="4612700" y="3087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41" name="Google Shape;3641;p19"/>
            <p:cNvSpPr/>
            <p:nvPr/>
          </p:nvSpPr>
          <p:spPr>
            <a:xfrm>
              <a:off x="4622100" y="3085638"/>
              <a:ext cx="6325" cy="12575"/>
            </a:xfrm>
            <a:custGeom>
              <a:avLst/>
              <a:gdLst/>
              <a:ahLst/>
              <a:cxnLst/>
              <a:rect l="l" t="t" r="r" b="b"/>
              <a:pathLst>
                <a:path w="253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42" name="Google Shape;3642;p19"/>
            <p:cNvSpPr/>
            <p:nvPr/>
          </p:nvSpPr>
          <p:spPr>
            <a:xfrm>
              <a:off x="4633100" y="3083013"/>
              <a:ext cx="8925" cy="24625"/>
            </a:xfrm>
            <a:custGeom>
              <a:avLst/>
              <a:gdLst/>
              <a:ahLst/>
              <a:cxnLst/>
              <a:rect l="l" t="t" r="r" b="b"/>
              <a:pathLst>
                <a:path w="357" h="985" extrusionOk="0">
                  <a:moveTo>
                    <a:pt x="105" y="1"/>
                  </a:moveTo>
                  <a:lnTo>
                    <a:pt x="0" y="43"/>
                  </a:lnTo>
                  <a:lnTo>
                    <a:pt x="231" y="984"/>
                  </a:lnTo>
                  <a:lnTo>
                    <a:pt x="35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43" name="Google Shape;3643;p19"/>
            <p:cNvSpPr/>
            <p:nvPr/>
          </p:nvSpPr>
          <p:spPr>
            <a:xfrm>
              <a:off x="4643550" y="3079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44" name="Google Shape;3644;p19"/>
            <p:cNvSpPr/>
            <p:nvPr/>
          </p:nvSpPr>
          <p:spPr>
            <a:xfrm>
              <a:off x="4653500" y="3078313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45" name="Google Shape;3645;p19"/>
            <p:cNvSpPr/>
            <p:nvPr/>
          </p:nvSpPr>
          <p:spPr>
            <a:xfrm>
              <a:off x="4663425" y="3075713"/>
              <a:ext cx="5800" cy="12050"/>
            </a:xfrm>
            <a:custGeom>
              <a:avLst/>
              <a:gdLst/>
              <a:ahLst/>
              <a:cxnLst/>
              <a:rect l="l" t="t" r="r" b="b"/>
              <a:pathLst>
                <a:path w="232" h="482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481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46" name="Google Shape;3646;p19"/>
            <p:cNvSpPr/>
            <p:nvPr/>
          </p:nvSpPr>
          <p:spPr>
            <a:xfrm>
              <a:off x="4673375" y="307308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47" name="Google Shape;3647;p19"/>
            <p:cNvSpPr/>
            <p:nvPr/>
          </p:nvSpPr>
          <p:spPr>
            <a:xfrm>
              <a:off x="4684350" y="3069938"/>
              <a:ext cx="8400" cy="24100"/>
            </a:xfrm>
            <a:custGeom>
              <a:avLst/>
              <a:gdLst/>
              <a:ahLst/>
              <a:cxnLst/>
              <a:rect l="l" t="t" r="r" b="b"/>
              <a:pathLst>
                <a:path w="336" h="964" extrusionOk="0">
                  <a:moveTo>
                    <a:pt x="105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3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48" name="Google Shape;3648;p19"/>
            <p:cNvSpPr/>
            <p:nvPr/>
          </p:nvSpPr>
          <p:spPr>
            <a:xfrm>
              <a:off x="4694825" y="30673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49" name="Google Shape;3649;p19"/>
            <p:cNvSpPr/>
            <p:nvPr/>
          </p:nvSpPr>
          <p:spPr>
            <a:xfrm>
              <a:off x="4704750" y="30652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50" name="Google Shape;3650;p19"/>
            <p:cNvSpPr/>
            <p:nvPr/>
          </p:nvSpPr>
          <p:spPr>
            <a:xfrm>
              <a:off x="4714700" y="30626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51" name="Google Shape;3651;p19"/>
            <p:cNvSpPr/>
            <p:nvPr/>
          </p:nvSpPr>
          <p:spPr>
            <a:xfrm>
              <a:off x="4724625" y="30600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06" y="0"/>
                  </a:moveTo>
                  <a:lnTo>
                    <a:pt x="1" y="21"/>
                  </a:lnTo>
                  <a:lnTo>
                    <a:pt x="106" y="502"/>
                  </a:lnTo>
                  <a:lnTo>
                    <a:pt x="231" y="461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52" name="Google Shape;3652;p19"/>
            <p:cNvSpPr/>
            <p:nvPr/>
          </p:nvSpPr>
          <p:spPr>
            <a:xfrm>
              <a:off x="4735100" y="3057388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0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53" name="Google Shape;3653;p19"/>
            <p:cNvSpPr/>
            <p:nvPr/>
          </p:nvSpPr>
          <p:spPr>
            <a:xfrm>
              <a:off x="4746075" y="30547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1" y="21"/>
                  </a:lnTo>
                  <a:lnTo>
                    <a:pt x="105" y="502"/>
                  </a:lnTo>
                  <a:lnTo>
                    <a:pt x="231" y="460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54" name="Google Shape;3654;p19"/>
            <p:cNvSpPr/>
            <p:nvPr/>
          </p:nvSpPr>
          <p:spPr>
            <a:xfrm>
              <a:off x="4755500" y="3052688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55" name="Google Shape;3655;p19"/>
            <p:cNvSpPr/>
            <p:nvPr/>
          </p:nvSpPr>
          <p:spPr>
            <a:xfrm>
              <a:off x="4765450" y="305006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43"/>
                  </a:lnTo>
                  <a:lnTo>
                    <a:pt x="126" y="503"/>
                  </a:lnTo>
                  <a:lnTo>
                    <a:pt x="25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56" name="Google Shape;3656;p19"/>
            <p:cNvSpPr/>
            <p:nvPr/>
          </p:nvSpPr>
          <p:spPr>
            <a:xfrm>
              <a:off x="4775900" y="30469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1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57" name="Google Shape;3657;p19"/>
            <p:cNvSpPr/>
            <p:nvPr/>
          </p:nvSpPr>
          <p:spPr>
            <a:xfrm>
              <a:off x="4786350" y="30443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7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7" y="942"/>
                  </a:lnTo>
                  <a:lnTo>
                    <a:pt x="127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58" name="Google Shape;3658;p19"/>
            <p:cNvSpPr/>
            <p:nvPr/>
          </p:nvSpPr>
          <p:spPr>
            <a:xfrm>
              <a:off x="4796825" y="3041688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2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59" name="Google Shape;3659;p19"/>
            <p:cNvSpPr/>
            <p:nvPr/>
          </p:nvSpPr>
          <p:spPr>
            <a:xfrm>
              <a:off x="4806750" y="30396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7" y="0"/>
                  </a:moveTo>
                  <a:lnTo>
                    <a:pt x="1" y="21"/>
                  </a:lnTo>
                  <a:lnTo>
                    <a:pt x="127" y="502"/>
                  </a:lnTo>
                  <a:lnTo>
                    <a:pt x="231" y="461"/>
                  </a:lnTo>
                  <a:lnTo>
                    <a:pt x="127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60" name="Google Shape;3660;p19"/>
            <p:cNvSpPr/>
            <p:nvPr/>
          </p:nvSpPr>
          <p:spPr>
            <a:xfrm>
              <a:off x="4816700" y="3036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61" name="Google Shape;3661;p19"/>
            <p:cNvSpPr/>
            <p:nvPr/>
          </p:nvSpPr>
          <p:spPr>
            <a:xfrm>
              <a:off x="4826650" y="30343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42"/>
                  </a:lnTo>
                  <a:lnTo>
                    <a:pt x="126" y="502"/>
                  </a:lnTo>
                  <a:lnTo>
                    <a:pt x="230" y="48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62" name="Google Shape;3662;p19"/>
            <p:cNvSpPr/>
            <p:nvPr/>
          </p:nvSpPr>
          <p:spPr>
            <a:xfrm>
              <a:off x="4837625" y="30317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63" name="Google Shape;3663;p19"/>
            <p:cNvSpPr/>
            <p:nvPr/>
          </p:nvSpPr>
          <p:spPr>
            <a:xfrm>
              <a:off x="4848075" y="30291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64" name="Google Shape;3664;p19"/>
            <p:cNvSpPr/>
            <p:nvPr/>
          </p:nvSpPr>
          <p:spPr>
            <a:xfrm>
              <a:off x="4858025" y="30265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65" name="Google Shape;3665;p19"/>
            <p:cNvSpPr/>
            <p:nvPr/>
          </p:nvSpPr>
          <p:spPr>
            <a:xfrm>
              <a:off x="4867975" y="30239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66" name="Google Shape;3666;p19"/>
            <p:cNvSpPr/>
            <p:nvPr/>
          </p:nvSpPr>
          <p:spPr>
            <a:xfrm>
              <a:off x="4877900" y="30218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1" y="43"/>
                  </a:lnTo>
                  <a:lnTo>
                    <a:pt x="105" y="503"/>
                  </a:lnTo>
                  <a:lnTo>
                    <a:pt x="231" y="48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67" name="Google Shape;3667;p19"/>
            <p:cNvSpPr/>
            <p:nvPr/>
          </p:nvSpPr>
          <p:spPr>
            <a:xfrm>
              <a:off x="4888375" y="3019213"/>
              <a:ext cx="8900" cy="24075"/>
            </a:xfrm>
            <a:custGeom>
              <a:avLst/>
              <a:gdLst/>
              <a:ahLst/>
              <a:cxnLst/>
              <a:rect l="l" t="t" r="r" b="b"/>
              <a:pathLst>
                <a:path w="356" h="963" extrusionOk="0">
                  <a:moveTo>
                    <a:pt x="126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56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68" name="Google Shape;3668;p19"/>
            <p:cNvSpPr/>
            <p:nvPr/>
          </p:nvSpPr>
          <p:spPr>
            <a:xfrm>
              <a:off x="4899350" y="30165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69" name="Google Shape;3669;p19"/>
            <p:cNvSpPr/>
            <p:nvPr/>
          </p:nvSpPr>
          <p:spPr>
            <a:xfrm>
              <a:off x="4909300" y="3013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70" name="Google Shape;3670;p19"/>
            <p:cNvSpPr/>
            <p:nvPr/>
          </p:nvSpPr>
          <p:spPr>
            <a:xfrm>
              <a:off x="4918700" y="3011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71" name="Google Shape;3671;p19"/>
            <p:cNvSpPr/>
            <p:nvPr/>
          </p:nvSpPr>
          <p:spPr>
            <a:xfrm>
              <a:off x="4928650" y="3009263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72" name="Google Shape;3672;p19"/>
            <p:cNvSpPr/>
            <p:nvPr/>
          </p:nvSpPr>
          <p:spPr>
            <a:xfrm>
              <a:off x="4939625" y="30066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1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73" name="Google Shape;3673;p19"/>
            <p:cNvSpPr/>
            <p:nvPr/>
          </p:nvSpPr>
          <p:spPr>
            <a:xfrm>
              <a:off x="4950100" y="300351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74" name="Google Shape;3674;p19"/>
            <p:cNvSpPr/>
            <p:nvPr/>
          </p:nvSpPr>
          <p:spPr>
            <a:xfrm>
              <a:off x="4960025" y="300141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26" y="1"/>
                  </a:moveTo>
                  <a:lnTo>
                    <a:pt x="1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75" name="Google Shape;3675;p19"/>
            <p:cNvSpPr/>
            <p:nvPr/>
          </p:nvSpPr>
          <p:spPr>
            <a:xfrm>
              <a:off x="4969975" y="2998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76" name="Google Shape;3676;p19"/>
            <p:cNvSpPr/>
            <p:nvPr/>
          </p:nvSpPr>
          <p:spPr>
            <a:xfrm>
              <a:off x="4979900" y="2996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77" name="Google Shape;3677;p19"/>
            <p:cNvSpPr/>
            <p:nvPr/>
          </p:nvSpPr>
          <p:spPr>
            <a:xfrm>
              <a:off x="4990900" y="2993063"/>
              <a:ext cx="8375" cy="24600"/>
            </a:xfrm>
            <a:custGeom>
              <a:avLst/>
              <a:gdLst/>
              <a:ahLst/>
              <a:cxnLst/>
              <a:rect l="l" t="t" r="r" b="b"/>
              <a:pathLst>
                <a:path w="335" h="984" extrusionOk="0">
                  <a:moveTo>
                    <a:pt x="105" y="0"/>
                  </a:moveTo>
                  <a:lnTo>
                    <a:pt x="0" y="42"/>
                  </a:lnTo>
                  <a:lnTo>
                    <a:pt x="230" y="98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78" name="Google Shape;3678;p19"/>
            <p:cNvSpPr/>
            <p:nvPr/>
          </p:nvSpPr>
          <p:spPr>
            <a:xfrm>
              <a:off x="5001350" y="2990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79" name="Google Shape;3679;p19"/>
            <p:cNvSpPr/>
            <p:nvPr/>
          </p:nvSpPr>
          <p:spPr>
            <a:xfrm>
              <a:off x="5011300" y="29883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80" name="Google Shape;3680;p19"/>
            <p:cNvSpPr/>
            <p:nvPr/>
          </p:nvSpPr>
          <p:spPr>
            <a:xfrm>
              <a:off x="5021225" y="2985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81" name="Google Shape;3681;p19"/>
            <p:cNvSpPr/>
            <p:nvPr/>
          </p:nvSpPr>
          <p:spPr>
            <a:xfrm>
              <a:off x="5031175" y="29836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82" name="Google Shape;3682;p19"/>
            <p:cNvSpPr/>
            <p:nvPr/>
          </p:nvSpPr>
          <p:spPr>
            <a:xfrm>
              <a:off x="5041625" y="29810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83" name="Google Shape;3683;p19"/>
            <p:cNvSpPr/>
            <p:nvPr/>
          </p:nvSpPr>
          <p:spPr>
            <a:xfrm>
              <a:off x="5052625" y="29778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84" name="Google Shape;3684;p19"/>
            <p:cNvSpPr/>
            <p:nvPr/>
          </p:nvSpPr>
          <p:spPr>
            <a:xfrm>
              <a:off x="5062025" y="29757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85" name="Google Shape;3685;p19"/>
            <p:cNvSpPr/>
            <p:nvPr/>
          </p:nvSpPr>
          <p:spPr>
            <a:xfrm>
              <a:off x="5071975" y="2973163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86" name="Google Shape;3686;p19"/>
            <p:cNvSpPr/>
            <p:nvPr/>
          </p:nvSpPr>
          <p:spPr>
            <a:xfrm>
              <a:off x="5081900" y="29710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87" name="Google Shape;3687;p19"/>
            <p:cNvSpPr/>
            <p:nvPr/>
          </p:nvSpPr>
          <p:spPr>
            <a:xfrm>
              <a:off x="4399263" y="2810788"/>
              <a:ext cx="815000" cy="332350"/>
            </a:xfrm>
            <a:custGeom>
              <a:avLst/>
              <a:gdLst/>
              <a:ahLst/>
              <a:cxnLst/>
              <a:rect l="l" t="t" r="r" b="b"/>
              <a:pathLst>
                <a:path w="32600" h="13294" extrusionOk="0">
                  <a:moveTo>
                    <a:pt x="1877" y="0"/>
                  </a:moveTo>
                  <a:cubicBezTo>
                    <a:pt x="1477" y="0"/>
                    <a:pt x="1106" y="256"/>
                    <a:pt x="984" y="658"/>
                  </a:cubicBezTo>
                  <a:lnTo>
                    <a:pt x="147" y="3609"/>
                  </a:lnTo>
                  <a:cubicBezTo>
                    <a:pt x="0" y="4090"/>
                    <a:pt x="272" y="4592"/>
                    <a:pt x="754" y="4738"/>
                  </a:cubicBezTo>
                  <a:lnTo>
                    <a:pt x="30507" y="13254"/>
                  </a:lnTo>
                  <a:cubicBezTo>
                    <a:pt x="30595" y="13281"/>
                    <a:pt x="30684" y="13294"/>
                    <a:pt x="30772" y="13294"/>
                  </a:cubicBezTo>
                  <a:cubicBezTo>
                    <a:pt x="31160" y="13294"/>
                    <a:pt x="31514" y="13040"/>
                    <a:pt x="31616" y="12648"/>
                  </a:cubicBezTo>
                  <a:lnTo>
                    <a:pt x="32474" y="9697"/>
                  </a:lnTo>
                  <a:cubicBezTo>
                    <a:pt x="32599" y="9216"/>
                    <a:pt x="32327" y="8714"/>
                    <a:pt x="31846" y="8567"/>
                  </a:cubicBezTo>
                  <a:lnTo>
                    <a:pt x="2114" y="31"/>
                  </a:lnTo>
                  <a:cubicBezTo>
                    <a:pt x="2035" y="10"/>
                    <a:pt x="1955" y="0"/>
                    <a:pt x="187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88" name="Google Shape;3688;p19"/>
            <p:cNvSpPr/>
            <p:nvPr/>
          </p:nvSpPr>
          <p:spPr>
            <a:xfrm>
              <a:off x="4399263" y="2851288"/>
              <a:ext cx="805050" cy="291850"/>
            </a:xfrm>
            <a:custGeom>
              <a:avLst/>
              <a:gdLst/>
              <a:ahLst/>
              <a:cxnLst/>
              <a:rect l="l" t="t" r="r" b="b"/>
              <a:pathLst>
                <a:path w="32202" h="11674" extrusionOk="0">
                  <a:moveTo>
                    <a:pt x="712" y="1"/>
                  </a:moveTo>
                  <a:lnTo>
                    <a:pt x="147" y="1989"/>
                  </a:lnTo>
                  <a:cubicBezTo>
                    <a:pt x="0" y="2470"/>
                    <a:pt x="272" y="2972"/>
                    <a:pt x="775" y="3118"/>
                  </a:cubicBezTo>
                  <a:lnTo>
                    <a:pt x="30507" y="11634"/>
                  </a:lnTo>
                  <a:cubicBezTo>
                    <a:pt x="30595" y="11661"/>
                    <a:pt x="30684" y="11674"/>
                    <a:pt x="30772" y="11674"/>
                  </a:cubicBezTo>
                  <a:cubicBezTo>
                    <a:pt x="31160" y="11674"/>
                    <a:pt x="31514" y="11420"/>
                    <a:pt x="31616" y="11028"/>
                  </a:cubicBezTo>
                  <a:lnTo>
                    <a:pt x="32202" y="9040"/>
                  </a:lnTo>
                  <a:lnTo>
                    <a:pt x="712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89" name="Google Shape;3689;p19"/>
            <p:cNvSpPr/>
            <p:nvPr/>
          </p:nvSpPr>
          <p:spPr>
            <a:xfrm>
              <a:off x="4399788" y="2891563"/>
              <a:ext cx="793025" cy="251575"/>
            </a:xfrm>
            <a:custGeom>
              <a:avLst/>
              <a:gdLst/>
              <a:ahLst/>
              <a:cxnLst/>
              <a:rect l="l" t="t" r="r" b="b"/>
              <a:pathLst>
                <a:path w="31721" h="10063" extrusionOk="0">
                  <a:moveTo>
                    <a:pt x="251" y="1"/>
                  </a:moveTo>
                  <a:lnTo>
                    <a:pt x="126" y="378"/>
                  </a:lnTo>
                  <a:cubicBezTo>
                    <a:pt x="0" y="859"/>
                    <a:pt x="272" y="1361"/>
                    <a:pt x="754" y="1507"/>
                  </a:cubicBezTo>
                  <a:lnTo>
                    <a:pt x="30486" y="10023"/>
                  </a:lnTo>
                  <a:cubicBezTo>
                    <a:pt x="30574" y="10050"/>
                    <a:pt x="30663" y="10063"/>
                    <a:pt x="30751" y="10063"/>
                  </a:cubicBezTo>
                  <a:cubicBezTo>
                    <a:pt x="31139" y="10063"/>
                    <a:pt x="31493" y="9809"/>
                    <a:pt x="31595" y="9417"/>
                  </a:cubicBezTo>
                  <a:lnTo>
                    <a:pt x="31721" y="9040"/>
                  </a:lnTo>
                  <a:lnTo>
                    <a:pt x="251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90" name="Google Shape;3690;p19"/>
            <p:cNvSpPr/>
            <p:nvPr/>
          </p:nvSpPr>
          <p:spPr>
            <a:xfrm>
              <a:off x="4444238" y="2812588"/>
              <a:ext cx="12600" cy="33500"/>
            </a:xfrm>
            <a:custGeom>
              <a:avLst/>
              <a:gdLst/>
              <a:ahLst/>
              <a:cxnLst/>
              <a:rect l="l" t="t" r="r" b="b"/>
              <a:pathLst>
                <a:path w="504" h="1340" extrusionOk="0">
                  <a:moveTo>
                    <a:pt x="378" y="0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91" name="Google Shape;3691;p19"/>
            <p:cNvSpPr/>
            <p:nvPr/>
          </p:nvSpPr>
          <p:spPr>
            <a:xfrm>
              <a:off x="4459413" y="28152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92" name="Google Shape;3692;p19"/>
            <p:cNvSpPr/>
            <p:nvPr/>
          </p:nvSpPr>
          <p:spPr>
            <a:xfrm>
              <a:off x="4470938" y="28188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93" name="Google Shape;3693;p19"/>
            <p:cNvSpPr/>
            <p:nvPr/>
          </p:nvSpPr>
          <p:spPr>
            <a:xfrm>
              <a:off x="4489763" y="2828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94" name="Google Shape;3694;p19"/>
            <p:cNvSpPr/>
            <p:nvPr/>
          </p:nvSpPr>
          <p:spPr>
            <a:xfrm>
              <a:off x="4506488" y="28376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95" name="Google Shape;3695;p19"/>
            <p:cNvSpPr/>
            <p:nvPr/>
          </p:nvSpPr>
          <p:spPr>
            <a:xfrm>
              <a:off x="4499688" y="28282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7" y="0"/>
                  </a:moveTo>
                  <a:lnTo>
                    <a:pt x="1" y="1297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5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96" name="Google Shape;3696;p19"/>
            <p:cNvSpPr/>
            <p:nvPr/>
          </p:nvSpPr>
          <p:spPr>
            <a:xfrm>
              <a:off x="4514863" y="28314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97" name="Google Shape;3697;p19"/>
            <p:cNvSpPr/>
            <p:nvPr/>
          </p:nvSpPr>
          <p:spPr>
            <a:xfrm>
              <a:off x="4503888" y="283036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98" name="Google Shape;3698;p19"/>
            <p:cNvSpPr/>
            <p:nvPr/>
          </p:nvSpPr>
          <p:spPr>
            <a:xfrm>
              <a:off x="4536838" y="2837688"/>
              <a:ext cx="8400" cy="16775"/>
            </a:xfrm>
            <a:custGeom>
              <a:avLst/>
              <a:gdLst/>
              <a:ahLst/>
              <a:cxnLst/>
              <a:rect l="l" t="t" r="r" b="b"/>
              <a:pathLst>
                <a:path w="336" h="671" extrusionOk="0">
                  <a:moveTo>
                    <a:pt x="189" y="1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3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99" name="Google Shape;3699;p19"/>
            <p:cNvSpPr/>
            <p:nvPr/>
          </p:nvSpPr>
          <p:spPr>
            <a:xfrm>
              <a:off x="4548338" y="28408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00" name="Google Shape;3700;p19"/>
            <p:cNvSpPr/>
            <p:nvPr/>
          </p:nvSpPr>
          <p:spPr>
            <a:xfrm>
              <a:off x="4554613" y="2843963"/>
              <a:ext cx="13100" cy="33500"/>
            </a:xfrm>
            <a:custGeom>
              <a:avLst/>
              <a:gdLst/>
              <a:ahLst/>
              <a:cxnLst/>
              <a:rect l="l" t="t" r="r" b="b"/>
              <a:pathLst>
                <a:path w="524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47" y="1340"/>
                  </a:lnTo>
                  <a:lnTo>
                    <a:pt x="524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01" name="Google Shape;3701;p19"/>
            <p:cNvSpPr/>
            <p:nvPr/>
          </p:nvSpPr>
          <p:spPr>
            <a:xfrm>
              <a:off x="4570838" y="28476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02" name="Google Shape;3702;p19"/>
            <p:cNvSpPr/>
            <p:nvPr/>
          </p:nvSpPr>
          <p:spPr>
            <a:xfrm>
              <a:off x="4581288" y="2850238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03" name="Google Shape;3703;p19"/>
            <p:cNvSpPr/>
            <p:nvPr/>
          </p:nvSpPr>
          <p:spPr>
            <a:xfrm>
              <a:off x="4600663" y="2860713"/>
              <a:ext cx="7850" cy="17275"/>
            </a:xfrm>
            <a:custGeom>
              <a:avLst/>
              <a:gdLst/>
              <a:ahLst/>
              <a:cxnLst/>
              <a:rect l="l" t="t" r="r" b="b"/>
              <a:pathLst>
                <a:path w="314" h="691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04" name="Google Shape;3704;p19"/>
            <p:cNvSpPr/>
            <p:nvPr/>
          </p:nvSpPr>
          <p:spPr>
            <a:xfrm>
              <a:off x="4603788" y="28565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0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05" name="Google Shape;3705;p19"/>
            <p:cNvSpPr/>
            <p:nvPr/>
          </p:nvSpPr>
          <p:spPr>
            <a:xfrm>
              <a:off x="4610063" y="28596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06" name="Google Shape;3706;p19"/>
            <p:cNvSpPr/>
            <p:nvPr/>
          </p:nvSpPr>
          <p:spPr>
            <a:xfrm>
              <a:off x="4625763" y="28633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07" name="Google Shape;3707;p19"/>
            <p:cNvSpPr/>
            <p:nvPr/>
          </p:nvSpPr>
          <p:spPr>
            <a:xfrm>
              <a:off x="4649288" y="287796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08" name="Google Shape;3708;p19"/>
            <p:cNvSpPr/>
            <p:nvPr/>
          </p:nvSpPr>
          <p:spPr>
            <a:xfrm>
              <a:off x="4647738" y="286908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09" name="Google Shape;3709;p19"/>
            <p:cNvSpPr/>
            <p:nvPr/>
          </p:nvSpPr>
          <p:spPr>
            <a:xfrm>
              <a:off x="4659238" y="28727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10" name="Google Shape;3710;p19"/>
            <p:cNvSpPr/>
            <p:nvPr/>
          </p:nvSpPr>
          <p:spPr>
            <a:xfrm>
              <a:off x="4679638" y="28889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298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11" name="Google Shape;3711;p19"/>
            <p:cNvSpPr/>
            <p:nvPr/>
          </p:nvSpPr>
          <p:spPr>
            <a:xfrm>
              <a:off x="4681213" y="2879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12" name="Google Shape;3712;p19"/>
            <p:cNvSpPr/>
            <p:nvPr/>
          </p:nvSpPr>
          <p:spPr>
            <a:xfrm>
              <a:off x="4692188" y="288216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13" name="Google Shape;3713;p19"/>
            <p:cNvSpPr/>
            <p:nvPr/>
          </p:nvSpPr>
          <p:spPr>
            <a:xfrm>
              <a:off x="4703188" y="28852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14" name="Google Shape;3714;p19"/>
            <p:cNvSpPr/>
            <p:nvPr/>
          </p:nvSpPr>
          <p:spPr>
            <a:xfrm>
              <a:off x="4729863" y="29025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15" name="Google Shape;3715;p19"/>
            <p:cNvSpPr/>
            <p:nvPr/>
          </p:nvSpPr>
          <p:spPr>
            <a:xfrm>
              <a:off x="4720963" y="28915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16" name="Google Shape;3716;p19"/>
            <p:cNvSpPr/>
            <p:nvPr/>
          </p:nvSpPr>
          <p:spPr>
            <a:xfrm>
              <a:off x="4736663" y="2894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17" name="Google Shape;3717;p19"/>
            <p:cNvSpPr/>
            <p:nvPr/>
          </p:nvSpPr>
          <p:spPr>
            <a:xfrm>
              <a:off x="4747638" y="28978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18" name="Google Shape;3718;p19"/>
            <p:cNvSpPr/>
            <p:nvPr/>
          </p:nvSpPr>
          <p:spPr>
            <a:xfrm>
              <a:off x="4758638" y="2900988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8" y="1"/>
                  </a:moveTo>
                  <a:lnTo>
                    <a:pt x="0" y="649"/>
                  </a:lnTo>
                  <a:lnTo>
                    <a:pt x="146" y="691"/>
                  </a:lnTo>
                  <a:lnTo>
                    <a:pt x="335" y="4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19" name="Google Shape;3719;p19"/>
            <p:cNvSpPr/>
            <p:nvPr/>
          </p:nvSpPr>
          <p:spPr>
            <a:xfrm>
              <a:off x="4769613" y="29041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20" name="Google Shape;3720;p19"/>
            <p:cNvSpPr/>
            <p:nvPr/>
          </p:nvSpPr>
          <p:spPr>
            <a:xfrm>
              <a:off x="4776413" y="2907788"/>
              <a:ext cx="12575" cy="32975"/>
            </a:xfrm>
            <a:custGeom>
              <a:avLst/>
              <a:gdLst/>
              <a:ahLst/>
              <a:cxnLst/>
              <a:rect l="l" t="t" r="r" b="b"/>
              <a:pathLst>
                <a:path w="503" h="1319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19"/>
                  </a:lnTo>
                  <a:lnTo>
                    <a:pt x="503" y="21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21" name="Google Shape;3721;p19"/>
            <p:cNvSpPr/>
            <p:nvPr/>
          </p:nvSpPr>
          <p:spPr>
            <a:xfrm>
              <a:off x="4791588" y="2910413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22" name="Google Shape;3722;p19"/>
            <p:cNvSpPr/>
            <p:nvPr/>
          </p:nvSpPr>
          <p:spPr>
            <a:xfrm>
              <a:off x="4803088" y="29135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23" name="Google Shape;3723;p19"/>
            <p:cNvSpPr/>
            <p:nvPr/>
          </p:nvSpPr>
          <p:spPr>
            <a:xfrm>
              <a:off x="4814063" y="29172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24" name="Google Shape;3724;p19"/>
            <p:cNvSpPr/>
            <p:nvPr/>
          </p:nvSpPr>
          <p:spPr>
            <a:xfrm>
              <a:off x="4825063" y="29198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25" name="Google Shape;3725;p19"/>
            <p:cNvSpPr/>
            <p:nvPr/>
          </p:nvSpPr>
          <p:spPr>
            <a:xfrm>
              <a:off x="4831863" y="29234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0"/>
                  </a:moveTo>
                  <a:lnTo>
                    <a:pt x="0" y="1297"/>
                  </a:lnTo>
                  <a:lnTo>
                    <a:pt x="126" y="1339"/>
                  </a:lnTo>
                  <a:lnTo>
                    <a:pt x="502" y="42"/>
                  </a:lnTo>
                  <a:lnTo>
                    <a:pt x="356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26" name="Google Shape;3726;p19"/>
            <p:cNvSpPr/>
            <p:nvPr/>
          </p:nvSpPr>
          <p:spPr>
            <a:xfrm>
              <a:off x="4847038" y="2926613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27" name="Google Shape;3727;p19"/>
            <p:cNvSpPr/>
            <p:nvPr/>
          </p:nvSpPr>
          <p:spPr>
            <a:xfrm>
              <a:off x="4858538" y="29297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28" name="Google Shape;3728;p19"/>
            <p:cNvSpPr/>
            <p:nvPr/>
          </p:nvSpPr>
          <p:spPr>
            <a:xfrm>
              <a:off x="4844938" y="2928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29" name="Google Shape;3729;p19"/>
            <p:cNvSpPr/>
            <p:nvPr/>
          </p:nvSpPr>
          <p:spPr>
            <a:xfrm>
              <a:off x="4880513" y="29360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30" name="Google Shape;3730;p19"/>
            <p:cNvSpPr/>
            <p:nvPr/>
          </p:nvSpPr>
          <p:spPr>
            <a:xfrm>
              <a:off x="4886788" y="2939163"/>
              <a:ext cx="12575" cy="33525"/>
            </a:xfrm>
            <a:custGeom>
              <a:avLst/>
              <a:gdLst/>
              <a:ahLst/>
              <a:cxnLst/>
              <a:rect l="l" t="t" r="r" b="b"/>
              <a:pathLst>
                <a:path w="503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31" name="Google Shape;3731;p19"/>
            <p:cNvSpPr/>
            <p:nvPr/>
          </p:nvSpPr>
          <p:spPr>
            <a:xfrm>
              <a:off x="4902488" y="2942838"/>
              <a:ext cx="8375" cy="16750"/>
            </a:xfrm>
            <a:custGeom>
              <a:avLst/>
              <a:gdLst/>
              <a:ahLst/>
              <a:cxnLst/>
              <a:rect l="l" t="t" r="r" b="b"/>
              <a:pathLst>
                <a:path w="335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46" y="670"/>
                  </a:lnTo>
                  <a:lnTo>
                    <a:pt x="335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32" name="Google Shape;3732;p19"/>
            <p:cNvSpPr/>
            <p:nvPr/>
          </p:nvSpPr>
          <p:spPr>
            <a:xfrm>
              <a:off x="4929688" y="29600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50"/>
                  </a:lnTo>
                  <a:lnTo>
                    <a:pt x="146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33" name="Google Shape;3733;p19"/>
            <p:cNvSpPr/>
            <p:nvPr/>
          </p:nvSpPr>
          <p:spPr>
            <a:xfrm>
              <a:off x="4924963" y="29491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34" name="Google Shape;3734;p19"/>
            <p:cNvSpPr/>
            <p:nvPr/>
          </p:nvSpPr>
          <p:spPr>
            <a:xfrm>
              <a:off x="4935963" y="2952263"/>
              <a:ext cx="7850" cy="16750"/>
            </a:xfrm>
            <a:custGeom>
              <a:avLst/>
              <a:gdLst/>
              <a:ahLst/>
              <a:cxnLst/>
              <a:rect l="l" t="t" r="r" b="b"/>
              <a:pathLst>
                <a:path w="314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35" name="Google Shape;3735;p19"/>
            <p:cNvSpPr/>
            <p:nvPr/>
          </p:nvSpPr>
          <p:spPr>
            <a:xfrm>
              <a:off x="4942763" y="29553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2"/>
                  </a:lnTo>
                  <a:lnTo>
                    <a:pt x="356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36" name="Google Shape;3736;p19"/>
            <p:cNvSpPr/>
            <p:nvPr/>
          </p:nvSpPr>
          <p:spPr>
            <a:xfrm>
              <a:off x="4957913" y="29585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6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37" name="Google Shape;3737;p19"/>
            <p:cNvSpPr/>
            <p:nvPr/>
          </p:nvSpPr>
          <p:spPr>
            <a:xfrm>
              <a:off x="4968913" y="29611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38" name="Google Shape;3738;p19"/>
            <p:cNvSpPr/>
            <p:nvPr/>
          </p:nvSpPr>
          <p:spPr>
            <a:xfrm>
              <a:off x="4980413" y="2964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39" name="Google Shape;3739;p19"/>
            <p:cNvSpPr/>
            <p:nvPr/>
          </p:nvSpPr>
          <p:spPr>
            <a:xfrm>
              <a:off x="4991413" y="2967938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40" name="Google Shape;3740;p19"/>
            <p:cNvSpPr/>
            <p:nvPr/>
          </p:nvSpPr>
          <p:spPr>
            <a:xfrm>
              <a:off x="4997688" y="29710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0" y="1298"/>
                  </a:lnTo>
                  <a:lnTo>
                    <a:pt x="147" y="1339"/>
                  </a:lnTo>
                  <a:lnTo>
                    <a:pt x="502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41" name="Google Shape;3741;p19"/>
            <p:cNvSpPr/>
            <p:nvPr/>
          </p:nvSpPr>
          <p:spPr>
            <a:xfrm>
              <a:off x="5013363" y="29742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42" name="Google Shape;3742;p19"/>
            <p:cNvSpPr/>
            <p:nvPr/>
          </p:nvSpPr>
          <p:spPr>
            <a:xfrm>
              <a:off x="5024363" y="29773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43" name="Google Shape;3743;p19"/>
            <p:cNvSpPr/>
            <p:nvPr/>
          </p:nvSpPr>
          <p:spPr>
            <a:xfrm>
              <a:off x="5035863" y="2981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44" name="Google Shape;3744;p19"/>
            <p:cNvSpPr/>
            <p:nvPr/>
          </p:nvSpPr>
          <p:spPr>
            <a:xfrm>
              <a:off x="5046838" y="29836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45" name="Google Shape;3745;p19"/>
            <p:cNvSpPr/>
            <p:nvPr/>
          </p:nvSpPr>
          <p:spPr>
            <a:xfrm>
              <a:off x="5052613" y="2986763"/>
              <a:ext cx="13100" cy="33525"/>
            </a:xfrm>
            <a:custGeom>
              <a:avLst/>
              <a:gdLst/>
              <a:ahLst/>
              <a:cxnLst/>
              <a:rect l="l" t="t" r="r" b="b"/>
              <a:pathLst>
                <a:path w="524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47" y="1340"/>
                  </a:lnTo>
                  <a:lnTo>
                    <a:pt x="52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46" name="Google Shape;3746;p19"/>
            <p:cNvSpPr/>
            <p:nvPr/>
          </p:nvSpPr>
          <p:spPr>
            <a:xfrm>
              <a:off x="5068813" y="29904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47" name="Google Shape;3747;p19"/>
            <p:cNvSpPr/>
            <p:nvPr/>
          </p:nvSpPr>
          <p:spPr>
            <a:xfrm>
              <a:off x="5079813" y="29935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50"/>
                  </a:lnTo>
                  <a:lnTo>
                    <a:pt x="126" y="671"/>
                  </a:lnTo>
                  <a:lnTo>
                    <a:pt x="314" y="2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48" name="Google Shape;3748;p19"/>
            <p:cNvSpPr/>
            <p:nvPr/>
          </p:nvSpPr>
          <p:spPr>
            <a:xfrm>
              <a:off x="5090788" y="29961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49" name="Google Shape;3749;p19"/>
            <p:cNvSpPr/>
            <p:nvPr/>
          </p:nvSpPr>
          <p:spPr>
            <a:xfrm>
              <a:off x="5102288" y="29998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68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6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50" name="Google Shape;3750;p19"/>
            <p:cNvSpPr/>
            <p:nvPr/>
          </p:nvSpPr>
          <p:spPr>
            <a:xfrm>
              <a:off x="5108563" y="3002988"/>
              <a:ext cx="12600" cy="32975"/>
            </a:xfrm>
            <a:custGeom>
              <a:avLst/>
              <a:gdLst/>
              <a:ahLst/>
              <a:cxnLst/>
              <a:rect l="l" t="t" r="r" b="b"/>
              <a:pathLst>
                <a:path w="504" h="1319" extrusionOk="0">
                  <a:moveTo>
                    <a:pt x="378" y="1"/>
                  </a:moveTo>
                  <a:lnTo>
                    <a:pt x="1" y="1298"/>
                  </a:lnTo>
                  <a:lnTo>
                    <a:pt x="126" y="1319"/>
                  </a:lnTo>
                  <a:lnTo>
                    <a:pt x="503" y="22"/>
                  </a:lnTo>
                  <a:lnTo>
                    <a:pt x="37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51" name="Google Shape;3751;p19"/>
            <p:cNvSpPr/>
            <p:nvPr/>
          </p:nvSpPr>
          <p:spPr>
            <a:xfrm>
              <a:off x="5123738" y="30056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52" name="Google Shape;3752;p19"/>
            <p:cNvSpPr/>
            <p:nvPr/>
          </p:nvSpPr>
          <p:spPr>
            <a:xfrm>
              <a:off x="5135263" y="3009263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53" name="Google Shape;3753;p19"/>
            <p:cNvSpPr/>
            <p:nvPr/>
          </p:nvSpPr>
          <p:spPr>
            <a:xfrm>
              <a:off x="5146238" y="30124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54" name="Google Shape;3754;p19"/>
            <p:cNvSpPr/>
            <p:nvPr/>
          </p:nvSpPr>
          <p:spPr>
            <a:xfrm>
              <a:off x="5157213" y="3015538"/>
              <a:ext cx="7875" cy="16775"/>
            </a:xfrm>
            <a:custGeom>
              <a:avLst/>
              <a:gdLst/>
              <a:ahLst/>
              <a:cxnLst/>
              <a:rect l="l" t="t" r="r" b="b"/>
              <a:pathLst>
                <a:path w="315" h="671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70"/>
                  </a:lnTo>
                  <a:lnTo>
                    <a:pt x="31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55" name="Google Shape;3755;p19"/>
            <p:cNvSpPr/>
            <p:nvPr/>
          </p:nvSpPr>
          <p:spPr>
            <a:xfrm>
              <a:off x="5164013" y="30186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319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56" name="Google Shape;3756;p19"/>
            <p:cNvSpPr/>
            <p:nvPr/>
          </p:nvSpPr>
          <p:spPr>
            <a:xfrm>
              <a:off x="5179188" y="30218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57" name="Google Shape;3757;p19"/>
            <p:cNvSpPr/>
            <p:nvPr/>
          </p:nvSpPr>
          <p:spPr>
            <a:xfrm>
              <a:off x="5190688" y="30249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58" name="Google Shape;3758;p19"/>
            <p:cNvSpPr/>
            <p:nvPr/>
          </p:nvSpPr>
          <p:spPr>
            <a:xfrm>
              <a:off x="4514863" y="2959563"/>
              <a:ext cx="613600" cy="522600"/>
            </a:xfrm>
            <a:custGeom>
              <a:avLst/>
              <a:gdLst/>
              <a:ahLst/>
              <a:cxnLst/>
              <a:rect l="l" t="t" r="r" b="b"/>
              <a:pathLst>
                <a:path w="24544" h="20904" extrusionOk="0">
                  <a:moveTo>
                    <a:pt x="16237" y="4709"/>
                  </a:moveTo>
                  <a:lnTo>
                    <a:pt x="5629" y="15338"/>
                  </a:lnTo>
                  <a:lnTo>
                    <a:pt x="3746" y="7826"/>
                  </a:lnTo>
                  <a:lnTo>
                    <a:pt x="16237" y="4709"/>
                  </a:lnTo>
                  <a:close/>
                  <a:moveTo>
                    <a:pt x="24544" y="1"/>
                  </a:moveTo>
                  <a:lnTo>
                    <a:pt x="1" y="6153"/>
                  </a:lnTo>
                  <a:lnTo>
                    <a:pt x="3683" y="20904"/>
                  </a:lnTo>
                  <a:lnTo>
                    <a:pt x="24544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59" name="Google Shape;3759;p19"/>
            <p:cNvSpPr/>
            <p:nvPr/>
          </p:nvSpPr>
          <p:spPr>
            <a:xfrm>
              <a:off x="4592288" y="2960088"/>
              <a:ext cx="536175" cy="522075"/>
            </a:xfrm>
            <a:custGeom>
              <a:avLst/>
              <a:gdLst/>
              <a:ahLst/>
              <a:cxnLst/>
              <a:rect l="l" t="t" r="r" b="b"/>
              <a:pathLst>
                <a:path w="21447" h="20883" extrusionOk="0">
                  <a:moveTo>
                    <a:pt x="21447" y="1"/>
                  </a:moveTo>
                  <a:lnTo>
                    <a:pt x="17534" y="963"/>
                  </a:lnTo>
                  <a:lnTo>
                    <a:pt x="0" y="18518"/>
                  </a:lnTo>
                  <a:lnTo>
                    <a:pt x="586" y="20883"/>
                  </a:lnTo>
                  <a:lnTo>
                    <a:pt x="21447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60" name="Google Shape;3760;p19"/>
            <p:cNvSpPr/>
            <p:nvPr/>
          </p:nvSpPr>
          <p:spPr>
            <a:xfrm>
              <a:off x="4600138" y="2960088"/>
              <a:ext cx="528325" cy="522075"/>
            </a:xfrm>
            <a:custGeom>
              <a:avLst/>
              <a:gdLst/>
              <a:ahLst/>
              <a:cxnLst/>
              <a:rect l="l" t="t" r="r" b="b"/>
              <a:pathLst>
                <a:path w="21133" h="20883" extrusionOk="0">
                  <a:moveTo>
                    <a:pt x="21133" y="1"/>
                  </a:moveTo>
                  <a:lnTo>
                    <a:pt x="19375" y="440"/>
                  </a:lnTo>
                  <a:lnTo>
                    <a:pt x="0" y="19795"/>
                  </a:lnTo>
                  <a:lnTo>
                    <a:pt x="272" y="20883"/>
                  </a:lnTo>
                  <a:lnTo>
                    <a:pt x="21133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61" name="Google Shape;3761;p19"/>
            <p:cNvSpPr/>
            <p:nvPr/>
          </p:nvSpPr>
          <p:spPr>
            <a:xfrm>
              <a:off x="4531088" y="3108663"/>
              <a:ext cx="8375" cy="24075"/>
            </a:xfrm>
            <a:custGeom>
              <a:avLst/>
              <a:gdLst/>
              <a:ahLst/>
              <a:cxnLst/>
              <a:rect l="l" t="t" r="r" b="b"/>
              <a:pathLst>
                <a:path w="335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62" name="Google Shape;3762;p19"/>
            <p:cNvSpPr/>
            <p:nvPr/>
          </p:nvSpPr>
          <p:spPr>
            <a:xfrm>
              <a:off x="4541538" y="31060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63" name="Google Shape;3763;p19"/>
            <p:cNvSpPr/>
            <p:nvPr/>
          </p:nvSpPr>
          <p:spPr>
            <a:xfrm>
              <a:off x="4551488" y="31034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64" name="Google Shape;3764;p19"/>
            <p:cNvSpPr/>
            <p:nvPr/>
          </p:nvSpPr>
          <p:spPr>
            <a:xfrm>
              <a:off x="4561413" y="3100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65" name="Google Shape;3765;p19"/>
            <p:cNvSpPr/>
            <p:nvPr/>
          </p:nvSpPr>
          <p:spPr>
            <a:xfrm>
              <a:off x="4571363" y="3098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66" name="Google Shape;3766;p19"/>
            <p:cNvSpPr/>
            <p:nvPr/>
          </p:nvSpPr>
          <p:spPr>
            <a:xfrm>
              <a:off x="4581813" y="3095588"/>
              <a:ext cx="8925" cy="24075"/>
            </a:xfrm>
            <a:custGeom>
              <a:avLst/>
              <a:gdLst/>
              <a:ahLst/>
              <a:cxnLst/>
              <a:rect l="l" t="t" r="r" b="b"/>
              <a:pathLst>
                <a:path w="357" h="963" extrusionOk="0">
                  <a:moveTo>
                    <a:pt x="126" y="0"/>
                  </a:moveTo>
                  <a:lnTo>
                    <a:pt x="1" y="21"/>
                  </a:lnTo>
                  <a:lnTo>
                    <a:pt x="252" y="963"/>
                  </a:lnTo>
                  <a:lnTo>
                    <a:pt x="357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67" name="Google Shape;3767;p19"/>
            <p:cNvSpPr/>
            <p:nvPr/>
          </p:nvSpPr>
          <p:spPr>
            <a:xfrm>
              <a:off x="4592813" y="3092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68" name="Google Shape;3768;p19"/>
            <p:cNvSpPr/>
            <p:nvPr/>
          </p:nvSpPr>
          <p:spPr>
            <a:xfrm>
              <a:off x="4602738" y="309086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05" y="1"/>
                  </a:moveTo>
                  <a:lnTo>
                    <a:pt x="1" y="22"/>
                  </a:lnTo>
                  <a:lnTo>
                    <a:pt x="105" y="482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69" name="Google Shape;3769;p19"/>
            <p:cNvSpPr/>
            <p:nvPr/>
          </p:nvSpPr>
          <p:spPr>
            <a:xfrm>
              <a:off x="4612688" y="3087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70" name="Google Shape;3770;p19"/>
            <p:cNvSpPr/>
            <p:nvPr/>
          </p:nvSpPr>
          <p:spPr>
            <a:xfrm>
              <a:off x="4622088" y="3085638"/>
              <a:ext cx="6325" cy="12575"/>
            </a:xfrm>
            <a:custGeom>
              <a:avLst/>
              <a:gdLst/>
              <a:ahLst/>
              <a:cxnLst/>
              <a:rect l="l" t="t" r="r" b="b"/>
              <a:pathLst>
                <a:path w="253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71" name="Google Shape;3771;p19"/>
            <p:cNvSpPr/>
            <p:nvPr/>
          </p:nvSpPr>
          <p:spPr>
            <a:xfrm>
              <a:off x="4633088" y="3083013"/>
              <a:ext cx="8925" cy="24625"/>
            </a:xfrm>
            <a:custGeom>
              <a:avLst/>
              <a:gdLst/>
              <a:ahLst/>
              <a:cxnLst/>
              <a:rect l="l" t="t" r="r" b="b"/>
              <a:pathLst>
                <a:path w="357" h="985" extrusionOk="0">
                  <a:moveTo>
                    <a:pt x="105" y="1"/>
                  </a:moveTo>
                  <a:lnTo>
                    <a:pt x="0" y="43"/>
                  </a:lnTo>
                  <a:lnTo>
                    <a:pt x="231" y="984"/>
                  </a:lnTo>
                  <a:lnTo>
                    <a:pt x="35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72" name="Google Shape;3772;p19"/>
            <p:cNvSpPr/>
            <p:nvPr/>
          </p:nvSpPr>
          <p:spPr>
            <a:xfrm>
              <a:off x="4643538" y="3079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73" name="Google Shape;3773;p19"/>
            <p:cNvSpPr/>
            <p:nvPr/>
          </p:nvSpPr>
          <p:spPr>
            <a:xfrm>
              <a:off x="4653488" y="3078313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74" name="Google Shape;3774;p19"/>
            <p:cNvSpPr/>
            <p:nvPr/>
          </p:nvSpPr>
          <p:spPr>
            <a:xfrm>
              <a:off x="4663413" y="3075713"/>
              <a:ext cx="5800" cy="12050"/>
            </a:xfrm>
            <a:custGeom>
              <a:avLst/>
              <a:gdLst/>
              <a:ahLst/>
              <a:cxnLst/>
              <a:rect l="l" t="t" r="r" b="b"/>
              <a:pathLst>
                <a:path w="232" h="482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481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75" name="Google Shape;3775;p19"/>
            <p:cNvSpPr/>
            <p:nvPr/>
          </p:nvSpPr>
          <p:spPr>
            <a:xfrm>
              <a:off x="4673363" y="307308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76" name="Google Shape;3776;p19"/>
            <p:cNvSpPr/>
            <p:nvPr/>
          </p:nvSpPr>
          <p:spPr>
            <a:xfrm>
              <a:off x="4684338" y="3069938"/>
              <a:ext cx="8400" cy="24100"/>
            </a:xfrm>
            <a:custGeom>
              <a:avLst/>
              <a:gdLst/>
              <a:ahLst/>
              <a:cxnLst/>
              <a:rect l="l" t="t" r="r" b="b"/>
              <a:pathLst>
                <a:path w="336" h="964" extrusionOk="0">
                  <a:moveTo>
                    <a:pt x="105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3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77" name="Google Shape;3777;p19"/>
            <p:cNvSpPr/>
            <p:nvPr/>
          </p:nvSpPr>
          <p:spPr>
            <a:xfrm>
              <a:off x="4694813" y="30673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78" name="Google Shape;3778;p19"/>
            <p:cNvSpPr/>
            <p:nvPr/>
          </p:nvSpPr>
          <p:spPr>
            <a:xfrm>
              <a:off x="4704738" y="30652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79" name="Google Shape;3779;p19"/>
            <p:cNvSpPr/>
            <p:nvPr/>
          </p:nvSpPr>
          <p:spPr>
            <a:xfrm>
              <a:off x="4714688" y="30626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80" name="Google Shape;3780;p19"/>
            <p:cNvSpPr/>
            <p:nvPr/>
          </p:nvSpPr>
          <p:spPr>
            <a:xfrm>
              <a:off x="4724613" y="30600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06" y="0"/>
                  </a:moveTo>
                  <a:lnTo>
                    <a:pt x="1" y="21"/>
                  </a:lnTo>
                  <a:lnTo>
                    <a:pt x="106" y="502"/>
                  </a:lnTo>
                  <a:lnTo>
                    <a:pt x="231" y="461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81" name="Google Shape;3781;p19"/>
            <p:cNvSpPr/>
            <p:nvPr/>
          </p:nvSpPr>
          <p:spPr>
            <a:xfrm>
              <a:off x="4735088" y="3057388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0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82" name="Google Shape;3782;p19"/>
            <p:cNvSpPr/>
            <p:nvPr/>
          </p:nvSpPr>
          <p:spPr>
            <a:xfrm>
              <a:off x="4746063" y="30547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1" y="21"/>
                  </a:lnTo>
                  <a:lnTo>
                    <a:pt x="105" y="502"/>
                  </a:lnTo>
                  <a:lnTo>
                    <a:pt x="231" y="460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83" name="Google Shape;3783;p19"/>
            <p:cNvSpPr/>
            <p:nvPr/>
          </p:nvSpPr>
          <p:spPr>
            <a:xfrm>
              <a:off x="4755488" y="3052688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84" name="Google Shape;3784;p19"/>
            <p:cNvSpPr/>
            <p:nvPr/>
          </p:nvSpPr>
          <p:spPr>
            <a:xfrm>
              <a:off x="4765438" y="305006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43"/>
                  </a:lnTo>
                  <a:lnTo>
                    <a:pt x="126" y="503"/>
                  </a:lnTo>
                  <a:lnTo>
                    <a:pt x="25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85" name="Google Shape;3785;p19"/>
            <p:cNvSpPr/>
            <p:nvPr/>
          </p:nvSpPr>
          <p:spPr>
            <a:xfrm>
              <a:off x="4775888" y="30469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1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86" name="Google Shape;3786;p19"/>
            <p:cNvSpPr/>
            <p:nvPr/>
          </p:nvSpPr>
          <p:spPr>
            <a:xfrm>
              <a:off x="4786338" y="30443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7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7" y="942"/>
                  </a:lnTo>
                  <a:lnTo>
                    <a:pt x="127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87" name="Google Shape;3787;p19"/>
            <p:cNvSpPr/>
            <p:nvPr/>
          </p:nvSpPr>
          <p:spPr>
            <a:xfrm>
              <a:off x="4796813" y="3041688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2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88" name="Google Shape;3788;p19"/>
            <p:cNvSpPr/>
            <p:nvPr/>
          </p:nvSpPr>
          <p:spPr>
            <a:xfrm>
              <a:off x="4806738" y="30396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7" y="0"/>
                  </a:moveTo>
                  <a:lnTo>
                    <a:pt x="1" y="21"/>
                  </a:lnTo>
                  <a:lnTo>
                    <a:pt x="127" y="502"/>
                  </a:lnTo>
                  <a:lnTo>
                    <a:pt x="231" y="461"/>
                  </a:lnTo>
                  <a:lnTo>
                    <a:pt x="127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89" name="Google Shape;3789;p19"/>
            <p:cNvSpPr/>
            <p:nvPr/>
          </p:nvSpPr>
          <p:spPr>
            <a:xfrm>
              <a:off x="4816688" y="3036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90" name="Google Shape;3790;p19"/>
            <p:cNvSpPr/>
            <p:nvPr/>
          </p:nvSpPr>
          <p:spPr>
            <a:xfrm>
              <a:off x="4826638" y="30343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42"/>
                  </a:lnTo>
                  <a:lnTo>
                    <a:pt x="126" y="502"/>
                  </a:lnTo>
                  <a:lnTo>
                    <a:pt x="230" y="48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91" name="Google Shape;3791;p19"/>
            <p:cNvSpPr/>
            <p:nvPr/>
          </p:nvSpPr>
          <p:spPr>
            <a:xfrm>
              <a:off x="4837613" y="30317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92" name="Google Shape;3792;p19"/>
            <p:cNvSpPr/>
            <p:nvPr/>
          </p:nvSpPr>
          <p:spPr>
            <a:xfrm>
              <a:off x="4848063" y="30291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93" name="Google Shape;3793;p19"/>
            <p:cNvSpPr/>
            <p:nvPr/>
          </p:nvSpPr>
          <p:spPr>
            <a:xfrm>
              <a:off x="4858013" y="30265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94" name="Google Shape;3794;p19"/>
            <p:cNvSpPr/>
            <p:nvPr/>
          </p:nvSpPr>
          <p:spPr>
            <a:xfrm>
              <a:off x="4867963" y="30239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95" name="Google Shape;3795;p19"/>
            <p:cNvSpPr/>
            <p:nvPr/>
          </p:nvSpPr>
          <p:spPr>
            <a:xfrm>
              <a:off x="4877888" y="30218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1" y="43"/>
                  </a:lnTo>
                  <a:lnTo>
                    <a:pt x="105" y="503"/>
                  </a:lnTo>
                  <a:lnTo>
                    <a:pt x="231" y="48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96" name="Google Shape;3796;p19"/>
            <p:cNvSpPr/>
            <p:nvPr/>
          </p:nvSpPr>
          <p:spPr>
            <a:xfrm>
              <a:off x="4888363" y="3019213"/>
              <a:ext cx="8900" cy="24075"/>
            </a:xfrm>
            <a:custGeom>
              <a:avLst/>
              <a:gdLst/>
              <a:ahLst/>
              <a:cxnLst/>
              <a:rect l="l" t="t" r="r" b="b"/>
              <a:pathLst>
                <a:path w="356" h="963" extrusionOk="0">
                  <a:moveTo>
                    <a:pt x="126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56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97" name="Google Shape;3797;p19"/>
            <p:cNvSpPr/>
            <p:nvPr/>
          </p:nvSpPr>
          <p:spPr>
            <a:xfrm>
              <a:off x="4899338" y="30165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98" name="Google Shape;3798;p19"/>
            <p:cNvSpPr/>
            <p:nvPr/>
          </p:nvSpPr>
          <p:spPr>
            <a:xfrm>
              <a:off x="4909288" y="3013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99" name="Google Shape;3799;p19"/>
            <p:cNvSpPr/>
            <p:nvPr/>
          </p:nvSpPr>
          <p:spPr>
            <a:xfrm>
              <a:off x="4918688" y="3011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00" name="Google Shape;3800;p19"/>
            <p:cNvSpPr/>
            <p:nvPr/>
          </p:nvSpPr>
          <p:spPr>
            <a:xfrm>
              <a:off x="4928638" y="3009263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01" name="Google Shape;3801;p19"/>
            <p:cNvSpPr/>
            <p:nvPr/>
          </p:nvSpPr>
          <p:spPr>
            <a:xfrm>
              <a:off x="4939613" y="30066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1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02" name="Google Shape;3802;p19"/>
            <p:cNvSpPr/>
            <p:nvPr/>
          </p:nvSpPr>
          <p:spPr>
            <a:xfrm>
              <a:off x="4950088" y="300351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03" name="Google Shape;3803;p19"/>
            <p:cNvSpPr/>
            <p:nvPr/>
          </p:nvSpPr>
          <p:spPr>
            <a:xfrm>
              <a:off x="4960013" y="300141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26" y="1"/>
                  </a:moveTo>
                  <a:lnTo>
                    <a:pt x="1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04" name="Google Shape;3804;p19"/>
            <p:cNvSpPr/>
            <p:nvPr/>
          </p:nvSpPr>
          <p:spPr>
            <a:xfrm>
              <a:off x="4969963" y="2998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05" name="Google Shape;3805;p19"/>
            <p:cNvSpPr/>
            <p:nvPr/>
          </p:nvSpPr>
          <p:spPr>
            <a:xfrm>
              <a:off x="4979888" y="2996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06" name="Google Shape;3806;p19"/>
            <p:cNvSpPr/>
            <p:nvPr/>
          </p:nvSpPr>
          <p:spPr>
            <a:xfrm>
              <a:off x="4990888" y="2993063"/>
              <a:ext cx="8375" cy="24600"/>
            </a:xfrm>
            <a:custGeom>
              <a:avLst/>
              <a:gdLst/>
              <a:ahLst/>
              <a:cxnLst/>
              <a:rect l="l" t="t" r="r" b="b"/>
              <a:pathLst>
                <a:path w="335" h="984" extrusionOk="0">
                  <a:moveTo>
                    <a:pt x="105" y="0"/>
                  </a:moveTo>
                  <a:lnTo>
                    <a:pt x="0" y="42"/>
                  </a:lnTo>
                  <a:lnTo>
                    <a:pt x="230" y="98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07" name="Google Shape;3807;p19"/>
            <p:cNvSpPr/>
            <p:nvPr/>
          </p:nvSpPr>
          <p:spPr>
            <a:xfrm>
              <a:off x="5001338" y="2990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08" name="Google Shape;3808;p19"/>
            <p:cNvSpPr/>
            <p:nvPr/>
          </p:nvSpPr>
          <p:spPr>
            <a:xfrm>
              <a:off x="5011288" y="29883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09" name="Google Shape;3809;p19"/>
            <p:cNvSpPr/>
            <p:nvPr/>
          </p:nvSpPr>
          <p:spPr>
            <a:xfrm>
              <a:off x="5021213" y="2985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10" name="Google Shape;3810;p19"/>
            <p:cNvSpPr/>
            <p:nvPr/>
          </p:nvSpPr>
          <p:spPr>
            <a:xfrm>
              <a:off x="5031163" y="29836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11" name="Google Shape;3811;p19"/>
            <p:cNvSpPr/>
            <p:nvPr/>
          </p:nvSpPr>
          <p:spPr>
            <a:xfrm>
              <a:off x="5041613" y="29810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12" name="Google Shape;3812;p19"/>
            <p:cNvSpPr/>
            <p:nvPr/>
          </p:nvSpPr>
          <p:spPr>
            <a:xfrm>
              <a:off x="5052613" y="29778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13" name="Google Shape;3813;p19"/>
            <p:cNvSpPr/>
            <p:nvPr/>
          </p:nvSpPr>
          <p:spPr>
            <a:xfrm>
              <a:off x="5062013" y="29757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14" name="Google Shape;3814;p19"/>
            <p:cNvSpPr/>
            <p:nvPr/>
          </p:nvSpPr>
          <p:spPr>
            <a:xfrm>
              <a:off x="5071963" y="2973163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15" name="Google Shape;3815;p19"/>
            <p:cNvSpPr/>
            <p:nvPr/>
          </p:nvSpPr>
          <p:spPr>
            <a:xfrm>
              <a:off x="5081888" y="29710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</p:spTree>
    <p:extLst>
      <p:ext uri="{BB962C8B-B14F-4D97-AF65-F5344CB8AC3E}">
        <p14:creationId xmlns:p14="http://schemas.microsoft.com/office/powerpoint/2010/main" val="1049210343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 1" preserve="1">
  <p:cSld name="1_Title and Two columns 1">
    <p:spTree>
      <p:nvGrpSpPr>
        <p:cNvPr id="1" name="Shape 38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17" name="Google Shape;3817;p20"/>
          <p:cNvGrpSpPr/>
          <p:nvPr/>
        </p:nvGrpSpPr>
        <p:grpSpPr>
          <a:xfrm>
            <a:off x="-99499" y="-67416"/>
            <a:ext cx="12189900" cy="6978400"/>
            <a:chOff x="-119900" y="-50550"/>
            <a:chExt cx="9142425" cy="5233800"/>
          </a:xfrm>
        </p:grpSpPr>
        <p:sp>
          <p:nvSpPr>
            <p:cNvPr id="3818" name="Google Shape;3818;p20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19" name="Google Shape;3819;p20"/>
            <p:cNvSpPr/>
            <p:nvPr/>
          </p:nvSpPr>
          <p:spPr>
            <a:xfrm rot="5400000">
              <a:off x="8278075" y="3908300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3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3820" name="Google Shape;3820;p20"/>
          <p:cNvGrpSpPr/>
          <p:nvPr/>
        </p:nvGrpSpPr>
        <p:grpSpPr>
          <a:xfrm rot="-727154">
            <a:off x="431183" y="5608675"/>
            <a:ext cx="858335" cy="897095"/>
            <a:chOff x="3586913" y="4050713"/>
            <a:chExt cx="498538" cy="521050"/>
          </a:xfrm>
        </p:grpSpPr>
        <p:sp>
          <p:nvSpPr>
            <p:cNvPr id="3821" name="Google Shape;3821;p20"/>
            <p:cNvSpPr/>
            <p:nvPr/>
          </p:nvSpPr>
          <p:spPr>
            <a:xfrm>
              <a:off x="3624050" y="4313338"/>
              <a:ext cx="424775" cy="120325"/>
            </a:xfrm>
            <a:custGeom>
              <a:avLst/>
              <a:gdLst/>
              <a:ahLst/>
              <a:cxnLst/>
              <a:rect l="l" t="t" r="r" b="b"/>
              <a:pathLst>
                <a:path w="16991" h="4813" extrusionOk="0">
                  <a:moveTo>
                    <a:pt x="1068" y="0"/>
                  </a:moveTo>
                  <a:cubicBezTo>
                    <a:pt x="482" y="0"/>
                    <a:pt x="1" y="482"/>
                    <a:pt x="1" y="1067"/>
                  </a:cubicBezTo>
                  <a:lnTo>
                    <a:pt x="1" y="3746"/>
                  </a:lnTo>
                  <a:cubicBezTo>
                    <a:pt x="1" y="4331"/>
                    <a:pt x="482" y="4813"/>
                    <a:pt x="1068" y="4813"/>
                  </a:cubicBezTo>
                  <a:lnTo>
                    <a:pt x="16216" y="4813"/>
                  </a:lnTo>
                  <a:cubicBezTo>
                    <a:pt x="16342" y="4813"/>
                    <a:pt x="16468" y="4792"/>
                    <a:pt x="16991" y="4750"/>
                  </a:cubicBezTo>
                  <a:lnTo>
                    <a:pt x="16991" y="63"/>
                  </a:lnTo>
                  <a:cubicBezTo>
                    <a:pt x="16468" y="21"/>
                    <a:pt x="16342" y="0"/>
                    <a:pt x="16196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22" name="Google Shape;3822;p20"/>
            <p:cNvSpPr/>
            <p:nvPr/>
          </p:nvSpPr>
          <p:spPr>
            <a:xfrm>
              <a:off x="3616200" y="4304963"/>
              <a:ext cx="439425" cy="133925"/>
            </a:xfrm>
            <a:custGeom>
              <a:avLst/>
              <a:gdLst/>
              <a:ahLst/>
              <a:cxnLst/>
              <a:rect l="l" t="t" r="r" b="b"/>
              <a:pathLst>
                <a:path w="17577" h="5357" extrusionOk="0">
                  <a:moveTo>
                    <a:pt x="1068" y="1"/>
                  </a:moveTo>
                  <a:cubicBezTo>
                    <a:pt x="482" y="1"/>
                    <a:pt x="1" y="482"/>
                    <a:pt x="1" y="1068"/>
                  </a:cubicBezTo>
                  <a:lnTo>
                    <a:pt x="1" y="4290"/>
                  </a:lnTo>
                  <a:cubicBezTo>
                    <a:pt x="1" y="4876"/>
                    <a:pt x="482" y="5357"/>
                    <a:pt x="1068" y="5357"/>
                  </a:cubicBezTo>
                  <a:lnTo>
                    <a:pt x="17577" y="5357"/>
                  </a:lnTo>
                  <a:lnTo>
                    <a:pt x="17577" y="4876"/>
                  </a:lnTo>
                  <a:lnTo>
                    <a:pt x="1612" y="4876"/>
                  </a:lnTo>
                  <a:cubicBezTo>
                    <a:pt x="1005" y="4876"/>
                    <a:pt x="545" y="4394"/>
                    <a:pt x="545" y="3809"/>
                  </a:cubicBezTo>
                  <a:lnTo>
                    <a:pt x="545" y="1549"/>
                  </a:lnTo>
                  <a:cubicBezTo>
                    <a:pt x="545" y="963"/>
                    <a:pt x="1005" y="482"/>
                    <a:pt x="1612" y="482"/>
                  </a:cubicBezTo>
                  <a:lnTo>
                    <a:pt x="17577" y="482"/>
                  </a:lnTo>
                  <a:lnTo>
                    <a:pt x="17577" y="1"/>
                  </a:ln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23" name="Google Shape;3823;p20"/>
            <p:cNvSpPr/>
            <p:nvPr/>
          </p:nvSpPr>
          <p:spPr>
            <a:xfrm>
              <a:off x="3593725" y="4446713"/>
              <a:ext cx="483875" cy="120350"/>
            </a:xfrm>
            <a:custGeom>
              <a:avLst/>
              <a:gdLst/>
              <a:ahLst/>
              <a:cxnLst/>
              <a:rect l="l" t="t" r="r" b="b"/>
              <a:pathLst>
                <a:path w="19355" h="4814" extrusionOk="0">
                  <a:moveTo>
                    <a:pt x="795" y="1"/>
                  </a:moveTo>
                  <a:cubicBezTo>
                    <a:pt x="649" y="1"/>
                    <a:pt x="523" y="43"/>
                    <a:pt x="0" y="84"/>
                  </a:cubicBezTo>
                  <a:lnTo>
                    <a:pt x="0" y="4750"/>
                  </a:lnTo>
                  <a:cubicBezTo>
                    <a:pt x="523" y="4792"/>
                    <a:pt x="649" y="4813"/>
                    <a:pt x="774" y="4813"/>
                  </a:cubicBezTo>
                  <a:lnTo>
                    <a:pt x="18287" y="4813"/>
                  </a:lnTo>
                  <a:cubicBezTo>
                    <a:pt x="18873" y="4813"/>
                    <a:pt x="19354" y="4332"/>
                    <a:pt x="19354" y="3746"/>
                  </a:cubicBezTo>
                  <a:lnTo>
                    <a:pt x="19354" y="1068"/>
                  </a:lnTo>
                  <a:cubicBezTo>
                    <a:pt x="19354" y="482"/>
                    <a:pt x="18873" y="1"/>
                    <a:pt x="18287" y="1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24" name="Google Shape;3824;p20"/>
            <p:cNvSpPr/>
            <p:nvPr/>
          </p:nvSpPr>
          <p:spPr>
            <a:xfrm>
              <a:off x="3586925" y="4438863"/>
              <a:ext cx="498525" cy="132900"/>
            </a:xfrm>
            <a:custGeom>
              <a:avLst/>
              <a:gdLst/>
              <a:ahLst/>
              <a:cxnLst/>
              <a:rect l="l" t="t" r="r" b="b"/>
              <a:pathLst>
                <a:path w="19941" h="5316" extrusionOk="0">
                  <a:moveTo>
                    <a:pt x="0" y="1"/>
                  </a:moveTo>
                  <a:lnTo>
                    <a:pt x="0" y="461"/>
                  </a:lnTo>
                  <a:lnTo>
                    <a:pt x="18329" y="461"/>
                  </a:lnTo>
                  <a:cubicBezTo>
                    <a:pt x="18915" y="461"/>
                    <a:pt x="19396" y="943"/>
                    <a:pt x="19396" y="1528"/>
                  </a:cubicBezTo>
                  <a:lnTo>
                    <a:pt x="19396" y="3809"/>
                  </a:lnTo>
                  <a:cubicBezTo>
                    <a:pt x="19396" y="4395"/>
                    <a:pt x="18915" y="4855"/>
                    <a:pt x="18329" y="4855"/>
                  </a:cubicBezTo>
                  <a:lnTo>
                    <a:pt x="0" y="4855"/>
                  </a:lnTo>
                  <a:lnTo>
                    <a:pt x="0" y="5316"/>
                  </a:lnTo>
                  <a:lnTo>
                    <a:pt x="18873" y="5316"/>
                  </a:lnTo>
                  <a:cubicBezTo>
                    <a:pt x="19459" y="5316"/>
                    <a:pt x="19940" y="4855"/>
                    <a:pt x="19940" y="4269"/>
                  </a:cubicBezTo>
                  <a:lnTo>
                    <a:pt x="19940" y="1047"/>
                  </a:lnTo>
                  <a:cubicBezTo>
                    <a:pt x="19940" y="461"/>
                    <a:pt x="19459" y="1"/>
                    <a:pt x="18873" y="1"/>
                  </a:cubicBezTo>
                  <a:close/>
                </a:path>
              </a:pathLst>
            </a:custGeom>
            <a:solidFill>
              <a:srgbClr val="39B44A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25" name="Google Shape;3825;p20"/>
            <p:cNvSpPr/>
            <p:nvPr/>
          </p:nvSpPr>
          <p:spPr>
            <a:xfrm>
              <a:off x="3762150" y="4050713"/>
              <a:ext cx="73775" cy="51325"/>
            </a:xfrm>
            <a:custGeom>
              <a:avLst/>
              <a:gdLst/>
              <a:ahLst/>
              <a:cxnLst/>
              <a:rect l="l" t="t" r="r" b="b"/>
              <a:pathLst>
                <a:path w="2951" h="2053" extrusionOk="0">
                  <a:moveTo>
                    <a:pt x="128" y="0"/>
                  </a:moveTo>
                  <a:cubicBezTo>
                    <a:pt x="86" y="0"/>
                    <a:pt x="44" y="1"/>
                    <a:pt x="1" y="2"/>
                  </a:cubicBezTo>
                  <a:cubicBezTo>
                    <a:pt x="1" y="2"/>
                    <a:pt x="879" y="1968"/>
                    <a:pt x="2951" y="2052"/>
                  </a:cubicBezTo>
                  <a:cubicBezTo>
                    <a:pt x="2951" y="2052"/>
                    <a:pt x="2951" y="0"/>
                    <a:pt x="128" y="0"/>
                  </a:cubicBezTo>
                  <a:close/>
                </a:path>
              </a:pathLst>
            </a:custGeom>
            <a:solidFill>
              <a:srgbClr val="8BC53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26" name="Google Shape;3826;p20"/>
            <p:cNvSpPr/>
            <p:nvPr/>
          </p:nvSpPr>
          <p:spPr>
            <a:xfrm>
              <a:off x="3831725" y="4053363"/>
              <a:ext cx="28275" cy="81100"/>
            </a:xfrm>
            <a:custGeom>
              <a:avLst/>
              <a:gdLst/>
              <a:ahLst/>
              <a:cxnLst/>
              <a:rect l="l" t="t" r="r" b="b"/>
              <a:pathLst>
                <a:path w="1131" h="3244" extrusionOk="0">
                  <a:moveTo>
                    <a:pt x="1109" y="0"/>
                  </a:moveTo>
                  <a:cubicBezTo>
                    <a:pt x="1067" y="21"/>
                    <a:pt x="1005" y="42"/>
                    <a:pt x="963" y="63"/>
                  </a:cubicBezTo>
                  <a:cubicBezTo>
                    <a:pt x="900" y="84"/>
                    <a:pt x="837" y="105"/>
                    <a:pt x="795" y="147"/>
                  </a:cubicBezTo>
                  <a:cubicBezTo>
                    <a:pt x="733" y="189"/>
                    <a:pt x="670" y="230"/>
                    <a:pt x="586" y="293"/>
                  </a:cubicBezTo>
                  <a:cubicBezTo>
                    <a:pt x="544" y="356"/>
                    <a:pt x="482" y="440"/>
                    <a:pt x="398" y="523"/>
                  </a:cubicBezTo>
                  <a:cubicBezTo>
                    <a:pt x="356" y="607"/>
                    <a:pt x="293" y="712"/>
                    <a:pt x="251" y="795"/>
                  </a:cubicBezTo>
                  <a:cubicBezTo>
                    <a:pt x="210" y="900"/>
                    <a:pt x="189" y="1005"/>
                    <a:pt x="147" y="1130"/>
                  </a:cubicBezTo>
                  <a:cubicBezTo>
                    <a:pt x="126" y="1235"/>
                    <a:pt x="84" y="1339"/>
                    <a:pt x="84" y="1465"/>
                  </a:cubicBezTo>
                  <a:cubicBezTo>
                    <a:pt x="0" y="2051"/>
                    <a:pt x="21" y="2658"/>
                    <a:pt x="126" y="3243"/>
                  </a:cubicBezTo>
                  <a:lnTo>
                    <a:pt x="147" y="3243"/>
                  </a:lnTo>
                  <a:cubicBezTo>
                    <a:pt x="147" y="3243"/>
                    <a:pt x="147" y="3013"/>
                    <a:pt x="168" y="2678"/>
                  </a:cubicBezTo>
                  <a:cubicBezTo>
                    <a:pt x="189" y="2532"/>
                    <a:pt x="210" y="2344"/>
                    <a:pt x="231" y="2134"/>
                  </a:cubicBezTo>
                  <a:cubicBezTo>
                    <a:pt x="272" y="1925"/>
                    <a:pt x="314" y="1716"/>
                    <a:pt x="377" y="1507"/>
                  </a:cubicBezTo>
                  <a:cubicBezTo>
                    <a:pt x="398" y="1402"/>
                    <a:pt x="440" y="1298"/>
                    <a:pt x="461" y="1214"/>
                  </a:cubicBezTo>
                  <a:cubicBezTo>
                    <a:pt x="503" y="1130"/>
                    <a:pt x="544" y="1046"/>
                    <a:pt x="586" y="963"/>
                  </a:cubicBezTo>
                  <a:cubicBezTo>
                    <a:pt x="628" y="858"/>
                    <a:pt x="670" y="774"/>
                    <a:pt x="712" y="691"/>
                  </a:cubicBezTo>
                  <a:cubicBezTo>
                    <a:pt x="754" y="628"/>
                    <a:pt x="775" y="544"/>
                    <a:pt x="816" y="481"/>
                  </a:cubicBezTo>
                  <a:lnTo>
                    <a:pt x="942" y="293"/>
                  </a:lnTo>
                  <a:cubicBezTo>
                    <a:pt x="963" y="251"/>
                    <a:pt x="1005" y="209"/>
                    <a:pt x="1026" y="168"/>
                  </a:cubicBezTo>
                  <a:cubicBezTo>
                    <a:pt x="1088" y="84"/>
                    <a:pt x="1130" y="42"/>
                    <a:pt x="1130" y="42"/>
                  </a:cubicBezTo>
                  <a:lnTo>
                    <a:pt x="1109" y="0"/>
                  </a:lnTo>
                  <a:close/>
                </a:path>
              </a:pathLst>
            </a:custGeom>
            <a:solidFill>
              <a:srgbClr val="A57C5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27" name="Google Shape;3827;p20"/>
            <p:cNvSpPr/>
            <p:nvPr/>
          </p:nvSpPr>
          <p:spPr>
            <a:xfrm>
              <a:off x="3706700" y="4094763"/>
              <a:ext cx="258950" cy="210475"/>
            </a:xfrm>
            <a:custGeom>
              <a:avLst/>
              <a:gdLst/>
              <a:ahLst/>
              <a:cxnLst/>
              <a:rect l="l" t="t" r="r" b="b"/>
              <a:pathLst>
                <a:path w="10358" h="8419" extrusionOk="0">
                  <a:moveTo>
                    <a:pt x="3320" y="1"/>
                  </a:moveTo>
                  <a:cubicBezTo>
                    <a:pt x="2754" y="1"/>
                    <a:pt x="2145" y="134"/>
                    <a:pt x="1612" y="583"/>
                  </a:cubicBezTo>
                  <a:cubicBezTo>
                    <a:pt x="314" y="1671"/>
                    <a:pt x="1" y="4224"/>
                    <a:pt x="775" y="5647"/>
                  </a:cubicBezTo>
                  <a:cubicBezTo>
                    <a:pt x="1393" y="6736"/>
                    <a:pt x="2225" y="8418"/>
                    <a:pt x="3714" y="8418"/>
                  </a:cubicBezTo>
                  <a:cubicBezTo>
                    <a:pt x="4141" y="8418"/>
                    <a:pt x="4623" y="8280"/>
                    <a:pt x="5169" y="7948"/>
                  </a:cubicBezTo>
                  <a:cubicBezTo>
                    <a:pt x="5717" y="8278"/>
                    <a:pt x="6199" y="8416"/>
                    <a:pt x="6626" y="8416"/>
                  </a:cubicBezTo>
                  <a:cubicBezTo>
                    <a:pt x="8123" y="8416"/>
                    <a:pt x="8944" y="6721"/>
                    <a:pt x="9563" y="5647"/>
                  </a:cubicBezTo>
                  <a:cubicBezTo>
                    <a:pt x="10358" y="4245"/>
                    <a:pt x="10044" y="1671"/>
                    <a:pt x="8726" y="583"/>
                  </a:cubicBezTo>
                  <a:cubicBezTo>
                    <a:pt x="8201" y="134"/>
                    <a:pt x="7597" y="1"/>
                    <a:pt x="7033" y="1"/>
                  </a:cubicBezTo>
                  <a:cubicBezTo>
                    <a:pt x="6202" y="1"/>
                    <a:pt x="5455" y="290"/>
                    <a:pt x="5169" y="290"/>
                  </a:cubicBezTo>
                  <a:cubicBezTo>
                    <a:pt x="4895" y="290"/>
                    <a:pt x="4153" y="1"/>
                    <a:pt x="3320" y="1"/>
                  </a:cubicBez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28" name="Google Shape;3828;p20"/>
            <p:cNvSpPr/>
            <p:nvPr/>
          </p:nvSpPr>
          <p:spPr>
            <a:xfrm>
              <a:off x="3624038" y="4313338"/>
              <a:ext cx="424775" cy="120325"/>
            </a:xfrm>
            <a:custGeom>
              <a:avLst/>
              <a:gdLst/>
              <a:ahLst/>
              <a:cxnLst/>
              <a:rect l="l" t="t" r="r" b="b"/>
              <a:pathLst>
                <a:path w="16991" h="4813" extrusionOk="0">
                  <a:moveTo>
                    <a:pt x="1068" y="0"/>
                  </a:moveTo>
                  <a:cubicBezTo>
                    <a:pt x="482" y="0"/>
                    <a:pt x="1" y="482"/>
                    <a:pt x="1" y="1067"/>
                  </a:cubicBezTo>
                  <a:lnTo>
                    <a:pt x="1" y="3746"/>
                  </a:lnTo>
                  <a:cubicBezTo>
                    <a:pt x="1" y="4331"/>
                    <a:pt x="482" y="4813"/>
                    <a:pt x="1068" y="4813"/>
                  </a:cubicBezTo>
                  <a:lnTo>
                    <a:pt x="16216" y="4813"/>
                  </a:lnTo>
                  <a:cubicBezTo>
                    <a:pt x="16342" y="4813"/>
                    <a:pt x="16468" y="4792"/>
                    <a:pt x="16991" y="4750"/>
                  </a:cubicBezTo>
                  <a:lnTo>
                    <a:pt x="16991" y="63"/>
                  </a:lnTo>
                  <a:cubicBezTo>
                    <a:pt x="16468" y="21"/>
                    <a:pt x="16342" y="0"/>
                    <a:pt x="16196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29" name="Google Shape;3829;p20"/>
            <p:cNvSpPr/>
            <p:nvPr/>
          </p:nvSpPr>
          <p:spPr>
            <a:xfrm>
              <a:off x="3616188" y="4304963"/>
              <a:ext cx="439425" cy="133925"/>
            </a:xfrm>
            <a:custGeom>
              <a:avLst/>
              <a:gdLst/>
              <a:ahLst/>
              <a:cxnLst/>
              <a:rect l="l" t="t" r="r" b="b"/>
              <a:pathLst>
                <a:path w="17577" h="5357" extrusionOk="0">
                  <a:moveTo>
                    <a:pt x="1068" y="1"/>
                  </a:moveTo>
                  <a:cubicBezTo>
                    <a:pt x="482" y="1"/>
                    <a:pt x="1" y="482"/>
                    <a:pt x="1" y="1068"/>
                  </a:cubicBezTo>
                  <a:lnTo>
                    <a:pt x="1" y="4290"/>
                  </a:lnTo>
                  <a:cubicBezTo>
                    <a:pt x="1" y="4876"/>
                    <a:pt x="482" y="5357"/>
                    <a:pt x="1068" y="5357"/>
                  </a:cubicBezTo>
                  <a:lnTo>
                    <a:pt x="17577" y="5357"/>
                  </a:lnTo>
                  <a:lnTo>
                    <a:pt x="17577" y="4876"/>
                  </a:lnTo>
                  <a:lnTo>
                    <a:pt x="1612" y="4876"/>
                  </a:lnTo>
                  <a:cubicBezTo>
                    <a:pt x="1005" y="4876"/>
                    <a:pt x="545" y="4394"/>
                    <a:pt x="545" y="3809"/>
                  </a:cubicBezTo>
                  <a:lnTo>
                    <a:pt x="545" y="1549"/>
                  </a:lnTo>
                  <a:cubicBezTo>
                    <a:pt x="545" y="963"/>
                    <a:pt x="1005" y="482"/>
                    <a:pt x="1612" y="482"/>
                  </a:cubicBezTo>
                  <a:lnTo>
                    <a:pt x="17577" y="482"/>
                  </a:lnTo>
                  <a:lnTo>
                    <a:pt x="17577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30" name="Google Shape;3830;p20"/>
            <p:cNvSpPr/>
            <p:nvPr/>
          </p:nvSpPr>
          <p:spPr>
            <a:xfrm>
              <a:off x="3593713" y="4446713"/>
              <a:ext cx="483875" cy="120350"/>
            </a:xfrm>
            <a:custGeom>
              <a:avLst/>
              <a:gdLst/>
              <a:ahLst/>
              <a:cxnLst/>
              <a:rect l="l" t="t" r="r" b="b"/>
              <a:pathLst>
                <a:path w="19355" h="4814" extrusionOk="0">
                  <a:moveTo>
                    <a:pt x="795" y="1"/>
                  </a:moveTo>
                  <a:cubicBezTo>
                    <a:pt x="649" y="1"/>
                    <a:pt x="523" y="43"/>
                    <a:pt x="0" y="84"/>
                  </a:cubicBezTo>
                  <a:lnTo>
                    <a:pt x="0" y="4750"/>
                  </a:lnTo>
                  <a:cubicBezTo>
                    <a:pt x="523" y="4792"/>
                    <a:pt x="649" y="4813"/>
                    <a:pt x="774" y="4813"/>
                  </a:cubicBezTo>
                  <a:lnTo>
                    <a:pt x="18287" y="4813"/>
                  </a:lnTo>
                  <a:cubicBezTo>
                    <a:pt x="18873" y="4813"/>
                    <a:pt x="19354" y="4332"/>
                    <a:pt x="19354" y="3746"/>
                  </a:cubicBezTo>
                  <a:lnTo>
                    <a:pt x="19354" y="1068"/>
                  </a:lnTo>
                  <a:cubicBezTo>
                    <a:pt x="19354" y="482"/>
                    <a:pt x="18873" y="1"/>
                    <a:pt x="18287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31" name="Google Shape;3831;p20"/>
            <p:cNvSpPr/>
            <p:nvPr/>
          </p:nvSpPr>
          <p:spPr>
            <a:xfrm>
              <a:off x="3586913" y="4438863"/>
              <a:ext cx="498525" cy="132900"/>
            </a:xfrm>
            <a:custGeom>
              <a:avLst/>
              <a:gdLst/>
              <a:ahLst/>
              <a:cxnLst/>
              <a:rect l="l" t="t" r="r" b="b"/>
              <a:pathLst>
                <a:path w="19941" h="5316" extrusionOk="0">
                  <a:moveTo>
                    <a:pt x="0" y="1"/>
                  </a:moveTo>
                  <a:lnTo>
                    <a:pt x="0" y="461"/>
                  </a:lnTo>
                  <a:lnTo>
                    <a:pt x="18329" y="461"/>
                  </a:lnTo>
                  <a:cubicBezTo>
                    <a:pt x="18915" y="461"/>
                    <a:pt x="19396" y="943"/>
                    <a:pt x="19396" y="1528"/>
                  </a:cubicBezTo>
                  <a:lnTo>
                    <a:pt x="19396" y="3809"/>
                  </a:lnTo>
                  <a:cubicBezTo>
                    <a:pt x="19396" y="4395"/>
                    <a:pt x="18915" y="4855"/>
                    <a:pt x="18329" y="4855"/>
                  </a:cubicBezTo>
                  <a:lnTo>
                    <a:pt x="0" y="4855"/>
                  </a:lnTo>
                  <a:lnTo>
                    <a:pt x="0" y="5316"/>
                  </a:lnTo>
                  <a:lnTo>
                    <a:pt x="18873" y="5316"/>
                  </a:lnTo>
                  <a:cubicBezTo>
                    <a:pt x="19459" y="5316"/>
                    <a:pt x="19940" y="4855"/>
                    <a:pt x="19940" y="4269"/>
                  </a:cubicBezTo>
                  <a:lnTo>
                    <a:pt x="19940" y="1047"/>
                  </a:lnTo>
                  <a:cubicBezTo>
                    <a:pt x="19940" y="461"/>
                    <a:pt x="19459" y="1"/>
                    <a:pt x="18873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32" name="Google Shape;3832;p20"/>
            <p:cNvSpPr/>
            <p:nvPr/>
          </p:nvSpPr>
          <p:spPr>
            <a:xfrm>
              <a:off x="3762138" y="4050713"/>
              <a:ext cx="73775" cy="51325"/>
            </a:xfrm>
            <a:custGeom>
              <a:avLst/>
              <a:gdLst/>
              <a:ahLst/>
              <a:cxnLst/>
              <a:rect l="l" t="t" r="r" b="b"/>
              <a:pathLst>
                <a:path w="2951" h="2053" extrusionOk="0">
                  <a:moveTo>
                    <a:pt x="128" y="0"/>
                  </a:moveTo>
                  <a:cubicBezTo>
                    <a:pt x="86" y="0"/>
                    <a:pt x="44" y="1"/>
                    <a:pt x="1" y="2"/>
                  </a:cubicBezTo>
                  <a:cubicBezTo>
                    <a:pt x="1" y="2"/>
                    <a:pt x="879" y="1968"/>
                    <a:pt x="2951" y="2052"/>
                  </a:cubicBezTo>
                  <a:cubicBezTo>
                    <a:pt x="2951" y="2052"/>
                    <a:pt x="2951" y="0"/>
                    <a:pt x="128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33" name="Google Shape;3833;p20"/>
            <p:cNvSpPr/>
            <p:nvPr/>
          </p:nvSpPr>
          <p:spPr>
            <a:xfrm>
              <a:off x="3831713" y="4053363"/>
              <a:ext cx="28275" cy="81100"/>
            </a:xfrm>
            <a:custGeom>
              <a:avLst/>
              <a:gdLst/>
              <a:ahLst/>
              <a:cxnLst/>
              <a:rect l="l" t="t" r="r" b="b"/>
              <a:pathLst>
                <a:path w="1131" h="3244" extrusionOk="0">
                  <a:moveTo>
                    <a:pt x="1109" y="0"/>
                  </a:moveTo>
                  <a:cubicBezTo>
                    <a:pt x="1067" y="21"/>
                    <a:pt x="1005" y="42"/>
                    <a:pt x="963" y="63"/>
                  </a:cubicBezTo>
                  <a:cubicBezTo>
                    <a:pt x="900" y="84"/>
                    <a:pt x="837" y="105"/>
                    <a:pt x="795" y="147"/>
                  </a:cubicBezTo>
                  <a:cubicBezTo>
                    <a:pt x="733" y="189"/>
                    <a:pt x="670" y="230"/>
                    <a:pt x="586" y="293"/>
                  </a:cubicBezTo>
                  <a:cubicBezTo>
                    <a:pt x="544" y="356"/>
                    <a:pt x="482" y="440"/>
                    <a:pt x="398" y="523"/>
                  </a:cubicBezTo>
                  <a:cubicBezTo>
                    <a:pt x="356" y="607"/>
                    <a:pt x="293" y="712"/>
                    <a:pt x="251" y="795"/>
                  </a:cubicBezTo>
                  <a:cubicBezTo>
                    <a:pt x="210" y="900"/>
                    <a:pt x="189" y="1005"/>
                    <a:pt x="147" y="1130"/>
                  </a:cubicBezTo>
                  <a:cubicBezTo>
                    <a:pt x="126" y="1235"/>
                    <a:pt x="84" y="1339"/>
                    <a:pt x="84" y="1465"/>
                  </a:cubicBezTo>
                  <a:cubicBezTo>
                    <a:pt x="0" y="2051"/>
                    <a:pt x="21" y="2658"/>
                    <a:pt x="126" y="3243"/>
                  </a:cubicBezTo>
                  <a:lnTo>
                    <a:pt x="147" y="3243"/>
                  </a:lnTo>
                  <a:cubicBezTo>
                    <a:pt x="147" y="3243"/>
                    <a:pt x="147" y="3013"/>
                    <a:pt x="168" y="2678"/>
                  </a:cubicBezTo>
                  <a:cubicBezTo>
                    <a:pt x="189" y="2532"/>
                    <a:pt x="210" y="2344"/>
                    <a:pt x="231" y="2134"/>
                  </a:cubicBezTo>
                  <a:cubicBezTo>
                    <a:pt x="272" y="1925"/>
                    <a:pt x="314" y="1716"/>
                    <a:pt x="377" y="1507"/>
                  </a:cubicBezTo>
                  <a:cubicBezTo>
                    <a:pt x="398" y="1402"/>
                    <a:pt x="440" y="1298"/>
                    <a:pt x="461" y="1214"/>
                  </a:cubicBezTo>
                  <a:cubicBezTo>
                    <a:pt x="503" y="1130"/>
                    <a:pt x="544" y="1046"/>
                    <a:pt x="586" y="963"/>
                  </a:cubicBezTo>
                  <a:cubicBezTo>
                    <a:pt x="628" y="858"/>
                    <a:pt x="670" y="774"/>
                    <a:pt x="712" y="691"/>
                  </a:cubicBezTo>
                  <a:cubicBezTo>
                    <a:pt x="754" y="628"/>
                    <a:pt x="775" y="544"/>
                    <a:pt x="816" y="481"/>
                  </a:cubicBezTo>
                  <a:lnTo>
                    <a:pt x="942" y="293"/>
                  </a:lnTo>
                  <a:cubicBezTo>
                    <a:pt x="963" y="251"/>
                    <a:pt x="1005" y="209"/>
                    <a:pt x="1026" y="168"/>
                  </a:cubicBezTo>
                  <a:cubicBezTo>
                    <a:pt x="1088" y="84"/>
                    <a:pt x="1130" y="42"/>
                    <a:pt x="1130" y="42"/>
                  </a:cubicBezTo>
                  <a:lnTo>
                    <a:pt x="1109" y="0"/>
                  </a:lnTo>
                  <a:close/>
                </a:path>
              </a:pathLst>
            </a:custGeom>
            <a:solidFill>
              <a:srgbClr val="A5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34" name="Google Shape;3834;p20"/>
            <p:cNvSpPr/>
            <p:nvPr/>
          </p:nvSpPr>
          <p:spPr>
            <a:xfrm>
              <a:off x="3706688" y="4094763"/>
              <a:ext cx="258950" cy="210475"/>
            </a:xfrm>
            <a:custGeom>
              <a:avLst/>
              <a:gdLst/>
              <a:ahLst/>
              <a:cxnLst/>
              <a:rect l="l" t="t" r="r" b="b"/>
              <a:pathLst>
                <a:path w="10358" h="8419" extrusionOk="0">
                  <a:moveTo>
                    <a:pt x="3320" y="1"/>
                  </a:moveTo>
                  <a:cubicBezTo>
                    <a:pt x="2754" y="1"/>
                    <a:pt x="2145" y="134"/>
                    <a:pt x="1612" y="583"/>
                  </a:cubicBezTo>
                  <a:cubicBezTo>
                    <a:pt x="314" y="1671"/>
                    <a:pt x="1" y="4224"/>
                    <a:pt x="775" y="5647"/>
                  </a:cubicBezTo>
                  <a:cubicBezTo>
                    <a:pt x="1393" y="6736"/>
                    <a:pt x="2225" y="8418"/>
                    <a:pt x="3714" y="8418"/>
                  </a:cubicBezTo>
                  <a:cubicBezTo>
                    <a:pt x="4141" y="8418"/>
                    <a:pt x="4623" y="8280"/>
                    <a:pt x="5169" y="7948"/>
                  </a:cubicBezTo>
                  <a:cubicBezTo>
                    <a:pt x="5717" y="8278"/>
                    <a:pt x="6199" y="8416"/>
                    <a:pt x="6626" y="8416"/>
                  </a:cubicBezTo>
                  <a:cubicBezTo>
                    <a:pt x="8123" y="8416"/>
                    <a:pt x="8944" y="6721"/>
                    <a:pt x="9563" y="5647"/>
                  </a:cubicBezTo>
                  <a:cubicBezTo>
                    <a:pt x="10358" y="4245"/>
                    <a:pt x="10044" y="1671"/>
                    <a:pt x="8726" y="583"/>
                  </a:cubicBezTo>
                  <a:cubicBezTo>
                    <a:pt x="8201" y="134"/>
                    <a:pt x="7597" y="1"/>
                    <a:pt x="7033" y="1"/>
                  </a:cubicBezTo>
                  <a:cubicBezTo>
                    <a:pt x="6202" y="1"/>
                    <a:pt x="5455" y="290"/>
                    <a:pt x="5169" y="290"/>
                  </a:cubicBezTo>
                  <a:cubicBezTo>
                    <a:pt x="4895" y="290"/>
                    <a:pt x="4153" y="1"/>
                    <a:pt x="332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3835" name="Google Shape;3835;p20"/>
          <p:cNvGrpSpPr/>
          <p:nvPr/>
        </p:nvGrpSpPr>
        <p:grpSpPr>
          <a:xfrm rot="474855">
            <a:off x="10219269" y="5938597"/>
            <a:ext cx="1039345" cy="632263"/>
            <a:chOff x="1737788" y="3102388"/>
            <a:chExt cx="603663" cy="367225"/>
          </a:xfrm>
        </p:grpSpPr>
        <p:grpSp>
          <p:nvGrpSpPr>
            <p:cNvPr id="3836" name="Google Shape;3836;p20"/>
            <p:cNvGrpSpPr/>
            <p:nvPr/>
          </p:nvGrpSpPr>
          <p:grpSpPr>
            <a:xfrm>
              <a:off x="1737800" y="3102388"/>
              <a:ext cx="603650" cy="367225"/>
              <a:chOff x="1737800" y="3102388"/>
              <a:chExt cx="603650" cy="367225"/>
            </a:xfrm>
          </p:grpSpPr>
          <p:sp>
            <p:nvSpPr>
              <p:cNvPr id="3837" name="Google Shape;3837;p20"/>
              <p:cNvSpPr/>
              <p:nvPr/>
            </p:nvSpPr>
            <p:spPr>
              <a:xfrm>
                <a:off x="1825150" y="3208038"/>
                <a:ext cx="434700" cy="261575"/>
              </a:xfrm>
              <a:custGeom>
                <a:avLst/>
                <a:gdLst/>
                <a:ahLst/>
                <a:cxnLst/>
                <a:rect l="l" t="t" r="r" b="b"/>
                <a:pathLst>
                  <a:path w="17388" h="10463" extrusionOk="0">
                    <a:moveTo>
                      <a:pt x="0" y="1"/>
                    </a:moveTo>
                    <a:lnTo>
                      <a:pt x="0" y="6822"/>
                    </a:lnTo>
                    <a:cubicBezTo>
                      <a:pt x="0" y="6822"/>
                      <a:pt x="5441" y="7198"/>
                      <a:pt x="8705" y="10462"/>
                    </a:cubicBezTo>
                    <a:cubicBezTo>
                      <a:pt x="12157" y="6989"/>
                      <a:pt x="17388" y="6822"/>
                      <a:pt x="17388" y="6822"/>
                    </a:cubicBezTo>
                    <a:lnTo>
                      <a:pt x="17388" y="1"/>
                    </a:lnTo>
                    <a:close/>
                  </a:path>
                </a:pathLst>
              </a:custGeom>
              <a:solidFill>
                <a:srgbClr val="2A4F6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838" name="Google Shape;3838;p20"/>
              <p:cNvSpPr/>
              <p:nvPr/>
            </p:nvSpPr>
            <p:spPr>
              <a:xfrm>
                <a:off x="1835075" y="3248313"/>
                <a:ext cx="26200" cy="220775"/>
              </a:xfrm>
              <a:custGeom>
                <a:avLst/>
                <a:gdLst/>
                <a:ahLst/>
                <a:cxnLst/>
                <a:rect l="l" t="t" r="r" b="b"/>
                <a:pathLst>
                  <a:path w="1048" h="8831" extrusionOk="0">
                    <a:moveTo>
                      <a:pt x="357" y="1"/>
                    </a:moveTo>
                    <a:lnTo>
                      <a:pt x="357" y="6675"/>
                    </a:lnTo>
                    <a:cubicBezTo>
                      <a:pt x="43" y="6822"/>
                      <a:pt x="1" y="7240"/>
                      <a:pt x="273" y="7450"/>
                    </a:cubicBezTo>
                    <a:cubicBezTo>
                      <a:pt x="126" y="7910"/>
                      <a:pt x="106" y="8370"/>
                      <a:pt x="210" y="8831"/>
                    </a:cubicBezTo>
                    <a:lnTo>
                      <a:pt x="942" y="8831"/>
                    </a:lnTo>
                    <a:cubicBezTo>
                      <a:pt x="1047" y="8370"/>
                      <a:pt x="1026" y="7910"/>
                      <a:pt x="859" y="7450"/>
                    </a:cubicBezTo>
                    <a:cubicBezTo>
                      <a:pt x="984" y="7366"/>
                      <a:pt x="1047" y="7219"/>
                      <a:pt x="1047" y="7094"/>
                    </a:cubicBezTo>
                    <a:cubicBezTo>
                      <a:pt x="1047" y="6906"/>
                      <a:pt x="942" y="6738"/>
                      <a:pt x="796" y="6675"/>
                    </a:cubicBezTo>
                    <a:lnTo>
                      <a:pt x="796" y="1"/>
                    </a:lnTo>
                    <a:close/>
                  </a:path>
                </a:pathLst>
              </a:custGeom>
              <a:solidFill>
                <a:srgbClr val="C0272D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839" name="Google Shape;3839;p20"/>
              <p:cNvSpPr/>
              <p:nvPr/>
            </p:nvSpPr>
            <p:spPr>
              <a:xfrm>
                <a:off x="1737800" y="3102388"/>
                <a:ext cx="603650" cy="234350"/>
              </a:xfrm>
              <a:custGeom>
                <a:avLst/>
                <a:gdLst/>
                <a:ahLst/>
                <a:cxnLst/>
                <a:rect l="l" t="t" r="r" b="b"/>
                <a:pathLst>
                  <a:path w="24146" h="9374" extrusionOk="0">
                    <a:moveTo>
                      <a:pt x="12073" y="0"/>
                    </a:moveTo>
                    <a:lnTo>
                      <a:pt x="0" y="4017"/>
                    </a:lnTo>
                    <a:lnTo>
                      <a:pt x="12073" y="9374"/>
                    </a:lnTo>
                    <a:lnTo>
                      <a:pt x="24146" y="4017"/>
                    </a:lnTo>
                    <a:lnTo>
                      <a:pt x="12073" y="0"/>
                    </a:lnTo>
                    <a:close/>
                  </a:path>
                </a:pathLst>
              </a:custGeom>
              <a:solidFill>
                <a:srgbClr val="709DB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</p:grpSp>
        <p:sp>
          <p:nvSpPr>
            <p:cNvPr id="3840" name="Google Shape;3840;p20"/>
            <p:cNvSpPr/>
            <p:nvPr/>
          </p:nvSpPr>
          <p:spPr>
            <a:xfrm>
              <a:off x="1825138" y="3208038"/>
              <a:ext cx="434700" cy="261575"/>
            </a:xfrm>
            <a:custGeom>
              <a:avLst/>
              <a:gdLst/>
              <a:ahLst/>
              <a:cxnLst/>
              <a:rect l="l" t="t" r="r" b="b"/>
              <a:pathLst>
                <a:path w="17388" h="10463" extrusionOk="0">
                  <a:moveTo>
                    <a:pt x="0" y="1"/>
                  </a:moveTo>
                  <a:lnTo>
                    <a:pt x="0" y="6822"/>
                  </a:lnTo>
                  <a:cubicBezTo>
                    <a:pt x="0" y="6822"/>
                    <a:pt x="5441" y="7198"/>
                    <a:pt x="8705" y="10462"/>
                  </a:cubicBezTo>
                  <a:cubicBezTo>
                    <a:pt x="12157" y="6989"/>
                    <a:pt x="17388" y="6822"/>
                    <a:pt x="17388" y="6822"/>
                  </a:cubicBezTo>
                  <a:lnTo>
                    <a:pt x="17388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41" name="Google Shape;3841;p20"/>
            <p:cNvSpPr/>
            <p:nvPr/>
          </p:nvSpPr>
          <p:spPr>
            <a:xfrm>
              <a:off x="1835063" y="3248313"/>
              <a:ext cx="26200" cy="220775"/>
            </a:xfrm>
            <a:custGeom>
              <a:avLst/>
              <a:gdLst/>
              <a:ahLst/>
              <a:cxnLst/>
              <a:rect l="l" t="t" r="r" b="b"/>
              <a:pathLst>
                <a:path w="1048" h="8831" extrusionOk="0">
                  <a:moveTo>
                    <a:pt x="357" y="1"/>
                  </a:moveTo>
                  <a:lnTo>
                    <a:pt x="357" y="6675"/>
                  </a:lnTo>
                  <a:cubicBezTo>
                    <a:pt x="43" y="6822"/>
                    <a:pt x="1" y="7240"/>
                    <a:pt x="273" y="7450"/>
                  </a:cubicBezTo>
                  <a:cubicBezTo>
                    <a:pt x="126" y="7910"/>
                    <a:pt x="106" y="8370"/>
                    <a:pt x="210" y="8831"/>
                  </a:cubicBezTo>
                  <a:lnTo>
                    <a:pt x="942" y="8831"/>
                  </a:lnTo>
                  <a:cubicBezTo>
                    <a:pt x="1047" y="8370"/>
                    <a:pt x="1026" y="7910"/>
                    <a:pt x="859" y="7450"/>
                  </a:cubicBezTo>
                  <a:cubicBezTo>
                    <a:pt x="984" y="7366"/>
                    <a:pt x="1047" y="7219"/>
                    <a:pt x="1047" y="7094"/>
                  </a:cubicBezTo>
                  <a:cubicBezTo>
                    <a:pt x="1047" y="6906"/>
                    <a:pt x="942" y="6738"/>
                    <a:pt x="796" y="6675"/>
                  </a:cubicBezTo>
                  <a:lnTo>
                    <a:pt x="79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42" name="Google Shape;3842;p20"/>
            <p:cNvSpPr/>
            <p:nvPr/>
          </p:nvSpPr>
          <p:spPr>
            <a:xfrm>
              <a:off x="1737788" y="3102388"/>
              <a:ext cx="603650" cy="234350"/>
            </a:xfrm>
            <a:custGeom>
              <a:avLst/>
              <a:gdLst/>
              <a:ahLst/>
              <a:cxnLst/>
              <a:rect l="l" t="t" r="r" b="b"/>
              <a:pathLst>
                <a:path w="24146" h="9374" extrusionOk="0">
                  <a:moveTo>
                    <a:pt x="12073" y="0"/>
                  </a:moveTo>
                  <a:lnTo>
                    <a:pt x="0" y="4017"/>
                  </a:lnTo>
                  <a:lnTo>
                    <a:pt x="12073" y="9374"/>
                  </a:lnTo>
                  <a:lnTo>
                    <a:pt x="24146" y="4017"/>
                  </a:lnTo>
                  <a:lnTo>
                    <a:pt x="12073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3843" name="Google Shape;3843;p20"/>
          <p:cNvGrpSpPr/>
          <p:nvPr/>
        </p:nvGrpSpPr>
        <p:grpSpPr>
          <a:xfrm>
            <a:off x="9175379" y="387112"/>
            <a:ext cx="1403235" cy="1155929"/>
            <a:chOff x="4399263" y="2810788"/>
            <a:chExt cx="815013" cy="671375"/>
          </a:xfrm>
        </p:grpSpPr>
        <p:sp>
          <p:nvSpPr>
            <p:cNvPr id="3844" name="Google Shape;3844;p20"/>
            <p:cNvSpPr/>
            <p:nvPr/>
          </p:nvSpPr>
          <p:spPr>
            <a:xfrm>
              <a:off x="4399275" y="2810788"/>
              <a:ext cx="815000" cy="332350"/>
            </a:xfrm>
            <a:custGeom>
              <a:avLst/>
              <a:gdLst/>
              <a:ahLst/>
              <a:cxnLst/>
              <a:rect l="l" t="t" r="r" b="b"/>
              <a:pathLst>
                <a:path w="32600" h="13294" extrusionOk="0">
                  <a:moveTo>
                    <a:pt x="1877" y="0"/>
                  </a:moveTo>
                  <a:cubicBezTo>
                    <a:pt x="1477" y="0"/>
                    <a:pt x="1106" y="256"/>
                    <a:pt x="984" y="658"/>
                  </a:cubicBezTo>
                  <a:lnTo>
                    <a:pt x="147" y="3609"/>
                  </a:lnTo>
                  <a:cubicBezTo>
                    <a:pt x="0" y="4090"/>
                    <a:pt x="272" y="4592"/>
                    <a:pt x="754" y="4738"/>
                  </a:cubicBezTo>
                  <a:lnTo>
                    <a:pt x="30507" y="13254"/>
                  </a:lnTo>
                  <a:cubicBezTo>
                    <a:pt x="30595" y="13281"/>
                    <a:pt x="30684" y="13294"/>
                    <a:pt x="30772" y="13294"/>
                  </a:cubicBezTo>
                  <a:cubicBezTo>
                    <a:pt x="31160" y="13294"/>
                    <a:pt x="31514" y="13040"/>
                    <a:pt x="31616" y="12648"/>
                  </a:cubicBezTo>
                  <a:lnTo>
                    <a:pt x="32474" y="9697"/>
                  </a:lnTo>
                  <a:cubicBezTo>
                    <a:pt x="32599" y="9216"/>
                    <a:pt x="32327" y="8714"/>
                    <a:pt x="31846" y="8567"/>
                  </a:cubicBezTo>
                  <a:lnTo>
                    <a:pt x="2114" y="31"/>
                  </a:lnTo>
                  <a:cubicBezTo>
                    <a:pt x="2035" y="10"/>
                    <a:pt x="1955" y="0"/>
                    <a:pt x="1877" y="0"/>
                  </a:cubicBez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45" name="Google Shape;3845;p20"/>
            <p:cNvSpPr/>
            <p:nvPr/>
          </p:nvSpPr>
          <p:spPr>
            <a:xfrm>
              <a:off x="4399275" y="2851288"/>
              <a:ext cx="805050" cy="291850"/>
            </a:xfrm>
            <a:custGeom>
              <a:avLst/>
              <a:gdLst/>
              <a:ahLst/>
              <a:cxnLst/>
              <a:rect l="l" t="t" r="r" b="b"/>
              <a:pathLst>
                <a:path w="32202" h="11674" extrusionOk="0">
                  <a:moveTo>
                    <a:pt x="712" y="1"/>
                  </a:moveTo>
                  <a:lnTo>
                    <a:pt x="147" y="1989"/>
                  </a:lnTo>
                  <a:cubicBezTo>
                    <a:pt x="0" y="2470"/>
                    <a:pt x="272" y="2972"/>
                    <a:pt x="775" y="3118"/>
                  </a:cubicBezTo>
                  <a:lnTo>
                    <a:pt x="30507" y="11634"/>
                  </a:lnTo>
                  <a:cubicBezTo>
                    <a:pt x="30595" y="11661"/>
                    <a:pt x="30684" y="11674"/>
                    <a:pt x="30772" y="11674"/>
                  </a:cubicBezTo>
                  <a:cubicBezTo>
                    <a:pt x="31160" y="11674"/>
                    <a:pt x="31514" y="11420"/>
                    <a:pt x="31616" y="11028"/>
                  </a:cubicBezTo>
                  <a:lnTo>
                    <a:pt x="32202" y="9040"/>
                  </a:lnTo>
                  <a:lnTo>
                    <a:pt x="712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46" name="Google Shape;3846;p20"/>
            <p:cNvSpPr/>
            <p:nvPr/>
          </p:nvSpPr>
          <p:spPr>
            <a:xfrm>
              <a:off x="4399800" y="2891563"/>
              <a:ext cx="793025" cy="251575"/>
            </a:xfrm>
            <a:custGeom>
              <a:avLst/>
              <a:gdLst/>
              <a:ahLst/>
              <a:cxnLst/>
              <a:rect l="l" t="t" r="r" b="b"/>
              <a:pathLst>
                <a:path w="31721" h="10063" extrusionOk="0">
                  <a:moveTo>
                    <a:pt x="251" y="1"/>
                  </a:moveTo>
                  <a:lnTo>
                    <a:pt x="126" y="378"/>
                  </a:lnTo>
                  <a:cubicBezTo>
                    <a:pt x="0" y="859"/>
                    <a:pt x="272" y="1361"/>
                    <a:pt x="754" y="1507"/>
                  </a:cubicBezTo>
                  <a:lnTo>
                    <a:pt x="30486" y="10023"/>
                  </a:lnTo>
                  <a:cubicBezTo>
                    <a:pt x="30574" y="10050"/>
                    <a:pt x="30663" y="10063"/>
                    <a:pt x="30751" y="10063"/>
                  </a:cubicBezTo>
                  <a:cubicBezTo>
                    <a:pt x="31139" y="10063"/>
                    <a:pt x="31493" y="9809"/>
                    <a:pt x="31595" y="9417"/>
                  </a:cubicBezTo>
                  <a:lnTo>
                    <a:pt x="31721" y="9040"/>
                  </a:lnTo>
                  <a:lnTo>
                    <a:pt x="251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47" name="Google Shape;3847;p20"/>
            <p:cNvSpPr/>
            <p:nvPr/>
          </p:nvSpPr>
          <p:spPr>
            <a:xfrm>
              <a:off x="4444250" y="2812588"/>
              <a:ext cx="12600" cy="33500"/>
            </a:xfrm>
            <a:custGeom>
              <a:avLst/>
              <a:gdLst/>
              <a:ahLst/>
              <a:cxnLst/>
              <a:rect l="l" t="t" r="r" b="b"/>
              <a:pathLst>
                <a:path w="504" h="1340" extrusionOk="0">
                  <a:moveTo>
                    <a:pt x="378" y="0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48" name="Google Shape;3848;p20"/>
            <p:cNvSpPr/>
            <p:nvPr/>
          </p:nvSpPr>
          <p:spPr>
            <a:xfrm>
              <a:off x="4459425" y="28152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49" name="Google Shape;3849;p20"/>
            <p:cNvSpPr/>
            <p:nvPr/>
          </p:nvSpPr>
          <p:spPr>
            <a:xfrm>
              <a:off x="4470950" y="28188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50" name="Google Shape;3850;p20"/>
            <p:cNvSpPr/>
            <p:nvPr/>
          </p:nvSpPr>
          <p:spPr>
            <a:xfrm>
              <a:off x="4489775" y="2828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51" name="Google Shape;3851;p20"/>
            <p:cNvSpPr/>
            <p:nvPr/>
          </p:nvSpPr>
          <p:spPr>
            <a:xfrm>
              <a:off x="4506500" y="28376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52" name="Google Shape;3852;p20"/>
            <p:cNvSpPr/>
            <p:nvPr/>
          </p:nvSpPr>
          <p:spPr>
            <a:xfrm>
              <a:off x="4499700" y="28282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7" y="0"/>
                  </a:moveTo>
                  <a:lnTo>
                    <a:pt x="1" y="1297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5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53" name="Google Shape;3853;p20"/>
            <p:cNvSpPr/>
            <p:nvPr/>
          </p:nvSpPr>
          <p:spPr>
            <a:xfrm>
              <a:off x="4514875" y="28314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54" name="Google Shape;3854;p20"/>
            <p:cNvSpPr/>
            <p:nvPr/>
          </p:nvSpPr>
          <p:spPr>
            <a:xfrm>
              <a:off x="4503900" y="283036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55" name="Google Shape;3855;p20"/>
            <p:cNvSpPr/>
            <p:nvPr/>
          </p:nvSpPr>
          <p:spPr>
            <a:xfrm>
              <a:off x="4536850" y="2837688"/>
              <a:ext cx="8400" cy="16775"/>
            </a:xfrm>
            <a:custGeom>
              <a:avLst/>
              <a:gdLst/>
              <a:ahLst/>
              <a:cxnLst/>
              <a:rect l="l" t="t" r="r" b="b"/>
              <a:pathLst>
                <a:path w="336" h="671" extrusionOk="0">
                  <a:moveTo>
                    <a:pt x="189" y="1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3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56" name="Google Shape;3856;p20"/>
            <p:cNvSpPr/>
            <p:nvPr/>
          </p:nvSpPr>
          <p:spPr>
            <a:xfrm>
              <a:off x="4548350" y="28408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57" name="Google Shape;3857;p20"/>
            <p:cNvSpPr/>
            <p:nvPr/>
          </p:nvSpPr>
          <p:spPr>
            <a:xfrm>
              <a:off x="4554625" y="2843963"/>
              <a:ext cx="13100" cy="33500"/>
            </a:xfrm>
            <a:custGeom>
              <a:avLst/>
              <a:gdLst/>
              <a:ahLst/>
              <a:cxnLst/>
              <a:rect l="l" t="t" r="r" b="b"/>
              <a:pathLst>
                <a:path w="524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47" y="1340"/>
                  </a:lnTo>
                  <a:lnTo>
                    <a:pt x="524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58" name="Google Shape;3858;p20"/>
            <p:cNvSpPr/>
            <p:nvPr/>
          </p:nvSpPr>
          <p:spPr>
            <a:xfrm>
              <a:off x="4570850" y="28476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59" name="Google Shape;3859;p20"/>
            <p:cNvSpPr/>
            <p:nvPr/>
          </p:nvSpPr>
          <p:spPr>
            <a:xfrm>
              <a:off x="4581300" y="2850238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60" name="Google Shape;3860;p20"/>
            <p:cNvSpPr/>
            <p:nvPr/>
          </p:nvSpPr>
          <p:spPr>
            <a:xfrm>
              <a:off x="4600675" y="2860713"/>
              <a:ext cx="7850" cy="17275"/>
            </a:xfrm>
            <a:custGeom>
              <a:avLst/>
              <a:gdLst/>
              <a:ahLst/>
              <a:cxnLst/>
              <a:rect l="l" t="t" r="r" b="b"/>
              <a:pathLst>
                <a:path w="314" h="691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61" name="Google Shape;3861;p20"/>
            <p:cNvSpPr/>
            <p:nvPr/>
          </p:nvSpPr>
          <p:spPr>
            <a:xfrm>
              <a:off x="4603800" y="28565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0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62" name="Google Shape;3862;p20"/>
            <p:cNvSpPr/>
            <p:nvPr/>
          </p:nvSpPr>
          <p:spPr>
            <a:xfrm>
              <a:off x="4610075" y="28596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63" name="Google Shape;3863;p20"/>
            <p:cNvSpPr/>
            <p:nvPr/>
          </p:nvSpPr>
          <p:spPr>
            <a:xfrm>
              <a:off x="4625775" y="28633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64" name="Google Shape;3864;p20"/>
            <p:cNvSpPr/>
            <p:nvPr/>
          </p:nvSpPr>
          <p:spPr>
            <a:xfrm>
              <a:off x="4649300" y="287796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65" name="Google Shape;3865;p20"/>
            <p:cNvSpPr/>
            <p:nvPr/>
          </p:nvSpPr>
          <p:spPr>
            <a:xfrm>
              <a:off x="4647750" y="286908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66" name="Google Shape;3866;p20"/>
            <p:cNvSpPr/>
            <p:nvPr/>
          </p:nvSpPr>
          <p:spPr>
            <a:xfrm>
              <a:off x="4659250" y="28727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67" name="Google Shape;3867;p20"/>
            <p:cNvSpPr/>
            <p:nvPr/>
          </p:nvSpPr>
          <p:spPr>
            <a:xfrm>
              <a:off x="4679650" y="28889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298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68" name="Google Shape;3868;p20"/>
            <p:cNvSpPr/>
            <p:nvPr/>
          </p:nvSpPr>
          <p:spPr>
            <a:xfrm>
              <a:off x="4681225" y="2879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69" name="Google Shape;3869;p20"/>
            <p:cNvSpPr/>
            <p:nvPr/>
          </p:nvSpPr>
          <p:spPr>
            <a:xfrm>
              <a:off x="4692200" y="288216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70" name="Google Shape;3870;p20"/>
            <p:cNvSpPr/>
            <p:nvPr/>
          </p:nvSpPr>
          <p:spPr>
            <a:xfrm>
              <a:off x="4703200" y="28852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71" name="Google Shape;3871;p20"/>
            <p:cNvSpPr/>
            <p:nvPr/>
          </p:nvSpPr>
          <p:spPr>
            <a:xfrm>
              <a:off x="4729875" y="29025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72" name="Google Shape;3872;p20"/>
            <p:cNvSpPr/>
            <p:nvPr/>
          </p:nvSpPr>
          <p:spPr>
            <a:xfrm>
              <a:off x="4720975" y="28915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73" name="Google Shape;3873;p20"/>
            <p:cNvSpPr/>
            <p:nvPr/>
          </p:nvSpPr>
          <p:spPr>
            <a:xfrm>
              <a:off x="4736675" y="2894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74" name="Google Shape;3874;p20"/>
            <p:cNvSpPr/>
            <p:nvPr/>
          </p:nvSpPr>
          <p:spPr>
            <a:xfrm>
              <a:off x="4747650" y="28978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75" name="Google Shape;3875;p20"/>
            <p:cNvSpPr/>
            <p:nvPr/>
          </p:nvSpPr>
          <p:spPr>
            <a:xfrm>
              <a:off x="4758650" y="2900988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8" y="1"/>
                  </a:moveTo>
                  <a:lnTo>
                    <a:pt x="0" y="649"/>
                  </a:lnTo>
                  <a:lnTo>
                    <a:pt x="146" y="691"/>
                  </a:lnTo>
                  <a:lnTo>
                    <a:pt x="335" y="4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76" name="Google Shape;3876;p20"/>
            <p:cNvSpPr/>
            <p:nvPr/>
          </p:nvSpPr>
          <p:spPr>
            <a:xfrm>
              <a:off x="4769625" y="29041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77" name="Google Shape;3877;p20"/>
            <p:cNvSpPr/>
            <p:nvPr/>
          </p:nvSpPr>
          <p:spPr>
            <a:xfrm>
              <a:off x="4776425" y="2907788"/>
              <a:ext cx="12575" cy="32975"/>
            </a:xfrm>
            <a:custGeom>
              <a:avLst/>
              <a:gdLst/>
              <a:ahLst/>
              <a:cxnLst/>
              <a:rect l="l" t="t" r="r" b="b"/>
              <a:pathLst>
                <a:path w="503" h="1319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19"/>
                  </a:lnTo>
                  <a:lnTo>
                    <a:pt x="503" y="21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78" name="Google Shape;3878;p20"/>
            <p:cNvSpPr/>
            <p:nvPr/>
          </p:nvSpPr>
          <p:spPr>
            <a:xfrm>
              <a:off x="4791600" y="2910413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79" name="Google Shape;3879;p20"/>
            <p:cNvSpPr/>
            <p:nvPr/>
          </p:nvSpPr>
          <p:spPr>
            <a:xfrm>
              <a:off x="4803100" y="29135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80" name="Google Shape;3880;p20"/>
            <p:cNvSpPr/>
            <p:nvPr/>
          </p:nvSpPr>
          <p:spPr>
            <a:xfrm>
              <a:off x="4814075" y="29172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81" name="Google Shape;3881;p20"/>
            <p:cNvSpPr/>
            <p:nvPr/>
          </p:nvSpPr>
          <p:spPr>
            <a:xfrm>
              <a:off x="4825075" y="29198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82" name="Google Shape;3882;p20"/>
            <p:cNvSpPr/>
            <p:nvPr/>
          </p:nvSpPr>
          <p:spPr>
            <a:xfrm>
              <a:off x="4831875" y="29234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0"/>
                  </a:moveTo>
                  <a:lnTo>
                    <a:pt x="0" y="1297"/>
                  </a:lnTo>
                  <a:lnTo>
                    <a:pt x="126" y="1339"/>
                  </a:lnTo>
                  <a:lnTo>
                    <a:pt x="502" y="42"/>
                  </a:lnTo>
                  <a:lnTo>
                    <a:pt x="356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83" name="Google Shape;3883;p20"/>
            <p:cNvSpPr/>
            <p:nvPr/>
          </p:nvSpPr>
          <p:spPr>
            <a:xfrm>
              <a:off x="4847050" y="2926613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84" name="Google Shape;3884;p20"/>
            <p:cNvSpPr/>
            <p:nvPr/>
          </p:nvSpPr>
          <p:spPr>
            <a:xfrm>
              <a:off x="4858550" y="29297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85" name="Google Shape;3885;p20"/>
            <p:cNvSpPr/>
            <p:nvPr/>
          </p:nvSpPr>
          <p:spPr>
            <a:xfrm>
              <a:off x="4844950" y="2928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86" name="Google Shape;3886;p20"/>
            <p:cNvSpPr/>
            <p:nvPr/>
          </p:nvSpPr>
          <p:spPr>
            <a:xfrm>
              <a:off x="4880525" y="29360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87" name="Google Shape;3887;p20"/>
            <p:cNvSpPr/>
            <p:nvPr/>
          </p:nvSpPr>
          <p:spPr>
            <a:xfrm>
              <a:off x="4886800" y="2939163"/>
              <a:ext cx="12575" cy="33525"/>
            </a:xfrm>
            <a:custGeom>
              <a:avLst/>
              <a:gdLst/>
              <a:ahLst/>
              <a:cxnLst/>
              <a:rect l="l" t="t" r="r" b="b"/>
              <a:pathLst>
                <a:path w="503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88" name="Google Shape;3888;p20"/>
            <p:cNvSpPr/>
            <p:nvPr/>
          </p:nvSpPr>
          <p:spPr>
            <a:xfrm>
              <a:off x="4902500" y="2942838"/>
              <a:ext cx="8375" cy="16750"/>
            </a:xfrm>
            <a:custGeom>
              <a:avLst/>
              <a:gdLst/>
              <a:ahLst/>
              <a:cxnLst/>
              <a:rect l="l" t="t" r="r" b="b"/>
              <a:pathLst>
                <a:path w="335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46" y="670"/>
                  </a:lnTo>
                  <a:lnTo>
                    <a:pt x="335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89" name="Google Shape;3889;p20"/>
            <p:cNvSpPr/>
            <p:nvPr/>
          </p:nvSpPr>
          <p:spPr>
            <a:xfrm>
              <a:off x="4929700" y="29600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50"/>
                  </a:lnTo>
                  <a:lnTo>
                    <a:pt x="146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90" name="Google Shape;3890;p20"/>
            <p:cNvSpPr/>
            <p:nvPr/>
          </p:nvSpPr>
          <p:spPr>
            <a:xfrm>
              <a:off x="4924975" y="29491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91" name="Google Shape;3891;p20"/>
            <p:cNvSpPr/>
            <p:nvPr/>
          </p:nvSpPr>
          <p:spPr>
            <a:xfrm>
              <a:off x="4935975" y="2952263"/>
              <a:ext cx="7850" cy="16750"/>
            </a:xfrm>
            <a:custGeom>
              <a:avLst/>
              <a:gdLst/>
              <a:ahLst/>
              <a:cxnLst/>
              <a:rect l="l" t="t" r="r" b="b"/>
              <a:pathLst>
                <a:path w="314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92" name="Google Shape;3892;p20"/>
            <p:cNvSpPr/>
            <p:nvPr/>
          </p:nvSpPr>
          <p:spPr>
            <a:xfrm>
              <a:off x="4942775" y="29553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2"/>
                  </a:lnTo>
                  <a:lnTo>
                    <a:pt x="356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93" name="Google Shape;3893;p20"/>
            <p:cNvSpPr/>
            <p:nvPr/>
          </p:nvSpPr>
          <p:spPr>
            <a:xfrm>
              <a:off x="4957925" y="29585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6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94" name="Google Shape;3894;p20"/>
            <p:cNvSpPr/>
            <p:nvPr/>
          </p:nvSpPr>
          <p:spPr>
            <a:xfrm>
              <a:off x="4968925" y="29611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95" name="Google Shape;3895;p20"/>
            <p:cNvSpPr/>
            <p:nvPr/>
          </p:nvSpPr>
          <p:spPr>
            <a:xfrm>
              <a:off x="4980425" y="2964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96" name="Google Shape;3896;p20"/>
            <p:cNvSpPr/>
            <p:nvPr/>
          </p:nvSpPr>
          <p:spPr>
            <a:xfrm>
              <a:off x="4991425" y="2967938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97" name="Google Shape;3897;p20"/>
            <p:cNvSpPr/>
            <p:nvPr/>
          </p:nvSpPr>
          <p:spPr>
            <a:xfrm>
              <a:off x="4997700" y="29710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0" y="1298"/>
                  </a:lnTo>
                  <a:lnTo>
                    <a:pt x="147" y="1339"/>
                  </a:lnTo>
                  <a:lnTo>
                    <a:pt x="502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98" name="Google Shape;3898;p20"/>
            <p:cNvSpPr/>
            <p:nvPr/>
          </p:nvSpPr>
          <p:spPr>
            <a:xfrm>
              <a:off x="5013375" y="29742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99" name="Google Shape;3899;p20"/>
            <p:cNvSpPr/>
            <p:nvPr/>
          </p:nvSpPr>
          <p:spPr>
            <a:xfrm>
              <a:off x="5024375" y="29773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00" name="Google Shape;3900;p20"/>
            <p:cNvSpPr/>
            <p:nvPr/>
          </p:nvSpPr>
          <p:spPr>
            <a:xfrm>
              <a:off x="5035875" y="2981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01" name="Google Shape;3901;p20"/>
            <p:cNvSpPr/>
            <p:nvPr/>
          </p:nvSpPr>
          <p:spPr>
            <a:xfrm>
              <a:off x="5046850" y="29836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02" name="Google Shape;3902;p20"/>
            <p:cNvSpPr/>
            <p:nvPr/>
          </p:nvSpPr>
          <p:spPr>
            <a:xfrm>
              <a:off x="5052625" y="2986763"/>
              <a:ext cx="13100" cy="33525"/>
            </a:xfrm>
            <a:custGeom>
              <a:avLst/>
              <a:gdLst/>
              <a:ahLst/>
              <a:cxnLst/>
              <a:rect l="l" t="t" r="r" b="b"/>
              <a:pathLst>
                <a:path w="524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47" y="1340"/>
                  </a:lnTo>
                  <a:lnTo>
                    <a:pt x="52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03" name="Google Shape;3903;p20"/>
            <p:cNvSpPr/>
            <p:nvPr/>
          </p:nvSpPr>
          <p:spPr>
            <a:xfrm>
              <a:off x="5068825" y="29904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04" name="Google Shape;3904;p20"/>
            <p:cNvSpPr/>
            <p:nvPr/>
          </p:nvSpPr>
          <p:spPr>
            <a:xfrm>
              <a:off x="5079825" y="29935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50"/>
                  </a:lnTo>
                  <a:lnTo>
                    <a:pt x="126" y="671"/>
                  </a:lnTo>
                  <a:lnTo>
                    <a:pt x="314" y="2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05" name="Google Shape;3905;p20"/>
            <p:cNvSpPr/>
            <p:nvPr/>
          </p:nvSpPr>
          <p:spPr>
            <a:xfrm>
              <a:off x="5090800" y="29961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06" name="Google Shape;3906;p20"/>
            <p:cNvSpPr/>
            <p:nvPr/>
          </p:nvSpPr>
          <p:spPr>
            <a:xfrm>
              <a:off x="5102300" y="29998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68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6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07" name="Google Shape;3907;p20"/>
            <p:cNvSpPr/>
            <p:nvPr/>
          </p:nvSpPr>
          <p:spPr>
            <a:xfrm>
              <a:off x="5108575" y="3002988"/>
              <a:ext cx="12600" cy="32975"/>
            </a:xfrm>
            <a:custGeom>
              <a:avLst/>
              <a:gdLst/>
              <a:ahLst/>
              <a:cxnLst/>
              <a:rect l="l" t="t" r="r" b="b"/>
              <a:pathLst>
                <a:path w="504" h="1319" extrusionOk="0">
                  <a:moveTo>
                    <a:pt x="378" y="1"/>
                  </a:moveTo>
                  <a:lnTo>
                    <a:pt x="1" y="1298"/>
                  </a:lnTo>
                  <a:lnTo>
                    <a:pt x="126" y="1319"/>
                  </a:lnTo>
                  <a:lnTo>
                    <a:pt x="503" y="22"/>
                  </a:lnTo>
                  <a:lnTo>
                    <a:pt x="37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08" name="Google Shape;3908;p20"/>
            <p:cNvSpPr/>
            <p:nvPr/>
          </p:nvSpPr>
          <p:spPr>
            <a:xfrm>
              <a:off x="5123750" y="30056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09" name="Google Shape;3909;p20"/>
            <p:cNvSpPr/>
            <p:nvPr/>
          </p:nvSpPr>
          <p:spPr>
            <a:xfrm>
              <a:off x="5135275" y="3009263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10" name="Google Shape;3910;p20"/>
            <p:cNvSpPr/>
            <p:nvPr/>
          </p:nvSpPr>
          <p:spPr>
            <a:xfrm>
              <a:off x="5146250" y="30124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11" name="Google Shape;3911;p20"/>
            <p:cNvSpPr/>
            <p:nvPr/>
          </p:nvSpPr>
          <p:spPr>
            <a:xfrm>
              <a:off x="5157225" y="3015538"/>
              <a:ext cx="7875" cy="16775"/>
            </a:xfrm>
            <a:custGeom>
              <a:avLst/>
              <a:gdLst/>
              <a:ahLst/>
              <a:cxnLst/>
              <a:rect l="l" t="t" r="r" b="b"/>
              <a:pathLst>
                <a:path w="315" h="671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70"/>
                  </a:lnTo>
                  <a:lnTo>
                    <a:pt x="31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12" name="Google Shape;3912;p20"/>
            <p:cNvSpPr/>
            <p:nvPr/>
          </p:nvSpPr>
          <p:spPr>
            <a:xfrm>
              <a:off x="5164025" y="30186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319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13" name="Google Shape;3913;p20"/>
            <p:cNvSpPr/>
            <p:nvPr/>
          </p:nvSpPr>
          <p:spPr>
            <a:xfrm>
              <a:off x="5179200" y="30218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14" name="Google Shape;3914;p20"/>
            <p:cNvSpPr/>
            <p:nvPr/>
          </p:nvSpPr>
          <p:spPr>
            <a:xfrm>
              <a:off x="5190700" y="30249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15" name="Google Shape;3915;p20"/>
            <p:cNvSpPr/>
            <p:nvPr/>
          </p:nvSpPr>
          <p:spPr>
            <a:xfrm>
              <a:off x="4514875" y="2959563"/>
              <a:ext cx="613600" cy="522600"/>
            </a:xfrm>
            <a:custGeom>
              <a:avLst/>
              <a:gdLst/>
              <a:ahLst/>
              <a:cxnLst/>
              <a:rect l="l" t="t" r="r" b="b"/>
              <a:pathLst>
                <a:path w="24544" h="20904" extrusionOk="0">
                  <a:moveTo>
                    <a:pt x="16237" y="4709"/>
                  </a:moveTo>
                  <a:lnTo>
                    <a:pt x="5629" y="15338"/>
                  </a:lnTo>
                  <a:lnTo>
                    <a:pt x="3746" y="7826"/>
                  </a:lnTo>
                  <a:lnTo>
                    <a:pt x="16237" y="4709"/>
                  </a:lnTo>
                  <a:close/>
                  <a:moveTo>
                    <a:pt x="24544" y="1"/>
                  </a:moveTo>
                  <a:lnTo>
                    <a:pt x="1" y="6153"/>
                  </a:lnTo>
                  <a:lnTo>
                    <a:pt x="3683" y="20904"/>
                  </a:lnTo>
                  <a:lnTo>
                    <a:pt x="24544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16" name="Google Shape;3916;p20"/>
            <p:cNvSpPr/>
            <p:nvPr/>
          </p:nvSpPr>
          <p:spPr>
            <a:xfrm>
              <a:off x="4592300" y="2960088"/>
              <a:ext cx="536175" cy="522075"/>
            </a:xfrm>
            <a:custGeom>
              <a:avLst/>
              <a:gdLst/>
              <a:ahLst/>
              <a:cxnLst/>
              <a:rect l="l" t="t" r="r" b="b"/>
              <a:pathLst>
                <a:path w="21447" h="20883" extrusionOk="0">
                  <a:moveTo>
                    <a:pt x="21447" y="1"/>
                  </a:moveTo>
                  <a:lnTo>
                    <a:pt x="17534" y="963"/>
                  </a:lnTo>
                  <a:lnTo>
                    <a:pt x="0" y="18518"/>
                  </a:lnTo>
                  <a:lnTo>
                    <a:pt x="586" y="20883"/>
                  </a:lnTo>
                  <a:lnTo>
                    <a:pt x="21447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17" name="Google Shape;3917;p20"/>
            <p:cNvSpPr/>
            <p:nvPr/>
          </p:nvSpPr>
          <p:spPr>
            <a:xfrm>
              <a:off x="4600150" y="2960088"/>
              <a:ext cx="528325" cy="522075"/>
            </a:xfrm>
            <a:custGeom>
              <a:avLst/>
              <a:gdLst/>
              <a:ahLst/>
              <a:cxnLst/>
              <a:rect l="l" t="t" r="r" b="b"/>
              <a:pathLst>
                <a:path w="21133" h="20883" extrusionOk="0">
                  <a:moveTo>
                    <a:pt x="21133" y="1"/>
                  </a:moveTo>
                  <a:lnTo>
                    <a:pt x="19375" y="440"/>
                  </a:lnTo>
                  <a:lnTo>
                    <a:pt x="0" y="19795"/>
                  </a:lnTo>
                  <a:lnTo>
                    <a:pt x="272" y="20883"/>
                  </a:lnTo>
                  <a:lnTo>
                    <a:pt x="21133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18" name="Google Shape;3918;p20"/>
            <p:cNvSpPr/>
            <p:nvPr/>
          </p:nvSpPr>
          <p:spPr>
            <a:xfrm>
              <a:off x="4531100" y="3108663"/>
              <a:ext cx="8375" cy="24075"/>
            </a:xfrm>
            <a:custGeom>
              <a:avLst/>
              <a:gdLst/>
              <a:ahLst/>
              <a:cxnLst/>
              <a:rect l="l" t="t" r="r" b="b"/>
              <a:pathLst>
                <a:path w="335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19" name="Google Shape;3919;p20"/>
            <p:cNvSpPr/>
            <p:nvPr/>
          </p:nvSpPr>
          <p:spPr>
            <a:xfrm>
              <a:off x="4541550" y="31060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20" name="Google Shape;3920;p20"/>
            <p:cNvSpPr/>
            <p:nvPr/>
          </p:nvSpPr>
          <p:spPr>
            <a:xfrm>
              <a:off x="4551500" y="31034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21" name="Google Shape;3921;p20"/>
            <p:cNvSpPr/>
            <p:nvPr/>
          </p:nvSpPr>
          <p:spPr>
            <a:xfrm>
              <a:off x="4561425" y="3100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22" name="Google Shape;3922;p20"/>
            <p:cNvSpPr/>
            <p:nvPr/>
          </p:nvSpPr>
          <p:spPr>
            <a:xfrm>
              <a:off x="4571375" y="3098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23" name="Google Shape;3923;p20"/>
            <p:cNvSpPr/>
            <p:nvPr/>
          </p:nvSpPr>
          <p:spPr>
            <a:xfrm>
              <a:off x="4581825" y="3095588"/>
              <a:ext cx="8925" cy="24075"/>
            </a:xfrm>
            <a:custGeom>
              <a:avLst/>
              <a:gdLst/>
              <a:ahLst/>
              <a:cxnLst/>
              <a:rect l="l" t="t" r="r" b="b"/>
              <a:pathLst>
                <a:path w="357" h="963" extrusionOk="0">
                  <a:moveTo>
                    <a:pt x="126" y="0"/>
                  </a:moveTo>
                  <a:lnTo>
                    <a:pt x="1" y="21"/>
                  </a:lnTo>
                  <a:lnTo>
                    <a:pt x="252" y="963"/>
                  </a:lnTo>
                  <a:lnTo>
                    <a:pt x="357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24" name="Google Shape;3924;p20"/>
            <p:cNvSpPr/>
            <p:nvPr/>
          </p:nvSpPr>
          <p:spPr>
            <a:xfrm>
              <a:off x="4592825" y="3092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25" name="Google Shape;3925;p20"/>
            <p:cNvSpPr/>
            <p:nvPr/>
          </p:nvSpPr>
          <p:spPr>
            <a:xfrm>
              <a:off x="4602750" y="309086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05" y="1"/>
                  </a:moveTo>
                  <a:lnTo>
                    <a:pt x="1" y="22"/>
                  </a:lnTo>
                  <a:lnTo>
                    <a:pt x="105" y="482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26" name="Google Shape;3926;p20"/>
            <p:cNvSpPr/>
            <p:nvPr/>
          </p:nvSpPr>
          <p:spPr>
            <a:xfrm>
              <a:off x="4612700" y="3087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27" name="Google Shape;3927;p20"/>
            <p:cNvSpPr/>
            <p:nvPr/>
          </p:nvSpPr>
          <p:spPr>
            <a:xfrm>
              <a:off x="4622100" y="3085638"/>
              <a:ext cx="6325" cy="12575"/>
            </a:xfrm>
            <a:custGeom>
              <a:avLst/>
              <a:gdLst/>
              <a:ahLst/>
              <a:cxnLst/>
              <a:rect l="l" t="t" r="r" b="b"/>
              <a:pathLst>
                <a:path w="253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28" name="Google Shape;3928;p20"/>
            <p:cNvSpPr/>
            <p:nvPr/>
          </p:nvSpPr>
          <p:spPr>
            <a:xfrm>
              <a:off x="4633100" y="3083013"/>
              <a:ext cx="8925" cy="24625"/>
            </a:xfrm>
            <a:custGeom>
              <a:avLst/>
              <a:gdLst/>
              <a:ahLst/>
              <a:cxnLst/>
              <a:rect l="l" t="t" r="r" b="b"/>
              <a:pathLst>
                <a:path w="357" h="985" extrusionOk="0">
                  <a:moveTo>
                    <a:pt x="105" y="1"/>
                  </a:moveTo>
                  <a:lnTo>
                    <a:pt x="0" y="43"/>
                  </a:lnTo>
                  <a:lnTo>
                    <a:pt x="231" y="984"/>
                  </a:lnTo>
                  <a:lnTo>
                    <a:pt x="35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29" name="Google Shape;3929;p20"/>
            <p:cNvSpPr/>
            <p:nvPr/>
          </p:nvSpPr>
          <p:spPr>
            <a:xfrm>
              <a:off x="4643550" y="3079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30" name="Google Shape;3930;p20"/>
            <p:cNvSpPr/>
            <p:nvPr/>
          </p:nvSpPr>
          <p:spPr>
            <a:xfrm>
              <a:off x="4653500" y="3078313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31" name="Google Shape;3931;p20"/>
            <p:cNvSpPr/>
            <p:nvPr/>
          </p:nvSpPr>
          <p:spPr>
            <a:xfrm>
              <a:off x="4663425" y="3075713"/>
              <a:ext cx="5800" cy="12050"/>
            </a:xfrm>
            <a:custGeom>
              <a:avLst/>
              <a:gdLst/>
              <a:ahLst/>
              <a:cxnLst/>
              <a:rect l="l" t="t" r="r" b="b"/>
              <a:pathLst>
                <a:path w="232" h="482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481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32" name="Google Shape;3932;p20"/>
            <p:cNvSpPr/>
            <p:nvPr/>
          </p:nvSpPr>
          <p:spPr>
            <a:xfrm>
              <a:off x="4673375" y="307308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33" name="Google Shape;3933;p20"/>
            <p:cNvSpPr/>
            <p:nvPr/>
          </p:nvSpPr>
          <p:spPr>
            <a:xfrm>
              <a:off x="4684350" y="3069938"/>
              <a:ext cx="8400" cy="24100"/>
            </a:xfrm>
            <a:custGeom>
              <a:avLst/>
              <a:gdLst/>
              <a:ahLst/>
              <a:cxnLst/>
              <a:rect l="l" t="t" r="r" b="b"/>
              <a:pathLst>
                <a:path w="336" h="964" extrusionOk="0">
                  <a:moveTo>
                    <a:pt x="105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3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34" name="Google Shape;3934;p20"/>
            <p:cNvSpPr/>
            <p:nvPr/>
          </p:nvSpPr>
          <p:spPr>
            <a:xfrm>
              <a:off x="4694825" y="30673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35" name="Google Shape;3935;p20"/>
            <p:cNvSpPr/>
            <p:nvPr/>
          </p:nvSpPr>
          <p:spPr>
            <a:xfrm>
              <a:off x="4704750" y="30652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36" name="Google Shape;3936;p20"/>
            <p:cNvSpPr/>
            <p:nvPr/>
          </p:nvSpPr>
          <p:spPr>
            <a:xfrm>
              <a:off x="4714700" y="30626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37" name="Google Shape;3937;p20"/>
            <p:cNvSpPr/>
            <p:nvPr/>
          </p:nvSpPr>
          <p:spPr>
            <a:xfrm>
              <a:off x="4724625" y="30600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06" y="0"/>
                  </a:moveTo>
                  <a:lnTo>
                    <a:pt x="1" y="21"/>
                  </a:lnTo>
                  <a:lnTo>
                    <a:pt x="106" y="502"/>
                  </a:lnTo>
                  <a:lnTo>
                    <a:pt x="231" y="461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38" name="Google Shape;3938;p20"/>
            <p:cNvSpPr/>
            <p:nvPr/>
          </p:nvSpPr>
          <p:spPr>
            <a:xfrm>
              <a:off x="4735100" y="3057388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0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39" name="Google Shape;3939;p20"/>
            <p:cNvSpPr/>
            <p:nvPr/>
          </p:nvSpPr>
          <p:spPr>
            <a:xfrm>
              <a:off x="4746075" y="30547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1" y="21"/>
                  </a:lnTo>
                  <a:lnTo>
                    <a:pt x="105" y="502"/>
                  </a:lnTo>
                  <a:lnTo>
                    <a:pt x="231" y="460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40" name="Google Shape;3940;p20"/>
            <p:cNvSpPr/>
            <p:nvPr/>
          </p:nvSpPr>
          <p:spPr>
            <a:xfrm>
              <a:off x="4755500" y="3052688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41" name="Google Shape;3941;p20"/>
            <p:cNvSpPr/>
            <p:nvPr/>
          </p:nvSpPr>
          <p:spPr>
            <a:xfrm>
              <a:off x="4765450" y="305006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43"/>
                  </a:lnTo>
                  <a:lnTo>
                    <a:pt x="126" y="503"/>
                  </a:lnTo>
                  <a:lnTo>
                    <a:pt x="25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42" name="Google Shape;3942;p20"/>
            <p:cNvSpPr/>
            <p:nvPr/>
          </p:nvSpPr>
          <p:spPr>
            <a:xfrm>
              <a:off x="4775900" y="30469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1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43" name="Google Shape;3943;p20"/>
            <p:cNvSpPr/>
            <p:nvPr/>
          </p:nvSpPr>
          <p:spPr>
            <a:xfrm>
              <a:off x="4786350" y="30443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7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7" y="942"/>
                  </a:lnTo>
                  <a:lnTo>
                    <a:pt x="127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44" name="Google Shape;3944;p20"/>
            <p:cNvSpPr/>
            <p:nvPr/>
          </p:nvSpPr>
          <p:spPr>
            <a:xfrm>
              <a:off x="4796825" y="3041688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2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45" name="Google Shape;3945;p20"/>
            <p:cNvSpPr/>
            <p:nvPr/>
          </p:nvSpPr>
          <p:spPr>
            <a:xfrm>
              <a:off x="4806750" y="30396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7" y="0"/>
                  </a:moveTo>
                  <a:lnTo>
                    <a:pt x="1" y="21"/>
                  </a:lnTo>
                  <a:lnTo>
                    <a:pt x="127" y="502"/>
                  </a:lnTo>
                  <a:lnTo>
                    <a:pt x="231" y="461"/>
                  </a:lnTo>
                  <a:lnTo>
                    <a:pt x="127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46" name="Google Shape;3946;p20"/>
            <p:cNvSpPr/>
            <p:nvPr/>
          </p:nvSpPr>
          <p:spPr>
            <a:xfrm>
              <a:off x="4816700" y="3036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47" name="Google Shape;3947;p20"/>
            <p:cNvSpPr/>
            <p:nvPr/>
          </p:nvSpPr>
          <p:spPr>
            <a:xfrm>
              <a:off x="4826650" y="30343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42"/>
                  </a:lnTo>
                  <a:lnTo>
                    <a:pt x="126" y="502"/>
                  </a:lnTo>
                  <a:lnTo>
                    <a:pt x="230" y="48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48" name="Google Shape;3948;p20"/>
            <p:cNvSpPr/>
            <p:nvPr/>
          </p:nvSpPr>
          <p:spPr>
            <a:xfrm>
              <a:off x="4837625" y="30317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49" name="Google Shape;3949;p20"/>
            <p:cNvSpPr/>
            <p:nvPr/>
          </p:nvSpPr>
          <p:spPr>
            <a:xfrm>
              <a:off x="4848075" y="30291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50" name="Google Shape;3950;p20"/>
            <p:cNvSpPr/>
            <p:nvPr/>
          </p:nvSpPr>
          <p:spPr>
            <a:xfrm>
              <a:off x="4858025" y="30265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51" name="Google Shape;3951;p20"/>
            <p:cNvSpPr/>
            <p:nvPr/>
          </p:nvSpPr>
          <p:spPr>
            <a:xfrm>
              <a:off x="4867975" y="30239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52" name="Google Shape;3952;p20"/>
            <p:cNvSpPr/>
            <p:nvPr/>
          </p:nvSpPr>
          <p:spPr>
            <a:xfrm>
              <a:off x="4877900" y="30218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1" y="43"/>
                  </a:lnTo>
                  <a:lnTo>
                    <a:pt x="105" y="503"/>
                  </a:lnTo>
                  <a:lnTo>
                    <a:pt x="231" y="48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53" name="Google Shape;3953;p20"/>
            <p:cNvSpPr/>
            <p:nvPr/>
          </p:nvSpPr>
          <p:spPr>
            <a:xfrm>
              <a:off x="4888375" y="3019213"/>
              <a:ext cx="8900" cy="24075"/>
            </a:xfrm>
            <a:custGeom>
              <a:avLst/>
              <a:gdLst/>
              <a:ahLst/>
              <a:cxnLst/>
              <a:rect l="l" t="t" r="r" b="b"/>
              <a:pathLst>
                <a:path w="356" h="963" extrusionOk="0">
                  <a:moveTo>
                    <a:pt x="126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56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54" name="Google Shape;3954;p20"/>
            <p:cNvSpPr/>
            <p:nvPr/>
          </p:nvSpPr>
          <p:spPr>
            <a:xfrm>
              <a:off x="4899350" y="30165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55" name="Google Shape;3955;p20"/>
            <p:cNvSpPr/>
            <p:nvPr/>
          </p:nvSpPr>
          <p:spPr>
            <a:xfrm>
              <a:off x="4909300" y="3013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56" name="Google Shape;3956;p20"/>
            <p:cNvSpPr/>
            <p:nvPr/>
          </p:nvSpPr>
          <p:spPr>
            <a:xfrm>
              <a:off x="4918700" y="3011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57" name="Google Shape;3957;p20"/>
            <p:cNvSpPr/>
            <p:nvPr/>
          </p:nvSpPr>
          <p:spPr>
            <a:xfrm>
              <a:off x="4928650" y="3009263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58" name="Google Shape;3958;p20"/>
            <p:cNvSpPr/>
            <p:nvPr/>
          </p:nvSpPr>
          <p:spPr>
            <a:xfrm>
              <a:off x="4939625" y="30066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1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59" name="Google Shape;3959;p20"/>
            <p:cNvSpPr/>
            <p:nvPr/>
          </p:nvSpPr>
          <p:spPr>
            <a:xfrm>
              <a:off x="4950100" y="300351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60" name="Google Shape;3960;p20"/>
            <p:cNvSpPr/>
            <p:nvPr/>
          </p:nvSpPr>
          <p:spPr>
            <a:xfrm>
              <a:off x="4960025" y="300141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26" y="1"/>
                  </a:moveTo>
                  <a:lnTo>
                    <a:pt x="1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61" name="Google Shape;3961;p20"/>
            <p:cNvSpPr/>
            <p:nvPr/>
          </p:nvSpPr>
          <p:spPr>
            <a:xfrm>
              <a:off x="4969975" y="2998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62" name="Google Shape;3962;p20"/>
            <p:cNvSpPr/>
            <p:nvPr/>
          </p:nvSpPr>
          <p:spPr>
            <a:xfrm>
              <a:off x="4979900" y="2996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63" name="Google Shape;3963;p20"/>
            <p:cNvSpPr/>
            <p:nvPr/>
          </p:nvSpPr>
          <p:spPr>
            <a:xfrm>
              <a:off x="4990900" y="2993063"/>
              <a:ext cx="8375" cy="24600"/>
            </a:xfrm>
            <a:custGeom>
              <a:avLst/>
              <a:gdLst/>
              <a:ahLst/>
              <a:cxnLst/>
              <a:rect l="l" t="t" r="r" b="b"/>
              <a:pathLst>
                <a:path w="335" h="984" extrusionOk="0">
                  <a:moveTo>
                    <a:pt x="105" y="0"/>
                  </a:moveTo>
                  <a:lnTo>
                    <a:pt x="0" y="42"/>
                  </a:lnTo>
                  <a:lnTo>
                    <a:pt x="230" y="98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64" name="Google Shape;3964;p20"/>
            <p:cNvSpPr/>
            <p:nvPr/>
          </p:nvSpPr>
          <p:spPr>
            <a:xfrm>
              <a:off x="5001350" y="2990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65" name="Google Shape;3965;p20"/>
            <p:cNvSpPr/>
            <p:nvPr/>
          </p:nvSpPr>
          <p:spPr>
            <a:xfrm>
              <a:off x="5011300" y="29883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66" name="Google Shape;3966;p20"/>
            <p:cNvSpPr/>
            <p:nvPr/>
          </p:nvSpPr>
          <p:spPr>
            <a:xfrm>
              <a:off x="5021225" y="2985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67" name="Google Shape;3967;p20"/>
            <p:cNvSpPr/>
            <p:nvPr/>
          </p:nvSpPr>
          <p:spPr>
            <a:xfrm>
              <a:off x="5031175" y="29836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68" name="Google Shape;3968;p20"/>
            <p:cNvSpPr/>
            <p:nvPr/>
          </p:nvSpPr>
          <p:spPr>
            <a:xfrm>
              <a:off x="5041625" y="29810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69" name="Google Shape;3969;p20"/>
            <p:cNvSpPr/>
            <p:nvPr/>
          </p:nvSpPr>
          <p:spPr>
            <a:xfrm>
              <a:off x="5052625" y="29778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70" name="Google Shape;3970;p20"/>
            <p:cNvSpPr/>
            <p:nvPr/>
          </p:nvSpPr>
          <p:spPr>
            <a:xfrm>
              <a:off x="5062025" y="29757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71" name="Google Shape;3971;p20"/>
            <p:cNvSpPr/>
            <p:nvPr/>
          </p:nvSpPr>
          <p:spPr>
            <a:xfrm>
              <a:off x="5071975" y="2973163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72" name="Google Shape;3972;p20"/>
            <p:cNvSpPr/>
            <p:nvPr/>
          </p:nvSpPr>
          <p:spPr>
            <a:xfrm>
              <a:off x="5081900" y="29710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73" name="Google Shape;3973;p20"/>
            <p:cNvSpPr/>
            <p:nvPr/>
          </p:nvSpPr>
          <p:spPr>
            <a:xfrm>
              <a:off x="4399263" y="2810788"/>
              <a:ext cx="815000" cy="332350"/>
            </a:xfrm>
            <a:custGeom>
              <a:avLst/>
              <a:gdLst/>
              <a:ahLst/>
              <a:cxnLst/>
              <a:rect l="l" t="t" r="r" b="b"/>
              <a:pathLst>
                <a:path w="32600" h="13294" extrusionOk="0">
                  <a:moveTo>
                    <a:pt x="1877" y="0"/>
                  </a:moveTo>
                  <a:cubicBezTo>
                    <a:pt x="1477" y="0"/>
                    <a:pt x="1106" y="256"/>
                    <a:pt x="984" y="658"/>
                  </a:cubicBezTo>
                  <a:lnTo>
                    <a:pt x="147" y="3609"/>
                  </a:lnTo>
                  <a:cubicBezTo>
                    <a:pt x="0" y="4090"/>
                    <a:pt x="272" y="4592"/>
                    <a:pt x="754" y="4738"/>
                  </a:cubicBezTo>
                  <a:lnTo>
                    <a:pt x="30507" y="13254"/>
                  </a:lnTo>
                  <a:cubicBezTo>
                    <a:pt x="30595" y="13281"/>
                    <a:pt x="30684" y="13294"/>
                    <a:pt x="30772" y="13294"/>
                  </a:cubicBezTo>
                  <a:cubicBezTo>
                    <a:pt x="31160" y="13294"/>
                    <a:pt x="31514" y="13040"/>
                    <a:pt x="31616" y="12648"/>
                  </a:cubicBezTo>
                  <a:lnTo>
                    <a:pt x="32474" y="9697"/>
                  </a:lnTo>
                  <a:cubicBezTo>
                    <a:pt x="32599" y="9216"/>
                    <a:pt x="32327" y="8714"/>
                    <a:pt x="31846" y="8567"/>
                  </a:cubicBezTo>
                  <a:lnTo>
                    <a:pt x="2114" y="31"/>
                  </a:lnTo>
                  <a:cubicBezTo>
                    <a:pt x="2035" y="10"/>
                    <a:pt x="1955" y="0"/>
                    <a:pt x="187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74" name="Google Shape;3974;p20"/>
            <p:cNvSpPr/>
            <p:nvPr/>
          </p:nvSpPr>
          <p:spPr>
            <a:xfrm>
              <a:off x="4399263" y="2851288"/>
              <a:ext cx="805050" cy="291850"/>
            </a:xfrm>
            <a:custGeom>
              <a:avLst/>
              <a:gdLst/>
              <a:ahLst/>
              <a:cxnLst/>
              <a:rect l="l" t="t" r="r" b="b"/>
              <a:pathLst>
                <a:path w="32202" h="11674" extrusionOk="0">
                  <a:moveTo>
                    <a:pt x="712" y="1"/>
                  </a:moveTo>
                  <a:lnTo>
                    <a:pt x="147" y="1989"/>
                  </a:lnTo>
                  <a:cubicBezTo>
                    <a:pt x="0" y="2470"/>
                    <a:pt x="272" y="2972"/>
                    <a:pt x="775" y="3118"/>
                  </a:cubicBezTo>
                  <a:lnTo>
                    <a:pt x="30507" y="11634"/>
                  </a:lnTo>
                  <a:cubicBezTo>
                    <a:pt x="30595" y="11661"/>
                    <a:pt x="30684" y="11674"/>
                    <a:pt x="30772" y="11674"/>
                  </a:cubicBezTo>
                  <a:cubicBezTo>
                    <a:pt x="31160" y="11674"/>
                    <a:pt x="31514" y="11420"/>
                    <a:pt x="31616" y="11028"/>
                  </a:cubicBezTo>
                  <a:lnTo>
                    <a:pt x="32202" y="9040"/>
                  </a:lnTo>
                  <a:lnTo>
                    <a:pt x="712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75" name="Google Shape;3975;p20"/>
            <p:cNvSpPr/>
            <p:nvPr/>
          </p:nvSpPr>
          <p:spPr>
            <a:xfrm>
              <a:off x="4399788" y="2891563"/>
              <a:ext cx="793025" cy="251575"/>
            </a:xfrm>
            <a:custGeom>
              <a:avLst/>
              <a:gdLst/>
              <a:ahLst/>
              <a:cxnLst/>
              <a:rect l="l" t="t" r="r" b="b"/>
              <a:pathLst>
                <a:path w="31721" h="10063" extrusionOk="0">
                  <a:moveTo>
                    <a:pt x="251" y="1"/>
                  </a:moveTo>
                  <a:lnTo>
                    <a:pt x="126" y="378"/>
                  </a:lnTo>
                  <a:cubicBezTo>
                    <a:pt x="0" y="859"/>
                    <a:pt x="272" y="1361"/>
                    <a:pt x="754" y="1507"/>
                  </a:cubicBezTo>
                  <a:lnTo>
                    <a:pt x="30486" y="10023"/>
                  </a:lnTo>
                  <a:cubicBezTo>
                    <a:pt x="30574" y="10050"/>
                    <a:pt x="30663" y="10063"/>
                    <a:pt x="30751" y="10063"/>
                  </a:cubicBezTo>
                  <a:cubicBezTo>
                    <a:pt x="31139" y="10063"/>
                    <a:pt x="31493" y="9809"/>
                    <a:pt x="31595" y="9417"/>
                  </a:cubicBezTo>
                  <a:lnTo>
                    <a:pt x="31721" y="9040"/>
                  </a:lnTo>
                  <a:lnTo>
                    <a:pt x="251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76" name="Google Shape;3976;p20"/>
            <p:cNvSpPr/>
            <p:nvPr/>
          </p:nvSpPr>
          <p:spPr>
            <a:xfrm>
              <a:off x="4444238" y="2812588"/>
              <a:ext cx="12600" cy="33500"/>
            </a:xfrm>
            <a:custGeom>
              <a:avLst/>
              <a:gdLst/>
              <a:ahLst/>
              <a:cxnLst/>
              <a:rect l="l" t="t" r="r" b="b"/>
              <a:pathLst>
                <a:path w="504" h="1340" extrusionOk="0">
                  <a:moveTo>
                    <a:pt x="378" y="0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77" name="Google Shape;3977;p20"/>
            <p:cNvSpPr/>
            <p:nvPr/>
          </p:nvSpPr>
          <p:spPr>
            <a:xfrm>
              <a:off x="4459413" y="28152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78" name="Google Shape;3978;p20"/>
            <p:cNvSpPr/>
            <p:nvPr/>
          </p:nvSpPr>
          <p:spPr>
            <a:xfrm>
              <a:off x="4470938" y="28188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79" name="Google Shape;3979;p20"/>
            <p:cNvSpPr/>
            <p:nvPr/>
          </p:nvSpPr>
          <p:spPr>
            <a:xfrm>
              <a:off x="4489763" y="2828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80" name="Google Shape;3980;p20"/>
            <p:cNvSpPr/>
            <p:nvPr/>
          </p:nvSpPr>
          <p:spPr>
            <a:xfrm>
              <a:off x="4506488" y="28376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81" name="Google Shape;3981;p20"/>
            <p:cNvSpPr/>
            <p:nvPr/>
          </p:nvSpPr>
          <p:spPr>
            <a:xfrm>
              <a:off x="4499688" y="28282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7" y="0"/>
                  </a:moveTo>
                  <a:lnTo>
                    <a:pt x="1" y="1297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5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82" name="Google Shape;3982;p20"/>
            <p:cNvSpPr/>
            <p:nvPr/>
          </p:nvSpPr>
          <p:spPr>
            <a:xfrm>
              <a:off x="4514863" y="28314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83" name="Google Shape;3983;p20"/>
            <p:cNvSpPr/>
            <p:nvPr/>
          </p:nvSpPr>
          <p:spPr>
            <a:xfrm>
              <a:off x="4503888" y="283036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84" name="Google Shape;3984;p20"/>
            <p:cNvSpPr/>
            <p:nvPr/>
          </p:nvSpPr>
          <p:spPr>
            <a:xfrm>
              <a:off x="4536838" y="2837688"/>
              <a:ext cx="8400" cy="16775"/>
            </a:xfrm>
            <a:custGeom>
              <a:avLst/>
              <a:gdLst/>
              <a:ahLst/>
              <a:cxnLst/>
              <a:rect l="l" t="t" r="r" b="b"/>
              <a:pathLst>
                <a:path w="336" h="671" extrusionOk="0">
                  <a:moveTo>
                    <a:pt x="189" y="1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3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85" name="Google Shape;3985;p20"/>
            <p:cNvSpPr/>
            <p:nvPr/>
          </p:nvSpPr>
          <p:spPr>
            <a:xfrm>
              <a:off x="4548338" y="28408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86" name="Google Shape;3986;p20"/>
            <p:cNvSpPr/>
            <p:nvPr/>
          </p:nvSpPr>
          <p:spPr>
            <a:xfrm>
              <a:off x="4554613" y="2843963"/>
              <a:ext cx="13100" cy="33500"/>
            </a:xfrm>
            <a:custGeom>
              <a:avLst/>
              <a:gdLst/>
              <a:ahLst/>
              <a:cxnLst/>
              <a:rect l="l" t="t" r="r" b="b"/>
              <a:pathLst>
                <a:path w="524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47" y="1340"/>
                  </a:lnTo>
                  <a:lnTo>
                    <a:pt x="524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87" name="Google Shape;3987;p20"/>
            <p:cNvSpPr/>
            <p:nvPr/>
          </p:nvSpPr>
          <p:spPr>
            <a:xfrm>
              <a:off x="4570838" y="28476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88" name="Google Shape;3988;p20"/>
            <p:cNvSpPr/>
            <p:nvPr/>
          </p:nvSpPr>
          <p:spPr>
            <a:xfrm>
              <a:off x="4581288" y="2850238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89" name="Google Shape;3989;p20"/>
            <p:cNvSpPr/>
            <p:nvPr/>
          </p:nvSpPr>
          <p:spPr>
            <a:xfrm>
              <a:off x="4600663" y="2860713"/>
              <a:ext cx="7850" cy="17275"/>
            </a:xfrm>
            <a:custGeom>
              <a:avLst/>
              <a:gdLst/>
              <a:ahLst/>
              <a:cxnLst/>
              <a:rect l="l" t="t" r="r" b="b"/>
              <a:pathLst>
                <a:path w="314" h="691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90" name="Google Shape;3990;p20"/>
            <p:cNvSpPr/>
            <p:nvPr/>
          </p:nvSpPr>
          <p:spPr>
            <a:xfrm>
              <a:off x="4603788" y="28565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0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91" name="Google Shape;3991;p20"/>
            <p:cNvSpPr/>
            <p:nvPr/>
          </p:nvSpPr>
          <p:spPr>
            <a:xfrm>
              <a:off x="4610063" y="28596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92" name="Google Shape;3992;p20"/>
            <p:cNvSpPr/>
            <p:nvPr/>
          </p:nvSpPr>
          <p:spPr>
            <a:xfrm>
              <a:off x="4625763" y="28633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93" name="Google Shape;3993;p20"/>
            <p:cNvSpPr/>
            <p:nvPr/>
          </p:nvSpPr>
          <p:spPr>
            <a:xfrm>
              <a:off x="4649288" y="287796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94" name="Google Shape;3994;p20"/>
            <p:cNvSpPr/>
            <p:nvPr/>
          </p:nvSpPr>
          <p:spPr>
            <a:xfrm>
              <a:off x="4647738" y="286908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95" name="Google Shape;3995;p20"/>
            <p:cNvSpPr/>
            <p:nvPr/>
          </p:nvSpPr>
          <p:spPr>
            <a:xfrm>
              <a:off x="4659238" y="28727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96" name="Google Shape;3996;p20"/>
            <p:cNvSpPr/>
            <p:nvPr/>
          </p:nvSpPr>
          <p:spPr>
            <a:xfrm>
              <a:off x="4679638" y="28889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298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97" name="Google Shape;3997;p20"/>
            <p:cNvSpPr/>
            <p:nvPr/>
          </p:nvSpPr>
          <p:spPr>
            <a:xfrm>
              <a:off x="4681213" y="2879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98" name="Google Shape;3998;p20"/>
            <p:cNvSpPr/>
            <p:nvPr/>
          </p:nvSpPr>
          <p:spPr>
            <a:xfrm>
              <a:off x="4692188" y="288216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99" name="Google Shape;3999;p20"/>
            <p:cNvSpPr/>
            <p:nvPr/>
          </p:nvSpPr>
          <p:spPr>
            <a:xfrm>
              <a:off x="4703188" y="28852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00" name="Google Shape;4000;p20"/>
            <p:cNvSpPr/>
            <p:nvPr/>
          </p:nvSpPr>
          <p:spPr>
            <a:xfrm>
              <a:off x="4729863" y="29025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01" name="Google Shape;4001;p20"/>
            <p:cNvSpPr/>
            <p:nvPr/>
          </p:nvSpPr>
          <p:spPr>
            <a:xfrm>
              <a:off x="4720963" y="28915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02" name="Google Shape;4002;p20"/>
            <p:cNvSpPr/>
            <p:nvPr/>
          </p:nvSpPr>
          <p:spPr>
            <a:xfrm>
              <a:off x="4736663" y="2894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03" name="Google Shape;4003;p20"/>
            <p:cNvSpPr/>
            <p:nvPr/>
          </p:nvSpPr>
          <p:spPr>
            <a:xfrm>
              <a:off x="4747638" y="28978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04" name="Google Shape;4004;p20"/>
            <p:cNvSpPr/>
            <p:nvPr/>
          </p:nvSpPr>
          <p:spPr>
            <a:xfrm>
              <a:off x="4758638" y="2900988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8" y="1"/>
                  </a:moveTo>
                  <a:lnTo>
                    <a:pt x="0" y="649"/>
                  </a:lnTo>
                  <a:lnTo>
                    <a:pt x="146" y="691"/>
                  </a:lnTo>
                  <a:lnTo>
                    <a:pt x="335" y="4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05" name="Google Shape;4005;p20"/>
            <p:cNvSpPr/>
            <p:nvPr/>
          </p:nvSpPr>
          <p:spPr>
            <a:xfrm>
              <a:off x="4769613" y="29041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06" name="Google Shape;4006;p20"/>
            <p:cNvSpPr/>
            <p:nvPr/>
          </p:nvSpPr>
          <p:spPr>
            <a:xfrm>
              <a:off x="4776413" y="2907788"/>
              <a:ext cx="12575" cy="32975"/>
            </a:xfrm>
            <a:custGeom>
              <a:avLst/>
              <a:gdLst/>
              <a:ahLst/>
              <a:cxnLst/>
              <a:rect l="l" t="t" r="r" b="b"/>
              <a:pathLst>
                <a:path w="503" h="1319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19"/>
                  </a:lnTo>
                  <a:lnTo>
                    <a:pt x="503" y="21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07" name="Google Shape;4007;p20"/>
            <p:cNvSpPr/>
            <p:nvPr/>
          </p:nvSpPr>
          <p:spPr>
            <a:xfrm>
              <a:off x="4791588" y="2910413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08" name="Google Shape;4008;p20"/>
            <p:cNvSpPr/>
            <p:nvPr/>
          </p:nvSpPr>
          <p:spPr>
            <a:xfrm>
              <a:off x="4803088" y="29135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09" name="Google Shape;4009;p20"/>
            <p:cNvSpPr/>
            <p:nvPr/>
          </p:nvSpPr>
          <p:spPr>
            <a:xfrm>
              <a:off x="4814063" y="29172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10" name="Google Shape;4010;p20"/>
            <p:cNvSpPr/>
            <p:nvPr/>
          </p:nvSpPr>
          <p:spPr>
            <a:xfrm>
              <a:off x="4825063" y="29198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11" name="Google Shape;4011;p20"/>
            <p:cNvSpPr/>
            <p:nvPr/>
          </p:nvSpPr>
          <p:spPr>
            <a:xfrm>
              <a:off x="4831863" y="29234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0"/>
                  </a:moveTo>
                  <a:lnTo>
                    <a:pt x="0" y="1297"/>
                  </a:lnTo>
                  <a:lnTo>
                    <a:pt x="126" y="1339"/>
                  </a:lnTo>
                  <a:lnTo>
                    <a:pt x="502" y="42"/>
                  </a:lnTo>
                  <a:lnTo>
                    <a:pt x="356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12" name="Google Shape;4012;p20"/>
            <p:cNvSpPr/>
            <p:nvPr/>
          </p:nvSpPr>
          <p:spPr>
            <a:xfrm>
              <a:off x="4847038" y="2926613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13" name="Google Shape;4013;p20"/>
            <p:cNvSpPr/>
            <p:nvPr/>
          </p:nvSpPr>
          <p:spPr>
            <a:xfrm>
              <a:off x="4858538" y="29297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14" name="Google Shape;4014;p20"/>
            <p:cNvSpPr/>
            <p:nvPr/>
          </p:nvSpPr>
          <p:spPr>
            <a:xfrm>
              <a:off x="4844938" y="2928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15" name="Google Shape;4015;p20"/>
            <p:cNvSpPr/>
            <p:nvPr/>
          </p:nvSpPr>
          <p:spPr>
            <a:xfrm>
              <a:off x="4880513" y="29360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16" name="Google Shape;4016;p20"/>
            <p:cNvSpPr/>
            <p:nvPr/>
          </p:nvSpPr>
          <p:spPr>
            <a:xfrm>
              <a:off x="4886788" y="2939163"/>
              <a:ext cx="12575" cy="33525"/>
            </a:xfrm>
            <a:custGeom>
              <a:avLst/>
              <a:gdLst/>
              <a:ahLst/>
              <a:cxnLst/>
              <a:rect l="l" t="t" r="r" b="b"/>
              <a:pathLst>
                <a:path w="503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17" name="Google Shape;4017;p20"/>
            <p:cNvSpPr/>
            <p:nvPr/>
          </p:nvSpPr>
          <p:spPr>
            <a:xfrm>
              <a:off x="4902488" y="2942838"/>
              <a:ext cx="8375" cy="16750"/>
            </a:xfrm>
            <a:custGeom>
              <a:avLst/>
              <a:gdLst/>
              <a:ahLst/>
              <a:cxnLst/>
              <a:rect l="l" t="t" r="r" b="b"/>
              <a:pathLst>
                <a:path w="335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46" y="670"/>
                  </a:lnTo>
                  <a:lnTo>
                    <a:pt x="335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18" name="Google Shape;4018;p20"/>
            <p:cNvSpPr/>
            <p:nvPr/>
          </p:nvSpPr>
          <p:spPr>
            <a:xfrm>
              <a:off x="4929688" y="29600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50"/>
                  </a:lnTo>
                  <a:lnTo>
                    <a:pt x="146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19" name="Google Shape;4019;p20"/>
            <p:cNvSpPr/>
            <p:nvPr/>
          </p:nvSpPr>
          <p:spPr>
            <a:xfrm>
              <a:off x="4924963" y="29491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20" name="Google Shape;4020;p20"/>
            <p:cNvSpPr/>
            <p:nvPr/>
          </p:nvSpPr>
          <p:spPr>
            <a:xfrm>
              <a:off x="4935963" y="2952263"/>
              <a:ext cx="7850" cy="16750"/>
            </a:xfrm>
            <a:custGeom>
              <a:avLst/>
              <a:gdLst/>
              <a:ahLst/>
              <a:cxnLst/>
              <a:rect l="l" t="t" r="r" b="b"/>
              <a:pathLst>
                <a:path w="314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21" name="Google Shape;4021;p20"/>
            <p:cNvSpPr/>
            <p:nvPr/>
          </p:nvSpPr>
          <p:spPr>
            <a:xfrm>
              <a:off x="4942763" y="29553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2"/>
                  </a:lnTo>
                  <a:lnTo>
                    <a:pt x="356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22" name="Google Shape;4022;p20"/>
            <p:cNvSpPr/>
            <p:nvPr/>
          </p:nvSpPr>
          <p:spPr>
            <a:xfrm>
              <a:off x="4957913" y="29585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6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23" name="Google Shape;4023;p20"/>
            <p:cNvSpPr/>
            <p:nvPr/>
          </p:nvSpPr>
          <p:spPr>
            <a:xfrm>
              <a:off x="4968913" y="29611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24" name="Google Shape;4024;p20"/>
            <p:cNvSpPr/>
            <p:nvPr/>
          </p:nvSpPr>
          <p:spPr>
            <a:xfrm>
              <a:off x="4980413" y="2964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25" name="Google Shape;4025;p20"/>
            <p:cNvSpPr/>
            <p:nvPr/>
          </p:nvSpPr>
          <p:spPr>
            <a:xfrm>
              <a:off x="4991413" y="2967938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26" name="Google Shape;4026;p20"/>
            <p:cNvSpPr/>
            <p:nvPr/>
          </p:nvSpPr>
          <p:spPr>
            <a:xfrm>
              <a:off x="4997688" y="29710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0" y="1298"/>
                  </a:lnTo>
                  <a:lnTo>
                    <a:pt x="147" y="1339"/>
                  </a:lnTo>
                  <a:lnTo>
                    <a:pt x="502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27" name="Google Shape;4027;p20"/>
            <p:cNvSpPr/>
            <p:nvPr/>
          </p:nvSpPr>
          <p:spPr>
            <a:xfrm>
              <a:off x="5013363" y="29742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28" name="Google Shape;4028;p20"/>
            <p:cNvSpPr/>
            <p:nvPr/>
          </p:nvSpPr>
          <p:spPr>
            <a:xfrm>
              <a:off x="5024363" y="29773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29" name="Google Shape;4029;p20"/>
            <p:cNvSpPr/>
            <p:nvPr/>
          </p:nvSpPr>
          <p:spPr>
            <a:xfrm>
              <a:off x="5035863" y="2981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30" name="Google Shape;4030;p20"/>
            <p:cNvSpPr/>
            <p:nvPr/>
          </p:nvSpPr>
          <p:spPr>
            <a:xfrm>
              <a:off x="5046838" y="29836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31" name="Google Shape;4031;p20"/>
            <p:cNvSpPr/>
            <p:nvPr/>
          </p:nvSpPr>
          <p:spPr>
            <a:xfrm>
              <a:off x="5052613" y="2986763"/>
              <a:ext cx="13100" cy="33525"/>
            </a:xfrm>
            <a:custGeom>
              <a:avLst/>
              <a:gdLst/>
              <a:ahLst/>
              <a:cxnLst/>
              <a:rect l="l" t="t" r="r" b="b"/>
              <a:pathLst>
                <a:path w="524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47" y="1340"/>
                  </a:lnTo>
                  <a:lnTo>
                    <a:pt x="52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32" name="Google Shape;4032;p20"/>
            <p:cNvSpPr/>
            <p:nvPr/>
          </p:nvSpPr>
          <p:spPr>
            <a:xfrm>
              <a:off x="5068813" y="29904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33" name="Google Shape;4033;p20"/>
            <p:cNvSpPr/>
            <p:nvPr/>
          </p:nvSpPr>
          <p:spPr>
            <a:xfrm>
              <a:off x="5079813" y="29935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50"/>
                  </a:lnTo>
                  <a:lnTo>
                    <a:pt x="126" y="671"/>
                  </a:lnTo>
                  <a:lnTo>
                    <a:pt x="314" y="2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34" name="Google Shape;4034;p20"/>
            <p:cNvSpPr/>
            <p:nvPr/>
          </p:nvSpPr>
          <p:spPr>
            <a:xfrm>
              <a:off x="5090788" y="29961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35" name="Google Shape;4035;p20"/>
            <p:cNvSpPr/>
            <p:nvPr/>
          </p:nvSpPr>
          <p:spPr>
            <a:xfrm>
              <a:off x="5102288" y="29998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68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6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36" name="Google Shape;4036;p20"/>
            <p:cNvSpPr/>
            <p:nvPr/>
          </p:nvSpPr>
          <p:spPr>
            <a:xfrm>
              <a:off x="5108563" y="3002988"/>
              <a:ext cx="12600" cy="32975"/>
            </a:xfrm>
            <a:custGeom>
              <a:avLst/>
              <a:gdLst/>
              <a:ahLst/>
              <a:cxnLst/>
              <a:rect l="l" t="t" r="r" b="b"/>
              <a:pathLst>
                <a:path w="504" h="1319" extrusionOk="0">
                  <a:moveTo>
                    <a:pt x="378" y="1"/>
                  </a:moveTo>
                  <a:lnTo>
                    <a:pt x="1" y="1298"/>
                  </a:lnTo>
                  <a:lnTo>
                    <a:pt x="126" y="1319"/>
                  </a:lnTo>
                  <a:lnTo>
                    <a:pt x="503" y="22"/>
                  </a:lnTo>
                  <a:lnTo>
                    <a:pt x="37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37" name="Google Shape;4037;p20"/>
            <p:cNvSpPr/>
            <p:nvPr/>
          </p:nvSpPr>
          <p:spPr>
            <a:xfrm>
              <a:off x="5123738" y="30056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38" name="Google Shape;4038;p20"/>
            <p:cNvSpPr/>
            <p:nvPr/>
          </p:nvSpPr>
          <p:spPr>
            <a:xfrm>
              <a:off x="5135263" y="3009263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39" name="Google Shape;4039;p20"/>
            <p:cNvSpPr/>
            <p:nvPr/>
          </p:nvSpPr>
          <p:spPr>
            <a:xfrm>
              <a:off x="5146238" y="30124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40" name="Google Shape;4040;p20"/>
            <p:cNvSpPr/>
            <p:nvPr/>
          </p:nvSpPr>
          <p:spPr>
            <a:xfrm>
              <a:off x="5157213" y="3015538"/>
              <a:ext cx="7875" cy="16775"/>
            </a:xfrm>
            <a:custGeom>
              <a:avLst/>
              <a:gdLst/>
              <a:ahLst/>
              <a:cxnLst/>
              <a:rect l="l" t="t" r="r" b="b"/>
              <a:pathLst>
                <a:path w="315" h="671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70"/>
                  </a:lnTo>
                  <a:lnTo>
                    <a:pt x="31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41" name="Google Shape;4041;p20"/>
            <p:cNvSpPr/>
            <p:nvPr/>
          </p:nvSpPr>
          <p:spPr>
            <a:xfrm>
              <a:off x="5164013" y="30186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319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42" name="Google Shape;4042;p20"/>
            <p:cNvSpPr/>
            <p:nvPr/>
          </p:nvSpPr>
          <p:spPr>
            <a:xfrm>
              <a:off x="5179188" y="30218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43" name="Google Shape;4043;p20"/>
            <p:cNvSpPr/>
            <p:nvPr/>
          </p:nvSpPr>
          <p:spPr>
            <a:xfrm>
              <a:off x="5190688" y="30249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44" name="Google Shape;4044;p20"/>
            <p:cNvSpPr/>
            <p:nvPr/>
          </p:nvSpPr>
          <p:spPr>
            <a:xfrm>
              <a:off x="4514863" y="2959563"/>
              <a:ext cx="613600" cy="522600"/>
            </a:xfrm>
            <a:custGeom>
              <a:avLst/>
              <a:gdLst/>
              <a:ahLst/>
              <a:cxnLst/>
              <a:rect l="l" t="t" r="r" b="b"/>
              <a:pathLst>
                <a:path w="24544" h="20904" extrusionOk="0">
                  <a:moveTo>
                    <a:pt x="16237" y="4709"/>
                  </a:moveTo>
                  <a:lnTo>
                    <a:pt x="5629" y="15338"/>
                  </a:lnTo>
                  <a:lnTo>
                    <a:pt x="3746" y="7826"/>
                  </a:lnTo>
                  <a:lnTo>
                    <a:pt x="16237" y="4709"/>
                  </a:lnTo>
                  <a:close/>
                  <a:moveTo>
                    <a:pt x="24544" y="1"/>
                  </a:moveTo>
                  <a:lnTo>
                    <a:pt x="1" y="6153"/>
                  </a:lnTo>
                  <a:lnTo>
                    <a:pt x="3683" y="20904"/>
                  </a:lnTo>
                  <a:lnTo>
                    <a:pt x="24544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45" name="Google Shape;4045;p20"/>
            <p:cNvSpPr/>
            <p:nvPr/>
          </p:nvSpPr>
          <p:spPr>
            <a:xfrm>
              <a:off x="4592288" y="2960088"/>
              <a:ext cx="536175" cy="522075"/>
            </a:xfrm>
            <a:custGeom>
              <a:avLst/>
              <a:gdLst/>
              <a:ahLst/>
              <a:cxnLst/>
              <a:rect l="l" t="t" r="r" b="b"/>
              <a:pathLst>
                <a:path w="21447" h="20883" extrusionOk="0">
                  <a:moveTo>
                    <a:pt x="21447" y="1"/>
                  </a:moveTo>
                  <a:lnTo>
                    <a:pt x="17534" y="963"/>
                  </a:lnTo>
                  <a:lnTo>
                    <a:pt x="0" y="18518"/>
                  </a:lnTo>
                  <a:lnTo>
                    <a:pt x="586" y="20883"/>
                  </a:lnTo>
                  <a:lnTo>
                    <a:pt x="21447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46" name="Google Shape;4046;p20"/>
            <p:cNvSpPr/>
            <p:nvPr/>
          </p:nvSpPr>
          <p:spPr>
            <a:xfrm>
              <a:off x="4600138" y="2960088"/>
              <a:ext cx="528325" cy="522075"/>
            </a:xfrm>
            <a:custGeom>
              <a:avLst/>
              <a:gdLst/>
              <a:ahLst/>
              <a:cxnLst/>
              <a:rect l="l" t="t" r="r" b="b"/>
              <a:pathLst>
                <a:path w="21133" h="20883" extrusionOk="0">
                  <a:moveTo>
                    <a:pt x="21133" y="1"/>
                  </a:moveTo>
                  <a:lnTo>
                    <a:pt x="19375" y="440"/>
                  </a:lnTo>
                  <a:lnTo>
                    <a:pt x="0" y="19795"/>
                  </a:lnTo>
                  <a:lnTo>
                    <a:pt x="272" y="20883"/>
                  </a:lnTo>
                  <a:lnTo>
                    <a:pt x="21133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47" name="Google Shape;4047;p20"/>
            <p:cNvSpPr/>
            <p:nvPr/>
          </p:nvSpPr>
          <p:spPr>
            <a:xfrm>
              <a:off x="4531088" y="3108663"/>
              <a:ext cx="8375" cy="24075"/>
            </a:xfrm>
            <a:custGeom>
              <a:avLst/>
              <a:gdLst/>
              <a:ahLst/>
              <a:cxnLst/>
              <a:rect l="l" t="t" r="r" b="b"/>
              <a:pathLst>
                <a:path w="335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48" name="Google Shape;4048;p20"/>
            <p:cNvSpPr/>
            <p:nvPr/>
          </p:nvSpPr>
          <p:spPr>
            <a:xfrm>
              <a:off x="4541538" y="31060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49" name="Google Shape;4049;p20"/>
            <p:cNvSpPr/>
            <p:nvPr/>
          </p:nvSpPr>
          <p:spPr>
            <a:xfrm>
              <a:off x="4551488" y="31034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50" name="Google Shape;4050;p20"/>
            <p:cNvSpPr/>
            <p:nvPr/>
          </p:nvSpPr>
          <p:spPr>
            <a:xfrm>
              <a:off x="4561413" y="3100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51" name="Google Shape;4051;p20"/>
            <p:cNvSpPr/>
            <p:nvPr/>
          </p:nvSpPr>
          <p:spPr>
            <a:xfrm>
              <a:off x="4571363" y="3098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52" name="Google Shape;4052;p20"/>
            <p:cNvSpPr/>
            <p:nvPr/>
          </p:nvSpPr>
          <p:spPr>
            <a:xfrm>
              <a:off x="4581813" y="3095588"/>
              <a:ext cx="8925" cy="24075"/>
            </a:xfrm>
            <a:custGeom>
              <a:avLst/>
              <a:gdLst/>
              <a:ahLst/>
              <a:cxnLst/>
              <a:rect l="l" t="t" r="r" b="b"/>
              <a:pathLst>
                <a:path w="357" h="963" extrusionOk="0">
                  <a:moveTo>
                    <a:pt x="126" y="0"/>
                  </a:moveTo>
                  <a:lnTo>
                    <a:pt x="1" y="21"/>
                  </a:lnTo>
                  <a:lnTo>
                    <a:pt x="252" y="963"/>
                  </a:lnTo>
                  <a:lnTo>
                    <a:pt x="357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53" name="Google Shape;4053;p20"/>
            <p:cNvSpPr/>
            <p:nvPr/>
          </p:nvSpPr>
          <p:spPr>
            <a:xfrm>
              <a:off x="4592813" y="3092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54" name="Google Shape;4054;p20"/>
            <p:cNvSpPr/>
            <p:nvPr/>
          </p:nvSpPr>
          <p:spPr>
            <a:xfrm>
              <a:off x="4602738" y="309086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05" y="1"/>
                  </a:moveTo>
                  <a:lnTo>
                    <a:pt x="1" y="22"/>
                  </a:lnTo>
                  <a:lnTo>
                    <a:pt x="105" y="482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55" name="Google Shape;4055;p20"/>
            <p:cNvSpPr/>
            <p:nvPr/>
          </p:nvSpPr>
          <p:spPr>
            <a:xfrm>
              <a:off x="4612688" y="3087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56" name="Google Shape;4056;p20"/>
            <p:cNvSpPr/>
            <p:nvPr/>
          </p:nvSpPr>
          <p:spPr>
            <a:xfrm>
              <a:off x="4622088" y="3085638"/>
              <a:ext cx="6325" cy="12575"/>
            </a:xfrm>
            <a:custGeom>
              <a:avLst/>
              <a:gdLst/>
              <a:ahLst/>
              <a:cxnLst/>
              <a:rect l="l" t="t" r="r" b="b"/>
              <a:pathLst>
                <a:path w="253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57" name="Google Shape;4057;p20"/>
            <p:cNvSpPr/>
            <p:nvPr/>
          </p:nvSpPr>
          <p:spPr>
            <a:xfrm>
              <a:off x="4633088" y="3083013"/>
              <a:ext cx="8925" cy="24625"/>
            </a:xfrm>
            <a:custGeom>
              <a:avLst/>
              <a:gdLst/>
              <a:ahLst/>
              <a:cxnLst/>
              <a:rect l="l" t="t" r="r" b="b"/>
              <a:pathLst>
                <a:path w="357" h="985" extrusionOk="0">
                  <a:moveTo>
                    <a:pt x="105" y="1"/>
                  </a:moveTo>
                  <a:lnTo>
                    <a:pt x="0" y="43"/>
                  </a:lnTo>
                  <a:lnTo>
                    <a:pt x="231" y="984"/>
                  </a:lnTo>
                  <a:lnTo>
                    <a:pt x="35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58" name="Google Shape;4058;p20"/>
            <p:cNvSpPr/>
            <p:nvPr/>
          </p:nvSpPr>
          <p:spPr>
            <a:xfrm>
              <a:off x="4643538" y="3079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59" name="Google Shape;4059;p20"/>
            <p:cNvSpPr/>
            <p:nvPr/>
          </p:nvSpPr>
          <p:spPr>
            <a:xfrm>
              <a:off x="4653488" y="3078313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60" name="Google Shape;4060;p20"/>
            <p:cNvSpPr/>
            <p:nvPr/>
          </p:nvSpPr>
          <p:spPr>
            <a:xfrm>
              <a:off x="4663413" y="3075713"/>
              <a:ext cx="5800" cy="12050"/>
            </a:xfrm>
            <a:custGeom>
              <a:avLst/>
              <a:gdLst/>
              <a:ahLst/>
              <a:cxnLst/>
              <a:rect l="l" t="t" r="r" b="b"/>
              <a:pathLst>
                <a:path w="232" h="482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481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61" name="Google Shape;4061;p20"/>
            <p:cNvSpPr/>
            <p:nvPr/>
          </p:nvSpPr>
          <p:spPr>
            <a:xfrm>
              <a:off x="4673363" y="307308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62" name="Google Shape;4062;p20"/>
            <p:cNvSpPr/>
            <p:nvPr/>
          </p:nvSpPr>
          <p:spPr>
            <a:xfrm>
              <a:off x="4684338" y="3069938"/>
              <a:ext cx="8400" cy="24100"/>
            </a:xfrm>
            <a:custGeom>
              <a:avLst/>
              <a:gdLst/>
              <a:ahLst/>
              <a:cxnLst/>
              <a:rect l="l" t="t" r="r" b="b"/>
              <a:pathLst>
                <a:path w="336" h="964" extrusionOk="0">
                  <a:moveTo>
                    <a:pt x="105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3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63" name="Google Shape;4063;p20"/>
            <p:cNvSpPr/>
            <p:nvPr/>
          </p:nvSpPr>
          <p:spPr>
            <a:xfrm>
              <a:off x="4694813" y="30673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64" name="Google Shape;4064;p20"/>
            <p:cNvSpPr/>
            <p:nvPr/>
          </p:nvSpPr>
          <p:spPr>
            <a:xfrm>
              <a:off x="4704738" y="30652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65" name="Google Shape;4065;p20"/>
            <p:cNvSpPr/>
            <p:nvPr/>
          </p:nvSpPr>
          <p:spPr>
            <a:xfrm>
              <a:off x="4714688" y="30626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66" name="Google Shape;4066;p20"/>
            <p:cNvSpPr/>
            <p:nvPr/>
          </p:nvSpPr>
          <p:spPr>
            <a:xfrm>
              <a:off x="4724613" y="30600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06" y="0"/>
                  </a:moveTo>
                  <a:lnTo>
                    <a:pt x="1" y="21"/>
                  </a:lnTo>
                  <a:lnTo>
                    <a:pt x="106" y="502"/>
                  </a:lnTo>
                  <a:lnTo>
                    <a:pt x="231" y="461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67" name="Google Shape;4067;p20"/>
            <p:cNvSpPr/>
            <p:nvPr/>
          </p:nvSpPr>
          <p:spPr>
            <a:xfrm>
              <a:off x="4735088" y="3057388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0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68" name="Google Shape;4068;p20"/>
            <p:cNvSpPr/>
            <p:nvPr/>
          </p:nvSpPr>
          <p:spPr>
            <a:xfrm>
              <a:off x="4746063" y="30547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1" y="21"/>
                  </a:lnTo>
                  <a:lnTo>
                    <a:pt x="105" y="502"/>
                  </a:lnTo>
                  <a:lnTo>
                    <a:pt x="231" y="460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69" name="Google Shape;4069;p20"/>
            <p:cNvSpPr/>
            <p:nvPr/>
          </p:nvSpPr>
          <p:spPr>
            <a:xfrm>
              <a:off x="4755488" y="3052688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70" name="Google Shape;4070;p20"/>
            <p:cNvSpPr/>
            <p:nvPr/>
          </p:nvSpPr>
          <p:spPr>
            <a:xfrm>
              <a:off x="4765438" y="305006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43"/>
                  </a:lnTo>
                  <a:lnTo>
                    <a:pt x="126" y="503"/>
                  </a:lnTo>
                  <a:lnTo>
                    <a:pt x="25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71" name="Google Shape;4071;p20"/>
            <p:cNvSpPr/>
            <p:nvPr/>
          </p:nvSpPr>
          <p:spPr>
            <a:xfrm>
              <a:off x="4775888" y="30469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1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72" name="Google Shape;4072;p20"/>
            <p:cNvSpPr/>
            <p:nvPr/>
          </p:nvSpPr>
          <p:spPr>
            <a:xfrm>
              <a:off x="4786338" y="30443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7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7" y="942"/>
                  </a:lnTo>
                  <a:lnTo>
                    <a:pt x="127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73" name="Google Shape;4073;p20"/>
            <p:cNvSpPr/>
            <p:nvPr/>
          </p:nvSpPr>
          <p:spPr>
            <a:xfrm>
              <a:off x="4796813" y="3041688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2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74" name="Google Shape;4074;p20"/>
            <p:cNvSpPr/>
            <p:nvPr/>
          </p:nvSpPr>
          <p:spPr>
            <a:xfrm>
              <a:off x="4806738" y="30396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7" y="0"/>
                  </a:moveTo>
                  <a:lnTo>
                    <a:pt x="1" y="21"/>
                  </a:lnTo>
                  <a:lnTo>
                    <a:pt x="127" y="502"/>
                  </a:lnTo>
                  <a:lnTo>
                    <a:pt x="231" y="461"/>
                  </a:lnTo>
                  <a:lnTo>
                    <a:pt x="127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75" name="Google Shape;4075;p20"/>
            <p:cNvSpPr/>
            <p:nvPr/>
          </p:nvSpPr>
          <p:spPr>
            <a:xfrm>
              <a:off x="4816688" y="3036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76" name="Google Shape;4076;p20"/>
            <p:cNvSpPr/>
            <p:nvPr/>
          </p:nvSpPr>
          <p:spPr>
            <a:xfrm>
              <a:off x="4826638" y="30343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42"/>
                  </a:lnTo>
                  <a:lnTo>
                    <a:pt x="126" y="502"/>
                  </a:lnTo>
                  <a:lnTo>
                    <a:pt x="230" y="48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77" name="Google Shape;4077;p20"/>
            <p:cNvSpPr/>
            <p:nvPr/>
          </p:nvSpPr>
          <p:spPr>
            <a:xfrm>
              <a:off x="4837613" y="30317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78" name="Google Shape;4078;p20"/>
            <p:cNvSpPr/>
            <p:nvPr/>
          </p:nvSpPr>
          <p:spPr>
            <a:xfrm>
              <a:off x="4848063" y="30291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79" name="Google Shape;4079;p20"/>
            <p:cNvSpPr/>
            <p:nvPr/>
          </p:nvSpPr>
          <p:spPr>
            <a:xfrm>
              <a:off x="4858013" y="30265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80" name="Google Shape;4080;p20"/>
            <p:cNvSpPr/>
            <p:nvPr/>
          </p:nvSpPr>
          <p:spPr>
            <a:xfrm>
              <a:off x="4867963" y="30239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81" name="Google Shape;4081;p20"/>
            <p:cNvSpPr/>
            <p:nvPr/>
          </p:nvSpPr>
          <p:spPr>
            <a:xfrm>
              <a:off x="4877888" y="30218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1" y="43"/>
                  </a:lnTo>
                  <a:lnTo>
                    <a:pt x="105" y="503"/>
                  </a:lnTo>
                  <a:lnTo>
                    <a:pt x="231" y="48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82" name="Google Shape;4082;p20"/>
            <p:cNvSpPr/>
            <p:nvPr/>
          </p:nvSpPr>
          <p:spPr>
            <a:xfrm>
              <a:off x="4888363" y="3019213"/>
              <a:ext cx="8900" cy="24075"/>
            </a:xfrm>
            <a:custGeom>
              <a:avLst/>
              <a:gdLst/>
              <a:ahLst/>
              <a:cxnLst/>
              <a:rect l="l" t="t" r="r" b="b"/>
              <a:pathLst>
                <a:path w="356" h="963" extrusionOk="0">
                  <a:moveTo>
                    <a:pt x="126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56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83" name="Google Shape;4083;p20"/>
            <p:cNvSpPr/>
            <p:nvPr/>
          </p:nvSpPr>
          <p:spPr>
            <a:xfrm>
              <a:off x="4899338" y="30165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84" name="Google Shape;4084;p20"/>
            <p:cNvSpPr/>
            <p:nvPr/>
          </p:nvSpPr>
          <p:spPr>
            <a:xfrm>
              <a:off x="4909288" y="3013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85" name="Google Shape;4085;p20"/>
            <p:cNvSpPr/>
            <p:nvPr/>
          </p:nvSpPr>
          <p:spPr>
            <a:xfrm>
              <a:off x="4918688" y="3011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86" name="Google Shape;4086;p20"/>
            <p:cNvSpPr/>
            <p:nvPr/>
          </p:nvSpPr>
          <p:spPr>
            <a:xfrm>
              <a:off x="4928638" y="3009263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87" name="Google Shape;4087;p20"/>
            <p:cNvSpPr/>
            <p:nvPr/>
          </p:nvSpPr>
          <p:spPr>
            <a:xfrm>
              <a:off x="4939613" y="30066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1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88" name="Google Shape;4088;p20"/>
            <p:cNvSpPr/>
            <p:nvPr/>
          </p:nvSpPr>
          <p:spPr>
            <a:xfrm>
              <a:off x="4950088" y="300351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89" name="Google Shape;4089;p20"/>
            <p:cNvSpPr/>
            <p:nvPr/>
          </p:nvSpPr>
          <p:spPr>
            <a:xfrm>
              <a:off x="4960013" y="300141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26" y="1"/>
                  </a:moveTo>
                  <a:lnTo>
                    <a:pt x="1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90" name="Google Shape;4090;p20"/>
            <p:cNvSpPr/>
            <p:nvPr/>
          </p:nvSpPr>
          <p:spPr>
            <a:xfrm>
              <a:off x="4969963" y="2998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91" name="Google Shape;4091;p20"/>
            <p:cNvSpPr/>
            <p:nvPr/>
          </p:nvSpPr>
          <p:spPr>
            <a:xfrm>
              <a:off x="4979888" y="2996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92" name="Google Shape;4092;p20"/>
            <p:cNvSpPr/>
            <p:nvPr/>
          </p:nvSpPr>
          <p:spPr>
            <a:xfrm>
              <a:off x="4990888" y="2993063"/>
              <a:ext cx="8375" cy="24600"/>
            </a:xfrm>
            <a:custGeom>
              <a:avLst/>
              <a:gdLst/>
              <a:ahLst/>
              <a:cxnLst/>
              <a:rect l="l" t="t" r="r" b="b"/>
              <a:pathLst>
                <a:path w="335" h="984" extrusionOk="0">
                  <a:moveTo>
                    <a:pt x="105" y="0"/>
                  </a:moveTo>
                  <a:lnTo>
                    <a:pt x="0" y="42"/>
                  </a:lnTo>
                  <a:lnTo>
                    <a:pt x="230" y="98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93" name="Google Shape;4093;p20"/>
            <p:cNvSpPr/>
            <p:nvPr/>
          </p:nvSpPr>
          <p:spPr>
            <a:xfrm>
              <a:off x="5001338" y="2990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94" name="Google Shape;4094;p20"/>
            <p:cNvSpPr/>
            <p:nvPr/>
          </p:nvSpPr>
          <p:spPr>
            <a:xfrm>
              <a:off x="5011288" y="29883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95" name="Google Shape;4095;p20"/>
            <p:cNvSpPr/>
            <p:nvPr/>
          </p:nvSpPr>
          <p:spPr>
            <a:xfrm>
              <a:off x="5021213" y="2985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96" name="Google Shape;4096;p20"/>
            <p:cNvSpPr/>
            <p:nvPr/>
          </p:nvSpPr>
          <p:spPr>
            <a:xfrm>
              <a:off x="5031163" y="29836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97" name="Google Shape;4097;p20"/>
            <p:cNvSpPr/>
            <p:nvPr/>
          </p:nvSpPr>
          <p:spPr>
            <a:xfrm>
              <a:off x="5041613" y="29810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98" name="Google Shape;4098;p20"/>
            <p:cNvSpPr/>
            <p:nvPr/>
          </p:nvSpPr>
          <p:spPr>
            <a:xfrm>
              <a:off x="5052613" y="29778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99" name="Google Shape;4099;p20"/>
            <p:cNvSpPr/>
            <p:nvPr/>
          </p:nvSpPr>
          <p:spPr>
            <a:xfrm>
              <a:off x="5062013" y="29757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00" name="Google Shape;4100;p20"/>
            <p:cNvSpPr/>
            <p:nvPr/>
          </p:nvSpPr>
          <p:spPr>
            <a:xfrm>
              <a:off x="5071963" y="2973163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01" name="Google Shape;4101;p20"/>
            <p:cNvSpPr/>
            <p:nvPr/>
          </p:nvSpPr>
          <p:spPr>
            <a:xfrm>
              <a:off x="5081888" y="29710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4102" name="Google Shape;4102;p20"/>
          <p:cNvGrpSpPr/>
          <p:nvPr/>
        </p:nvGrpSpPr>
        <p:grpSpPr>
          <a:xfrm rot="-8100000">
            <a:off x="591409" y="1800993"/>
            <a:ext cx="374711" cy="784587"/>
            <a:chOff x="724161" y="2710893"/>
            <a:chExt cx="281035" cy="588445"/>
          </a:xfrm>
        </p:grpSpPr>
        <p:sp>
          <p:nvSpPr>
            <p:cNvPr id="4103" name="Google Shape;4103;p20"/>
            <p:cNvSpPr/>
            <p:nvPr/>
          </p:nvSpPr>
          <p:spPr>
            <a:xfrm>
              <a:off x="930849" y="2710893"/>
              <a:ext cx="74347" cy="86001"/>
            </a:xfrm>
            <a:custGeom>
              <a:avLst/>
              <a:gdLst/>
              <a:ahLst/>
              <a:cxnLst/>
              <a:rect l="l" t="t" r="r" b="b"/>
              <a:pathLst>
                <a:path w="2303" h="2664" extrusionOk="0">
                  <a:moveTo>
                    <a:pt x="1087" y="0"/>
                  </a:moveTo>
                  <a:cubicBezTo>
                    <a:pt x="967" y="0"/>
                    <a:pt x="858" y="67"/>
                    <a:pt x="796" y="192"/>
                  </a:cubicBezTo>
                  <a:lnTo>
                    <a:pt x="63" y="1845"/>
                  </a:lnTo>
                  <a:cubicBezTo>
                    <a:pt x="1" y="1991"/>
                    <a:pt x="63" y="2179"/>
                    <a:pt x="210" y="2242"/>
                  </a:cubicBezTo>
                  <a:lnTo>
                    <a:pt x="1089" y="2640"/>
                  </a:lnTo>
                  <a:cubicBezTo>
                    <a:pt x="1126" y="2656"/>
                    <a:pt x="1166" y="2664"/>
                    <a:pt x="1206" y="2664"/>
                  </a:cubicBezTo>
                  <a:cubicBezTo>
                    <a:pt x="1323" y="2664"/>
                    <a:pt x="1440" y="2597"/>
                    <a:pt x="1486" y="2472"/>
                  </a:cubicBezTo>
                  <a:lnTo>
                    <a:pt x="2219" y="819"/>
                  </a:lnTo>
                  <a:cubicBezTo>
                    <a:pt x="2302" y="673"/>
                    <a:pt x="2219" y="485"/>
                    <a:pt x="2072" y="422"/>
                  </a:cubicBezTo>
                  <a:lnTo>
                    <a:pt x="1214" y="24"/>
                  </a:lnTo>
                  <a:cubicBezTo>
                    <a:pt x="1172" y="8"/>
                    <a:pt x="1129" y="0"/>
                    <a:pt x="1087" y="0"/>
                  </a:cubicBezTo>
                  <a:close/>
                </a:path>
              </a:pathLst>
            </a:custGeom>
            <a:solidFill>
              <a:srgbClr val="FF7B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04" name="Google Shape;4104;p20"/>
            <p:cNvSpPr/>
            <p:nvPr/>
          </p:nvSpPr>
          <p:spPr>
            <a:xfrm>
              <a:off x="933561" y="2736655"/>
              <a:ext cx="60142" cy="52039"/>
            </a:xfrm>
            <a:custGeom>
              <a:avLst/>
              <a:gdLst/>
              <a:ahLst/>
              <a:cxnLst/>
              <a:rect l="l" t="t" r="r" b="b"/>
              <a:pathLst>
                <a:path w="1863" h="1612" extrusionOk="0">
                  <a:moveTo>
                    <a:pt x="440" y="1"/>
                  </a:moveTo>
                  <a:lnTo>
                    <a:pt x="0" y="984"/>
                  </a:lnTo>
                  <a:lnTo>
                    <a:pt x="1444" y="1612"/>
                  </a:lnTo>
                  <a:lnTo>
                    <a:pt x="1863" y="649"/>
                  </a:lnTo>
                  <a:lnTo>
                    <a:pt x="440" y="1"/>
                  </a:lnTo>
                  <a:close/>
                </a:path>
              </a:pathLst>
            </a:custGeom>
            <a:solidFill>
              <a:srgbClr val="B2B2B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05" name="Google Shape;4105;p20"/>
            <p:cNvSpPr/>
            <p:nvPr/>
          </p:nvSpPr>
          <p:spPr>
            <a:xfrm>
              <a:off x="725500" y="2769066"/>
              <a:ext cx="222943" cy="472874"/>
            </a:xfrm>
            <a:custGeom>
              <a:avLst/>
              <a:gdLst/>
              <a:ahLst/>
              <a:cxnLst/>
              <a:rect l="l" t="t" r="r" b="b"/>
              <a:pathLst>
                <a:path w="6906" h="14648" extrusionOk="0">
                  <a:moveTo>
                    <a:pt x="6424" y="1"/>
                  </a:moveTo>
                  <a:lnTo>
                    <a:pt x="1" y="14438"/>
                  </a:lnTo>
                  <a:lnTo>
                    <a:pt x="461" y="14647"/>
                  </a:lnTo>
                  <a:lnTo>
                    <a:pt x="6906" y="210"/>
                  </a:lnTo>
                  <a:lnTo>
                    <a:pt x="6424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06" name="Google Shape;4106;p20"/>
            <p:cNvSpPr/>
            <p:nvPr/>
          </p:nvSpPr>
          <p:spPr>
            <a:xfrm>
              <a:off x="740383" y="2775168"/>
              <a:ext cx="223589" cy="472842"/>
            </a:xfrm>
            <a:custGeom>
              <a:avLst/>
              <a:gdLst/>
              <a:ahLst/>
              <a:cxnLst/>
              <a:rect l="l" t="t" r="r" b="b"/>
              <a:pathLst>
                <a:path w="6926" h="14647" extrusionOk="0">
                  <a:moveTo>
                    <a:pt x="6445" y="0"/>
                  </a:moveTo>
                  <a:lnTo>
                    <a:pt x="0" y="14437"/>
                  </a:lnTo>
                  <a:lnTo>
                    <a:pt x="482" y="14647"/>
                  </a:lnTo>
                  <a:lnTo>
                    <a:pt x="6926" y="209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07" name="Google Shape;4107;p20"/>
            <p:cNvSpPr/>
            <p:nvPr/>
          </p:nvSpPr>
          <p:spPr>
            <a:xfrm>
              <a:off x="755910" y="2782593"/>
              <a:ext cx="223621" cy="472842"/>
            </a:xfrm>
            <a:custGeom>
              <a:avLst/>
              <a:gdLst/>
              <a:ahLst/>
              <a:cxnLst/>
              <a:rect l="l" t="t" r="r" b="b"/>
              <a:pathLst>
                <a:path w="6927" h="14647" extrusionOk="0">
                  <a:moveTo>
                    <a:pt x="6445" y="0"/>
                  </a:moveTo>
                  <a:lnTo>
                    <a:pt x="1" y="14417"/>
                  </a:lnTo>
                  <a:lnTo>
                    <a:pt x="482" y="14647"/>
                  </a:lnTo>
                  <a:lnTo>
                    <a:pt x="6926" y="210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08" name="Google Shape;4108;p20"/>
            <p:cNvSpPr/>
            <p:nvPr/>
          </p:nvSpPr>
          <p:spPr>
            <a:xfrm>
              <a:off x="928170" y="2764773"/>
              <a:ext cx="56075" cy="28893"/>
            </a:xfrm>
            <a:custGeom>
              <a:avLst/>
              <a:gdLst/>
              <a:ahLst/>
              <a:cxnLst/>
              <a:rect l="l" t="t" r="r" b="b"/>
              <a:pathLst>
                <a:path w="1737" h="895" extrusionOk="0">
                  <a:moveTo>
                    <a:pt x="142" y="0"/>
                  </a:moveTo>
                  <a:cubicBezTo>
                    <a:pt x="97" y="0"/>
                    <a:pt x="58" y="24"/>
                    <a:pt x="42" y="71"/>
                  </a:cubicBezTo>
                  <a:cubicBezTo>
                    <a:pt x="0" y="134"/>
                    <a:pt x="42" y="218"/>
                    <a:pt x="105" y="238"/>
                  </a:cubicBezTo>
                  <a:lnTo>
                    <a:pt x="1548" y="887"/>
                  </a:lnTo>
                  <a:cubicBezTo>
                    <a:pt x="1564" y="892"/>
                    <a:pt x="1580" y="895"/>
                    <a:pt x="1595" y="895"/>
                  </a:cubicBezTo>
                  <a:cubicBezTo>
                    <a:pt x="1641" y="895"/>
                    <a:pt x="1684" y="871"/>
                    <a:pt x="1716" y="824"/>
                  </a:cubicBezTo>
                  <a:cubicBezTo>
                    <a:pt x="1737" y="762"/>
                    <a:pt x="1716" y="699"/>
                    <a:pt x="1653" y="657"/>
                  </a:cubicBezTo>
                  <a:lnTo>
                    <a:pt x="188" y="8"/>
                  </a:lnTo>
                  <a:cubicBezTo>
                    <a:pt x="173" y="3"/>
                    <a:pt x="157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09" name="Google Shape;4109;p20"/>
            <p:cNvSpPr/>
            <p:nvPr/>
          </p:nvSpPr>
          <p:spPr>
            <a:xfrm>
              <a:off x="943020" y="2732361"/>
              <a:ext cx="55429" cy="29183"/>
            </a:xfrm>
            <a:custGeom>
              <a:avLst/>
              <a:gdLst/>
              <a:ahLst/>
              <a:cxnLst/>
              <a:rect l="l" t="t" r="r" b="b"/>
              <a:pathLst>
                <a:path w="1717" h="904" extrusionOk="0">
                  <a:moveTo>
                    <a:pt x="142" y="0"/>
                  </a:moveTo>
                  <a:cubicBezTo>
                    <a:pt x="90" y="0"/>
                    <a:pt x="37" y="28"/>
                    <a:pt x="21" y="92"/>
                  </a:cubicBezTo>
                  <a:cubicBezTo>
                    <a:pt x="0" y="154"/>
                    <a:pt x="21" y="217"/>
                    <a:pt x="84" y="238"/>
                  </a:cubicBezTo>
                  <a:lnTo>
                    <a:pt x="1528" y="887"/>
                  </a:lnTo>
                  <a:cubicBezTo>
                    <a:pt x="1545" y="898"/>
                    <a:pt x="1564" y="904"/>
                    <a:pt x="1583" y="904"/>
                  </a:cubicBezTo>
                  <a:cubicBezTo>
                    <a:pt x="1632" y="904"/>
                    <a:pt x="1680" y="869"/>
                    <a:pt x="1695" y="824"/>
                  </a:cubicBezTo>
                  <a:cubicBezTo>
                    <a:pt x="1716" y="761"/>
                    <a:pt x="1695" y="698"/>
                    <a:pt x="1632" y="657"/>
                  </a:cubicBezTo>
                  <a:lnTo>
                    <a:pt x="189" y="8"/>
                  </a:lnTo>
                  <a:cubicBezTo>
                    <a:pt x="174" y="3"/>
                    <a:pt x="158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10" name="Google Shape;4110;p20"/>
            <p:cNvSpPr/>
            <p:nvPr/>
          </p:nvSpPr>
          <p:spPr>
            <a:xfrm>
              <a:off x="724177" y="3234483"/>
              <a:ext cx="47294" cy="64856"/>
            </a:xfrm>
            <a:custGeom>
              <a:avLst/>
              <a:gdLst/>
              <a:ahLst/>
              <a:cxnLst/>
              <a:rect l="l" t="t" r="r" b="b"/>
              <a:pathLst>
                <a:path w="1465" h="2009" extrusionOk="0">
                  <a:moveTo>
                    <a:pt x="21" y="0"/>
                  </a:moveTo>
                  <a:lnTo>
                    <a:pt x="0" y="2009"/>
                  </a:lnTo>
                  <a:lnTo>
                    <a:pt x="1465" y="649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EBD3B9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11" name="Google Shape;4111;p20"/>
            <p:cNvSpPr/>
            <p:nvPr/>
          </p:nvSpPr>
          <p:spPr>
            <a:xfrm>
              <a:off x="724177" y="3283778"/>
              <a:ext cx="10815" cy="15560"/>
            </a:xfrm>
            <a:custGeom>
              <a:avLst/>
              <a:gdLst/>
              <a:ahLst/>
              <a:cxnLst/>
              <a:rect l="l" t="t" r="r" b="b"/>
              <a:pathLst>
                <a:path w="335" h="482" extrusionOk="0">
                  <a:moveTo>
                    <a:pt x="0" y="1"/>
                  </a:moveTo>
                  <a:lnTo>
                    <a:pt x="0" y="482"/>
                  </a:lnTo>
                  <a:lnTo>
                    <a:pt x="335" y="147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12" name="Google Shape;4112;p20"/>
            <p:cNvSpPr/>
            <p:nvPr/>
          </p:nvSpPr>
          <p:spPr>
            <a:xfrm>
              <a:off x="970718" y="2717737"/>
              <a:ext cx="34478" cy="35834"/>
            </a:xfrm>
            <a:custGeom>
              <a:avLst/>
              <a:gdLst/>
              <a:ahLst/>
              <a:cxnLst/>
              <a:rect l="l" t="t" r="r" b="b"/>
              <a:pathLst>
                <a:path w="1068" h="1110" extrusionOk="0">
                  <a:moveTo>
                    <a:pt x="356" y="1"/>
                  </a:moveTo>
                  <a:lnTo>
                    <a:pt x="0" y="775"/>
                  </a:lnTo>
                  <a:lnTo>
                    <a:pt x="774" y="1110"/>
                  </a:lnTo>
                  <a:lnTo>
                    <a:pt x="984" y="607"/>
                  </a:lnTo>
                  <a:cubicBezTo>
                    <a:pt x="1067" y="461"/>
                    <a:pt x="984" y="273"/>
                    <a:pt x="837" y="210"/>
                  </a:cubicBezTo>
                  <a:lnTo>
                    <a:pt x="356" y="1"/>
                  </a:lnTo>
                  <a:close/>
                </a:path>
              </a:pathLst>
            </a:custGeom>
            <a:solidFill>
              <a:srgbClr val="FF7B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13" name="Google Shape;4113;p20"/>
            <p:cNvSpPr/>
            <p:nvPr/>
          </p:nvSpPr>
          <p:spPr>
            <a:xfrm>
              <a:off x="956514" y="2750149"/>
              <a:ext cx="35834" cy="35834"/>
            </a:xfrm>
            <a:custGeom>
              <a:avLst/>
              <a:gdLst/>
              <a:ahLst/>
              <a:cxnLst/>
              <a:rect l="l" t="t" r="r" b="b"/>
              <a:pathLst>
                <a:path w="1110" h="1110" extrusionOk="0">
                  <a:moveTo>
                    <a:pt x="336" y="1"/>
                  </a:moveTo>
                  <a:lnTo>
                    <a:pt x="1" y="775"/>
                  </a:lnTo>
                  <a:lnTo>
                    <a:pt x="775" y="1110"/>
                  </a:lnTo>
                  <a:lnTo>
                    <a:pt x="1110" y="336"/>
                  </a:lnTo>
                  <a:lnTo>
                    <a:pt x="336" y="1"/>
                  </a:lnTo>
                  <a:close/>
                </a:path>
              </a:pathLst>
            </a:custGeom>
            <a:solidFill>
              <a:srgbClr val="B2B2B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14" name="Google Shape;4114;p20"/>
            <p:cNvSpPr/>
            <p:nvPr/>
          </p:nvSpPr>
          <p:spPr>
            <a:xfrm>
              <a:off x="747130" y="2782593"/>
              <a:ext cx="215518" cy="466095"/>
            </a:xfrm>
            <a:custGeom>
              <a:avLst/>
              <a:gdLst/>
              <a:ahLst/>
              <a:cxnLst/>
              <a:rect l="l" t="t" r="r" b="b"/>
              <a:pathLst>
                <a:path w="6676" h="14438" extrusionOk="0">
                  <a:moveTo>
                    <a:pt x="6382" y="0"/>
                  </a:moveTo>
                  <a:lnTo>
                    <a:pt x="6299" y="189"/>
                  </a:lnTo>
                  <a:lnTo>
                    <a:pt x="0" y="14312"/>
                  </a:lnTo>
                  <a:lnTo>
                    <a:pt x="273" y="14438"/>
                  </a:lnTo>
                  <a:lnTo>
                    <a:pt x="6675" y="126"/>
                  </a:lnTo>
                  <a:lnTo>
                    <a:pt x="6382" y="0"/>
                  </a:ln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15" name="Google Shape;4115;p20"/>
            <p:cNvSpPr/>
            <p:nvPr/>
          </p:nvSpPr>
          <p:spPr>
            <a:xfrm>
              <a:off x="755910" y="2786628"/>
              <a:ext cx="221587" cy="468806"/>
            </a:xfrm>
            <a:custGeom>
              <a:avLst/>
              <a:gdLst/>
              <a:ahLst/>
              <a:cxnLst/>
              <a:rect l="l" t="t" r="r" b="b"/>
              <a:pathLst>
                <a:path w="6864" h="14522" extrusionOk="0">
                  <a:moveTo>
                    <a:pt x="6403" y="1"/>
                  </a:moveTo>
                  <a:lnTo>
                    <a:pt x="1" y="14313"/>
                  </a:lnTo>
                  <a:lnTo>
                    <a:pt x="482" y="14522"/>
                  </a:lnTo>
                  <a:lnTo>
                    <a:pt x="6863" y="210"/>
                  </a:lnTo>
                  <a:lnTo>
                    <a:pt x="640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16" name="Google Shape;4116;p20"/>
            <p:cNvSpPr/>
            <p:nvPr/>
          </p:nvSpPr>
          <p:spPr>
            <a:xfrm>
              <a:off x="953157" y="2775168"/>
              <a:ext cx="31895" cy="18595"/>
            </a:xfrm>
            <a:custGeom>
              <a:avLst/>
              <a:gdLst/>
              <a:ahLst/>
              <a:cxnLst/>
              <a:rect l="l" t="t" r="r" b="b"/>
              <a:pathLst>
                <a:path w="988" h="576" extrusionOk="0">
                  <a:moveTo>
                    <a:pt x="105" y="0"/>
                  </a:moveTo>
                  <a:lnTo>
                    <a:pt x="63" y="84"/>
                  </a:lnTo>
                  <a:lnTo>
                    <a:pt x="63" y="105"/>
                  </a:lnTo>
                  <a:lnTo>
                    <a:pt x="0" y="230"/>
                  </a:lnTo>
                  <a:lnTo>
                    <a:pt x="293" y="356"/>
                  </a:lnTo>
                  <a:lnTo>
                    <a:pt x="753" y="565"/>
                  </a:lnTo>
                  <a:cubicBezTo>
                    <a:pt x="773" y="573"/>
                    <a:pt x="792" y="576"/>
                    <a:pt x="809" y="576"/>
                  </a:cubicBezTo>
                  <a:cubicBezTo>
                    <a:pt x="937" y="576"/>
                    <a:pt x="987" y="390"/>
                    <a:pt x="858" y="335"/>
                  </a:cubicBezTo>
                  <a:lnTo>
                    <a:pt x="879" y="335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17" name="Google Shape;4117;p20"/>
            <p:cNvSpPr/>
            <p:nvPr/>
          </p:nvSpPr>
          <p:spPr>
            <a:xfrm>
              <a:off x="968006" y="2742724"/>
              <a:ext cx="30442" cy="18821"/>
            </a:xfrm>
            <a:custGeom>
              <a:avLst/>
              <a:gdLst/>
              <a:ahLst/>
              <a:cxnLst/>
              <a:rect l="l" t="t" r="r" b="b"/>
              <a:pathLst>
                <a:path w="943" h="583" extrusionOk="0">
                  <a:moveTo>
                    <a:pt x="105" y="1"/>
                  </a:moveTo>
                  <a:lnTo>
                    <a:pt x="42" y="126"/>
                  </a:lnTo>
                  <a:lnTo>
                    <a:pt x="1" y="231"/>
                  </a:lnTo>
                  <a:lnTo>
                    <a:pt x="754" y="566"/>
                  </a:lnTo>
                  <a:cubicBezTo>
                    <a:pt x="771" y="577"/>
                    <a:pt x="790" y="583"/>
                    <a:pt x="809" y="583"/>
                  </a:cubicBezTo>
                  <a:cubicBezTo>
                    <a:pt x="858" y="583"/>
                    <a:pt x="906" y="548"/>
                    <a:pt x="921" y="503"/>
                  </a:cubicBezTo>
                  <a:cubicBezTo>
                    <a:pt x="942" y="440"/>
                    <a:pt x="921" y="377"/>
                    <a:pt x="858" y="336"/>
                  </a:cubicBezTo>
                  <a:lnTo>
                    <a:pt x="105" y="1"/>
                  </a:ln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18" name="Google Shape;4118;p20"/>
            <p:cNvSpPr/>
            <p:nvPr/>
          </p:nvSpPr>
          <p:spPr>
            <a:xfrm>
              <a:off x="724177" y="3244620"/>
              <a:ext cx="47294" cy="54719"/>
            </a:xfrm>
            <a:custGeom>
              <a:avLst/>
              <a:gdLst/>
              <a:ahLst/>
              <a:cxnLst/>
              <a:rect l="l" t="t" r="r" b="b"/>
              <a:pathLst>
                <a:path w="1465" h="1695" extrusionOk="0">
                  <a:moveTo>
                    <a:pt x="711" y="0"/>
                  </a:moveTo>
                  <a:lnTo>
                    <a:pt x="0" y="1590"/>
                  </a:lnTo>
                  <a:lnTo>
                    <a:pt x="0" y="1695"/>
                  </a:lnTo>
                  <a:lnTo>
                    <a:pt x="1465" y="335"/>
                  </a:lnTo>
                  <a:lnTo>
                    <a:pt x="984" y="126"/>
                  </a:lnTo>
                  <a:lnTo>
                    <a:pt x="711" y="0"/>
                  </a:lnTo>
                  <a:close/>
                </a:path>
              </a:pathLst>
            </a:custGeom>
            <a:solidFill>
              <a:srgbClr val="EBD3B9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19" name="Google Shape;4119;p20"/>
            <p:cNvSpPr/>
            <p:nvPr/>
          </p:nvSpPr>
          <p:spPr>
            <a:xfrm>
              <a:off x="930833" y="2710893"/>
              <a:ext cx="74347" cy="86001"/>
            </a:xfrm>
            <a:custGeom>
              <a:avLst/>
              <a:gdLst/>
              <a:ahLst/>
              <a:cxnLst/>
              <a:rect l="l" t="t" r="r" b="b"/>
              <a:pathLst>
                <a:path w="2303" h="2664" extrusionOk="0">
                  <a:moveTo>
                    <a:pt x="1087" y="0"/>
                  </a:moveTo>
                  <a:cubicBezTo>
                    <a:pt x="967" y="0"/>
                    <a:pt x="858" y="67"/>
                    <a:pt x="796" y="192"/>
                  </a:cubicBezTo>
                  <a:lnTo>
                    <a:pt x="63" y="1845"/>
                  </a:lnTo>
                  <a:cubicBezTo>
                    <a:pt x="1" y="1991"/>
                    <a:pt x="63" y="2179"/>
                    <a:pt x="210" y="2242"/>
                  </a:cubicBezTo>
                  <a:lnTo>
                    <a:pt x="1089" y="2640"/>
                  </a:lnTo>
                  <a:cubicBezTo>
                    <a:pt x="1126" y="2656"/>
                    <a:pt x="1166" y="2664"/>
                    <a:pt x="1206" y="2664"/>
                  </a:cubicBezTo>
                  <a:cubicBezTo>
                    <a:pt x="1323" y="2664"/>
                    <a:pt x="1440" y="2597"/>
                    <a:pt x="1486" y="2472"/>
                  </a:cubicBezTo>
                  <a:lnTo>
                    <a:pt x="2219" y="819"/>
                  </a:lnTo>
                  <a:cubicBezTo>
                    <a:pt x="2302" y="673"/>
                    <a:pt x="2219" y="485"/>
                    <a:pt x="2072" y="422"/>
                  </a:cubicBezTo>
                  <a:lnTo>
                    <a:pt x="1214" y="24"/>
                  </a:lnTo>
                  <a:cubicBezTo>
                    <a:pt x="1172" y="8"/>
                    <a:pt x="1129" y="0"/>
                    <a:pt x="108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20" name="Google Shape;4120;p20"/>
            <p:cNvSpPr/>
            <p:nvPr/>
          </p:nvSpPr>
          <p:spPr>
            <a:xfrm>
              <a:off x="933545" y="2736655"/>
              <a:ext cx="60142" cy="52039"/>
            </a:xfrm>
            <a:custGeom>
              <a:avLst/>
              <a:gdLst/>
              <a:ahLst/>
              <a:cxnLst/>
              <a:rect l="l" t="t" r="r" b="b"/>
              <a:pathLst>
                <a:path w="1863" h="1612" extrusionOk="0">
                  <a:moveTo>
                    <a:pt x="440" y="1"/>
                  </a:moveTo>
                  <a:lnTo>
                    <a:pt x="0" y="984"/>
                  </a:lnTo>
                  <a:lnTo>
                    <a:pt x="1444" y="1612"/>
                  </a:lnTo>
                  <a:lnTo>
                    <a:pt x="1863" y="649"/>
                  </a:lnTo>
                  <a:lnTo>
                    <a:pt x="440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21" name="Google Shape;4121;p20"/>
            <p:cNvSpPr/>
            <p:nvPr/>
          </p:nvSpPr>
          <p:spPr>
            <a:xfrm>
              <a:off x="725484" y="2769066"/>
              <a:ext cx="222943" cy="472874"/>
            </a:xfrm>
            <a:custGeom>
              <a:avLst/>
              <a:gdLst/>
              <a:ahLst/>
              <a:cxnLst/>
              <a:rect l="l" t="t" r="r" b="b"/>
              <a:pathLst>
                <a:path w="6906" h="14648" extrusionOk="0">
                  <a:moveTo>
                    <a:pt x="6424" y="1"/>
                  </a:moveTo>
                  <a:lnTo>
                    <a:pt x="1" y="14438"/>
                  </a:lnTo>
                  <a:lnTo>
                    <a:pt x="461" y="14647"/>
                  </a:lnTo>
                  <a:lnTo>
                    <a:pt x="6906" y="210"/>
                  </a:lnTo>
                  <a:lnTo>
                    <a:pt x="6424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22" name="Google Shape;4122;p20"/>
            <p:cNvSpPr/>
            <p:nvPr/>
          </p:nvSpPr>
          <p:spPr>
            <a:xfrm>
              <a:off x="740366" y="2775168"/>
              <a:ext cx="223589" cy="472842"/>
            </a:xfrm>
            <a:custGeom>
              <a:avLst/>
              <a:gdLst/>
              <a:ahLst/>
              <a:cxnLst/>
              <a:rect l="l" t="t" r="r" b="b"/>
              <a:pathLst>
                <a:path w="6926" h="14647" extrusionOk="0">
                  <a:moveTo>
                    <a:pt x="6445" y="0"/>
                  </a:moveTo>
                  <a:lnTo>
                    <a:pt x="0" y="14437"/>
                  </a:lnTo>
                  <a:lnTo>
                    <a:pt x="482" y="14647"/>
                  </a:lnTo>
                  <a:lnTo>
                    <a:pt x="6926" y="209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23" name="Google Shape;4123;p20"/>
            <p:cNvSpPr/>
            <p:nvPr/>
          </p:nvSpPr>
          <p:spPr>
            <a:xfrm>
              <a:off x="755894" y="2782593"/>
              <a:ext cx="223621" cy="472842"/>
            </a:xfrm>
            <a:custGeom>
              <a:avLst/>
              <a:gdLst/>
              <a:ahLst/>
              <a:cxnLst/>
              <a:rect l="l" t="t" r="r" b="b"/>
              <a:pathLst>
                <a:path w="6927" h="14647" extrusionOk="0">
                  <a:moveTo>
                    <a:pt x="6445" y="0"/>
                  </a:moveTo>
                  <a:lnTo>
                    <a:pt x="1" y="14417"/>
                  </a:lnTo>
                  <a:lnTo>
                    <a:pt x="482" y="14647"/>
                  </a:lnTo>
                  <a:lnTo>
                    <a:pt x="6926" y="210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24" name="Google Shape;4124;p20"/>
            <p:cNvSpPr/>
            <p:nvPr/>
          </p:nvSpPr>
          <p:spPr>
            <a:xfrm>
              <a:off x="928154" y="2764773"/>
              <a:ext cx="56075" cy="28893"/>
            </a:xfrm>
            <a:custGeom>
              <a:avLst/>
              <a:gdLst/>
              <a:ahLst/>
              <a:cxnLst/>
              <a:rect l="l" t="t" r="r" b="b"/>
              <a:pathLst>
                <a:path w="1737" h="895" extrusionOk="0">
                  <a:moveTo>
                    <a:pt x="142" y="0"/>
                  </a:moveTo>
                  <a:cubicBezTo>
                    <a:pt x="97" y="0"/>
                    <a:pt x="58" y="24"/>
                    <a:pt x="42" y="71"/>
                  </a:cubicBezTo>
                  <a:cubicBezTo>
                    <a:pt x="0" y="134"/>
                    <a:pt x="42" y="218"/>
                    <a:pt x="105" y="238"/>
                  </a:cubicBezTo>
                  <a:lnTo>
                    <a:pt x="1548" y="887"/>
                  </a:lnTo>
                  <a:cubicBezTo>
                    <a:pt x="1564" y="892"/>
                    <a:pt x="1580" y="895"/>
                    <a:pt x="1595" y="895"/>
                  </a:cubicBezTo>
                  <a:cubicBezTo>
                    <a:pt x="1641" y="895"/>
                    <a:pt x="1684" y="871"/>
                    <a:pt x="1716" y="824"/>
                  </a:cubicBezTo>
                  <a:cubicBezTo>
                    <a:pt x="1737" y="762"/>
                    <a:pt x="1716" y="699"/>
                    <a:pt x="1653" y="657"/>
                  </a:cubicBezTo>
                  <a:lnTo>
                    <a:pt x="188" y="8"/>
                  </a:lnTo>
                  <a:cubicBezTo>
                    <a:pt x="173" y="3"/>
                    <a:pt x="157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25" name="Google Shape;4125;p20"/>
            <p:cNvSpPr/>
            <p:nvPr/>
          </p:nvSpPr>
          <p:spPr>
            <a:xfrm>
              <a:off x="943004" y="2732361"/>
              <a:ext cx="55429" cy="29183"/>
            </a:xfrm>
            <a:custGeom>
              <a:avLst/>
              <a:gdLst/>
              <a:ahLst/>
              <a:cxnLst/>
              <a:rect l="l" t="t" r="r" b="b"/>
              <a:pathLst>
                <a:path w="1717" h="904" extrusionOk="0">
                  <a:moveTo>
                    <a:pt x="142" y="0"/>
                  </a:moveTo>
                  <a:cubicBezTo>
                    <a:pt x="90" y="0"/>
                    <a:pt x="37" y="28"/>
                    <a:pt x="21" y="92"/>
                  </a:cubicBezTo>
                  <a:cubicBezTo>
                    <a:pt x="0" y="154"/>
                    <a:pt x="21" y="217"/>
                    <a:pt x="84" y="238"/>
                  </a:cubicBezTo>
                  <a:lnTo>
                    <a:pt x="1528" y="887"/>
                  </a:lnTo>
                  <a:cubicBezTo>
                    <a:pt x="1545" y="898"/>
                    <a:pt x="1564" y="904"/>
                    <a:pt x="1583" y="904"/>
                  </a:cubicBezTo>
                  <a:cubicBezTo>
                    <a:pt x="1632" y="904"/>
                    <a:pt x="1680" y="869"/>
                    <a:pt x="1695" y="824"/>
                  </a:cubicBezTo>
                  <a:cubicBezTo>
                    <a:pt x="1716" y="761"/>
                    <a:pt x="1695" y="698"/>
                    <a:pt x="1632" y="657"/>
                  </a:cubicBezTo>
                  <a:lnTo>
                    <a:pt x="189" y="8"/>
                  </a:lnTo>
                  <a:cubicBezTo>
                    <a:pt x="174" y="3"/>
                    <a:pt x="158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26" name="Google Shape;4126;p20"/>
            <p:cNvSpPr/>
            <p:nvPr/>
          </p:nvSpPr>
          <p:spPr>
            <a:xfrm>
              <a:off x="724161" y="3234483"/>
              <a:ext cx="47294" cy="64856"/>
            </a:xfrm>
            <a:custGeom>
              <a:avLst/>
              <a:gdLst/>
              <a:ahLst/>
              <a:cxnLst/>
              <a:rect l="l" t="t" r="r" b="b"/>
              <a:pathLst>
                <a:path w="1465" h="2009" extrusionOk="0">
                  <a:moveTo>
                    <a:pt x="21" y="0"/>
                  </a:moveTo>
                  <a:lnTo>
                    <a:pt x="0" y="2009"/>
                  </a:lnTo>
                  <a:lnTo>
                    <a:pt x="1465" y="649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EBD3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27" name="Google Shape;4127;p20"/>
            <p:cNvSpPr/>
            <p:nvPr/>
          </p:nvSpPr>
          <p:spPr>
            <a:xfrm>
              <a:off x="970702" y="2717737"/>
              <a:ext cx="34478" cy="35834"/>
            </a:xfrm>
            <a:custGeom>
              <a:avLst/>
              <a:gdLst/>
              <a:ahLst/>
              <a:cxnLst/>
              <a:rect l="l" t="t" r="r" b="b"/>
              <a:pathLst>
                <a:path w="1068" h="1110" extrusionOk="0">
                  <a:moveTo>
                    <a:pt x="356" y="1"/>
                  </a:moveTo>
                  <a:lnTo>
                    <a:pt x="0" y="775"/>
                  </a:lnTo>
                  <a:lnTo>
                    <a:pt x="774" y="1110"/>
                  </a:lnTo>
                  <a:lnTo>
                    <a:pt x="984" y="607"/>
                  </a:lnTo>
                  <a:cubicBezTo>
                    <a:pt x="1067" y="461"/>
                    <a:pt x="984" y="273"/>
                    <a:pt x="837" y="210"/>
                  </a:cubicBezTo>
                  <a:lnTo>
                    <a:pt x="35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28" name="Google Shape;4128;p20"/>
            <p:cNvSpPr/>
            <p:nvPr/>
          </p:nvSpPr>
          <p:spPr>
            <a:xfrm>
              <a:off x="956498" y="2750149"/>
              <a:ext cx="35834" cy="35834"/>
            </a:xfrm>
            <a:custGeom>
              <a:avLst/>
              <a:gdLst/>
              <a:ahLst/>
              <a:cxnLst/>
              <a:rect l="l" t="t" r="r" b="b"/>
              <a:pathLst>
                <a:path w="1110" h="1110" extrusionOk="0">
                  <a:moveTo>
                    <a:pt x="336" y="1"/>
                  </a:moveTo>
                  <a:lnTo>
                    <a:pt x="1" y="775"/>
                  </a:lnTo>
                  <a:lnTo>
                    <a:pt x="775" y="1110"/>
                  </a:lnTo>
                  <a:lnTo>
                    <a:pt x="1110" y="336"/>
                  </a:lnTo>
                  <a:lnTo>
                    <a:pt x="336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29" name="Google Shape;4129;p20"/>
            <p:cNvSpPr/>
            <p:nvPr/>
          </p:nvSpPr>
          <p:spPr>
            <a:xfrm>
              <a:off x="747113" y="2782593"/>
              <a:ext cx="215518" cy="466095"/>
            </a:xfrm>
            <a:custGeom>
              <a:avLst/>
              <a:gdLst/>
              <a:ahLst/>
              <a:cxnLst/>
              <a:rect l="l" t="t" r="r" b="b"/>
              <a:pathLst>
                <a:path w="6676" h="14438" extrusionOk="0">
                  <a:moveTo>
                    <a:pt x="6382" y="0"/>
                  </a:moveTo>
                  <a:lnTo>
                    <a:pt x="6299" y="189"/>
                  </a:lnTo>
                  <a:lnTo>
                    <a:pt x="0" y="14312"/>
                  </a:lnTo>
                  <a:lnTo>
                    <a:pt x="273" y="14438"/>
                  </a:lnTo>
                  <a:lnTo>
                    <a:pt x="6675" y="126"/>
                  </a:lnTo>
                  <a:lnTo>
                    <a:pt x="6382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30" name="Google Shape;4130;p20"/>
            <p:cNvSpPr/>
            <p:nvPr/>
          </p:nvSpPr>
          <p:spPr>
            <a:xfrm>
              <a:off x="755894" y="2786628"/>
              <a:ext cx="221587" cy="468806"/>
            </a:xfrm>
            <a:custGeom>
              <a:avLst/>
              <a:gdLst/>
              <a:ahLst/>
              <a:cxnLst/>
              <a:rect l="l" t="t" r="r" b="b"/>
              <a:pathLst>
                <a:path w="6864" h="14522" extrusionOk="0">
                  <a:moveTo>
                    <a:pt x="6403" y="1"/>
                  </a:moveTo>
                  <a:lnTo>
                    <a:pt x="1" y="14313"/>
                  </a:lnTo>
                  <a:lnTo>
                    <a:pt x="482" y="14522"/>
                  </a:lnTo>
                  <a:lnTo>
                    <a:pt x="6863" y="210"/>
                  </a:lnTo>
                  <a:lnTo>
                    <a:pt x="6403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31" name="Google Shape;4131;p20"/>
            <p:cNvSpPr/>
            <p:nvPr/>
          </p:nvSpPr>
          <p:spPr>
            <a:xfrm>
              <a:off x="953140" y="2775168"/>
              <a:ext cx="31895" cy="18595"/>
            </a:xfrm>
            <a:custGeom>
              <a:avLst/>
              <a:gdLst/>
              <a:ahLst/>
              <a:cxnLst/>
              <a:rect l="l" t="t" r="r" b="b"/>
              <a:pathLst>
                <a:path w="988" h="576" extrusionOk="0">
                  <a:moveTo>
                    <a:pt x="105" y="0"/>
                  </a:moveTo>
                  <a:lnTo>
                    <a:pt x="63" y="84"/>
                  </a:lnTo>
                  <a:lnTo>
                    <a:pt x="63" y="105"/>
                  </a:lnTo>
                  <a:lnTo>
                    <a:pt x="0" y="230"/>
                  </a:lnTo>
                  <a:lnTo>
                    <a:pt x="293" y="356"/>
                  </a:lnTo>
                  <a:lnTo>
                    <a:pt x="753" y="565"/>
                  </a:lnTo>
                  <a:cubicBezTo>
                    <a:pt x="773" y="573"/>
                    <a:pt x="792" y="576"/>
                    <a:pt x="809" y="576"/>
                  </a:cubicBezTo>
                  <a:cubicBezTo>
                    <a:pt x="937" y="576"/>
                    <a:pt x="987" y="390"/>
                    <a:pt x="858" y="335"/>
                  </a:cubicBezTo>
                  <a:lnTo>
                    <a:pt x="879" y="335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32" name="Google Shape;4132;p20"/>
            <p:cNvSpPr/>
            <p:nvPr/>
          </p:nvSpPr>
          <p:spPr>
            <a:xfrm>
              <a:off x="967990" y="2742724"/>
              <a:ext cx="30442" cy="18821"/>
            </a:xfrm>
            <a:custGeom>
              <a:avLst/>
              <a:gdLst/>
              <a:ahLst/>
              <a:cxnLst/>
              <a:rect l="l" t="t" r="r" b="b"/>
              <a:pathLst>
                <a:path w="943" h="583" extrusionOk="0">
                  <a:moveTo>
                    <a:pt x="105" y="1"/>
                  </a:moveTo>
                  <a:lnTo>
                    <a:pt x="42" y="126"/>
                  </a:lnTo>
                  <a:lnTo>
                    <a:pt x="1" y="231"/>
                  </a:lnTo>
                  <a:lnTo>
                    <a:pt x="754" y="566"/>
                  </a:lnTo>
                  <a:cubicBezTo>
                    <a:pt x="771" y="577"/>
                    <a:pt x="790" y="583"/>
                    <a:pt x="809" y="583"/>
                  </a:cubicBezTo>
                  <a:cubicBezTo>
                    <a:pt x="858" y="583"/>
                    <a:pt x="906" y="548"/>
                    <a:pt x="921" y="503"/>
                  </a:cubicBezTo>
                  <a:cubicBezTo>
                    <a:pt x="942" y="440"/>
                    <a:pt x="921" y="377"/>
                    <a:pt x="858" y="336"/>
                  </a:cubicBezTo>
                  <a:lnTo>
                    <a:pt x="105" y="1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33" name="Google Shape;4133;p20"/>
            <p:cNvSpPr/>
            <p:nvPr/>
          </p:nvSpPr>
          <p:spPr>
            <a:xfrm>
              <a:off x="724161" y="3244620"/>
              <a:ext cx="47294" cy="54719"/>
            </a:xfrm>
            <a:custGeom>
              <a:avLst/>
              <a:gdLst/>
              <a:ahLst/>
              <a:cxnLst/>
              <a:rect l="l" t="t" r="r" b="b"/>
              <a:pathLst>
                <a:path w="1465" h="1695" extrusionOk="0">
                  <a:moveTo>
                    <a:pt x="711" y="0"/>
                  </a:moveTo>
                  <a:lnTo>
                    <a:pt x="0" y="1590"/>
                  </a:lnTo>
                  <a:lnTo>
                    <a:pt x="0" y="1695"/>
                  </a:lnTo>
                  <a:lnTo>
                    <a:pt x="1465" y="335"/>
                  </a:lnTo>
                  <a:lnTo>
                    <a:pt x="984" y="126"/>
                  </a:lnTo>
                  <a:lnTo>
                    <a:pt x="711" y="0"/>
                  </a:lnTo>
                  <a:close/>
                </a:path>
              </a:pathLst>
            </a:custGeom>
            <a:solidFill>
              <a:srgbClr val="EBD3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34" name="Google Shape;4134;p20"/>
            <p:cNvSpPr/>
            <p:nvPr/>
          </p:nvSpPr>
          <p:spPr>
            <a:xfrm>
              <a:off x="724161" y="3283778"/>
              <a:ext cx="10815" cy="15560"/>
            </a:xfrm>
            <a:custGeom>
              <a:avLst/>
              <a:gdLst/>
              <a:ahLst/>
              <a:cxnLst/>
              <a:rect l="l" t="t" r="r" b="b"/>
              <a:pathLst>
                <a:path w="335" h="482" extrusionOk="0">
                  <a:moveTo>
                    <a:pt x="0" y="1"/>
                  </a:moveTo>
                  <a:lnTo>
                    <a:pt x="0" y="482"/>
                  </a:lnTo>
                  <a:lnTo>
                    <a:pt x="335" y="147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4135" name="Google Shape;4135;p20"/>
          <p:cNvSpPr txBox="1">
            <a:spLocks noGrp="1"/>
          </p:cNvSpPr>
          <p:nvPr>
            <p:ph type="subTitle" idx="1"/>
          </p:nvPr>
        </p:nvSpPr>
        <p:spPr>
          <a:xfrm>
            <a:off x="5718953" y="2495600"/>
            <a:ext cx="3803600" cy="552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1pPr>
            <a:lvl2pPr lvl="1" algn="r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2pPr>
            <a:lvl3pPr lvl="2" algn="r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3pPr>
            <a:lvl4pPr lvl="3" algn="r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4pPr>
            <a:lvl5pPr lvl="4" algn="r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5pPr>
            <a:lvl6pPr lvl="5" algn="r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6pPr>
            <a:lvl7pPr lvl="6" algn="r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7pPr>
            <a:lvl8pPr lvl="7" algn="r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8pPr>
            <a:lvl9pPr lvl="8" algn="r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4136" name="Google Shape;4136;p20"/>
          <p:cNvSpPr txBox="1">
            <a:spLocks noGrp="1"/>
          </p:cNvSpPr>
          <p:nvPr>
            <p:ph type="subTitle" idx="2"/>
          </p:nvPr>
        </p:nvSpPr>
        <p:spPr>
          <a:xfrm>
            <a:off x="5718953" y="3035200"/>
            <a:ext cx="3803600" cy="1016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1pPr>
            <a:lvl2pPr lvl="1" algn="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2pPr>
            <a:lvl3pPr lvl="2" algn="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3pPr>
            <a:lvl4pPr lvl="3" algn="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4pPr>
            <a:lvl5pPr lvl="4" algn="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5pPr>
            <a:lvl6pPr lvl="5" algn="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6pPr>
            <a:lvl7pPr lvl="6" algn="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7pPr>
            <a:lvl8pPr lvl="7" algn="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8pPr>
            <a:lvl9pPr lvl="8" algn="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9pPr>
          </a:lstStyle>
          <a:p>
            <a:endParaRPr/>
          </a:p>
        </p:txBody>
      </p:sp>
      <p:sp>
        <p:nvSpPr>
          <p:cNvPr id="4137" name="Google Shape;4137;p20"/>
          <p:cNvSpPr txBox="1">
            <a:spLocks noGrp="1"/>
          </p:cNvSpPr>
          <p:nvPr>
            <p:ph type="subTitle" idx="3"/>
          </p:nvPr>
        </p:nvSpPr>
        <p:spPr>
          <a:xfrm>
            <a:off x="5718953" y="4024167"/>
            <a:ext cx="3803600" cy="552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1pPr>
            <a:lvl2pPr lvl="1" algn="r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2pPr>
            <a:lvl3pPr lvl="2" algn="r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3pPr>
            <a:lvl4pPr lvl="3" algn="r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4pPr>
            <a:lvl5pPr lvl="4" algn="r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5pPr>
            <a:lvl6pPr lvl="5" algn="r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6pPr>
            <a:lvl7pPr lvl="6" algn="r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7pPr>
            <a:lvl8pPr lvl="7" algn="r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8pPr>
            <a:lvl9pPr lvl="8" algn="r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4138" name="Google Shape;4138;p20"/>
          <p:cNvSpPr txBox="1">
            <a:spLocks noGrp="1"/>
          </p:cNvSpPr>
          <p:nvPr>
            <p:ph type="subTitle" idx="4"/>
          </p:nvPr>
        </p:nvSpPr>
        <p:spPr>
          <a:xfrm>
            <a:off x="5718953" y="4565417"/>
            <a:ext cx="3803600" cy="1016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1pPr>
            <a:lvl2pPr lvl="1" algn="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2pPr>
            <a:lvl3pPr lvl="2" algn="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3pPr>
            <a:lvl4pPr lvl="3" algn="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4pPr>
            <a:lvl5pPr lvl="4" algn="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5pPr>
            <a:lvl6pPr lvl="5" algn="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6pPr>
            <a:lvl7pPr lvl="6" algn="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7pPr>
            <a:lvl8pPr lvl="7" algn="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8pPr>
            <a:lvl9pPr lvl="8" algn="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9pPr>
          </a:lstStyle>
          <a:p>
            <a:endParaRPr/>
          </a:p>
        </p:txBody>
      </p:sp>
      <p:sp>
        <p:nvSpPr>
          <p:cNvPr id="4139" name="Google Shape;4139;p20"/>
          <p:cNvSpPr txBox="1">
            <a:spLocks noGrp="1"/>
          </p:cNvSpPr>
          <p:nvPr>
            <p:ph type="title"/>
          </p:nvPr>
        </p:nvSpPr>
        <p:spPr>
          <a:xfrm>
            <a:off x="641900" y="387100"/>
            <a:ext cx="6368400" cy="681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847383902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 2" preserve="1">
  <p:cSld name="1_Title and Two columns 2">
    <p:spTree>
      <p:nvGrpSpPr>
        <p:cNvPr id="1" name="Shape 4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41" name="Google Shape;4141;p21"/>
          <p:cNvGrpSpPr/>
          <p:nvPr/>
        </p:nvGrpSpPr>
        <p:grpSpPr>
          <a:xfrm>
            <a:off x="-99499" y="-67416"/>
            <a:ext cx="12189900" cy="6978400"/>
            <a:chOff x="-119900" y="-50550"/>
            <a:chExt cx="9142425" cy="5233800"/>
          </a:xfrm>
        </p:grpSpPr>
        <p:sp>
          <p:nvSpPr>
            <p:cNvPr id="4142" name="Google Shape;4142;p21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43" name="Google Shape;4143;p21"/>
            <p:cNvSpPr/>
            <p:nvPr/>
          </p:nvSpPr>
          <p:spPr>
            <a:xfrm rot="5400000">
              <a:off x="8278075" y="3908300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3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4144" name="Google Shape;4144;p21"/>
          <p:cNvGrpSpPr/>
          <p:nvPr/>
        </p:nvGrpSpPr>
        <p:grpSpPr>
          <a:xfrm>
            <a:off x="-419800" y="-67416"/>
            <a:ext cx="12189867" cy="6978400"/>
            <a:chOff x="-119900" y="-50550"/>
            <a:chExt cx="9142400" cy="5233800"/>
          </a:xfrm>
        </p:grpSpPr>
        <p:sp>
          <p:nvSpPr>
            <p:cNvPr id="4145" name="Google Shape;4145;p21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lt2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46" name="Google Shape;4146;p21"/>
            <p:cNvSpPr/>
            <p:nvPr/>
          </p:nvSpPr>
          <p:spPr>
            <a:xfrm rot="5400000">
              <a:off x="8278050" y="2687875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lt2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4147" name="Google Shape;4147;p21"/>
          <p:cNvGrpSpPr/>
          <p:nvPr/>
        </p:nvGrpSpPr>
        <p:grpSpPr>
          <a:xfrm rot="-967146">
            <a:off x="9672565" y="336299"/>
            <a:ext cx="903347" cy="1265352"/>
            <a:chOff x="1441713" y="3841513"/>
            <a:chExt cx="524688" cy="734950"/>
          </a:xfrm>
        </p:grpSpPr>
        <p:sp>
          <p:nvSpPr>
            <p:cNvPr id="4148" name="Google Shape;4148;p21"/>
            <p:cNvSpPr/>
            <p:nvPr/>
          </p:nvSpPr>
          <p:spPr>
            <a:xfrm>
              <a:off x="1614875" y="4448813"/>
              <a:ext cx="178400" cy="55475"/>
            </a:xfrm>
            <a:custGeom>
              <a:avLst/>
              <a:gdLst/>
              <a:ahLst/>
              <a:cxnLst/>
              <a:rect l="l" t="t" r="r" b="b"/>
              <a:pathLst>
                <a:path w="7136" h="2219" extrusionOk="0">
                  <a:moveTo>
                    <a:pt x="419" y="0"/>
                  </a:moveTo>
                  <a:cubicBezTo>
                    <a:pt x="188" y="0"/>
                    <a:pt x="0" y="189"/>
                    <a:pt x="0" y="419"/>
                  </a:cubicBezTo>
                  <a:lnTo>
                    <a:pt x="0" y="1800"/>
                  </a:lnTo>
                  <a:cubicBezTo>
                    <a:pt x="0" y="2030"/>
                    <a:pt x="188" y="2218"/>
                    <a:pt x="419" y="2218"/>
                  </a:cubicBezTo>
                  <a:lnTo>
                    <a:pt x="6717" y="2218"/>
                  </a:lnTo>
                  <a:cubicBezTo>
                    <a:pt x="6926" y="2218"/>
                    <a:pt x="7114" y="2030"/>
                    <a:pt x="7135" y="1800"/>
                  </a:cubicBezTo>
                  <a:lnTo>
                    <a:pt x="7135" y="419"/>
                  </a:lnTo>
                  <a:cubicBezTo>
                    <a:pt x="7135" y="189"/>
                    <a:pt x="6947" y="0"/>
                    <a:pt x="6717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49" name="Google Shape;4149;p21"/>
            <p:cNvSpPr/>
            <p:nvPr/>
          </p:nvSpPr>
          <p:spPr>
            <a:xfrm>
              <a:off x="1631600" y="4363038"/>
              <a:ext cx="144400" cy="213425"/>
            </a:xfrm>
            <a:custGeom>
              <a:avLst/>
              <a:gdLst/>
              <a:ahLst/>
              <a:cxnLst/>
              <a:rect l="l" t="t" r="r" b="b"/>
              <a:pathLst>
                <a:path w="5776" h="8537" extrusionOk="0">
                  <a:moveTo>
                    <a:pt x="2532" y="0"/>
                  </a:moveTo>
                  <a:cubicBezTo>
                    <a:pt x="1131" y="0"/>
                    <a:pt x="1" y="1109"/>
                    <a:pt x="1" y="2511"/>
                  </a:cubicBezTo>
                  <a:lnTo>
                    <a:pt x="1" y="6026"/>
                  </a:lnTo>
                  <a:cubicBezTo>
                    <a:pt x="1" y="7407"/>
                    <a:pt x="1131" y="8537"/>
                    <a:pt x="2532" y="8537"/>
                  </a:cubicBezTo>
                  <a:lnTo>
                    <a:pt x="3265" y="8537"/>
                  </a:lnTo>
                  <a:cubicBezTo>
                    <a:pt x="4646" y="8537"/>
                    <a:pt x="5776" y="7407"/>
                    <a:pt x="5776" y="6026"/>
                  </a:cubicBezTo>
                  <a:lnTo>
                    <a:pt x="5776" y="2511"/>
                  </a:lnTo>
                  <a:cubicBezTo>
                    <a:pt x="5776" y="1109"/>
                    <a:pt x="4646" y="0"/>
                    <a:pt x="3265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50" name="Google Shape;4150;p21"/>
            <p:cNvSpPr/>
            <p:nvPr/>
          </p:nvSpPr>
          <p:spPr>
            <a:xfrm>
              <a:off x="1704325" y="4448813"/>
              <a:ext cx="88950" cy="55475"/>
            </a:xfrm>
            <a:custGeom>
              <a:avLst/>
              <a:gdLst/>
              <a:ahLst/>
              <a:cxnLst/>
              <a:rect l="l" t="t" r="r" b="b"/>
              <a:pathLst>
                <a:path w="3558" h="2219" extrusionOk="0">
                  <a:moveTo>
                    <a:pt x="0" y="0"/>
                  </a:moveTo>
                  <a:lnTo>
                    <a:pt x="0" y="2218"/>
                  </a:lnTo>
                  <a:lnTo>
                    <a:pt x="3139" y="2218"/>
                  </a:lnTo>
                  <a:cubicBezTo>
                    <a:pt x="3369" y="2218"/>
                    <a:pt x="3557" y="2030"/>
                    <a:pt x="3557" y="1800"/>
                  </a:cubicBezTo>
                  <a:lnTo>
                    <a:pt x="3557" y="419"/>
                  </a:lnTo>
                  <a:cubicBezTo>
                    <a:pt x="3536" y="189"/>
                    <a:pt x="3369" y="0"/>
                    <a:pt x="3139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51" name="Google Shape;4151;p21"/>
            <p:cNvSpPr/>
            <p:nvPr/>
          </p:nvSpPr>
          <p:spPr>
            <a:xfrm>
              <a:off x="1704325" y="4363038"/>
              <a:ext cx="71675" cy="213425"/>
            </a:xfrm>
            <a:custGeom>
              <a:avLst/>
              <a:gdLst/>
              <a:ahLst/>
              <a:cxnLst/>
              <a:rect l="l" t="t" r="r" b="b"/>
              <a:pathLst>
                <a:path w="2867" h="8537" extrusionOk="0">
                  <a:moveTo>
                    <a:pt x="0" y="0"/>
                  </a:moveTo>
                  <a:lnTo>
                    <a:pt x="0" y="8537"/>
                  </a:lnTo>
                  <a:lnTo>
                    <a:pt x="356" y="8537"/>
                  </a:lnTo>
                  <a:cubicBezTo>
                    <a:pt x="1737" y="8537"/>
                    <a:pt x="2867" y="7407"/>
                    <a:pt x="2867" y="6026"/>
                  </a:cubicBezTo>
                  <a:lnTo>
                    <a:pt x="2867" y="2511"/>
                  </a:lnTo>
                  <a:cubicBezTo>
                    <a:pt x="2867" y="1130"/>
                    <a:pt x="1737" y="0"/>
                    <a:pt x="356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52" name="Google Shape;4152;p21"/>
            <p:cNvSpPr/>
            <p:nvPr/>
          </p:nvSpPr>
          <p:spPr>
            <a:xfrm>
              <a:off x="1441725" y="3841513"/>
              <a:ext cx="524675" cy="607325"/>
            </a:xfrm>
            <a:custGeom>
              <a:avLst/>
              <a:gdLst/>
              <a:ahLst/>
              <a:cxnLst/>
              <a:rect l="l" t="t" r="r" b="b"/>
              <a:pathLst>
                <a:path w="20987" h="24293" extrusionOk="0">
                  <a:moveTo>
                    <a:pt x="10504" y="0"/>
                  </a:moveTo>
                  <a:cubicBezTo>
                    <a:pt x="4143" y="0"/>
                    <a:pt x="0" y="6675"/>
                    <a:pt x="2846" y="12366"/>
                  </a:cubicBezTo>
                  <a:lnTo>
                    <a:pt x="2909" y="12450"/>
                  </a:lnTo>
                  <a:cubicBezTo>
                    <a:pt x="3055" y="12785"/>
                    <a:pt x="3244" y="13098"/>
                    <a:pt x="3453" y="13391"/>
                  </a:cubicBezTo>
                  <a:cubicBezTo>
                    <a:pt x="6947" y="19438"/>
                    <a:pt x="6759" y="21677"/>
                    <a:pt x="6759" y="22786"/>
                  </a:cubicBezTo>
                  <a:cubicBezTo>
                    <a:pt x="6759" y="23435"/>
                    <a:pt x="7156" y="24041"/>
                    <a:pt x="7784" y="24292"/>
                  </a:cubicBezTo>
                  <a:lnTo>
                    <a:pt x="13245" y="24292"/>
                  </a:lnTo>
                  <a:cubicBezTo>
                    <a:pt x="13852" y="24041"/>
                    <a:pt x="14249" y="23435"/>
                    <a:pt x="14249" y="22786"/>
                  </a:cubicBezTo>
                  <a:cubicBezTo>
                    <a:pt x="14249" y="21677"/>
                    <a:pt x="14061" y="19438"/>
                    <a:pt x="17555" y="13391"/>
                  </a:cubicBezTo>
                  <a:cubicBezTo>
                    <a:pt x="17765" y="13098"/>
                    <a:pt x="17932" y="12764"/>
                    <a:pt x="18099" y="12450"/>
                  </a:cubicBezTo>
                  <a:cubicBezTo>
                    <a:pt x="18120" y="12429"/>
                    <a:pt x="18120" y="12387"/>
                    <a:pt x="18141" y="12366"/>
                  </a:cubicBezTo>
                  <a:cubicBezTo>
                    <a:pt x="20987" y="6675"/>
                    <a:pt x="16844" y="0"/>
                    <a:pt x="10504" y="0"/>
                  </a:cubicBez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53" name="Google Shape;4153;p21"/>
            <p:cNvSpPr/>
            <p:nvPr/>
          </p:nvSpPr>
          <p:spPr>
            <a:xfrm>
              <a:off x="1703800" y="3842038"/>
              <a:ext cx="213950" cy="606800"/>
            </a:xfrm>
            <a:custGeom>
              <a:avLst/>
              <a:gdLst/>
              <a:ahLst/>
              <a:cxnLst/>
              <a:rect l="l" t="t" r="r" b="b"/>
              <a:pathLst>
                <a:path w="8558" h="24272" extrusionOk="0">
                  <a:moveTo>
                    <a:pt x="0" y="0"/>
                  </a:moveTo>
                  <a:lnTo>
                    <a:pt x="0" y="24271"/>
                  </a:lnTo>
                  <a:lnTo>
                    <a:pt x="2741" y="24271"/>
                  </a:lnTo>
                  <a:cubicBezTo>
                    <a:pt x="3348" y="24020"/>
                    <a:pt x="3766" y="23414"/>
                    <a:pt x="3745" y="22765"/>
                  </a:cubicBezTo>
                  <a:cubicBezTo>
                    <a:pt x="3745" y="21656"/>
                    <a:pt x="3557" y="19417"/>
                    <a:pt x="7051" y="13370"/>
                  </a:cubicBezTo>
                  <a:cubicBezTo>
                    <a:pt x="7261" y="13077"/>
                    <a:pt x="7449" y="12743"/>
                    <a:pt x="7616" y="12429"/>
                  </a:cubicBezTo>
                  <a:cubicBezTo>
                    <a:pt x="7637" y="12408"/>
                    <a:pt x="7637" y="12366"/>
                    <a:pt x="7658" y="12345"/>
                  </a:cubicBezTo>
                  <a:cubicBezTo>
                    <a:pt x="8244" y="11173"/>
                    <a:pt x="8558" y="9855"/>
                    <a:pt x="8558" y="8537"/>
                  </a:cubicBezTo>
                  <a:cubicBezTo>
                    <a:pt x="8558" y="3829"/>
                    <a:pt x="4729" y="0"/>
                    <a:pt x="0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54" name="Google Shape;4154;p21"/>
            <p:cNvSpPr/>
            <p:nvPr/>
          </p:nvSpPr>
          <p:spPr>
            <a:xfrm>
              <a:off x="1614863" y="4448813"/>
              <a:ext cx="178400" cy="55475"/>
            </a:xfrm>
            <a:custGeom>
              <a:avLst/>
              <a:gdLst/>
              <a:ahLst/>
              <a:cxnLst/>
              <a:rect l="l" t="t" r="r" b="b"/>
              <a:pathLst>
                <a:path w="7136" h="2219" extrusionOk="0">
                  <a:moveTo>
                    <a:pt x="419" y="0"/>
                  </a:moveTo>
                  <a:cubicBezTo>
                    <a:pt x="188" y="0"/>
                    <a:pt x="0" y="189"/>
                    <a:pt x="0" y="419"/>
                  </a:cubicBezTo>
                  <a:lnTo>
                    <a:pt x="0" y="1800"/>
                  </a:lnTo>
                  <a:cubicBezTo>
                    <a:pt x="0" y="2030"/>
                    <a:pt x="188" y="2218"/>
                    <a:pt x="419" y="2218"/>
                  </a:cubicBezTo>
                  <a:lnTo>
                    <a:pt x="6717" y="2218"/>
                  </a:lnTo>
                  <a:cubicBezTo>
                    <a:pt x="6926" y="2218"/>
                    <a:pt x="7114" y="2030"/>
                    <a:pt x="7135" y="1800"/>
                  </a:cubicBezTo>
                  <a:lnTo>
                    <a:pt x="7135" y="419"/>
                  </a:lnTo>
                  <a:cubicBezTo>
                    <a:pt x="7135" y="189"/>
                    <a:pt x="6947" y="0"/>
                    <a:pt x="671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55" name="Google Shape;4155;p21"/>
            <p:cNvSpPr/>
            <p:nvPr/>
          </p:nvSpPr>
          <p:spPr>
            <a:xfrm>
              <a:off x="1631588" y="4363038"/>
              <a:ext cx="144400" cy="213425"/>
            </a:xfrm>
            <a:custGeom>
              <a:avLst/>
              <a:gdLst/>
              <a:ahLst/>
              <a:cxnLst/>
              <a:rect l="l" t="t" r="r" b="b"/>
              <a:pathLst>
                <a:path w="5776" h="8537" extrusionOk="0">
                  <a:moveTo>
                    <a:pt x="2532" y="0"/>
                  </a:moveTo>
                  <a:cubicBezTo>
                    <a:pt x="1131" y="0"/>
                    <a:pt x="1" y="1109"/>
                    <a:pt x="1" y="2511"/>
                  </a:cubicBezTo>
                  <a:lnTo>
                    <a:pt x="1" y="6026"/>
                  </a:lnTo>
                  <a:cubicBezTo>
                    <a:pt x="1" y="7407"/>
                    <a:pt x="1131" y="8537"/>
                    <a:pt x="2532" y="8537"/>
                  </a:cubicBezTo>
                  <a:lnTo>
                    <a:pt x="3265" y="8537"/>
                  </a:lnTo>
                  <a:cubicBezTo>
                    <a:pt x="4646" y="8537"/>
                    <a:pt x="5776" y="7407"/>
                    <a:pt x="5776" y="6026"/>
                  </a:cubicBezTo>
                  <a:lnTo>
                    <a:pt x="5776" y="2511"/>
                  </a:lnTo>
                  <a:cubicBezTo>
                    <a:pt x="5776" y="1109"/>
                    <a:pt x="4646" y="0"/>
                    <a:pt x="326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56" name="Google Shape;4156;p21"/>
            <p:cNvSpPr/>
            <p:nvPr/>
          </p:nvSpPr>
          <p:spPr>
            <a:xfrm>
              <a:off x="1704313" y="4448813"/>
              <a:ext cx="88950" cy="55475"/>
            </a:xfrm>
            <a:custGeom>
              <a:avLst/>
              <a:gdLst/>
              <a:ahLst/>
              <a:cxnLst/>
              <a:rect l="l" t="t" r="r" b="b"/>
              <a:pathLst>
                <a:path w="3558" h="2219" extrusionOk="0">
                  <a:moveTo>
                    <a:pt x="0" y="0"/>
                  </a:moveTo>
                  <a:lnTo>
                    <a:pt x="0" y="2218"/>
                  </a:lnTo>
                  <a:lnTo>
                    <a:pt x="3139" y="2218"/>
                  </a:lnTo>
                  <a:cubicBezTo>
                    <a:pt x="3369" y="2218"/>
                    <a:pt x="3557" y="2030"/>
                    <a:pt x="3557" y="1800"/>
                  </a:cubicBezTo>
                  <a:lnTo>
                    <a:pt x="3557" y="419"/>
                  </a:lnTo>
                  <a:cubicBezTo>
                    <a:pt x="3536" y="189"/>
                    <a:pt x="3369" y="0"/>
                    <a:pt x="313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57" name="Google Shape;4157;p21"/>
            <p:cNvSpPr/>
            <p:nvPr/>
          </p:nvSpPr>
          <p:spPr>
            <a:xfrm>
              <a:off x="1704313" y="4363038"/>
              <a:ext cx="71675" cy="213425"/>
            </a:xfrm>
            <a:custGeom>
              <a:avLst/>
              <a:gdLst/>
              <a:ahLst/>
              <a:cxnLst/>
              <a:rect l="l" t="t" r="r" b="b"/>
              <a:pathLst>
                <a:path w="2867" h="8537" extrusionOk="0">
                  <a:moveTo>
                    <a:pt x="0" y="0"/>
                  </a:moveTo>
                  <a:lnTo>
                    <a:pt x="0" y="8537"/>
                  </a:lnTo>
                  <a:lnTo>
                    <a:pt x="356" y="8537"/>
                  </a:lnTo>
                  <a:cubicBezTo>
                    <a:pt x="1737" y="8537"/>
                    <a:pt x="2867" y="7407"/>
                    <a:pt x="2867" y="6026"/>
                  </a:cubicBezTo>
                  <a:lnTo>
                    <a:pt x="2867" y="2511"/>
                  </a:lnTo>
                  <a:cubicBezTo>
                    <a:pt x="2867" y="1130"/>
                    <a:pt x="1737" y="0"/>
                    <a:pt x="35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58" name="Google Shape;4158;p21"/>
            <p:cNvSpPr/>
            <p:nvPr/>
          </p:nvSpPr>
          <p:spPr>
            <a:xfrm>
              <a:off x="1441713" y="3841513"/>
              <a:ext cx="524675" cy="607325"/>
            </a:xfrm>
            <a:custGeom>
              <a:avLst/>
              <a:gdLst/>
              <a:ahLst/>
              <a:cxnLst/>
              <a:rect l="l" t="t" r="r" b="b"/>
              <a:pathLst>
                <a:path w="20987" h="24293" extrusionOk="0">
                  <a:moveTo>
                    <a:pt x="10504" y="0"/>
                  </a:moveTo>
                  <a:cubicBezTo>
                    <a:pt x="4143" y="0"/>
                    <a:pt x="0" y="6675"/>
                    <a:pt x="2846" y="12366"/>
                  </a:cubicBezTo>
                  <a:lnTo>
                    <a:pt x="2909" y="12450"/>
                  </a:lnTo>
                  <a:cubicBezTo>
                    <a:pt x="3055" y="12785"/>
                    <a:pt x="3244" y="13098"/>
                    <a:pt x="3453" y="13391"/>
                  </a:cubicBezTo>
                  <a:cubicBezTo>
                    <a:pt x="6947" y="19438"/>
                    <a:pt x="6759" y="21677"/>
                    <a:pt x="6759" y="22786"/>
                  </a:cubicBezTo>
                  <a:cubicBezTo>
                    <a:pt x="6759" y="23435"/>
                    <a:pt x="7156" y="24041"/>
                    <a:pt x="7784" y="24292"/>
                  </a:cubicBezTo>
                  <a:lnTo>
                    <a:pt x="13245" y="24292"/>
                  </a:lnTo>
                  <a:cubicBezTo>
                    <a:pt x="13852" y="24041"/>
                    <a:pt x="14249" y="23435"/>
                    <a:pt x="14249" y="22786"/>
                  </a:cubicBezTo>
                  <a:cubicBezTo>
                    <a:pt x="14249" y="21677"/>
                    <a:pt x="14061" y="19438"/>
                    <a:pt x="17555" y="13391"/>
                  </a:cubicBezTo>
                  <a:cubicBezTo>
                    <a:pt x="17765" y="13098"/>
                    <a:pt x="17932" y="12764"/>
                    <a:pt x="18099" y="12450"/>
                  </a:cubicBezTo>
                  <a:cubicBezTo>
                    <a:pt x="18120" y="12429"/>
                    <a:pt x="18120" y="12387"/>
                    <a:pt x="18141" y="12366"/>
                  </a:cubicBezTo>
                  <a:cubicBezTo>
                    <a:pt x="20987" y="6675"/>
                    <a:pt x="16844" y="0"/>
                    <a:pt x="1050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59" name="Google Shape;4159;p21"/>
            <p:cNvSpPr/>
            <p:nvPr/>
          </p:nvSpPr>
          <p:spPr>
            <a:xfrm>
              <a:off x="1703788" y="3842038"/>
              <a:ext cx="213950" cy="606800"/>
            </a:xfrm>
            <a:custGeom>
              <a:avLst/>
              <a:gdLst/>
              <a:ahLst/>
              <a:cxnLst/>
              <a:rect l="l" t="t" r="r" b="b"/>
              <a:pathLst>
                <a:path w="8558" h="24272" extrusionOk="0">
                  <a:moveTo>
                    <a:pt x="0" y="0"/>
                  </a:moveTo>
                  <a:lnTo>
                    <a:pt x="0" y="24271"/>
                  </a:lnTo>
                  <a:lnTo>
                    <a:pt x="2741" y="24271"/>
                  </a:lnTo>
                  <a:cubicBezTo>
                    <a:pt x="3348" y="24020"/>
                    <a:pt x="3766" y="23414"/>
                    <a:pt x="3745" y="22765"/>
                  </a:cubicBezTo>
                  <a:cubicBezTo>
                    <a:pt x="3745" y="21656"/>
                    <a:pt x="3557" y="19417"/>
                    <a:pt x="7051" y="13370"/>
                  </a:cubicBezTo>
                  <a:cubicBezTo>
                    <a:pt x="7261" y="13077"/>
                    <a:pt x="7449" y="12743"/>
                    <a:pt x="7616" y="12429"/>
                  </a:cubicBezTo>
                  <a:cubicBezTo>
                    <a:pt x="7637" y="12408"/>
                    <a:pt x="7637" y="12366"/>
                    <a:pt x="7658" y="12345"/>
                  </a:cubicBezTo>
                  <a:cubicBezTo>
                    <a:pt x="8244" y="11173"/>
                    <a:pt x="8558" y="9855"/>
                    <a:pt x="8558" y="8537"/>
                  </a:cubicBezTo>
                  <a:cubicBezTo>
                    <a:pt x="8558" y="3829"/>
                    <a:pt x="4729" y="0"/>
                    <a:pt x="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4160" name="Google Shape;4160;p21"/>
          <p:cNvGrpSpPr/>
          <p:nvPr/>
        </p:nvGrpSpPr>
        <p:grpSpPr>
          <a:xfrm rot="-216307">
            <a:off x="9935511" y="5532442"/>
            <a:ext cx="763815" cy="1120423"/>
            <a:chOff x="1713713" y="4972438"/>
            <a:chExt cx="443613" cy="650725"/>
          </a:xfrm>
        </p:grpSpPr>
        <p:sp>
          <p:nvSpPr>
            <p:cNvPr id="4161" name="Google Shape;4161;p21"/>
            <p:cNvSpPr/>
            <p:nvPr/>
          </p:nvSpPr>
          <p:spPr>
            <a:xfrm>
              <a:off x="1922975" y="5313488"/>
              <a:ext cx="127125" cy="99925"/>
            </a:xfrm>
            <a:custGeom>
              <a:avLst/>
              <a:gdLst/>
              <a:ahLst/>
              <a:cxnLst/>
              <a:rect l="l" t="t" r="r" b="b"/>
              <a:pathLst>
                <a:path w="5085" h="3997" extrusionOk="0">
                  <a:moveTo>
                    <a:pt x="942" y="0"/>
                  </a:moveTo>
                  <a:lnTo>
                    <a:pt x="0" y="1674"/>
                  </a:lnTo>
                  <a:lnTo>
                    <a:pt x="4164" y="3997"/>
                  </a:lnTo>
                  <a:lnTo>
                    <a:pt x="4101" y="2867"/>
                  </a:lnTo>
                  <a:lnTo>
                    <a:pt x="5085" y="2323"/>
                  </a:lnTo>
                  <a:lnTo>
                    <a:pt x="942" y="0"/>
                  </a:ln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62" name="Google Shape;4162;p21"/>
            <p:cNvSpPr/>
            <p:nvPr/>
          </p:nvSpPr>
          <p:spPr>
            <a:xfrm>
              <a:off x="1924000" y="5319238"/>
              <a:ext cx="65425" cy="125050"/>
            </a:xfrm>
            <a:custGeom>
              <a:avLst/>
              <a:gdLst/>
              <a:ahLst/>
              <a:cxnLst/>
              <a:rect l="l" t="t" r="r" b="b"/>
              <a:pathLst>
                <a:path w="2617" h="5002" extrusionOk="0">
                  <a:moveTo>
                    <a:pt x="1905" y="0"/>
                  </a:moveTo>
                  <a:lnTo>
                    <a:pt x="1" y="293"/>
                  </a:lnTo>
                  <a:lnTo>
                    <a:pt x="712" y="5001"/>
                  </a:lnTo>
                  <a:lnTo>
                    <a:pt x="1570" y="4269"/>
                  </a:lnTo>
                  <a:lnTo>
                    <a:pt x="2616" y="4708"/>
                  </a:lnTo>
                  <a:lnTo>
                    <a:pt x="2616" y="4708"/>
                  </a:lnTo>
                  <a:lnTo>
                    <a:pt x="1905" y="0"/>
                  </a:ln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63" name="Google Shape;4163;p21"/>
            <p:cNvSpPr/>
            <p:nvPr/>
          </p:nvSpPr>
          <p:spPr>
            <a:xfrm>
              <a:off x="1713725" y="4972438"/>
              <a:ext cx="443600" cy="650725"/>
            </a:xfrm>
            <a:custGeom>
              <a:avLst/>
              <a:gdLst/>
              <a:ahLst/>
              <a:cxnLst/>
              <a:rect l="l" t="t" r="r" b="b"/>
              <a:pathLst>
                <a:path w="17744" h="26029" extrusionOk="0">
                  <a:moveTo>
                    <a:pt x="13015" y="0"/>
                  </a:moveTo>
                  <a:lnTo>
                    <a:pt x="1" y="23393"/>
                  </a:lnTo>
                  <a:cubicBezTo>
                    <a:pt x="670" y="25757"/>
                    <a:pt x="4750" y="26029"/>
                    <a:pt x="4750" y="26029"/>
                  </a:cubicBezTo>
                  <a:lnTo>
                    <a:pt x="17744" y="2636"/>
                  </a:lnTo>
                  <a:cubicBezTo>
                    <a:pt x="17200" y="837"/>
                    <a:pt x="13015" y="0"/>
                    <a:pt x="13015" y="0"/>
                  </a:cubicBezTo>
                  <a:close/>
                </a:path>
              </a:pathLst>
            </a:custGeom>
            <a:solidFill>
              <a:srgbClr val="FFF0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64" name="Google Shape;4164;p21"/>
            <p:cNvSpPr/>
            <p:nvPr/>
          </p:nvSpPr>
          <p:spPr>
            <a:xfrm>
              <a:off x="1772850" y="4997538"/>
              <a:ext cx="384475" cy="625625"/>
            </a:xfrm>
            <a:custGeom>
              <a:avLst/>
              <a:gdLst/>
              <a:ahLst/>
              <a:cxnLst/>
              <a:rect l="l" t="t" r="r" b="b"/>
              <a:pathLst>
                <a:path w="15379" h="25025" extrusionOk="0">
                  <a:moveTo>
                    <a:pt x="13621" y="0"/>
                  </a:moveTo>
                  <a:lnTo>
                    <a:pt x="0" y="24502"/>
                  </a:lnTo>
                  <a:cubicBezTo>
                    <a:pt x="774" y="24774"/>
                    <a:pt x="1569" y="24941"/>
                    <a:pt x="2385" y="25025"/>
                  </a:cubicBezTo>
                  <a:lnTo>
                    <a:pt x="15379" y="1632"/>
                  </a:lnTo>
                  <a:cubicBezTo>
                    <a:pt x="15170" y="963"/>
                    <a:pt x="14458" y="419"/>
                    <a:pt x="13621" y="0"/>
                  </a:cubicBezTo>
                  <a:close/>
                </a:path>
              </a:pathLst>
            </a:custGeom>
            <a:solidFill>
              <a:srgbClr val="FFF0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65" name="Google Shape;4165;p21"/>
            <p:cNvSpPr/>
            <p:nvPr/>
          </p:nvSpPr>
          <p:spPr>
            <a:xfrm>
              <a:off x="1813650" y="5021588"/>
              <a:ext cx="343675" cy="601575"/>
            </a:xfrm>
            <a:custGeom>
              <a:avLst/>
              <a:gdLst/>
              <a:ahLst/>
              <a:cxnLst/>
              <a:rect l="l" t="t" r="r" b="b"/>
              <a:pathLst>
                <a:path w="13747" h="24063" extrusionOk="0">
                  <a:moveTo>
                    <a:pt x="13349" y="1"/>
                  </a:moveTo>
                  <a:lnTo>
                    <a:pt x="0" y="23958"/>
                  </a:lnTo>
                  <a:cubicBezTo>
                    <a:pt x="439" y="24042"/>
                    <a:pt x="732" y="24063"/>
                    <a:pt x="732" y="24063"/>
                  </a:cubicBezTo>
                  <a:lnTo>
                    <a:pt x="13747" y="670"/>
                  </a:lnTo>
                  <a:cubicBezTo>
                    <a:pt x="13663" y="419"/>
                    <a:pt x="13517" y="189"/>
                    <a:pt x="13349" y="1"/>
                  </a:cubicBezTo>
                  <a:close/>
                </a:path>
              </a:pathLst>
            </a:custGeom>
            <a:solidFill>
              <a:srgbClr val="FFF0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66" name="Google Shape;4166;p21"/>
            <p:cNvSpPr/>
            <p:nvPr/>
          </p:nvSpPr>
          <p:spPr>
            <a:xfrm>
              <a:off x="1857050" y="5254513"/>
              <a:ext cx="148600" cy="111300"/>
            </a:xfrm>
            <a:custGeom>
              <a:avLst/>
              <a:gdLst/>
              <a:ahLst/>
              <a:cxnLst/>
              <a:rect l="l" t="t" r="r" b="b"/>
              <a:pathLst>
                <a:path w="5944" h="4452" extrusionOk="0">
                  <a:moveTo>
                    <a:pt x="1" y="1814"/>
                  </a:moveTo>
                  <a:cubicBezTo>
                    <a:pt x="1" y="1815"/>
                    <a:pt x="1" y="1815"/>
                    <a:pt x="1" y="1815"/>
                  </a:cubicBezTo>
                  <a:lnTo>
                    <a:pt x="1" y="1814"/>
                  </a:lnTo>
                  <a:close/>
                  <a:moveTo>
                    <a:pt x="1220" y="1"/>
                  </a:moveTo>
                  <a:cubicBezTo>
                    <a:pt x="1006" y="1"/>
                    <a:pt x="963" y="79"/>
                    <a:pt x="963" y="79"/>
                  </a:cubicBezTo>
                  <a:lnTo>
                    <a:pt x="1" y="1814"/>
                  </a:lnTo>
                  <a:lnTo>
                    <a:pt x="1" y="1814"/>
                  </a:lnTo>
                  <a:cubicBezTo>
                    <a:pt x="6" y="1807"/>
                    <a:pt x="52" y="1737"/>
                    <a:pt x="251" y="1737"/>
                  </a:cubicBezTo>
                  <a:cubicBezTo>
                    <a:pt x="554" y="1737"/>
                    <a:pt x="1212" y="1897"/>
                    <a:pt x="2616" y="2673"/>
                  </a:cubicBezTo>
                  <a:cubicBezTo>
                    <a:pt x="4981" y="3991"/>
                    <a:pt x="4729" y="4452"/>
                    <a:pt x="4729" y="4452"/>
                  </a:cubicBezTo>
                  <a:lnTo>
                    <a:pt x="5692" y="2715"/>
                  </a:lnTo>
                  <a:cubicBezTo>
                    <a:pt x="5692" y="2715"/>
                    <a:pt x="5943" y="2255"/>
                    <a:pt x="3579" y="936"/>
                  </a:cubicBezTo>
                  <a:cubicBezTo>
                    <a:pt x="2187" y="160"/>
                    <a:pt x="1527" y="1"/>
                    <a:pt x="1220" y="1"/>
                  </a:cubicBez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67" name="Google Shape;4167;p21"/>
            <p:cNvSpPr/>
            <p:nvPr/>
          </p:nvSpPr>
          <p:spPr>
            <a:xfrm>
              <a:off x="1922963" y="5313488"/>
              <a:ext cx="127125" cy="99925"/>
            </a:xfrm>
            <a:custGeom>
              <a:avLst/>
              <a:gdLst/>
              <a:ahLst/>
              <a:cxnLst/>
              <a:rect l="l" t="t" r="r" b="b"/>
              <a:pathLst>
                <a:path w="5085" h="3997" extrusionOk="0">
                  <a:moveTo>
                    <a:pt x="942" y="0"/>
                  </a:moveTo>
                  <a:lnTo>
                    <a:pt x="0" y="1674"/>
                  </a:lnTo>
                  <a:lnTo>
                    <a:pt x="4164" y="3997"/>
                  </a:lnTo>
                  <a:lnTo>
                    <a:pt x="4101" y="2867"/>
                  </a:lnTo>
                  <a:lnTo>
                    <a:pt x="5085" y="2323"/>
                  </a:lnTo>
                  <a:lnTo>
                    <a:pt x="942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68" name="Google Shape;4168;p21"/>
            <p:cNvSpPr/>
            <p:nvPr/>
          </p:nvSpPr>
          <p:spPr>
            <a:xfrm>
              <a:off x="1923988" y="5319238"/>
              <a:ext cx="65425" cy="125050"/>
            </a:xfrm>
            <a:custGeom>
              <a:avLst/>
              <a:gdLst/>
              <a:ahLst/>
              <a:cxnLst/>
              <a:rect l="l" t="t" r="r" b="b"/>
              <a:pathLst>
                <a:path w="2617" h="5002" extrusionOk="0">
                  <a:moveTo>
                    <a:pt x="1905" y="0"/>
                  </a:moveTo>
                  <a:lnTo>
                    <a:pt x="1" y="293"/>
                  </a:lnTo>
                  <a:lnTo>
                    <a:pt x="712" y="5001"/>
                  </a:lnTo>
                  <a:lnTo>
                    <a:pt x="1570" y="4269"/>
                  </a:lnTo>
                  <a:lnTo>
                    <a:pt x="2616" y="4708"/>
                  </a:lnTo>
                  <a:lnTo>
                    <a:pt x="2616" y="4708"/>
                  </a:lnTo>
                  <a:lnTo>
                    <a:pt x="1905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69" name="Google Shape;4169;p21"/>
            <p:cNvSpPr/>
            <p:nvPr/>
          </p:nvSpPr>
          <p:spPr>
            <a:xfrm>
              <a:off x="1713713" y="4972438"/>
              <a:ext cx="443600" cy="650725"/>
            </a:xfrm>
            <a:custGeom>
              <a:avLst/>
              <a:gdLst/>
              <a:ahLst/>
              <a:cxnLst/>
              <a:rect l="l" t="t" r="r" b="b"/>
              <a:pathLst>
                <a:path w="17744" h="26029" extrusionOk="0">
                  <a:moveTo>
                    <a:pt x="13015" y="0"/>
                  </a:moveTo>
                  <a:lnTo>
                    <a:pt x="1" y="23393"/>
                  </a:lnTo>
                  <a:cubicBezTo>
                    <a:pt x="670" y="25757"/>
                    <a:pt x="4750" y="26029"/>
                    <a:pt x="4750" y="26029"/>
                  </a:cubicBezTo>
                  <a:lnTo>
                    <a:pt x="17744" y="2636"/>
                  </a:lnTo>
                  <a:cubicBezTo>
                    <a:pt x="17200" y="837"/>
                    <a:pt x="13015" y="0"/>
                    <a:pt x="13015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70" name="Google Shape;4170;p21"/>
            <p:cNvSpPr/>
            <p:nvPr/>
          </p:nvSpPr>
          <p:spPr>
            <a:xfrm>
              <a:off x="1772838" y="4997538"/>
              <a:ext cx="384475" cy="625625"/>
            </a:xfrm>
            <a:custGeom>
              <a:avLst/>
              <a:gdLst/>
              <a:ahLst/>
              <a:cxnLst/>
              <a:rect l="l" t="t" r="r" b="b"/>
              <a:pathLst>
                <a:path w="15379" h="25025" extrusionOk="0">
                  <a:moveTo>
                    <a:pt x="13621" y="0"/>
                  </a:moveTo>
                  <a:lnTo>
                    <a:pt x="0" y="24502"/>
                  </a:lnTo>
                  <a:cubicBezTo>
                    <a:pt x="774" y="24774"/>
                    <a:pt x="1569" y="24941"/>
                    <a:pt x="2385" y="25025"/>
                  </a:cubicBezTo>
                  <a:lnTo>
                    <a:pt x="15379" y="1632"/>
                  </a:lnTo>
                  <a:cubicBezTo>
                    <a:pt x="15170" y="963"/>
                    <a:pt x="14458" y="419"/>
                    <a:pt x="1362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71" name="Google Shape;4171;p21"/>
            <p:cNvSpPr/>
            <p:nvPr/>
          </p:nvSpPr>
          <p:spPr>
            <a:xfrm>
              <a:off x="1813638" y="5021588"/>
              <a:ext cx="343675" cy="601575"/>
            </a:xfrm>
            <a:custGeom>
              <a:avLst/>
              <a:gdLst/>
              <a:ahLst/>
              <a:cxnLst/>
              <a:rect l="l" t="t" r="r" b="b"/>
              <a:pathLst>
                <a:path w="13747" h="24063" extrusionOk="0">
                  <a:moveTo>
                    <a:pt x="13349" y="1"/>
                  </a:moveTo>
                  <a:lnTo>
                    <a:pt x="0" y="23958"/>
                  </a:lnTo>
                  <a:cubicBezTo>
                    <a:pt x="439" y="24042"/>
                    <a:pt x="732" y="24063"/>
                    <a:pt x="732" y="24063"/>
                  </a:cubicBezTo>
                  <a:lnTo>
                    <a:pt x="13747" y="670"/>
                  </a:lnTo>
                  <a:cubicBezTo>
                    <a:pt x="13663" y="419"/>
                    <a:pt x="13517" y="189"/>
                    <a:pt x="13349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72" name="Google Shape;4172;p21"/>
            <p:cNvSpPr/>
            <p:nvPr/>
          </p:nvSpPr>
          <p:spPr>
            <a:xfrm>
              <a:off x="1857038" y="5254513"/>
              <a:ext cx="148600" cy="111300"/>
            </a:xfrm>
            <a:custGeom>
              <a:avLst/>
              <a:gdLst/>
              <a:ahLst/>
              <a:cxnLst/>
              <a:rect l="l" t="t" r="r" b="b"/>
              <a:pathLst>
                <a:path w="5944" h="4452" extrusionOk="0">
                  <a:moveTo>
                    <a:pt x="1" y="1814"/>
                  </a:moveTo>
                  <a:cubicBezTo>
                    <a:pt x="1" y="1815"/>
                    <a:pt x="1" y="1815"/>
                    <a:pt x="1" y="1815"/>
                  </a:cubicBezTo>
                  <a:lnTo>
                    <a:pt x="1" y="1814"/>
                  </a:lnTo>
                  <a:close/>
                  <a:moveTo>
                    <a:pt x="1220" y="1"/>
                  </a:moveTo>
                  <a:cubicBezTo>
                    <a:pt x="1006" y="1"/>
                    <a:pt x="963" y="79"/>
                    <a:pt x="963" y="79"/>
                  </a:cubicBezTo>
                  <a:lnTo>
                    <a:pt x="1" y="1814"/>
                  </a:lnTo>
                  <a:lnTo>
                    <a:pt x="1" y="1814"/>
                  </a:lnTo>
                  <a:cubicBezTo>
                    <a:pt x="6" y="1807"/>
                    <a:pt x="52" y="1737"/>
                    <a:pt x="251" y="1737"/>
                  </a:cubicBezTo>
                  <a:cubicBezTo>
                    <a:pt x="554" y="1737"/>
                    <a:pt x="1212" y="1897"/>
                    <a:pt x="2616" y="2673"/>
                  </a:cubicBezTo>
                  <a:cubicBezTo>
                    <a:pt x="4981" y="3991"/>
                    <a:pt x="4729" y="4452"/>
                    <a:pt x="4729" y="4452"/>
                  </a:cubicBezTo>
                  <a:lnTo>
                    <a:pt x="5692" y="2715"/>
                  </a:lnTo>
                  <a:cubicBezTo>
                    <a:pt x="5692" y="2715"/>
                    <a:pt x="5943" y="2255"/>
                    <a:pt x="3579" y="936"/>
                  </a:cubicBezTo>
                  <a:cubicBezTo>
                    <a:pt x="2187" y="160"/>
                    <a:pt x="1527" y="1"/>
                    <a:pt x="1220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4173" name="Google Shape;4173;p21"/>
          <p:cNvGrpSpPr/>
          <p:nvPr/>
        </p:nvGrpSpPr>
        <p:grpSpPr>
          <a:xfrm rot="5628048">
            <a:off x="569333" y="5590594"/>
            <a:ext cx="1296097" cy="1211407"/>
            <a:chOff x="2993713" y="1450988"/>
            <a:chExt cx="752763" cy="703575"/>
          </a:xfrm>
        </p:grpSpPr>
        <p:sp>
          <p:nvSpPr>
            <p:cNvPr id="4174" name="Google Shape;4174;p21"/>
            <p:cNvSpPr/>
            <p:nvPr/>
          </p:nvSpPr>
          <p:spPr>
            <a:xfrm>
              <a:off x="2993725" y="1478688"/>
              <a:ext cx="752750" cy="648650"/>
            </a:xfrm>
            <a:custGeom>
              <a:avLst/>
              <a:gdLst/>
              <a:ahLst/>
              <a:cxnLst/>
              <a:rect l="l" t="t" r="r" b="b"/>
              <a:pathLst>
                <a:path w="30110" h="25946" extrusionOk="0">
                  <a:moveTo>
                    <a:pt x="19050" y="13360"/>
                  </a:moveTo>
                  <a:cubicBezTo>
                    <a:pt x="20348" y="13360"/>
                    <a:pt x="21594" y="14367"/>
                    <a:pt x="21594" y="15882"/>
                  </a:cubicBezTo>
                  <a:cubicBezTo>
                    <a:pt x="21594" y="17284"/>
                    <a:pt x="20464" y="18414"/>
                    <a:pt x="19062" y="18414"/>
                  </a:cubicBezTo>
                  <a:cubicBezTo>
                    <a:pt x="16823" y="18414"/>
                    <a:pt x="15693" y="15694"/>
                    <a:pt x="17284" y="14104"/>
                  </a:cubicBezTo>
                  <a:cubicBezTo>
                    <a:pt x="17798" y="13590"/>
                    <a:pt x="18430" y="13360"/>
                    <a:pt x="19050" y="13360"/>
                  </a:cubicBezTo>
                  <a:close/>
                  <a:moveTo>
                    <a:pt x="17912" y="1"/>
                  </a:moveTo>
                  <a:cubicBezTo>
                    <a:pt x="17025" y="1"/>
                    <a:pt x="16090" y="75"/>
                    <a:pt x="15108" y="231"/>
                  </a:cubicBezTo>
                  <a:cubicBezTo>
                    <a:pt x="3558" y="2052"/>
                    <a:pt x="1" y="16196"/>
                    <a:pt x="7491" y="22829"/>
                  </a:cubicBezTo>
                  <a:cubicBezTo>
                    <a:pt x="10008" y="25060"/>
                    <a:pt x="12097" y="25946"/>
                    <a:pt x="13861" y="25946"/>
                  </a:cubicBezTo>
                  <a:cubicBezTo>
                    <a:pt x="17011" y="25946"/>
                    <a:pt x="19130" y="23126"/>
                    <a:pt x="20820" y="20109"/>
                  </a:cubicBezTo>
                  <a:cubicBezTo>
                    <a:pt x="21144" y="19613"/>
                    <a:pt x="21693" y="19326"/>
                    <a:pt x="22278" y="19326"/>
                  </a:cubicBezTo>
                  <a:cubicBezTo>
                    <a:pt x="22336" y="19326"/>
                    <a:pt x="22394" y="19329"/>
                    <a:pt x="22452" y="19335"/>
                  </a:cubicBezTo>
                  <a:cubicBezTo>
                    <a:pt x="22730" y="19365"/>
                    <a:pt x="23050" y="19386"/>
                    <a:pt x="23398" y="19386"/>
                  </a:cubicBezTo>
                  <a:cubicBezTo>
                    <a:pt x="25465" y="19386"/>
                    <a:pt x="28531" y="18631"/>
                    <a:pt x="29712" y="14459"/>
                  </a:cubicBezTo>
                  <a:cubicBezTo>
                    <a:pt x="30110" y="13120"/>
                    <a:pt x="29984" y="10128"/>
                    <a:pt x="29984" y="10128"/>
                  </a:cubicBezTo>
                  <a:cubicBezTo>
                    <a:pt x="29733" y="6404"/>
                    <a:pt x="26741" y="3454"/>
                    <a:pt x="26741" y="3454"/>
                  </a:cubicBezTo>
                  <a:cubicBezTo>
                    <a:pt x="24717" y="1395"/>
                    <a:pt x="21766" y="1"/>
                    <a:pt x="17912" y="1"/>
                  </a:cubicBezTo>
                  <a:close/>
                </a:path>
              </a:pathLst>
            </a:custGeom>
            <a:solidFill>
              <a:srgbClr val="FFC67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75" name="Google Shape;4175;p21"/>
            <p:cNvSpPr/>
            <p:nvPr/>
          </p:nvSpPr>
          <p:spPr>
            <a:xfrm>
              <a:off x="3202450" y="1913388"/>
              <a:ext cx="149100" cy="127400"/>
            </a:xfrm>
            <a:custGeom>
              <a:avLst/>
              <a:gdLst/>
              <a:ahLst/>
              <a:cxnLst/>
              <a:rect l="l" t="t" r="r" b="b"/>
              <a:pathLst>
                <a:path w="5964" h="5096" extrusionOk="0">
                  <a:moveTo>
                    <a:pt x="3411" y="1"/>
                  </a:moveTo>
                  <a:cubicBezTo>
                    <a:pt x="1151" y="1"/>
                    <a:pt x="0" y="2742"/>
                    <a:pt x="1611" y="4353"/>
                  </a:cubicBezTo>
                  <a:cubicBezTo>
                    <a:pt x="2125" y="4866"/>
                    <a:pt x="2760" y="5096"/>
                    <a:pt x="3385" y="5096"/>
                  </a:cubicBezTo>
                  <a:cubicBezTo>
                    <a:pt x="4697" y="5096"/>
                    <a:pt x="5963" y="4084"/>
                    <a:pt x="5963" y="2553"/>
                  </a:cubicBezTo>
                  <a:cubicBezTo>
                    <a:pt x="5963" y="1131"/>
                    <a:pt x="4813" y="1"/>
                    <a:pt x="3411" y="1"/>
                  </a:cubicBezTo>
                  <a:close/>
                </a:path>
              </a:pathLst>
            </a:custGeom>
            <a:solidFill>
              <a:srgbClr val="FF7D30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76" name="Google Shape;4176;p21"/>
            <p:cNvSpPr/>
            <p:nvPr/>
          </p:nvSpPr>
          <p:spPr>
            <a:xfrm>
              <a:off x="3131300" y="1739213"/>
              <a:ext cx="148575" cy="127225"/>
            </a:xfrm>
            <a:custGeom>
              <a:avLst/>
              <a:gdLst/>
              <a:ahLst/>
              <a:cxnLst/>
              <a:rect l="l" t="t" r="r" b="b"/>
              <a:pathLst>
                <a:path w="5943" h="5089" extrusionOk="0">
                  <a:moveTo>
                    <a:pt x="3411" y="0"/>
                  </a:moveTo>
                  <a:cubicBezTo>
                    <a:pt x="1131" y="0"/>
                    <a:pt x="1" y="2741"/>
                    <a:pt x="1612" y="4331"/>
                  </a:cubicBezTo>
                  <a:cubicBezTo>
                    <a:pt x="2128" y="4855"/>
                    <a:pt x="2767" y="5089"/>
                    <a:pt x="3393" y="5089"/>
                  </a:cubicBezTo>
                  <a:cubicBezTo>
                    <a:pt x="4694" y="5089"/>
                    <a:pt x="5943" y="4078"/>
                    <a:pt x="5943" y="2553"/>
                  </a:cubicBezTo>
                  <a:cubicBezTo>
                    <a:pt x="5943" y="1130"/>
                    <a:pt x="4813" y="0"/>
                    <a:pt x="3411" y="0"/>
                  </a:cubicBezTo>
                  <a:close/>
                </a:path>
              </a:pathLst>
            </a:custGeom>
            <a:solidFill>
              <a:srgbClr val="FFF85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77" name="Google Shape;4177;p21"/>
            <p:cNvSpPr/>
            <p:nvPr/>
          </p:nvSpPr>
          <p:spPr>
            <a:xfrm>
              <a:off x="3194600" y="1574963"/>
              <a:ext cx="149100" cy="127400"/>
            </a:xfrm>
            <a:custGeom>
              <a:avLst/>
              <a:gdLst/>
              <a:ahLst/>
              <a:cxnLst/>
              <a:rect l="l" t="t" r="r" b="b"/>
              <a:pathLst>
                <a:path w="5964" h="5096" extrusionOk="0">
                  <a:moveTo>
                    <a:pt x="3411" y="0"/>
                  </a:moveTo>
                  <a:cubicBezTo>
                    <a:pt x="1151" y="0"/>
                    <a:pt x="0" y="2741"/>
                    <a:pt x="1612" y="4352"/>
                  </a:cubicBezTo>
                  <a:cubicBezTo>
                    <a:pt x="2132" y="4866"/>
                    <a:pt x="2769" y="5095"/>
                    <a:pt x="3394" y="5095"/>
                  </a:cubicBezTo>
                  <a:cubicBezTo>
                    <a:pt x="4706" y="5095"/>
                    <a:pt x="5964" y="4083"/>
                    <a:pt x="5964" y="2553"/>
                  </a:cubicBezTo>
                  <a:cubicBezTo>
                    <a:pt x="5964" y="1151"/>
                    <a:pt x="4813" y="0"/>
                    <a:pt x="3411" y="0"/>
                  </a:cubicBezTo>
                  <a:close/>
                </a:path>
              </a:pathLst>
            </a:custGeom>
            <a:solidFill>
              <a:srgbClr val="709DB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78" name="Google Shape;4178;p21"/>
            <p:cNvSpPr/>
            <p:nvPr/>
          </p:nvSpPr>
          <p:spPr>
            <a:xfrm>
              <a:off x="3367750" y="1544088"/>
              <a:ext cx="149100" cy="127250"/>
            </a:xfrm>
            <a:custGeom>
              <a:avLst/>
              <a:gdLst/>
              <a:ahLst/>
              <a:cxnLst/>
              <a:rect l="l" t="t" r="r" b="b"/>
              <a:pathLst>
                <a:path w="5964" h="5090" extrusionOk="0">
                  <a:moveTo>
                    <a:pt x="3411" y="1"/>
                  </a:moveTo>
                  <a:cubicBezTo>
                    <a:pt x="1151" y="1"/>
                    <a:pt x="0" y="2742"/>
                    <a:pt x="1611" y="4332"/>
                  </a:cubicBezTo>
                  <a:cubicBezTo>
                    <a:pt x="2128" y="4855"/>
                    <a:pt x="2768" y="5089"/>
                    <a:pt x="3397" y="5089"/>
                  </a:cubicBezTo>
                  <a:cubicBezTo>
                    <a:pt x="4705" y="5089"/>
                    <a:pt x="5963" y="4079"/>
                    <a:pt x="5963" y="2553"/>
                  </a:cubicBezTo>
                  <a:cubicBezTo>
                    <a:pt x="5963" y="1131"/>
                    <a:pt x="4813" y="1"/>
                    <a:pt x="3411" y="1"/>
                  </a:cubicBezTo>
                  <a:close/>
                </a:path>
              </a:pathLst>
            </a:custGeom>
            <a:solidFill>
              <a:srgbClr val="39B44A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79" name="Google Shape;4179;p21"/>
            <p:cNvSpPr/>
            <p:nvPr/>
          </p:nvSpPr>
          <p:spPr>
            <a:xfrm>
              <a:off x="3438350" y="1963088"/>
              <a:ext cx="94200" cy="191475"/>
            </a:xfrm>
            <a:custGeom>
              <a:avLst/>
              <a:gdLst/>
              <a:ahLst/>
              <a:cxnLst/>
              <a:rect l="l" t="t" r="r" b="b"/>
              <a:pathLst>
                <a:path w="3768" h="7659" extrusionOk="0">
                  <a:moveTo>
                    <a:pt x="1717" y="0"/>
                  </a:moveTo>
                  <a:cubicBezTo>
                    <a:pt x="1131" y="649"/>
                    <a:pt x="859" y="1821"/>
                    <a:pt x="440" y="3118"/>
                  </a:cubicBezTo>
                  <a:cubicBezTo>
                    <a:pt x="22" y="4583"/>
                    <a:pt x="1" y="6152"/>
                    <a:pt x="377" y="7659"/>
                  </a:cubicBezTo>
                  <a:cubicBezTo>
                    <a:pt x="1570" y="6654"/>
                    <a:pt x="2449" y="5357"/>
                    <a:pt x="2951" y="3892"/>
                  </a:cubicBezTo>
                  <a:cubicBezTo>
                    <a:pt x="3349" y="2616"/>
                    <a:pt x="3767" y="1486"/>
                    <a:pt x="3683" y="607"/>
                  </a:cubicBezTo>
                  <a:lnTo>
                    <a:pt x="1717" y="0"/>
                  </a:lnTo>
                  <a:close/>
                </a:path>
              </a:pathLst>
            </a:custGeom>
            <a:solidFill>
              <a:srgbClr val="FF9E2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80" name="Google Shape;4180;p21"/>
            <p:cNvSpPr/>
            <p:nvPr/>
          </p:nvSpPr>
          <p:spPr>
            <a:xfrm>
              <a:off x="3481250" y="1450988"/>
              <a:ext cx="195150" cy="527300"/>
            </a:xfrm>
            <a:custGeom>
              <a:avLst/>
              <a:gdLst/>
              <a:ahLst/>
              <a:cxnLst/>
              <a:rect l="l" t="t" r="r" b="b"/>
              <a:pathLst>
                <a:path w="7806" h="21092" extrusionOk="0">
                  <a:moveTo>
                    <a:pt x="7156" y="0"/>
                  </a:moveTo>
                  <a:lnTo>
                    <a:pt x="1" y="20484"/>
                  </a:lnTo>
                  <a:lnTo>
                    <a:pt x="1967" y="21091"/>
                  </a:lnTo>
                  <a:lnTo>
                    <a:pt x="7805" y="209"/>
                  </a:lnTo>
                  <a:lnTo>
                    <a:pt x="7156" y="0"/>
                  </a:lnTo>
                  <a:close/>
                </a:path>
              </a:pathLst>
            </a:custGeom>
            <a:solidFill>
              <a:srgbClr val="F53A00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81" name="Google Shape;4181;p21"/>
            <p:cNvSpPr/>
            <p:nvPr/>
          </p:nvSpPr>
          <p:spPr>
            <a:xfrm>
              <a:off x="3481250" y="1882538"/>
              <a:ext cx="71700" cy="95750"/>
            </a:xfrm>
            <a:custGeom>
              <a:avLst/>
              <a:gdLst/>
              <a:ahLst/>
              <a:cxnLst/>
              <a:rect l="l" t="t" r="r" b="b"/>
              <a:pathLst>
                <a:path w="2868" h="3830" extrusionOk="0">
                  <a:moveTo>
                    <a:pt x="1109" y="0"/>
                  </a:moveTo>
                  <a:lnTo>
                    <a:pt x="1" y="3222"/>
                  </a:lnTo>
                  <a:lnTo>
                    <a:pt x="1967" y="3829"/>
                  </a:lnTo>
                  <a:lnTo>
                    <a:pt x="2867" y="565"/>
                  </a:lnTo>
                  <a:lnTo>
                    <a:pt x="1109" y="0"/>
                  </a:lnTo>
                  <a:close/>
                </a:path>
              </a:pathLst>
            </a:custGeom>
            <a:solidFill>
              <a:srgbClr val="E5E5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82" name="Google Shape;4182;p21"/>
            <p:cNvSpPr/>
            <p:nvPr/>
          </p:nvSpPr>
          <p:spPr>
            <a:xfrm>
              <a:off x="3474450" y="1958038"/>
              <a:ext cx="62275" cy="25600"/>
            </a:xfrm>
            <a:custGeom>
              <a:avLst/>
              <a:gdLst/>
              <a:ahLst/>
              <a:cxnLst/>
              <a:rect l="l" t="t" r="r" b="b"/>
              <a:pathLst>
                <a:path w="2491" h="1024" extrusionOk="0">
                  <a:moveTo>
                    <a:pt x="205" y="1"/>
                  </a:moveTo>
                  <a:cubicBezTo>
                    <a:pt x="126" y="1"/>
                    <a:pt x="59" y="53"/>
                    <a:pt x="42" y="119"/>
                  </a:cubicBezTo>
                  <a:cubicBezTo>
                    <a:pt x="1" y="223"/>
                    <a:pt x="63" y="328"/>
                    <a:pt x="168" y="370"/>
                  </a:cubicBezTo>
                  <a:lnTo>
                    <a:pt x="2218" y="1018"/>
                  </a:lnTo>
                  <a:cubicBezTo>
                    <a:pt x="2236" y="1022"/>
                    <a:pt x="2253" y="1024"/>
                    <a:pt x="2270" y="1024"/>
                  </a:cubicBezTo>
                  <a:cubicBezTo>
                    <a:pt x="2356" y="1024"/>
                    <a:pt x="2435" y="980"/>
                    <a:pt x="2470" y="893"/>
                  </a:cubicBezTo>
                  <a:cubicBezTo>
                    <a:pt x="2490" y="788"/>
                    <a:pt x="2428" y="684"/>
                    <a:pt x="2344" y="663"/>
                  </a:cubicBezTo>
                  <a:lnTo>
                    <a:pt x="273" y="14"/>
                  </a:lnTo>
                  <a:cubicBezTo>
                    <a:pt x="250" y="5"/>
                    <a:pt x="227" y="1"/>
                    <a:pt x="205" y="1"/>
                  </a:cubicBezTo>
                  <a:close/>
                </a:path>
              </a:pathLst>
            </a:custGeom>
            <a:solidFill>
              <a:srgbClr val="808080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83" name="Google Shape;4183;p21"/>
            <p:cNvSpPr/>
            <p:nvPr/>
          </p:nvSpPr>
          <p:spPr>
            <a:xfrm>
              <a:off x="3500075" y="1876638"/>
              <a:ext cx="62275" cy="25900"/>
            </a:xfrm>
            <a:custGeom>
              <a:avLst/>
              <a:gdLst/>
              <a:ahLst/>
              <a:cxnLst/>
              <a:rect l="l" t="t" r="r" b="b"/>
              <a:pathLst>
                <a:path w="2491" h="1036" extrusionOk="0">
                  <a:moveTo>
                    <a:pt x="221" y="1"/>
                  </a:moveTo>
                  <a:cubicBezTo>
                    <a:pt x="135" y="1"/>
                    <a:pt x="57" y="44"/>
                    <a:pt x="22" y="132"/>
                  </a:cubicBezTo>
                  <a:cubicBezTo>
                    <a:pt x="1" y="236"/>
                    <a:pt x="64" y="341"/>
                    <a:pt x="147" y="362"/>
                  </a:cubicBezTo>
                  <a:lnTo>
                    <a:pt x="2219" y="1031"/>
                  </a:lnTo>
                  <a:cubicBezTo>
                    <a:pt x="2232" y="1034"/>
                    <a:pt x="2246" y="1035"/>
                    <a:pt x="2260" y="1035"/>
                  </a:cubicBezTo>
                  <a:cubicBezTo>
                    <a:pt x="2349" y="1035"/>
                    <a:pt x="2431" y="978"/>
                    <a:pt x="2449" y="906"/>
                  </a:cubicBezTo>
                  <a:cubicBezTo>
                    <a:pt x="2491" y="801"/>
                    <a:pt x="2428" y="697"/>
                    <a:pt x="2344" y="655"/>
                  </a:cubicBezTo>
                  <a:lnTo>
                    <a:pt x="273" y="6"/>
                  </a:lnTo>
                  <a:cubicBezTo>
                    <a:pt x="255" y="3"/>
                    <a:pt x="238" y="1"/>
                    <a:pt x="221" y="1"/>
                  </a:cubicBezTo>
                  <a:close/>
                </a:path>
              </a:pathLst>
            </a:custGeom>
            <a:solidFill>
              <a:srgbClr val="808080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84" name="Google Shape;4184;p21"/>
            <p:cNvSpPr/>
            <p:nvPr/>
          </p:nvSpPr>
          <p:spPr>
            <a:xfrm>
              <a:off x="2993713" y="1478688"/>
              <a:ext cx="752750" cy="648650"/>
            </a:xfrm>
            <a:custGeom>
              <a:avLst/>
              <a:gdLst/>
              <a:ahLst/>
              <a:cxnLst/>
              <a:rect l="l" t="t" r="r" b="b"/>
              <a:pathLst>
                <a:path w="30110" h="25946" extrusionOk="0">
                  <a:moveTo>
                    <a:pt x="19050" y="13360"/>
                  </a:moveTo>
                  <a:cubicBezTo>
                    <a:pt x="20348" y="13360"/>
                    <a:pt x="21594" y="14367"/>
                    <a:pt x="21594" y="15882"/>
                  </a:cubicBezTo>
                  <a:cubicBezTo>
                    <a:pt x="21594" y="17284"/>
                    <a:pt x="20464" y="18414"/>
                    <a:pt x="19062" y="18414"/>
                  </a:cubicBezTo>
                  <a:cubicBezTo>
                    <a:pt x="16823" y="18414"/>
                    <a:pt x="15693" y="15694"/>
                    <a:pt x="17284" y="14104"/>
                  </a:cubicBezTo>
                  <a:cubicBezTo>
                    <a:pt x="17798" y="13590"/>
                    <a:pt x="18430" y="13360"/>
                    <a:pt x="19050" y="13360"/>
                  </a:cubicBezTo>
                  <a:close/>
                  <a:moveTo>
                    <a:pt x="17912" y="1"/>
                  </a:moveTo>
                  <a:cubicBezTo>
                    <a:pt x="17025" y="1"/>
                    <a:pt x="16090" y="75"/>
                    <a:pt x="15108" y="231"/>
                  </a:cubicBezTo>
                  <a:cubicBezTo>
                    <a:pt x="3558" y="2052"/>
                    <a:pt x="1" y="16196"/>
                    <a:pt x="7491" y="22829"/>
                  </a:cubicBezTo>
                  <a:cubicBezTo>
                    <a:pt x="10008" y="25060"/>
                    <a:pt x="12097" y="25946"/>
                    <a:pt x="13861" y="25946"/>
                  </a:cubicBezTo>
                  <a:cubicBezTo>
                    <a:pt x="17011" y="25946"/>
                    <a:pt x="19130" y="23126"/>
                    <a:pt x="20820" y="20109"/>
                  </a:cubicBezTo>
                  <a:cubicBezTo>
                    <a:pt x="21144" y="19613"/>
                    <a:pt x="21693" y="19326"/>
                    <a:pt x="22278" y="19326"/>
                  </a:cubicBezTo>
                  <a:cubicBezTo>
                    <a:pt x="22336" y="19326"/>
                    <a:pt x="22394" y="19329"/>
                    <a:pt x="22452" y="19335"/>
                  </a:cubicBezTo>
                  <a:cubicBezTo>
                    <a:pt x="22730" y="19365"/>
                    <a:pt x="23050" y="19386"/>
                    <a:pt x="23398" y="19386"/>
                  </a:cubicBezTo>
                  <a:cubicBezTo>
                    <a:pt x="25465" y="19386"/>
                    <a:pt x="28531" y="18631"/>
                    <a:pt x="29712" y="14459"/>
                  </a:cubicBezTo>
                  <a:cubicBezTo>
                    <a:pt x="30110" y="13120"/>
                    <a:pt x="29984" y="10128"/>
                    <a:pt x="29984" y="10128"/>
                  </a:cubicBezTo>
                  <a:cubicBezTo>
                    <a:pt x="29733" y="6404"/>
                    <a:pt x="26741" y="3454"/>
                    <a:pt x="26741" y="3454"/>
                  </a:cubicBezTo>
                  <a:cubicBezTo>
                    <a:pt x="24717" y="1395"/>
                    <a:pt x="21766" y="1"/>
                    <a:pt x="17912" y="1"/>
                  </a:cubicBezTo>
                  <a:close/>
                </a:path>
              </a:pathLst>
            </a:custGeom>
            <a:solidFill>
              <a:srgbClr val="FFC67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85" name="Google Shape;4185;p21"/>
            <p:cNvSpPr/>
            <p:nvPr/>
          </p:nvSpPr>
          <p:spPr>
            <a:xfrm>
              <a:off x="3202438" y="1913388"/>
              <a:ext cx="149100" cy="127400"/>
            </a:xfrm>
            <a:custGeom>
              <a:avLst/>
              <a:gdLst/>
              <a:ahLst/>
              <a:cxnLst/>
              <a:rect l="l" t="t" r="r" b="b"/>
              <a:pathLst>
                <a:path w="5964" h="5096" extrusionOk="0">
                  <a:moveTo>
                    <a:pt x="3411" y="1"/>
                  </a:moveTo>
                  <a:cubicBezTo>
                    <a:pt x="1151" y="1"/>
                    <a:pt x="0" y="2742"/>
                    <a:pt x="1611" y="4353"/>
                  </a:cubicBezTo>
                  <a:cubicBezTo>
                    <a:pt x="2125" y="4866"/>
                    <a:pt x="2760" y="5096"/>
                    <a:pt x="3385" y="5096"/>
                  </a:cubicBezTo>
                  <a:cubicBezTo>
                    <a:pt x="4697" y="5096"/>
                    <a:pt x="5963" y="4084"/>
                    <a:pt x="5963" y="2553"/>
                  </a:cubicBezTo>
                  <a:cubicBezTo>
                    <a:pt x="5963" y="1131"/>
                    <a:pt x="4813" y="1"/>
                    <a:pt x="341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86" name="Google Shape;4186;p21"/>
            <p:cNvSpPr/>
            <p:nvPr/>
          </p:nvSpPr>
          <p:spPr>
            <a:xfrm>
              <a:off x="3131288" y="1739213"/>
              <a:ext cx="148575" cy="127225"/>
            </a:xfrm>
            <a:custGeom>
              <a:avLst/>
              <a:gdLst/>
              <a:ahLst/>
              <a:cxnLst/>
              <a:rect l="l" t="t" r="r" b="b"/>
              <a:pathLst>
                <a:path w="5943" h="5089" extrusionOk="0">
                  <a:moveTo>
                    <a:pt x="3411" y="0"/>
                  </a:moveTo>
                  <a:cubicBezTo>
                    <a:pt x="1131" y="0"/>
                    <a:pt x="1" y="2741"/>
                    <a:pt x="1612" y="4331"/>
                  </a:cubicBezTo>
                  <a:cubicBezTo>
                    <a:pt x="2128" y="4855"/>
                    <a:pt x="2767" y="5089"/>
                    <a:pt x="3393" y="5089"/>
                  </a:cubicBezTo>
                  <a:cubicBezTo>
                    <a:pt x="4694" y="5089"/>
                    <a:pt x="5943" y="4078"/>
                    <a:pt x="5943" y="2553"/>
                  </a:cubicBezTo>
                  <a:cubicBezTo>
                    <a:pt x="5943" y="1130"/>
                    <a:pt x="4813" y="0"/>
                    <a:pt x="3411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87" name="Google Shape;4187;p21"/>
            <p:cNvSpPr/>
            <p:nvPr/>
          </p:nvSpPr>
          <p:spPr>
            <a:xfrm>
              <a:off x="3194588" y="1574963"/>
              <a:ext cx="149100" cy="127400"/>
            </a:xfrm>
            <a:custGeom>
              <a:avLst/>
              <a:gdLst/>
              <a:ahLst/>
              <a:cxnLst/>
              <a:rect l="l" t="t" r="r" b="b"/>
              <a:pathLst>
                <a:path w="5964" h="5096" extrusionOk="0">
                  <a:moveTo>
                    <a:pt x="3411" y="0"/>
                  </a:moveTo>
                  <a:cubicBezTo>
                    <a:pt x="1151" y="0"/>
                    <a:pt x="0" y="2741"/>
                    <a:pt x="1612" y="4352"/>
                  </a:cubicBezTo>
                  <a:cubicBezTo>
                    <a:pt x="2132" y="4866"/>
                    <a:pt x="2769" y="5095"/>
                    <a:pt x="3394" y="5095"/>
                  </a:cubicBezTo>
                  <a:cubicBezTo>
                    <a:pt x="4706" y="5095"/>
                    <a:pt x="5964" y="4083"/>
                    <a:pt x="5964" y="2553"/>
                  </a:cubicBezTo>
                  <a:cubicBezTo>
                    <a:pt x="5964" y="1151"/>
                    <a:pt x="4813" y="0"/>
                    <a:pt x="341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88" name="Google Shape;4188;p21"/>
            <p:cNvSpPr/>
            <p:nvPr/>
          </p:nvSpPr>
          <p:spPr>
            <a:xfrm>
              <a:off x="3367738" y="1544088"/>
              <a:ext cx="149100" cy="127250"/>
            </a:xfrm>
            <a:custGeom>
              <a:avLst/>
              <a:gdLst/>
              <a:ahLst/>
              <a:cxnLst/>
              <a:rect l="l" t="t" r="r" b="b"/>
              <a:pathLst>
                <a:path w="5964" h="5090" extrusionOk="0">
                  <a:moveTo>
                    <a:pt x="3411" y="1"/>
                  </a:moveTo>
                  <a:cubicBezTo>
                    <a:pt x="1151" y="1"/>
                    <a:pt x="0" y="2742"/>
                    <a:pt x="1611" y="4332"/>
                  </a:cubicBezTo>
                  <a:cubicBezTo>
                    <a:pt x="2128" y="4855"/>
                    <a:pt x="2768" y="5089"/>
                    <a:pt x="3397" y="5089"/>
                  </a:cubicBezTo>
                  <a:cubicBezTo>
                    <a:pt x="4705" y="5089"/>
                    <a:pt x="5963" y="4079"/>
                    <a:pt x="5963" y="2553"/>
                  </a:cubicBezTo>
                  <a:cubicBezTo>
                    <a:pt x="5963" y="1131"/>
                    <a:pt x="4813" y="1"/>
                    <a:pt x="341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89" name="Google Shape;4189;p21"/>
            <p:cNvSpPr/>
            <p:nvPr/>
          </p:nvSpPr>
          <p:spPr>
            <a:xfrm>
              <a:off x="3438338" y="1963088"/>
              <a:ext cx="94200" cy="191475"/>
            </a:xfrm>
            <a:custGeom>
              <a:avLst/>
              <a:gdLst/>
              <a:ahLst/>
              <a:cxnLst/>
              <a:rect l="l" t="t" r="r" b="b"/>
              <a:pathLst>
                <a:path w="3768" h="7659" extrusionOk="0">
                  <a:moveTo>
                    <a:pt x="1717" y="0"/>
                  </a:moveTo>
                  <a:cubicBezTo>
                    <a:pt x="1131" y="649"/>
                    <a:pt x="859" y="1821"/>
                    <a:pt x="440" y="3118"/>
                  </a:cubicBezTo>
                  <a:cubicBezTo>
                    <a:pt x="22" y="4583"/>
                    <a:pt x="1" y="6152"/>
                    <a:pt x="377" y="7659"/>
                  </a:cubicBezTo>
                  <a:cubicBezTo>
                    <a:pt x="1570" y="6654"/>
                    <a:pt x="2449" y="5357"/>
                    <a:pt x="2951" y="3892"/>
                  </a:cubicBezTo>
                  <a:cubicBezTo>
                    <a:pt x="3349" y="2616"/>
                    <a:pt x="3767" y="1486"/>
                    <a:pt x="3683" y="607"/>
                  </a:cubicBezTo>
                  <a:lnTo>
                    <a:pt x="1717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90" name="Google Shape;4190;p21"/>
            <p:cNvSpPr/>
            <p:nvPr/>
          </p:nvSpPr>
          <p:spPr>
            <a:xfrm>
              <a:off x="3481238" y="1450988"/>
              <a:ext cx="195150" cy="527300"/>
            </a:xfrm>
            <a:custGeom>
              <a:avLst/>
              <a:gdLst/>
              <a:ahLst/>
              <a:cxnLst/>
              <a:rect l="l" t="t" r="r" b="b"/>
              <a:pathLst>
                <a:path w="7806" h="21092" extrusionOk="0">
                  <a:moveTo>
                    <a:pt x="7156" y="0"/>
                  </a:moveTo>
                  <a:lnTo>
                    <a:pt x="1" y="20484"/>
                  </a:lnTo>
                  <a:lnTo>
                    <a:pt x="1967" y="21091"/>
                  </a:lnTo>
                  <a:lnTo>
                    <a:pt x="7805" y="209"/>
                  </a:lnTo>
                  <a:lnTo>
                    <a:pt x="7156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91" name="Google Shape;4191;p21"/>
            <p:cNvSpPr/>
            <p:nvPr/>
          </p:nvSpPr>
          <p:spPr>
            <a:xfrm>
              <a:off x="3481238" y="1882538"/>
              <a:ext cx="71700" cy="95750"/>
            </a:xfrm>
            <a:custGeom>
              <a:avLst/>
              <a:gdLst/>
              <a:ahLst/>
              <a:cxnLst/>
              <a:rect l="l" t="t" r="r" b="b"/>
              <a:pathLst>
                <a:path w="2868" h="3830" extrusionOk="0">
                  <a:moveTo>
                    <a:pt x="1109" y="0"/>
                  </a:moveTo>
                  <a:lnTo>
                    <a:pt x="1" y="3222"/>
                  </a:lnTo>
                  <a:lnTo>
                    <a:pt x="1967" y="3829"/>
                  </a:lnTo>
                  <a:lnTo>
                    <a:pt x="2867" y="565"/>
                  </a:lnTo>
                  <a:lnTo>
                    <a:pt x="1109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92" name="Google Shape;4192;p21"/>
            <p:cNvSpPr/>
            <p:nvPr/>
          </p:nvSpPr>
          <p:spPr>
            <a:xfrm>
              <a:off x="3474438" y="1958038"/>
              <a:ext cx="62275" cy="25600"/>
            </a:xfrm>
            <a:custGeom>
              <a:avLst/>
              <a:gdLst/>
              <a:ahLst/>
              <a:cxnLst/>
              <a:rect l="l" t="t" r="r" b="b"/>
              <a:pathLst>
                <a:path w="2491" h="1024" extrusionOk="0">
                  <a:moveTo>
                    <a:pt x="205" y="1"/>
                  </a:moveTo>
                  <a:cubicBezTo>
                    <a:pt x="126" y="1"/>
                    <a:pt x="59" y="53"/>
                    <a:pt x="42" y="119"/>
                  </a:cubicBezTo>
                  <a:cubicBezTo>
                    <a:pt x="1" y="223"/>
                    <a:pt x="63" y="328"/>
                    <a:pt x="168" y="370"/>
                  </a:cubicBezTo>
                  <a:lnTo>
                    <a:pt x="2218" y="1018"/>
                  </a:lnTo>
                  <a:cubicBezTo>
                    <a:pt x="2236" y="1022"/>
                    <a:pt x="2253" y="1024"/>
                    <a:pt x="2270" y="1024"/>
                  </a:cubicBezTo>
                  <a:cubicBezTo>
                    <a:pt x="2356" y="1024"/>
                    <a:pt x="2435" y="980"/>
                    <a:pt x="2470" y="893"/>
                  </a:cubicBezTo>
                  <a:cubicBezTo>
                    <a:pt x="2490" y="788"/>
                    <a:pt x="2428" y="684"/>
                    <a:pt x="2344" y="663"/>
                  </a:cubicBezTo>
                  <a:lnTo>
                    <a:pt x="273" y="14"/>
                  </a:lnTo>
                  <a:cubicBezTo>
                    <a:pt x="250" y="5"/>
                    <a:pt x="227" y="1"/>
                    <a:pt x="20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93" name="Google Shape;4193;p21"/>
            <p:cNvSpPr/>
            <p:nvPr/>
          </p:nvSpPr>
          <p:spPr>
            <a:xfrm>
              <a:off x="3500063" y="1876638"/>
              <a:ext cx="62275" cy="25900"/>
            </a:xfrm>
            <a:custGeom>
              <a:avLst/>
              <a:gdLst/>
              <a:ahLst/>
              <a:cxnLst/>
              <a:rect l="l" t="t" r="r" b="b"/>
              <a:pathLst>
                <a:path w="2491" h="1036" extrusionOk="0">
                  <a:moveTo>
                    <a:pt x="221" y="1"/>
                  </a:moveTo>
                  <a:cubicBezTo>
                    <a:pt x="135" y="1"/>
                    <a:pt x="57" y="44"/>
                    <a:pt x="22" y="132"/>
                  </a:cubicBezTo>
                  <a:cubicBezTo>
                    <a:pt x="1" y="236"/>
                    <a:pt x="64" y="341"/>
                    <a:pt x="147" y="362"/>
                  </a:cubicBezTo>
                  <a:lnTo>
                    <a:pt x="2219" y="1031"/>
                  </a:lnTo>
                  <a:cubicBezTo>
                    <a:pt x="2232" y="1034"/>
                    <a:pt x="2246" y="1035"/>
                    <a:pt x="2260" y="1035"/>
                  </a:cubicBezTo>
                  <a:cubicBezTo>
                    <a:pt x="2349" y="1035"/>
                    <a:pt x="2431" y="978"/>
                    <a:pt x="2449" y="906"/>
                  </a:cubicBezTo>
                  <a:cubicBezTo>
                    <a:pt x="2491" y="801"/>
                    <a:pt x="2428" y="697"/>
                    <a:pt x="2344" y="655"/>
                  </a:cubicBezTo>
                  <a:lnTo>
                    <a:pt x="273" y="6"/>
                  </a:lnTo>
                  <a:cubicBezTo>
                    <a:pt x="255" y="3"/>
                    <a:pt x="238" y="1"/>
                    <a:pt x="22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4194" name="Google Shape;4194;p21"/>
          <p:cNvGrpSpPr/>
          <p:nvPr/>
        </p:nvGrpSpPr>
        <p:grpSpPr>
          <a:xfrm>
            <a:off x="5128579" y="5867312"/>
            <a:ext cx="1403235" cy="1155929"/>
            <a:chOff x="4399263" y="2810788"/>
            <a:chExt cx="815013" cy="671375"/>
          </a:xfrm>
        </p:grpSpPr>
        <p:sp>
          <p:nvSpPr>
            <p:cNvPr id="4195" name="Google Shape;4195;p21"/>
            <p:cNvSpPr/>
            <p:nvPr/>
          </p:nvSpPr>
          <p:spPr>
            <a:xfrm>
              <a:off x="4399275" y="2810788"/>
              <a:ext cx="815000" cy="332350"/>
            </a:xfrm>
            <a:custGeom>
              <a:avLst/>
              <a:gdLst/>
              <a:ahLst/>
              <a:cxnLst/>
              <a:rect l="l" t="t" r="r" b="b"/>
              <a:pathLst>
                <a:path w="32600" h="13294" extrusionOk="0">
                  <a:moveTo>
                    <a:pt x="1877" y="0"/>
                  </a:moveTo>
                  <a:cubicBezTo>
                    <a:pt x="1477" y="0"/>
                    <a:pt x="1106" y="256"/>
                    <a:pt x="984" y="658"/>
                  </a:cubicBezTo>
                  <a:lnTo>
                    <a:pt x="147" y="3609"/>
                  </a:lnTo>
                  <a:cubicBezTo>
                    <a:pt x="0" y="4090"/>
                    <a:pt x="272" y="4592"/>
                    <a:pt x="754" y="4738"/>
                  </a:cubicBezTo>
                  <a:lnTo>
                    <a:pt x="30507" y="13254"/>
                  </a:lnTo>
                  <a:cubicBezTo>
                    <a:pt x="30595" y="13281"/>
                    <a:pt x="30684" y="13294"/>
                    <a:pt x="30772" y="13294"/>
                  </a:cubicBezTo>
                  <a:cubicBezTo>
                    <a:pt x="31160" y="13294"/>
                    <a:pt x="31514" y="13040"/>
                    <a:pt x="31616" y="12648"/>
                  </a:cubicBezTo>
                  <a:lnTo>
                    <a:pt x="32474" y="9697"/>
                  </a:lnTo>
                  <a:cubicBezTo>
                    <a:pt x="32599" y="9216"/>
                    <a:pt x="32327" y="8714"/>
                    <a:pt x="31846" y="8567"/>
                  </a:cubicBezTo>
                  <a:lnTo>
                    <a:pt x="2114" y="31"/>
                  </a:lnTo>
                  <a:cubicBezTo>
                    <a:pt x="2035" y="10"/>
                    <a:pt x="1955" y="0"/>
                    <a:pt x="1877" y="0"/>
                  </a:cubicBez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96" name="Google Shape;4196;p21"/>
            <p:cNvSpPr/>
            <p:nvPr/>
          </p:nvSpPr>
          <p:spPr>
            <a:xfrm>
              <a:off x="4399275" y="2851288"/>
              <a:ext cx="805050" cy="291850"/>
            </a:xfrm>
            <a:custGeom>
              <a:avLst/>
              <a:gdLst/>
              <a:ahLst/>
              <a:cxnLst/>
              <a:rect l="l" t="t" r="r" b="b"/>
              <a:pathLst>
                <a:path w="32202" h="11674" extrusionOk="0">
                  <a:moveTo>
                    <a:pt x="712" y="1"/>
                  </a:moveTo>
                  <a:lnTo>
                    <a:pt x="147" y="1989"/>
                  </a:lnTo>
                  <a:cubicBezTo>
                    <a:pt x="0" y="2470"/>
                    <a:pt x="272" y="2972"/>
                    <a:pt x="775" y="3118"/>
                  </a:cubicBezTo>
                  <a:lnTo>
                    <a:pt x="30507" y="11634"/>
                  </a:lnTo>
                  <a:cubicBezTo>
                    <a:pt x="30595" y="11661"/>
                    <a:pt x="30684" y="11674"/>
                    <a:pt x="30772" y="11674"/>
                  </a:cubicBezTo>
                  <a:cubicBezTo>
                    <a:pt x="31160" y="11674"/>
                    <a:pt x="31514" y="11420"/>
                    <a:pt x="31616" y="11028"/>
                  </a:cubicBezTo>
                  <a:lnTo>
                    <a:pt x="32202" y="9040"/>
                  </a:lnTo>
                  <a:lnTo>
                    <a:pt x="712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97" name="Google Shape;4197;p21"/>
            <p:cNvSpPr/>
            <p:nvPr/>
          </p:nvSpPr>
          <p:spPr>
            <a:xfrm>
              <a:off x="4399800" y="2891563"/>
              <a:ext cx="793025" cy="251575"/>
            </a:xfrm>
            <a:custGeom>
              <a:avLst/>
              <a:gdLst/>
              <a:ahLst/>
              <a:cxnLst/>
              <a:rect l="l" t="t" r="r" b="b"/>
              <a:pathLst>
                <a:path w="31721" h="10063" extrusionOk="0">
                  <a:moveTo>
                    <a:pt x="251" y="1"/>
                  </a:moveTo>
                  <a:lnTo>
                    <a:pt x="126" y="378"/>
                  </a:lnTo>
                  <a:cubicBezTo>
                    <a:pt x="0" y="859"/>
                    <a:pt x="272" y="1361"/>
                    <a:pt x="754" y="1507"/>
                  </a:cubicBezTo>
                  <a:lnTo>
                    <a:pt x="30486" y="10023"/>
                  </a:lnTo>
                  <a:cubicBezTo>
                    <a:pt x="30574" y="10050"/>
                    <a:pt x="30663" y="10063"/>
                    <a:pt x="30751" y="10063"/>
                  </a:cubicBezTo>
                  <a:cubicBezTo>
                    <a:pt x="31139" y="10063"/>
                    <a:pt x="31493" y="9809"/>
                    <a:pt x="31595" y="9417"/>
                  </a:cubicBezTo>
                  <a:lnTo>
                    <a:pt x="31721" y="9040"/>
                  </a:lnTo>
                  <a:lnTo>
                    <a:pt x="251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98" name="Google Shape;4198;p21"/>
            <p:cNvSpPr/>
            <p:nvPr/>
          </p:nvSpPr>
          <p:spPr>
            <a:xfrm>
              <a:off x="4444250" y="2812588"/>
              <a:ext cx="12600" cy="33500"/>
            </a:xfrm>
            <a:custGeom>
              <a:avLst/>
              <a:gdLst/>
              <a:ahLst/>
              <a:cxnLst/>
              <a:rect l="l" t="t" r="r" b="b"/>
              <a:pathLst>
                <a:path w="504" h="1340" extrusionOk="0">
                  <a:moveTo>
                    <a:pt x="378" y="0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99" name="Google Shape;4199;p21"/>
            <p:cNvSpPr/>
            <p:nvPr/>
          </p:nvSpPr>
          <p:spPr>
            <a:xfrm>
              <a:off x="4459425" y="28152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00" name="Google Shape;4200;p21"/>
            <p:cNvSpPr/>
            <p:nvPr/>
          </p:nvSpPr>
          <p:spPr>
            <a:xfrm>
              <a:off x="4470950" y="28188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01" name="Google Shape;4201;p21"/>
            <p:cNvSpPr/>
            <p:nvPr/>
          </p:nvSpPr>
          <p:spPr>
            <a:xfrm>
              <a:off x="4489775" y="2828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02" name="Google Shape;4202;p21"/>
            <p:cNvSpPr/>
            <p:nvPr/>
          </p:nvSpPr>
          <p:spPr>
            <a:xfrm>
              <a:off x="4506500" y="28376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03" name="Google Shape;4203;p21"/>
            <p:cNvSpPr/>
            <p:nvPr/>
          </p:nvSpPr>
          <p:spPr>
            <a:xfrm>
              <a:off x="4499700" y="28282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7" y="0"/>
                  </a:moveTo>
                  <a:lnTo>
                    <a:pt x="1" y="1297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5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04" name="Google Shape;4204;p21"/>
            <p:cNvSpPr/>
            <p:nvPr/>
          </p:nvSpPr>
          <p:spPr>
            <a:xfrm>
              <a:off x="4514875" y="28314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05" name="Google Shape;4205;p21"/>
            <p:cNvSpPr/>
            <p:nvPr/>
          </p:nvSpPr>
          <p:spPr>
            <a:xfrm>
              <a:off x="4503900" y="283036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06" name="Google Shape;4206;p21"/>
            <p:cNvSpPr/>
            <p:nvPr/>
          </p:nvSpPr>
          <p:spPr>
            <a:xfrm>
              <a:off x="4536850" y="2837688"/>
              <a:ext cx="8400" cy="16775"/>
            </a:xfrm>
            <a:custGeom>
              <a:avLst/>
              <a:gdLst/>
              <a:ahLst/>
              <a:cxnLst/>
              <a:rect l="l" t="t" r="r" b="b"/>
              <a:pathLst>
                <a:path w="336" h="671" extrusionOk="0">
                  <a:moveTo>
                    <a:pt x="189" y="1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3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07" name="Google Shape;4207;p21"/>
            <p:cNvSpPr/>
            <p:nvPr/>
          </p:nvSpPr>
          <p:spPr>
            <a:xfrm>
              <a:off x="4548350" y="28408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08" name="Google Shape;4208;p21"/>
            <p:cNvSpPr/>
            <p:nvPr/>
          </p:nvSpPr>
          <p:spPr>
            <a:xfrm>
              <a:off x="4554625" y="2843963"/>
              <a:ext cx="13100" cy="33500"/>
            </a:xfrm>
            <a:custGeom>
              <a:avLst/>
              <a:gdLst/>
              <a:ahLst/>
              <a:cxnLst/>
              <a:rect l="l" t="t" r="r" b="b"/>
              <a:pathLst>
                <a:path w="524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47" y="1340"/>
                  </a:lnTo>
                  <a:lnTo>
                    <a:pt x="524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09" name="Google Shape;4209;p21"/>
            <p:cNvSpPr/>
            <p:nvPr/>
          </p:nvSpPr>
          <p:spPr>
            <a:xfrm>
              <a:off x="4570850" y="28476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10" name="Google Shape;4210;p21"/>
            <p:cNvSpPr/>
            <p:nvPr/>
          </p:nvSpPr>
          <p:spPr>
            <a:xfrm>
              <a:off x="4581300" y="2850238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11" name="Google Shape;4211;p21"/>
            <p:cNvSpPr/>
            <p:nvPr/>
          </p:nvSpPr>
          <p:spPr>
            <a:xfrm>
              <a:off x="4600675" y="2860713"/>
              <a:ext cx="7850" cy="17275"/>
            </a:xfrm>
            <a:custGeom>
              <a:avLst/>
              <a:gdLst/>
              <a:ahLst/>
              <a:cxnLst/>
              <a:rect l="l" t="t" r="r" b="b"/>
              <a:pathLst>
                <a:path w="314" h="691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12" name="Google Shape;4212;p21"/>
            <p:cNvSpPr/>
            <p:nvPr/>
          </p:nvSpPr>
          <p:spPr>
            <a:xfrm>
              <a:off x="4603800" y="28565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0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13" name="Google Shape;4213;p21"/>
            <p:cNvSpPr/>
            <p:nvPr/>
          </p:nvSpPr>
          <p:spPr>
            <a:xfrm>
              <a:off x="4610075" y="28596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14" name="Google Shape;4214;p21"/>
            <p:cNvSpPr/>
            <p:nvPr/>
          </p:nvSpPr>
          <p:spPr>
            <a:xfrm>
              <a:off x="4625775" y="28633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15" name="Google Shape;4215;p21"/>
            <p:cNvSpPr/>
            <p:nvPr/>
          </p:nvSpPr>
          <p:spPr>
            <a:xfrm>
              <a:off x="4649300" y="287796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16" name="Google Shape;4216;p21"/>
            <p:cNvSpPr/>
            <p:nvPr/>
          </p:nvSpPr>
          <p:spPr>
            <a:xfrm>
              <a:off x="4647750" y="286908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17" name="Google Shape;4217;p21"/>
            <p:cNvSpPr/>
            <p:nvPr/>
          </p:nvSpPr>
          <p:spPr>
            <a:xfrm>
              <a:off x="4659250" y="28727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18" name="Google Shape;4218;p21"/>
            <p:cNvSpPr/>
            <p:nvPr/>
          </p:nvSpPr>
          <p:spPr>
            <a:xfrm>
              <a:off x="4679650" y="28889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298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19" name="Google Shape;4219;p21"/>
            <p:cNvSpPr/>
            <p:nvPr/>
          </p:nvSpPr>
          <p:spPr>
            <a:xfrm>
              <a:off x="4681225" y="2879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20" name="Google Shape;4220;p21"/>
            <p:cNvSpPr/>
            <p:nvPr/>
          </p:nvSpPr>
          <p:spPr>
            <a:xfrm>
              <a:off x="4692200" y="288216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21" name="Google Shape;4221;p21"/>
            <p:cNvSpPr/>
            <p:nvPr/>
          </p:nvSpPr>
          <p:spPr>
            <a:xfrm>
              <a:off x="4703200" y="28852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22" name="Google Shape;4222;p21"/>
            <p:cNvSpPr/>
            <p:nvPr/>
          </p:nvSpPr>
          <p:spPr>
            <a:xfrm>
              <a:off x="4729875" y="29025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23" name="Google Shape;4223;p21"/>
            <p:cNvSpPr/>
            <p:nvPr/>
          </p:nvSpPr>
          <p:spPr>
            <a:xfrm>
              <a:off x="4720975" y="28915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24" name="Google Shape;4224;p21"/>
            <p:cNvSpPr/>
            <p:nvPr/>
          </p:nvSpPr>
          <p:spPr>
            <a:xfrm>
              <a:off x="4736675" y="2894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25" name="Google Shape;4225;p21"/>
            <p:cNvSpPr/>
            <p:nvPr/>
          </p:nvSpPr>
          <p:spPr>
            <a:xfrm>
              <a:off x="4747650" y="28978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26" name="Google Shape;4226;p21"/>
            <p:cNvSpPr/>
            <p:nvPr/>
          </p:nvSpPr>
          <p:spPr>
            <a:xfrm>
              <a:off x="4758650" y="2900988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8" y="1"/>
                  </a:moveTo>
                  <a:lnTo>
                    <a:pt x="0" y="649"/>
                  </a:lnTo>
                  <a:lnTo>
                    <a:pt x="146" y="691"/>
                  </a:lnTo>
                  <a:lnTo>
                    <a:pt x="335" y="4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27" name="Google Shape;4227;p21"/>
            <p:cNvSpPr/>
            <p:nvPr/>
          </p:nvSpPr>
          <p:spPr>
            <a:xfrm>
              <a:off x="4769625" y="29041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28" name="Google Shape;4228;p21"/>
            <p:cNvSpPr/>
            <p:nvPr/>
          </p:nvSpPr>
          <p:spPr>
            <a:xfrm>
              <a:off x="4776425" y="2907788"/>
              <a:ext cx="12575" cy="32975"/>
            </a:xfrm>
            <a:custGeom>
              <a:avLst/>
              <a:gdLst/>
              <a:ahLst/>
              <a:cxnLst/>
              <a:rect l="l" t="t" r="r" b="b"/>
              <a:pathLst>
                <a:path w="503" h="1319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19"/>
                  </a:lnTo>
                  <a:lnTo>
                    <a:pt x="503" y="21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29" name="Google Shape;4229;p21"/>
            <p:cNvSpPr/>
            <p:nvPr/>
          </p:nvSpPr>
          <p:spPr>
            <a:xfrm>
              <a:off x="4791600" y="2910413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30" name="Google Shape;4230;p21"/>
            <p:cNvSpPr/>
            <p:nvPr/>
          </p:nvSpPr>
          <p:spPr>
            <a:xfrm>
              <a:off x="4803100" y="29135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31" name="Google Shape;4231;p21"/>
            <p:cNvSpPr/>
            <p:nvPr/>
          </p:nvSpPr>
          <p:spPr>
            <a:xfrm>
              <a:off x="4814075" y="29172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32" name="Google Shape;4232;p21"/>
            <p:cNvSpPr/>
            <p:nvPr/>
          </p:nvSpPr>
          <p:spPr>
            <a:xfrm>
              <a:off x="4825075" y="29198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33" name="Google Shape;4233;p21"/>
            <p:cNvSpPr/>
            <p:nvPr/>
          </p:nvSpPr>
          <p:spPr>
            <a:xfrm>
              <a:off x="4831875" y="29234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0"/>
                  </a:moveTo>
                  <a:lnTo>
                    <a:pt x="0" y="1297"/>
                  </a:lnTo>
                  <a:lnTo>
                    <a:pt x="126" y="1339"/>
                  </a:lnTo>
                  <a:lnTo>
                    <a:pt x="502" y="42"/>
                  </a:lnTo>
                  <a:lnTo>
                    <a:pt x="356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34" name="Google Shape;4234;p21"/>
            <p:cNvSpPr/>
            <p:nvPr/>
          </p:nvSpPr>
          <p:spPr>
            <a:xfrm>
              <a:off x="4847050" y="2926613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35" name="Google Shape;4235;p21"/>
            <p:cNvSpPr/>
            <p:nvPr/>
          </p:nvSpPr>
          <p:spPr>
            <a:xfrm>
              <a:off x="4858550" y="29297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36" name="Google Shape;4236;p21"/>
            <p:cNvSpPr/>
            <p:nvPr/>
          </p:nvSpPr>
          <p:spPr>
            <a:xfrm>
              <a:off x="4844950" y="2928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37" name="Google Shape;4237;p21"/>
            <p:cNvSpPr/>
            <p:nvPr/>
          </p:nvSpPr>
          <p:spPr>
            <a:xfrm>
              <a:off x="4880525" y="29360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38" name="Google Shape;4238;p21"/>
            <p:cNvSpPr/>
            <p:nvPr/>
          </p:nvSpPr>
          <p:spPr>
            <a:xfrm>
              <a:off x="4886800" y="2939163"/>
              <a:ext cx="12575" cy="33525"/>
            </a:xfrm>
            <a:custGeom>
              <a:avLst/>
              <a:gdLst/>
              <a:ahLst/>
              <a:cxnLst/>
              <a:rect l="l" t="t" r="r" b="b"/>
              <a:pathLst>
                <a:path w="503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39" name="Google Shape;4239;p21"/>
            <p:cNvSpPr/>
            <p:nvPr/>
          </p:nvSpPr>
          <p:spPr>
            <a:xfrm>
              <a:off x="4902500" y="2942838"/>
              <a:ext cx="8375" cy="16750"/>
            </a:xfrm>
            <a:custGeom>
              <a:avLst/>
              <a:gdLst/>
              <a:ahLst/>
              <a:cxnLst/>
              <a:rect l="l" t="t" r="r" b="b"/>
              <a:pathLst>
                <a:path w="335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46" y="670"/>
                  </a:lnTo>
                  <a:lnTo>
                    <a:pt x="335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40" name="Google Shape;4240;p21"/>
            <p:cNvSpPr/>
            <p:nvPr/>
          </p:nvSpPr>
          <p:spPr>
            <a:xfrm>
              <a:off x="4929700" y="29600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50"/>
                  </a:lnTo>
                  <a:lnTo>
                    <a:pt x="146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41" name="Google Shape;4241;p21"/>
            <p:cNvSpPr/>
            <p:nvPr/>
          </p:nvSpPr>
          <p:spPr>
            <a:xfrm>
              <a:off x="4924975" y="29491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42" name="Google Shape;4242;p21"/>
            <p:cNvSpPr/>
            <p:nvPr/>
          </p:nvSpPr>
          <p:spPr>
            <a:xfrm>
              <a:off x="4935975" y="2952263"/>
              <a:ext cx="7850" cy="16750"/>
            </a:xfrm>
            <a:custGeom>
              <a:avLst/>
              <a:gdLst/>
              <a:ahLst/>
              <a:cxnLst/>
              <a:rect l="l" t="t" r="r" b="b"/>
              <a:pathLst>
                <a:path w="314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43" name="Google Shape;4243;p21"/>
            <p:cNvSpPr/>
            <p:nvPr/>
          </p:nvSpPr>
          <p:spPr>
            <a:xfrm>
              <a:off x="4942775" y="29553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2"/>
                  </a:lnTo>
                  <a:lnTo>
                    <a:pt x="356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44" name="Google Shape;4244;p21"/>
            <p:cNvSpPr/>
            <p:nvPr/>
          </p:nvSpPr>
          <p:spPr>
            <a:xfrm>
              <a:off x="4957925" y="29585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6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45" name="Google Shape;4245;p21"/>
            <p:cNvSpPr/>
            <p:nvPr/>
          </p:nvSpPr>
          <p:spPr>
            <a:xfrm>
              <a:off x="4968925" y="29611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46" name="Google Shape;4246;p21"/>
            <p:cNvSpPr/>
            <p:nvPr/>
          </p:nvSpPr>
          <p:spPr>
            <a:xfrm>
              <a:off x="4980425" y="2964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47" name="Google Shape;4247;p21"/>
            <p:cNvSpPr/>
            <p:nvPr/>
          </p:nvSpPr>
          <p:spPr>
            <a:xfrm>
              <a:off x="4991425" y="2967938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48" name="Google Shape;4248;p21"/>
            <p:cNvSpPr/>
            <p:nvPr/>
          </p:nvSpPr>
          <p:spPr>
            <a:xfrm>
              <a:off x="4997700" y="29710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0" y="1298"/>
                  </a:lnTo>
                  <a:lnTo>
                    <a:pt x="147" y="1339"/>
                  </a:lnTo>
                  <a:lnTo>
                    <a:pt x="502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49" name="Google Shape;4249;p21"/>
            <p:cNvSpPr/>
            <p:nvPr/>
          </p:nvSpPr>
          <p:spPr>
            <a:xfrm>
              <a:off x="5013375" y="29742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50" name="Google Shape;4250;p21"/>
            <p:cNvSpPr/>
            <p:nvPr/>
          </p:nvSpPr>
          <p:spPr>
            <a:xfrm>
              <a:off x="5024375" y="29773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51" name="Google Shape;4251;p21"/>
            <p:cNvSpPr/>
            <p:nvPr/>
          </p:nvSpPr>
          <p:spPr>
            <a:xfrm>
              <a:off x="5035875" y="2981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52" name="Google Shape;4252;p21"/>
            <p:cNvSpPr/>
            <p:nvPr/>
          </p:nvSpPr>
          <p:spPr>
            <a:xfrm>
              <a:off x="5046850" y="29836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53" name="Google Shape;4253;p21"/>
            <p:cNvSpPr/>
            <p:nvPr/>
          </p:nvSpPr>
          <p:spPr>
            <a:xfrm>
              <a:off x="5052625" y="2986763"/>
              <a:ext cx="13100" cy="33525"/>
            </a:xfrm>
            <a:custGeom>
              <a:avLst/>
              <a:gdLst/>
              <a:ahLst/>
              <a:cxnLst/>
              <a:rect l="l" t="t" r="r" b="b"/>
              <a:pathLst>
                <a:path w="524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47" y="1340"/>
                  </a:lnTo>
                  <a:lnTo>
                    <a:pt x="52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54" name="Google Shape;4254;p21"/>
            <p:cNvSpPr/>
            <p:nvPr/>
          </p:nvSpPr>
          <p:spPr>
            <a:xfrm>
              <a:off x="5068825" y="29904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55" name="Google Shape;4255;p21"/>
            <p:cNvSpPr/>
            <p:nvPr/>
          </p:nvSpPr>
          <p:spPr>
            <a:xfrm>
              <a:off x="5079825" y="29935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50"/>
                  </a:lnTo>
                  <a:lnTo>
                    <a:pt x="126" y="671"/>
                  </a:lnTo>
                  <a:lnTo>
                    <a:pt x="314" y="2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56" name="Google Shape;4256;p21"/>
            <p:cNvSpPr/>
            <p:nvPr/>
          </p:nvSpPr>
          <p:spPr>
            <a:xfrm>
              <a:off x="5090800" y="29961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57" name="Google Shape;4257;p21"/>
            <p:cNvSpPr/>
            <p:nvPr/>
          </p:nvSpPr>
          <p:spPr>
            <a:xfrm>
              <a:off x="5102300" y="29998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68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6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58" name="Google Shape;4258;p21"/>
            <p:cNvSpPr/>
            <p:nvPr/>
          </p:nvSpPr>
          <p:spPr>
            <a:xfrm>
              <a:off x="5108575" y="3002988"/>
              <a:ext cx="12600" cy="32975"/>
            </a:xfrm>
            <a:custGeom>
              <a:avLst/>
              <a:gdLst/>
              <a:ahLst/>
              <a:cxnLst/>
              <a:rect l="l" t="t" r="r" b="b"/>
              <a:pathLst>
                <a:path w="504" h="1319" extrusionOk="0">
                  <a:moveTo>
                    <a:pt x="378" y="1"/>
                  </a:moveTo>
                  <a:lnTo>
                    <a:pt x="1" y="1298"/>
                  </a:lnTo>
                  <a:lnTo>
                    <a:pt x="126" y="1319"/>
                  </a:lnTo>
                  <a:lnTo>
                    <a:pt x="503" y="22"/>
                  </a:lnTo>
                  <a:lnTo>
                    <a:pt x="37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59" name="Google Shape;4259;p21"/>
            <p:cNvSpPr/>
            <p:nvPr/>
          </p:nvSpPr>
          <p:spPr>
            <a:xfrm>
              <a:off x="5123750" y="30056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60" name="Google Shape;4260;p21"/>
            <p:cNvSpPr/>
            <p:nvPr/>
          </p:nvSpPr>
          <p:spPr>
            <a:xfrm>
              <a:off x="5135275" y="3009263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61" name="Google Shape;4261;p21"/>
            <p:cNvSpPr/>
            <p:nvPr/>
          </p:nvSpPr>
          <p:spPr>
            <a:xfrm>
              <a:off x="5146250" y="30124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62" name="Google Shape;4262;p21"/>
            <p:cNvSpPr/>
            <p:nvPr/>
          </p:nvSpPr>
          <p:spPr>
            <a:xfrm>
              <a:off x="5157225" y="3015538"/>
              <a:ext cx="7875" cy="16775"/>
            </a:xfrm>
            <a:custGeom>
              <a:avLst/>
              <a:gdLst/>
              <a:ahLst/>
              <a:cxnLst/>
              <a:rect l="l" t="t" r="r" b="b"/>
              <a:pathLst>
                <a:path w="315" h="671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70"/>
                  </a:lnTo>
                  <a:lnTo>
                    <a:pt x="31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63" name="Google Shape;4263;p21"/>
            <p:cNvSpPr/>
            <p:nvPr/>
          </p:nvSpPr>
          <p:spPr>
            <a:xfrm>
              <a:off x="5164025" y="30186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319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64" name="Google Shape;4264;p21"/>
            <p:cNvSpPr/>
            <p:nvPr/>
          </p:nvSpPr>
          <p:spPr>
            <a:xfrm>
              <a:off x="5179200" y="30218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65" name="Google Shape;4265;p21"/>
            <p:cNvSpPr/>
            <p:nvPr/>
          </p:nvSpPr>
          <p:spPr>
            <a:xfrm>
              <a:off x="5190700" y="30249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66" name="Google Shape;4266;p21"/>
            <p:cNvSpPr/>
            <p:nvPr/>
          </p:nvSpPr>
          <p:spPr>
            <a:xfrm>
              <a:off x="4514875" y="2959563"/>
              <a:ext cx="613600" cy="522600"/>
            </a:xfrm>
            <a:custGeom>
              <a:avLst/>
              <a:gdLst/>
              <a:ahLst/>
              <a:cxnLst/>
              <a:rect l="l" t="t" r="r" b="b"/>
              <a:pathLst>
                <a:path w="24544" h="20904" extrusionOk="0">
                  <a:moveTo>
                    <a:pt x="16237" y="4709"/>
                  </a:moveTo>
                  <a:lnTo>
                    <a:pt x="5629" y="15338"/>
                  </a:lnTo>
                  <a:lnTo>
                    <a:pt x="3746" y="7826"/>
                  </a:lnTo>
                  <a:lnTo>
                    <a:pt x="16237" y="4709"/>
                  </a:lnTo>
                  <a:close/>
                  <a:moveTo>
                    <a:pt x="24544" y="1"/>
                  </a:moveTo>
                  <a:lnTo>
                    <a:pt x="1" y="6153"/>
                  </a:lnTo>
                  <a:lnTo>
                    <a:pt x="3683" y="20904"/>
                  </a:lnTo>
                  <a:lnTo>
                    <a:pt x="24544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67" name="Google Shape;4267;p21"/>
            <p:cNvSpPr/>
            <p:nvPr/>
          </p:nvSpPr>
          <p:spPr>
            <a:xfrm>
              <a:off x="4592300" y="2960088"/>
              <a:ext cx="536175" cy="522075"/>
            </a:xfrm>
            <a:custGeom>
              <a:avLst/>
              <a:gdLst/>
              <a:ahLst/>
              <a:cxnLst/>
              <a:rect l="l" t="t" r="r" b="b"/>
              <a:pathLst>
                <a:path w="21447" h="20883" extrusionOk="0">
                  <a:moveTo>
                    <a:pt x="21447" y="1"/>
                  </a:moveTo>
                  <a:lnTo>
                    <a:pt x="17534" y="963"/>
                  </a:lnTo>
                  <a:lnTo>
                    <a:pt x="0" y="18518"/>
                  </a:lnTo>
                  <a:lnTo>
                    <a:pt x="586" y="20883"/>
                  </a:lnTo>
                  <a:lnTo>
                    <a:pt x="21447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68" name="Google Shape;4268;p21"/>
            <p:cNvSpPr/>
            <p:nvPr/>
          </p:nvSpPr>
          <p:spPr>
            <a:xfrm>
              <a:off x="4600150" y="2960088"/>
              <a:ext cx="528325" cy="522075"/>
            </a:xfrm>
            <a:custGeom>
              <a:avLst/>
              <a:gdLst/>
              <a:ahLst/>
              <a:cxnLst/>
              <a:rect l="l" t="t" r="r" b="b"/>
              <a:pathLst>
                <a:path w="21133" h="20883" extrusionOk="0">
                  <a:moveTo>
                    <a:pt x="21133" y="1"/>
                  </a:moveTo>
                  <a:lnTo>
                    <a:pt x="19375" y="440"/>
                  </a:lnTo>
                  <a:lnTo>
                    <a:pt x="0" y="19795"/>
                  </a:lnTo>
                  <a:lnTo>
                    <a:pt x="272" y="20883"/>
                  </a:lnTo>
                  <a:lnTo>
                    <a:pt x="21133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69" name="Google Shape;4269;p21"/>
            <p:cNvSpPr/>
            <p:nvPr/>
          </p:nvSpPr>
          <p:spPr>
            <a:xfrm>
              <a:off x="4531100" y="3108663"/>
              <a:ext cx="8375" cy="24075"/>
            </a:xfrm>
            <a:custGeom>
              <a:avLst/>
              <a:gdLst/>
              <a:ahLst/>
              <a:cxnLst/>
              <a:rect l="l" t="t" r="r" b="b"/>
              <a:pathLst>
                <a:path w="335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70" name="Google Shape;4270;p21"/>
            <p:cNvSpPr/>
            <p:nvPr/>
          </p:nvSpPr>
          <p:spPr>
            <a:xfrm>
              <a:off x="4541550" y="31060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71" name="Google Shape;4271;p21"/>
            <p:cNvSpPr/>
            <p:nvPr/>
          </p:nvSpPr>
          <p:spPr>
            <a:xfrm>
              <a:off x="4551500" y="31034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72" name="Google Shape;4272;p21"/>
            <p:cNvSpPr/>
            <p:nvPr/>
          </p:nvSpPr>
          <p:spPr>
            <a:xfrm>
              <a:off x="4561425" y="3100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73" name="Google Shape;4273;p21"/>
            <p:cNvSpPr/>
            <p:nvPr/>
          </p:nvSpPr>
          <p:spPr>
            <a:xfrm>
              <a:off x="4571375" y="3098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74" name="Google Shape;4274;p21"/>
            <p:cNvSpPr/>
            <p:nvPr/>
          </p:nvSpPr>
          <p:spPr>
            <a:xfrm>
              <a:off x="4581825" y="3095588"/>
              <a:ext cx="8925" cy="24075"/>
            </a:xfrm>
            <a:custGeom>
              <a:avLst/>
              <a:gdLst/>
              <a:ahLst/>
              <a:cxnLst/>
              <a:rect l="l" t="t" r="r" b="b"/>
              <a:pathLst>
                <a:path w="357" h="963" extrusionOk="0">
                  <a:moveTo>
                    <a:pt x="126" y="0"/>
                  </a:moveTo>
                  <a:lnTo>
                    <a:pt x="1" y="21"/>
                  </a:lnTo>
                  <a:lnTo>
                    <a:pt x="252" y="963"/>
                  </a:lnTo>
                  <a:lnTo>
                    <a:pt x="357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75" name="Google Shape;4275;p21"/>
            <p:cNvSpPr/>
            <p:nvPr/>
          </p:nvSpPr>
          <p:spPr>
            <a:xfrm>
              <a:off x="4592825" y="3092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76" name="Google Shape;4276;p21"/>
            <p:cNvSpPr/>
            <p:nvPr/>
          </p:nvSpPr>
          <p:spPr>
            <a:xfrm>
              <a:off x="4602750" y="309086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05" y="1"/>
                  </a:moveTo>
                  <a:lnTo>
                    <a:pt x="1" y="22"/>
                  </a:lnTo>
                  <a:lnTo>
                    <a:pt x="105" y="482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77" name="Google Shape;4277;p21"/>
            <p:cNvSpPr/>
            <p:nvPr/>
          </p:nvSpPr>
          <p:spPr>
            <a:xfrm>
              <a:off x="4612700" y="3087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78" name="Google Shape;4278;p21"/>
            <p:cNvSpPr/>
            <p:nvPr/>
          </p:nvSpPr>
          <p:spPr>
            <a:xfrm>
              <a:off x="4622100" y="3085638"/>
              <a:ext cx="6325" cy="12575"/>
            </a:xfrm>
            <a:custGeom>
              <a:avLst/>
              <a:gdLst/>
              <a:ahLst/>
              <a:cxnLst/>
              <a:rect l="l" t="t" r="r" b="b"/>
              <a:pathLst>
                <a:path w="253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79" name="Google Shape;4279;p21"/>
            <p:cNvSpPr/>
            <p:nvPr/>
          </p:nvSpPr>
          <p:spPr>
            <a:xfrm>
              <a:off x="4633100" y="3083013"/>
              <a:ext cx="8925" cy="24625"/>
            </a:xfrm>
            <a:custGeom>
              <a:avLst/>
              <a:gdLst/>
              <a:ahLst/>
              <a:cxnLst/>
              <a:rect l="l" t="t" r="r" b="b"/>
              <a:pathLst>
                <a:path w="357" h="985" extrusionOk="0">
                  <a:moveTo>
                    <a:pt x="105" y="1"/>
                  </a:moveTo>
                  <a:lnTo>
                    <a:pt x="0" y="43"/>
                  </a:lnTo>
                  <a:lnTo>
                    <a:pt x="231" y="984"/>
                  </a:lnTo>
                  <a:lnTo>
                    <a:pt x="35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80" name="Google Shape;4280;p21"/>
            <p:cNvSpPr/>
            <p:nvPr/>
          </p:nvSpPr>
          <p:spPr>
            <a:xfrm>
              <a:off x="4643550" y="3079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81" name="Google Shape;4281;p21"/>
            <p:cNvSpPr/>
            <p:nvPr/>
          </p:nvSpPr>
          <p:spPr>
            <a:xfrm>
              <a:off x="4653500" y="3078313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82" name="Google Shape;4282;p21"/>
            <p:cNvSpPr/>
            <p:nvPr/>
          </p:nvSpPr>
          <p:spPr>
            <a:xfrm>
              <a:off x="4663425" y="3075713"/>
              <a:ext cx="5800" cy="12050"/>
            </a:xfrm>
            <a:custGeom>
              <a:avLst/>
              <a:gdLst/>
              <a:ahLst/>
              <a:cxnLst/>
              <a:rect l="l" t="t" r="r" b="b"/>
              <a:pathLst>
                <a:path w="232" h="482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481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83" name="Google Shape;4283;p21"/>
            <p:cNvSpPr/>
            <p:nvPr/>
          </p:nvSpPr>
          <p:spPr>
            <a:xfrm>
              <a:off x="4673375" y="307308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84" name="Google Shape;4284;p21"/>
            <p:cNvSpPr/>
            <p:nvPr/>
          </p:nvSpPr>
          <p:spPr>
            <a:xfrm>
              <a:off x="4684350" y="3069938"/>
              <a:ext cx="8400" cy="24100"/>
            </a:xfrm>
            <a:custGeom>
              <a:avLst/>
              <a:gdLst/>
              <a:ahLst/>
              <a:cxnLst/>
              <a:rect l="l" t="t" r="r" b="b"/>
              <a:pathLst>
                <a:path w="336" h="964" extrusionOk="0">
                  <a:moveTo>
                    <a:pt x="105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3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85" name="Google Shape;4285;p21"/>
            <p:cNvSpPr/>
            <p:nvPr/>
          </p:nvSpPr>
          <p:spPr>
            <a:xfrm>
              <a:off x="4694825" y="30673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86" name="Google Shape;4286;p21"/>
            <p:cNvSpPr/>
            <p:nvPr/>
          </p:nvSpPr>
          <p:spPr>
            <a:xfrm>
              <a:off x="4704750" y="30652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87" name="Google Shape;4287;p21"/>
            <p:cNvSpPr/>
            <p:nvPr/>
          </p:nvSpPr>
          <p:spPr>
            <a:xfrm>
              <a:off x="4714700" y="30626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88" name="Google Shape;4288;p21"/>
            <p:cNvSpPr/>
            <p:nvPr/>
          </p:nvSpPr>
          <p:spPr>
            <a:xfrm>
              <a:off x="4724625" y="30600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06" y="0"/>
                  </a:moveTo>
                  <a:lnTo>
                    <a:pt x="1" y="21"/>
                  </a:lnTo>
                  <a:lnTo>
                    <a:pt x="106" y="502"/>
                  </a:lnTo>
                  <a:lnTo>
                    <a:pt x="231" y="461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89" name="Google Shape;4289;p21"/>
            <p:cNvSpPr/>
            <p:nvPr/>
          </p:nvSpPr>
          <p:spPr>
            <a:xfrm>
              <a:off x="4735100" y="3057388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0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90" name="Google Shape;4290;p21"/>
            <p:cNvSpPr/>
            <p:nvPr/>
          </p:nvSpPr>
          <p:spPr>
            <a:xfrm>
              <a:off x="4746075" y="30547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1" y="21"/>
                  </a:lnTo>
                  <a:lnTo>
                    <a:pt x="105" y="502"/>
                  </a:lnTo>
                  <a:lnTo>
                    <a:pt x="231" y="460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91" name="Google Shape;4291;p21"/>
            <p:cNvSpPr/>
            <p:nvPr/>
          </p:nvSpPr>
          <p:spPr>
            <a:xfrm>
              <a:off x="4755500" y="3052688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92" name="Google Shape;4292;p21"/>
            <p:cNvSpPr/>
            <p:nvPr/>
          </p:nvSpPr>
          <p:spPr>
            <a:xfrm>
              <a:off x="4765450" y="305006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43"/>
                  </a:lnTo>
                  <a:lnTo>
                    <a:pt x="126" y="503"/>
                  </a:lnTo>
                  <a:lnTo>
                    <a:pt x="25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93" name="Google Shape;4293;p21"/>
            <p:cNvSpPr/>
            <p:nvPr/>
          </p:nvSpPr>
          <p:spPr>
            <a:xfrm>
              <a:off x="4775900" y="30469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1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94" name="Google Shape;4294;p21"/>
            <p:cNvSpPr/>
            <p:nvPr/>
          </p:nvSpPr>
          <p:spPr>
            <a:xfrm>
              <a:off x="4786350" y="30443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7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7" y="942"/>
                  </a:lnTo>
                  <a:lnTo>
                    <a:pt x="127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95" name="Google Shape;4295;p21"/>
            <p:cNvSpPr/>
            <p:nvPr/>
          </p:nvSpPr>
          <p:spPr>
            <a:xfrm>
              <a:off x="4796825" y="3041688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2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96" name="Google Shape;4296;p21"/>
            <p:cNvSpPr/>
            <p:nvPr/>
          </p:nvSpPr>
          <p:spPr>
            <a:xfrm>
              <a:off x="4806750" y="30396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7" y="0"/>
                  </a:moveTo>
                  <a:lnTo>
                    <a:pt x="1" y="21"/>
                  </a:lnTo>
                  <a:lnTo>
                    <a:pt x="127" y="502"/>
                  </a:lnTo>
                  <a:lnTo>
                    <a:pt x="231" y="461"/>
                  </a:lnTo>
                  <a:lnTo>
                    <a:pt x="127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97" name="Google Shape;4297;p21"/>
            <p:cNvSpPr/>
            <p:nvPr/>
          </p:nvSpPr>
          <p:spPr>
            <a:xfrm>
              <a:off x="4816700" y="3036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98" name="Google Shape;4298;p21"/>
            <p:cNvSpPr/>
            <p:nvPr/>
          </p:nvSpPr>
          <p:spPr>
            <a:xfrm>
              <a:off x="4826650" y="30343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42"/>
                  </a:lnTo>
                  <a:lnTo>
                    <a:pt x="126" y="502"/>
                  </a:lnTo>
                  <a:lnTo>
                    <a:pt x="230" y="48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99" name="Google Shape;4299;p21"/>
            <p:cNvSpPr/>
            <p:nvPr/>
          </p:nvSpPr>
          <p:spPr>
            <a:xfrm>
              <a:off x="4837625" y="30317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00" name="Google Shape;4300;p21"/>
            <p:cNvSpPr/>
            <p:nvPr/>
          </p:nvSpPr>
          <p:spPr>
            <a:xfrm>
              <a:off x="4848075" y="30291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01" name="Google Shape;4301;p21"/>
            <p:cNvSpPr/>
            <p:nvPr/>
          </p:nvSpPr>
          <p:spPr>
            <a:xfrm>
              <a:off x="4858025" y="30265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02" name="Google Shape;4302;p21"/>
            <p:cNvSpPr/>
            <p:nvPr/>
          </p:nvSpPr>
          <p:spPr>
            <a:xfrm>
              <a:off x="4867975" y="30239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03" name="Google Shape;4303;p21"/>
            <p:cNvSpPr/>
            <p:nvPr/>
          </p:nvSpPr>
          <p:spPr>
            <a:xfrm>
              <a:off x="4877900" y="30218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1" y="43"/>
                  </a:lnTo>
                  <a:lnTo>
                    <a:pt x="105" y="503"/>
                  </a:lnTo>
                  <a:lnTo>
                    <a:pt x="231" y="48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04" name="Google Shape;4304;p21"/>
            <p:cNvSpPr/>
            <p:nvPr/>
          </p:nvSpPr>
          <p:spPr>
            <a:xfrm>
              <a:off x="4888375" y="3019213"/>
              <a:ext cx="8900" cy="24075"/>
            </a:xfrm>
            <a:custGeom>
              <a:avLst/>
              <a:gdLst/>
              <a:ahLst/>
              <a:cxnLst/>
              <a:rect l="l" t="t" r="r" b="b"/>
              <a:pathLst>
                <a:path w="356" h="963" extrusionOk="0">
                  <a:moveTo>
                    <a:pt x="126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56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05" name="Google Shape;4305;p21"/>
            <p:cNvSpPr/>
            <p:nvPr/>
          </p:nvSpPr>
          <p:spPr>
            <a:xfrm>
              <a:off x="4899350" y="30165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06" name="Google Shape;4306;p21"/>
            <p:cNvSpPr/>
            <p:nvPr/>
          </p:nvSpPr>
          <p:spPr>
            <a:xfrm>
              <a:off x="4909300" y="3013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07" name="Google Shape;4307;p21"/>
            <p:cNvSpPr/>
            <p:nvPr/>
          </p:nvSpPr>
          <p:spPr>
            <a:xfrm>
              <a:off x="4918700" y="3011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08" name="Google Shape;4308;p21"/>
            <p:cNvSpPr/>
            <p:nvPr/>
          </p:nvSpPr>
          <p:spPr>
            <a:xfrm>
              <a:off x="4928650" y="3009263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09" name="Google Shape;4309;p21"/>
            <p:cNvSpPr/>
            <p:nvPr/>
          </p:nvSpPr>
          <p:spPr>
            <a:xfrm>
              <a:off x="4939625" y="30066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1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10" name="Google Shape;4310;p21"/>
            <p:cNvSpPr/>
            <p:nvPr/>
          </p:nvSpPr>
          <p:spPr>
            <a:xfrm>
              <a:off x="4950100" y="300351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11" name="Google Shape;4311;p21"/>
            <p:cNvSpPr/>
            <p:nvPr/>
          </p:nvSpPr>
          <p:spPr>
            <a:xfrm>
              <a:off x="4960025" y="300141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26" y="1"/>
                  </a:moveTo>
                  <a:lnTo>
                    <a:pt x="1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12" name="Google Shape;4312;p21"/>
            <p:cNvSpPr/>
            <p:nvPr/>
          </p:nvSpPr>
          <p:spPr>
            <a:xfrm>
              <a:off x="4969975" y="2998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13" name="Google Shape;4313;p21"/>
            <p:cNvSpPr/>
            <p:nvPr/>
          </p:nvSpPr>
          <p:spPr>
            <a:xfrm>
              <a:off x="4979900" y="2996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14" name="Google Shape;4314;p21"/>
            <p:cNvSpPr/>
            <p:nvPr/>
          </p:nvSpPr>
          <p:spPr>
            <a:xfrm>
              <a:off x="4990900" y="2993063"/>
              <a:ext cx="8375" cy="24600"/>
            </a:xfrm>
            <a:custGeom>
              <a:avLst/>
              <a:gdLst/>
              <a:ahLst/>
              <a:cxnLst/>
              <a:rect l="l" t="t" r="r" b="b"/>
              <a:pathLst>
                <a:path w="335" h="984" extrusionOk="0">
                  <a:moveTo>
                    <a:pt x="105" y="0"/>
                  </a:moveTo>
                  <a:lnTo>
                    <a:pt x="0" y="42"/>
                  </a:lnTo>
                  <a:lnTo>
                    <a:pt x="230" y="98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15" name="Google Shape;4315;p21"/>
            <p:cNvSpPr/>
            <p:nvPr/>
          </p:nvSpPr>
          <p:spPr>
            <a:xfrm>
              <a:off x="5001350" y="2990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16" name="Google Shape;4316;p21"/>
            <p:cNvSpPr/>
            <p:nvPr/>
          </p:nvSpPr>
          <p:spPr>
            <a:xfrm>
              <a:off x="5011300" y="29883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17" name="Google Shape;4317;p21"/>
            <p:cNvSpPr/>
            <p:nvPr/>
          </p:nvSpPr>
          <p:spPr>
            <a:xfrm>
              <a:off x="5021225" y="2985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18" name="Google Shape;4318;p21"/>
            <p:cNvSpPr/>
            <p:nvPr/>
          </p:nvSpPr>
          <p:spPr>
            <a:xfrm>
              <a:off x="5031175" y="29836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19" name="Google Shape;4319;p21"/>
            <p:cNvSpPr/>
            <p:nvPr/>
          </p:nvSpPr>
          <p:spPr>
            <a:xfrm>
              <a:off x="5041625" y="29810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20" name="Google Shape;4320;p21"/>
            <p:cNvSpPr/>
            <p:nvPr/>
          </p:nvSpPr>
          <p:spPr>
            <a:xfrm>
              <a:off x="5052625" y="29778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21" name="Google Shape;4321;p21"/>
            <p:cNvSpPr/>
            <p:nvPr/>
          </p:nvSpPr>
          <p:spPr>
            <a:xfrm>
              <a:off x="5062025" y="29757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22" name="Google Shape;4322;p21"/>
            <p:cNvSpPr/>
            <p:nvPr/>
          </p:nvSpPr>
          <p:spPr>
            <a:xfrm>
              <a:off x="5071975" y="2973163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23" name="Google Shape;4323;p21"/>
            <p:cNvSpPr/>
            <p:nvPr/>
          </p:nvSpPr>
          <p:spPr>
            <a:xfrm>
              <a:off x="5081900" y="29710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24" name="Google Shape;4324;p21"/>
            <p:cNvSpPr/>
            <p:nvPr/>
          </p:nvSpPr>
          <p:spPr>
            <a:xfrm>
              <a:off x="4399263" y="2810788"/>
              <a:ext cx="815000" cy="332350"/>
            </a:xfrm>
            <a:custGeom>
              <a:avLst/>
              <a:gdLst/>
              <a:ahLst/>
              <a:cxnLst/>
              <a:rect l="l" t="t" r="r" b="b"/>
              <a:pathLst>
                <a:path w="32600" h="13294" extrusionOk="0">
                  <a:moveTo>
                    <a:pt x="1877" y="0"/>
                  </a:moveTo>
                  <a:cubicBezTo>
                    <a:pt x="1477" y="0"/>
                    <a:pt x="1106" y="256"/>
                    <a:pt x="984" y="658"/>
                  </a:cubicBezTo>
                  <a:lnTo>
                    <a:pt x="147" y="3609"/>
                  </a:lnTo>
                  <a:cubicBezTo>
                    <a:pt x="0" y="4090"/>
                    <a:pt x="272" y="4592"/>
                    <a:pt x="754" y="4738"/>
                  </a:cubicBezTo>
                  <a:lnTo>
                    <a:pt x="30507" y="13254"/>
                  </a:lnTo>
                  <a:cubicBezTo>
                    <a:pt x="30595" y="13281"/>
                    <a:pt x="30684" y="13294"/>
                    <a:pt x="30772" y="13294"/>
                  </a:cubicBezTo>
                  <a:cubicBezTo>
                    <a:pt x="31160" y="13294"/>
                    <a:pt x="31514" y="13040"/>
                    <a:pt x="31616" y="12648"/>
                  </a:cubicBezTo>
                  <a:lnTo>
                    <a:pt x="32474" y="9697"/>
                  </a:lnTo>
                  <a:cubicBezTo>
                    <a:pt x="32599" y="9216"/>
                    <a:pt x="32327" y="8714"/>
                    <a:pt x="31846" y="8567"/>
                  </a:cubicBezTo>
                  <a:lnTo>
                    <a:pt x="2114" y="31"/>
                  </a:lnTo>
                  <a:cubicBezTo>
                    <a:pt x="2035" y="10"/>
                    <a:pt x="1955" y="0"/>
                    <a:pt x="1877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25" name="Google Shape;4325;p21"/>
            <p:cNvSpPr/>
            <p:nvPr/>
          </p:nvSpPr>
          <p:spPr>
            <a:xfrm>
              <a:off x="4399263" y="2851288"/>
              <a:ext cx="805050" cy="291850"/>
            </a:xfrm>
            <a:custGeom>
              <a:avLst/>
              <a:gdLst/>
              <a:ahLst/>
              <a:cxnLst/>
              <a:rect l="l" t="t" r="r" b="b"/>
              <a:pathLst>
                <a:path w="32202" h="11674" extrusionOk="0">
                  <a:moveTo>
                    <a:pt x="712" y="1"/>
                  </a:moveTo>
                  <a:lnTo>
                    <a:pt x="147" y="1989"/>
                  </a:lnTo>
                  <a:cubicBezTo>
                    <a:pt x="0" y="2470"/>
                    <a:pt x="272" y="2972"/>
                    <a:pt x="775" y="3118"/>
                  </a:cubicBezTo>
                  <a:lnTo>
                    <a:pt x="30507" y="11634"/>
                  </a:lnTo>
                  <a:cubicBezTo>
                    <a:pt x="30595" y="11661"/>
                    <a:pt x="30684" y="11674"/>
                    <a:pt x="30772" y="11674"/>
                  </a:cubicBezTo>
                  <a:cubicBezTo>
                    <a:pt x="31160" y="11674"/>
                    <a:pt x="31514" y="11420"/>
                    <a:pt x="31616" y="11028"/>
                  </a:cubicBezTo>
                  <a:lnTo>
                    <a:pt x="32202" y="9040"/>
                  </a:lnTo>
                  <a:lnTo>
                    <a:pt x="712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26" name="Google Shape;4326;p21"/>
            <p:cNvSpPr/>
            <p:nvPr/>
          </p:nvSpPr>
          <p:spPr>
            <a:xfrm>
              <a:off x="4399788" y="2891563"/>
              <a:ext cx="793025" cy="251575"/>
            </a:xfrm>
            <a:custGeom>
              <a:avLst/>
              <a:gdLst/>
              <a:ahLst/>
              <a:cxnLst/>
              <a:rect l="l" t="t" r="r" b="b"/>
              <a:pathLst>
                <a:path w="31721" h="10063" extrusionOk="0">
                  <a:moveTo>
                    <a:pt x="251" y="1"/>
                  </a:moveTo>
                  <a:lnTo>
                    <a:pt x="126" y="378"/>
                  </a:lnTo>
                  <a:cubicBezTo>
                    <a:pt x="0" y="859"/>
                    <a:pt x="272" y="1361"/>
                    <a:pt x="754" y="1507"/>
                  </a:cubicBezTo>
                  <a:lnTo>
                    <a:pt x="30486" y="10023"/>
                  </a:lnTo>
                  <a:cubicBezTo>
                    <a:pt x="30574" y="10050"/>
                    <a:pt x="30663" y="10063"/>
                    <a:pt x="30751" y="10063"/>
                  </a:cubicBezTo>
                  <a:cubicBezTo>
                    <a:pt x="31139" y="10063"/>
                    <a:pt x="31493" y="9809"/>
                    <a:pt x="31595" y="9417"/>
                  </a:cubicBezTo>
                  <a:lnTo>
                    <a:pt x="31721" y="9040"/>
                  </a:lnTo>
                  <a:lnTo>
                    <a:pt x="251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27" name="Google Shape;4327;p21"/>
            <p:cNvSpPr/>
            <p:nvPr/>
          </p:nvSpPr>
          <p:spPr>
            <a:xfrm>
              <a:off x="4444238" y="2812588"/>
              <a:ext cx="12600" cy="33500"/>
            </a:xfrm>
            <a:custGeom>
              <a:avLst/>
              <a:gdLst/>
              <a:ahLst/>
              <a:cxnLst/>
              <a:rect l="l" t="t" r="r" b="b"/>
              <a:pathLst>
                <a:path w="504" h="1340" extrusionOk="0">
                  <a:moveTo>
                    <a:pt x="378" y="0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28" name="Google Shape;4328;p21"/>
            <p:cNvSpPr/>
            <p:nvPr/>
          </p:nvSpPr>
          <p:spPr>
            <a:xfrm>
              <a:off x="4459413" y="28152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29" name="Google Shape;4329;p21"/>
            <p:cNvSpPr/>
            <p:nvPr/>
          </p:nvSpPr>
          <p:spPr>
            <a:xfrm>
              <a:off x="4470938" y="28188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30" name="Google Shape;4330;p21"/>
            <p:cNvSpPr/>
            <p:nvPr/>
          </p:nvSpPr>
          <p:spPr>
            <a:xfrm>
              <a:off x="4489763" y="2828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31" name="Google Shape;4331;p21"/>
            <p:cNvSpPr/>
            <p:nvPr/>
          </p:nvSpPr>
          <p:spPr>
            <a:xfrm>
              <a:off x="4506488" y="28376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32" name="Google Shape;4332;p21"/>
            <p:cNvSpPr/>
            <p:nvPr/>
          </p:nvSpPr>
          <p:spPr>
            <a:xfrm>
              <a:off x="4499688" y="28282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7" y="0"/>
                  </a:moveTo>
                  <a:lnTo>
                    <a:pt x="1" y="1297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5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33" name="Google Shape;4333;p21"/>
            <p:cNvSpPr/>
            <p:nvPr/>
          </p:nvSpPr>
          <p:spPr>
            <a:xfrm>
              <a:off x="4514863" y="28314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34" name="Google Shape;4334;p21"/>
            <p:cNvSpPr/>
            <p:nvPr/>
          </p:nvSpPr>
          <p:spPr>
            <a:xfrm>
              <a:off x="4503888" y="283036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35" name="Google Shape;4335;p21"/>
            <p:cNvSpPr/>
            <p:nvPr/>
          </p:nvSpPr>
          <p:spPr>
            <a:xfrm>
              <a:off x="4536838" y="2837688"/>
              <a:ext cx="8400" cy="16775"/>
            </a:xfrm>
            <a:custGeom>
              <a:avLst/>
              <a:gdLst/>
              <a:ahLst/>
              <a:cxnLst/>
              <a:rect l="l" t="t" r="r" b="b"/>
              <a:pathLst>
                <a:path w="336" h="671" extrusionOk="0">
                  <a:moveTo>
                    <a:pt x="189" y="1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3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36" name="Google Shape;4336;p21"/>
            <p:cNvSpPr/>
            <p:nvPr/>
          </p:nvSpPr>
          <p:spPr>
            <a:xfrm>
              <a:off x="4548338" y="28408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37" name="Google Shape;4337;p21"/>
            <p:cNvSpPr/>
            <p:nvPr/>
          </p:nvSpPr>
          <p:spPr>
            <a:xfrm>
              <a:off x="4554613" y="2843963"/>
              <a:ext cx="13100" cy="33500"/>
            </a:xfrm>
            <a:custGeom>
              <a:avLst/>
              <a:gdLst/>
              <a:ahLst/>
              <a:cxnLst/>
              <a:rect l="l" t="t" r="r" b="b"/>
              <a:pathLst>
                <a:path w="524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47" y="1340"/>
                  </a:lnTo>
                  <a:lnTo>
                    <a:pt x="524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38" name="Google Shape;4338;p21"/>
            <p:cNvSpPr/>
            <p:nvPr/>
          </p:nvSpPr>
          <p:spPr>
            <a:xfrm>
              <a:off x="4570838" y="28476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39" name="Google Shape;4339;p21"/>
            <p:cNvSpPr/>
            <p:nvPr/>
          </p:nvSpPr>
          <p:spPr>
            <a:xfrm>
              <a:off x="4581288" y="2850238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40" name="Google Shape;4340;p21"/>
            <p:cNvSpPr/>
            <p:nvPr/>
          </p:nvSpPr>
          <p:spPr>
            <a:xfrm>
              <a:off x="4600663" y="2860713"/>
              <a:ext cx="7850" cy="17275"/>
            </a:xfrm>
            <a:custGeom>
              <a:avLst/>
              <a:gdLst/>
              <a:ahLst/>
              <a:cxnLst/>
              <a:rect l="l" t="t" r="r" b="b"/>
              <a:pathLst>
                <a:path w="314" h="691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41" name="Google Shape;4341;p21"/>
            <p:cNvSpPr/>
            <p:nvPr/>
          </p:nvSpPr>
          <p:spPr>
            <a:xfrm>
              <a:off x="4603788" y="28565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0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42" name="Google Shape;4342;p21"/>
            <p:cNvSpPr/>
            <p:nvPr/>
          </p:nvSpPr>
          <p:spPr>
            <a:xfrm>
              <a:off x="4610063" y="28596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43" name="Google Shape;4343;p21"/>
            <p:cNvSpPr/>
            <p:nvPr/>
          </p:nvSpPr>
          <p:spPr>
            <a:xfrm>
              <a:off x="4625763" y="28633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44" name="Google Shape;4344;p21"/>
            <p:cNvSpPr/>
            <p:nvPr/>
          </p:nvSpPr>
          <p:spPr>
            <a:xfrm>
              <a:off x="4649288" y="287796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45" name="Google Shape;4345;p21"/>
            <p:cNvSpPr/>
            <p:nvPr/>
          </p:nvSpPr>
          <p:spPr>
            <a:xfrm>
              <a:off x="4647738" y="286908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46" name="Google Shape;4346;p21"/>
            <p:cNvSpPr/>
            <p:nvPr/>
          </p:nvSpPr>
          <p:spPr>
            <a:xfrm>
              <a:off x="4659238" y="28727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47" name="Google Shape;4347;p21"/>
            <p:cNvSpPr/>
            <p:nvPr/>
          </p:nvSpPr>
          <p:spPr>
            <a:xfrm>
              <a:off x="4679638" y="28889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298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48" name="Google Shape;4348;p21"/>
            <p:cNvSpPr/>
            <p:nvPr/>
          </p:nvSpPr>
          <p:spPr>
            <a:xfrm>
              <a:off x="4681213" y="2879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49" name="Google Shape;4349;p21"/>
            <p:cNvSpPr/>
            <p:nvPr/>
          </p:nvSpPr>
          <p:spPr>
            <a:xfrm>
              <a:off x="4692188" y="288216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50" name="Google Shape;4350;p21"/>
            <p:cNvSpPr/>
            <p:nvPr/>
          </p:nvSpPr>
          <p:spPr>
            <a:xfrm>
              <a:off x="4703188" y="28852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51" name="Google Shape;4351;p21"/>
            <p:cNvSpPr/>
            <p:nvPr/>
          </p:nvSpPr>
          <p:spPr>
            <a:xfrm>
              <a:off x="4729863" y="29025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52" name="Google Shape;4352;p21"/>
            <p:cNvSpPr/>
            <p:nvPr/>
          </p:nvSpPr>
          <p:spPr>
            <a:xfrm>
              <a:off x="4720963" y="28915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53" name="Google Shape;4353;p21"/>
            <p:cNvSpPr/>
            <p:nvPr/>
          </p:nvSpPr>
          <p:spPr>
            <a:xfrm>
              <a:off x="4736663" y="2894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54" name="Google Shape;4354;p21"/>
            <p:cNvSpPr/>
            <p:nvPr/>
          </p:nvSpPr>
          <p:spPr>
            <a:xfrm>
              <a:off x="4747638" y="28978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55" name="Google Shape;4355;p21"/>
            <p:cNvSpPr/>
            <p:nvPr/>
          </p:nvSpPr>
          <p:spPr>
            <a:xfrm>
              <a:off x="4758638" y="2900988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8" y="1"/>
                  </a:moveTo>
                  <a:lnTo>
                    <a:pt x="0" y="649"/>
                  </a:lnTo>
                  <a:lnTo>
                    <a:pt x="146" y="691"/>
                  </a:lnTo>
                  <a:lnTo>
                    <a:pt x="335" y="4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56" name="Google Shape;4356;p21"/>
            <p:cNvSpPr/>
            <p:nvPr/>
          </p:nvSpPr>
          <p:spPr>
            <a:xfrm>
              <a:off x="4769613" y="29041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57" name="Google Shape;4357;p21"/>
            <p:cNvSpPr/>
            <p:nvPr/>
          </p:nvSpPr>
          <p:spPr>
            <a:xfrm>
              <a:off x="4776413" y="2907788"/>
              <a:ext cx="12575" cy="32975"/>
            </a:xfrm>
            <a:custGeom>
              <a:avLst/>
              <a:gdLst/>
              <a:ahLst/>
              <a:cxnLst/>
              <a:rect l="l" t="t" r="r" b="b"/>
              <a:pathLst>
                <a:path w="503" h="1319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19"/>
                  </a:lnTo>
                  <a:lnTo>
                    <a:pt x="503" y="21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58" name="Google Shape;4358;p21"/>
            <p:cNvSpPr/>
            <p:nvPr/>
          </p:nvSpPr>
          <p:spPr>
            <a:xfrm>
              <a:off x="4791588" y="2910413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59" name="Google Shape;4359;p21"/>
            <p:cNvSpPr/>
            <p:nvPr/>
          </p:nvSpPr>
          <p:spPr>
            <a:xfrm>
              <a:off x="4803088" y="29135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60" name="Google Shape;4360;p21"/>
            <p:cNvSpPr/>
            <p:nvPr/>
          </p:nvSpPr>
          <p:spPr>
            <a:xfrm>
              <a:off x="4814063" y="29172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61" name="Google Shape;4361;p21"/>
            <p:cNvSpPr/>
            <p:nvPr/>
          </p:nvSpPr>
          <p:spPr>
            <a:xfrm>
              <a:off x="4825063" y="29198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62" name="Google Shape;4362;p21"/>
            <p:cNvSpPr/>
            <p:nvPr/>
          </p:nvSpPr>
          <p:spPr>
            <a:xfrm>
              <a:off x="4831863" y="29234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0"/>
                  </a:moveTo>
                  <a:lnTo>
                    <a:pt x="0" y="1297"/>
                  </a:lnTo>
                  <a:lnTo>
                    <a:pt x="126" y="1339"/>
                  </a:lnTo>
                  <a:lnTo>
                    <a:pt x="502" y="42"/>
                  </a:lnTo>
                  <a:lnTo>
                    <a:pt x="356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63" name="Google Shape;4363;p21"/>
            <p:cNvSpPr/>
            <p:nvPr/>
          </p:nvSpPr>
          <p:spPr>
            <a:xfrm>
              <a:off x="4847038" y="2926613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64" name="Google Shape;4364;p21"/>
            <p:cNvSpPr/>
            <p:nvPr/>
          </p:nvSpPr>
          <p:spPr>
            <a:xfrm>
              <a:off x="4858538" y="29297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65" name="Google Shape;4365;p21"/>
            <p:cNvSpPr/>
            <p:nvPr/>
          </p:nvSpPr>
          <p:spPr>
            <a:xfrm>
              <a:off x="4844938" y="2928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66" name="Google Shape;4366;p21"/>
            <p:cNvSpPr/>
            <p:nvPr/>
          </p:nvSpPr>
          <p:spPr>
            <a:xfrm>
              <a:off x="4880513" y="29360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67" name="Google Shape;4367;p21"/>
            <p:cNvSpPr/>
            <p:nvPr/>
          </p:nvSpPr>
          <p:spPr>
            <a:xfrm>
              <a:off x="4886788" y="2939163"/>
              <a:ext cx="12575" cy="33525"/>
            </a:xfrm>
            <a:custGeom>
              <a:avLst/>
              <a:gdLst/>
              <a:ahLst/>
              <a:cxnLst/>
              <a:rect l="l" t="t" r="r" b="b"/>
              <a:pathLst>
                <a:path w="503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68" name="Google Shape;4368;p21"/>
            <p:cNvSpPr/>
            <p:nvPr/>
          </p:nvSpPr>
          <p:spPr>
            <a:xfrm>
              <a:off x="4902488" y="2942838"/>
              <a:ext cx="8375" cy="16750"/>
            </a:xfrm>
            <a:custGeom>
              <a:avLst/>
              <a:gdLst/>
              <a:ahLst/>
              <a:cxnLst/>
              <a:rect l="l" t="t" r="r" b="b"/>
              <a:pathLst>
                <a:path w="335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46" y="670"/>
                  </a:lnTo>
                  <a:lnTo>
                    <a:pt x="335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69" name="Google Shape;4369;p21"/>
            <p:cNvSpPr/>
            <p:nvPr/>
          </p:nvSpPr>
          <p:spPr>
            <a:xfrm>
              <a:off x="4929688" y="29600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50"/>
                  </a:lnTo>
                  <a:lnTo>
                    <a:pt x="146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70" name="Google Shape;4370;p21"/>
            <p:cNvSpPr/>
            <p:nvPr/>
          </p:nvSpPr>
          <p:spPr>
            <a:xfrm>
              <a:off x="4924963" y="29491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71" name="Google Shape;4371;p21"/>
            <p:cNvSpPr/>
            <p:nvPr/>
          </p:nvSpPr>
          <p:spPr>
            <a:xfrm>
              <a:off x="4935963" y="2952263"/>
              <a:ext cx="7850" cy="16750"/>
            </a:xfrm>
            <a:custGeom>
              <a:avLst/>
              <a:gdLst/>
              <a:ahLst/>
              <a:cxnLst/>
              <a:rect l="l" t="t" r="r" b="b"/>
              <a:pathLst>
                <a:path w="314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72" name="Google Shape;4372;p21"/>
            <p:cNvSpPr/>
            <p:nvPr/>
          </p:nvSpPr>
          <p:spPr>
            <a:xfrm>
              <a:off x="4942763" y="29553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2"/>
                  </a:lnTo>
                  <a:lnTo>
                    <a:pt x="356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73" name="Google Shape;4373;p21"/>
            <p:cNvSpPr/>
            <p:nvPr/>
          </p:nvSpPr>
          <p:spPr>
            <a:xfrm>
              <a:off x="4957913" y="29585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6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74" name="Google Shape;4374;p21"/>
            <p:cNvSpPr/>
            <p:nvPr/>
          </p:nvSpPr>
          <p:spPr>
            <a:xfrm>
              <a:off x="4968913" y="29611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75" name="Google Shape;4375;p21"/>
            <p:cNvSpPr/>
            <p:nvPr/>
          </p:nvSpPr>
          <p:spPr>
            <a:xfrm>
              <a:off x="4980413" y="2964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76" name="Google Shape;4376;p21"/>
            <p:cNvSpPr/>
            <p:nvPr/>
          </p:nvSpPr>
          <p:spPr>
            <a:xfrm>
              <a:off x="4991413" y="2967938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77" name="Google Shape;4377;p21"/>
            <p:cNvSpPr/>
            <p:nvPr/>
          </p:nvSpPr>
          <p:spPr>
            <a:xfrm>
              <a:off x="4997688" y="29710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0" y="1298"/>
                  </a:lnTo>
                  <a:lnTo>
                    <a:pt x="147" y="1339"/>
                  </a:lnTo>
                  <a:lnTo>
                    <a:pt x="502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78" name="Google Shape;4378;p21"/>
            <p:cNvSpPr/>
            <p:nvPr/>
          </p:nvSpPr>
          <p:spPr>
            <a:xfrm>
              <a:off x="5013363" y="29742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79" name="Google Shape;4379;p21"/>
            <p:cNvSpPr/>
            <p:nvPr/>
          </p:nvSpPr>
          <p:spPr>
            <a:xfrm>
              <a:off x="5024363" y="29773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80" name="Google Shape;4380;p21"/>
            <p:cNvSpPr/>
            <p:nvPr/>
          </p:nvSpPr>
          <p:spPr>
            <a:xfrm>
              <a:off x="5035863" y="2981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81" name="Google Shape;4381;p21"/>
            <p:cNvSpPr/>
            <p:nvPr/>
          </p:nvSpPr>
          <p:spPr>
            <a:xfrm>
              <a:off x="5046838" y="29836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82" name="Google Shape;4382;p21"/>
            <p:cNvSpPr/>
            <p:nvPr/>
          </p:nvSpPr>
          <p:spPr>
            <a:xfrm>
              <a:off x="5052613" y="2986763"/>
              <a:ext cx="13100" cy="33525"/>
            </a:xfrm>
            <a:custGeom>
              <a:avLst/>
              <a:gdLst/>
              <a:ahLst/>
              <a:cxnLst/>
              <a:rect l="l" t="t" r="r" b="b"/>
              <a:pathLst>
                <a:path w="524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47" y="1340"/>
                  </a:lnTo>
                  <a:lnTo>
                    <a:pt x="52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83" name="Google Shape;4383;p21"/>
            <p:cNvSpPr/>
            <p:nvPr/>
          </p:nvSpPr>
          <p:spPr>
            <a:xfrm>
              <a:off x="5068813" y="29904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84" name="Google Shape;4384;p21"/>
            <p:cNvSpPr/>
            <p:nvPr/>
          </p:nvSpPr>
          <p:spPr>
            <a:xfrm>
              <a:off x="5079813" y="29935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50"/>
                  </a:lnTo>
                  <a:lnTo>
                    <a:pt x="126" y="671"/>
                  </a:lnTo>
                  <a:lnTo>
                    <a:pt x="314" y="2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85" name="Google Shape;4385;p21"/>
            <p:cNvSpPr/>
            <p:nvPr/>
          </p:nvSpPr>
          <p:spPr>
            <a:xfrm>
              <a:off x="5090788" y="29961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86" name="Google Shape;4386;p21"/>
            <p:cNvSpPr/>
            <p:nvPr/>
          </p:nvSpPr>
          <p:spPr>
            <a:xfrm>
              <a:off x="5102288" y="29998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68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6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87" name="Google Shape;4387;p21"/>
            <p:cNvSpPr/>
            <p:nvPr/>
          </p:nvSpPr>
          <p:spPr>
            <a:xfrm>
              <a:off x="5108563" y="3002988"/>
              <a:ext cx="12600" cy="32975"/>
            </a:xfrm>
            <a:custGeom>
              <a:avLst/>
              <a:gdLst/>
              <a:ahLst/>
              <a:cxnLst/>
              <a:rect l="l" t="t" r="r" b="b"/>
              <a:pathLst>
                <a:path w="504" h="1319" extrusionOk="0">
                  <a:moveTo>
                    <a:pt x="378" y="1"/>
                  </a:moveTo>
                  <a:lnTo>
                    <a:pt x="1" y="1298"/>
                  </a:lnTo>
                  <a:lnTo>
                    <a:pt x="126" y="1319"/>
                  </a:lnTo>
                  <a:lnTo>
                    <a:pt x="503" y="22"/>
                  </a:lnTo>
                  <a:lnTo>
                    <a:pt x="37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88" name="Google Shape;4388;p21"/>
            <p:cNvSpPr/>
            <p:nvPr/>
          </p:nvSpPr>
          <p:spPr>
            <a:xfrm>
              <a:off x="5123738" y="30056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89" name="Google Shape;4389;p21"/>
            <p:cNvSpPr/>
            <p:nvPr/>
          </p:nvSpPr>
          <p:spPr>
            <a:xfrm>
              <a:off x="5135263" y="3009263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90" name="Google Shape;4390;p21"/>
            <p:cNvSpPr/>
            <p:nvPr/>
          </p:nvSpPr>
          <p:spPr>
            <a:xfrm>
              <a:off x="5146238" y="30124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91" name="Google Shape;4391;p21"/>
            <p:cNvSpPr/>
            <p:nvPr/>
          </p:nvSpPr>
          <p:spPr>
            <a:xfrm>
              <a:off x="5157213" y="3015538"/>
              <a:ext cx="7875" cy="16775"/>
            </a:xfrm>
            <a:custGeom>
              <a:avLst/>
              <a:gdLst/>
              <a:ahLst/>
              <a:cxnLst/>
              <a:rect l="l" t="t" r="r" b="b"/>
              <a:pathLst>
                <a:path w="315" h="671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70"/>
                  </a:lnTo>
                  <a:lnTo>
                    <a:pt x="31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92" name="Google Shape;4392;p21"/>
            <p:cNvSpPr/>
            <p:nvPr/>
          </p:nvSpPr>
          <p:spPr>
            <a:xfrm>
              <a:off x="5164013" y="30186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319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93" name="Google Shape;4393;p21"/>
            <p:cNvSpPr/>
            <p:nvPr/>
          </p:nvSpPr>
          <p:spPr>
            <a:xfrm>
              <a:off x="5179188" y="30218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94" name="Google Shape;4394;p21"/>
            <p:cNvSpPr/>
            <p:nvPr/>
          </p:nvSpPr>
          <p:spPr>
            <a:xfrm>
              <a:off x="5190688" y="30249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95" name="Google Shape;4395;p21"/>
            <p:cNvSpPr/>
            <p:nvPr/>
          </p:nvSpPr>
          <p:spPr>
            <a:xfrm>
              <a:off x="4514863" y="2959563"/>
              <a:ext cx="613600" cy="522600"/>
            </a:xfrm>
            <a:custGeom>
              <a:avLst/>
              <a:gdLst/>
              <a:ahLst/>
              <a:cxnLst/>
              <a:rect l="l" t="t" r="r" b="b"/>
              <a:pathLst>
                <a:path w="24544" h="20904" extrusionOk="0">
                  <a:moveTo>
                    <a:pt x="16237" y="4709"/>
                  </a:moveTo>
                  <a:lnTo>
                    <a:pt x="5629" y="15338"/>
                  </a:lnTo>
                  <a:lnTo>
                    <a:pt x="3746" y="7826"/>
                  </a:lnTo>
                  <a:lnTo>
                    <a:pt x="16237" y="4709"/>
                  </a:lnTo>
                  <a:close/>
                  <a:moveTo>
                    <a:pt x="24544" y="1"/>
                  </a:moveTo>
                  <a:lnTo>
                    <a:pt x="1" y="6153"/>
                  </a:lnTo>
                  <a:lnTo>
                    <a:pt x="3683" y="20904"/>
                  </a:lnTo>
                  <a:lnTo>
                    <a:pt x="24544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96" name="Google Shape;4396;p21"/>
            <p:cNvSpPr/>
            <p:nvPr/>
          </p:nvSpPr>
          <p:spPr>
            <a:xfrm>
              <a:off x="4592288" y="2960088"/>
              <a:ext cx="536175" cy="522075"/>
            </a:xfrm>
            <a:custGeom>
              <a:avLst/>
              <a:gdLst/>
              <a:ahLst/>
              <a:cxnLst/>
              <a:rect l="l" t="t" r="r" b="b"/>
              <a:pathLst>
                <a:path w="21447" h="20883" extrusionOk="0">
                  <a:moveTo>
                    <a:pt x="21447" y="1"/>
                  </a:moveTo>
                  <a:lnTo>
                    <a:pt x="17534" y="963"/>
                  </a:lnTo>
                  <a:lnTo>
                    <a:pt x="0" y="18518"/>
                  </a:lnTo>
                  <a:lnTo>
                    <a:pt x="586" y="20883"/>
                  </a:lnTo>
                  <a:lnTo>
                    <a:pt x="21447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97" name="Google Shape;4397;p21"/>
            <p:cNvSpPr/>
            <p:nvPr/>
          </p:nvSpPr>
          <p:spPr>
            <a:xfrm>
              <a:off x="4600138" y="2960088"/>
              <a:ext cx="528325" cy="522075"/>
            </a:xfrm>
            <a:custGeom>
              <a:avLst/>
              <a:gdLst/>
              <a:ahLst/>
              <a:cxnLst/>
              <a:rect l="l" t="t" r="r" b="b"/>
              <a:pathLst>
                <a:path w="21133" h="20883" extrusionOk="0">
                  <a:moveTo>
                    <a:pt x="21133" y="1"/>
                  </a:moveTo>
                  <a:lnTo>
                    <a:pt x="19375" y="440"/>
                  </a:lnTo>
                  <a:lnTo>
                    <a:pt x="0" y="19795"/>
                  </a:lnTo>
                  <a:lnTo>
                    <a:pt x="272" y="20883"/>
                  </a:lnTo>
                  <a:lnTo>
                    <a:pt x="21133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98" name="Google Shape;4398;p21"/>
            <p:cNvSpPr/>
            <p:nvPr/>
          </p:nvSpPr>
          <p:spPr>
            <a:xfrm>
              <a:off x="4531088" y="3108663"/>
              <a:ext cx="8375" cy="24075"/>
            </a:xfrm>
            <a:custGeom>
              <a:avLst/>
              <a:gdLst/>
              <a:ahLst/>
              <a:cxnLst/>
              <a:rect l="l" t="t" r="r" b="b"/>
              <a:pathLst>
                <a:path w="335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99" name="Google Shape;4399;p21"/>
            <p:cNvSpPr/>
            <p:nvPr/>
          </p:nvSpPr>
          <p:spPr>
            <a:xfrm>
              <a:off x="4541538" y="31060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00" name="Google Shape;4400;p21"/>
            <p:cNvSpPr/>
            <p:nvPr/>
          </p:nvSpPr>
          <p:spPr>
            <a:xfrm>
              <a:off x="4551488" y="31034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01" name="Google Shape;4401;p21"/>
            <p:cNvSpPr/>
            <p:nvPr/>
          </p:nvSpPr>
          <p:spPr>
            <a:xfrm>
              <a:off x="4561413" y="3100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02" name="Google Shape;4402;p21"/>
            <p:cNvSpPr/>
            <p:nvPr/>
          </p:nvSpPr>
          <p:spPr>
            <a:xfrm>
              <a:off x="4571363" y="3098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03" name="Google Shape;4403;p21"/>
            <p:cNvSpPr/>
            <p:nvPr/>
          </p:nvSpPr>
          <p:spPr>
            <a:xfrm>
              <a:off x="4581813" y="3095588"/>
              <a:ext cx="8925" cy="24075"/>
            </a:xfrm>
            <a:custGeom>
              <a:avLst/>
              <a:gdLst/>
              <a:ahLst/>
              <a:cxnLst/>
              <a:rect l="l" t="t" r="r" b="b"/>
              <a:pathLst>
                <a:path w="357" h="963" extrusionOk="0">
                  <a:moveTo>
                    <a:pt x="126" y="0"/>
                  </a:moveTo>
                  <a:lnTo>
                    <a:pt x="1" y="21"/>
                  </a:lnTo>
                  <a:lnTo>
                    <a:pt x="252" y="963"/>
                  </a:lnTo>
                  <a:lnTo>
                    <a:pt x="357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04" name="Google Shape;4404;p21"/>
            <p:cNvSpPr/>
            <p:nvPr/>
          </p:nvSpPr>
          <p:spPr>
            <a:xfrm>
              <a:off x="4592813" y="3092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05" name="Google Shape;4405;p21"/>
            <p:cNvSpPr/>
            <p:nvPr/>
          </p:nvSpPr>
          <p:spPr>
            <a:xfrm>
              <a:off x="4602738" y="309086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05" y="1"/>
                  </a:moveTo>
                  <a:lnTo>
                    <a:pt x="1" y="22"/>
                  </a:lnTo>
                  <a:lnTo>
                    <a:pt x="105" y="482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06" name="Google Shape;4406;p21"/>
            <p:cNvSpPr/>
            <p:nvPr/>
          </p:nvSpPr>
          <p:spPr>
            <a:xfrm>
              <a:off x="4612688" y="3087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07" name="Google Shape;4407;p21"/>
            <p:cNvSpPr/>
            <p:nvPr/>
          </p:nvSpPr>
          <p:spPr>
            <a:xfrm>
              <a:off x="4622088" y="3085638"/>
              <a:ext cx="6325" cy="12575"/>
            </a:xfrm>
            <a:custGeom>
              <a:avLst/>
              <a:gdLst/>
              <a:ahLst/>
              <a:cxnLst/>
              <a:rect l="l" t="t" r="r" b="b"/>
              <a:pathLst>
                <a:path w="253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08" name="Google Shape;4408;p21"/>
            <p:cNvSpPr/>
            <p:nvPr/>
          </p:nvSpPr>
          <p:spPr>
            <a:xfrm>
              <a:off x="4633088" y="3083013"/>
              <a:ext cx="8925" cy="24625"/>
            </a:xfrm>
            <a:custGeom>
              <a:avLst/>
              <a:gdLst/>
              <a:ahLst/>
              <a:cxnLst/>
              <a:rect l="l" t="t" r="r" b="b"/>
              <a:pathLst>
                <a:path w="357" h="985" extrusionOk="0">
                  <a:moveTo>
                    <a:pt x="105" y="1"/>
                  </a:moveTo>
                  <a:lnTo>
                    <a:pt x="0" y="43"/>
                  </a:lnTo>
                  <a:lnTo>
                    <a:pt x="231" y="984"/>
                  </a:lnTo>
                  <a:lnTo>
                    <a:pt x="35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09" name="Google Shape;4409;p21"/>
            <p:cNvSpPr/>
            <p:nvPr/>
          </p:nvSpPr>
          <p:spPr>
            <a:xfrm>
              <a:off x="4643538" y="3079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10" name="Google Shape;4410;p21"/>
            <p:cNvSpPr/>
            <p:nvPr/>
          </p:nvSpPr>
          <p:spPr>
            <a:xfrm>
              <a:off x="4653488" y="3078313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11" name="Google Shape;4411;p21"/>
            <p:cNvSpPr/>
            <p:nvPr/>
          </p:nvSpPr>
          <p:spPr>
            <a:xfrm>
              <a:off x="4663413" y="3075713"/>
              <a:ext cx="5800" cy="12050"/>
            </a:xfrm>
            <a:custGeom>
              <a:avLst/>
              <a:gdLst/>
              <a:ahLst/>
              <a:cxnLst/>
              <a:rect l="l" t="t" r="r" b="b"/>
              <a:pathLst>
                <a:path w="232" h="482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481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12" name="Google Shape;4412;p21"/>
            <p:cNvSpPr/>
            <p:nvPr/>
          </p:nvSpPr>
          <p:spPr>
            <a:xfrm>
              <a:off x="4673363" y="307308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13" name="Google Shape;4413;p21"/>
            <p:cNvSpPr/>
            <p:nvPr/>
          </p:nvSpPr>
          <p:spPr>
            <a:xfrm>
              <a:off x="4684338" y="3069938"/>
              <a:ext cx="8400" cy="24100"/>
            </a:xfrm>
            <a:custGeom>
              <a:avLst/>
              <a:gdLst/>
              <a:ahLst/>
              <a:cxnLst/>
              <a:rect l="l" t="t" r="r" b="b"/>
              <a:pathLst>
                <a:path w="336" h="964" extrusionOk="0">
                  <a:moveTo>
                    <a:pt x="105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3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14" name="Google Shape;4414;p21"/>
            <p:cNvSpPr/>
            <p:nvPr/>
          </p:nvSpPr>
          <p:spPr>
            <a:xfrm>
              <a:off x="4694813" y="30673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15" name="Google Shape;4415;p21"/>
            <p:cNvSpPr/>
            <p:nvPr/>
          </p:nvSpPr>
          <p:spPr>
            <a:xfrm>
              <a:off x="4704738" y="30652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16" name="Google Shape;4416;p21"/>
            <p:cNvSpPr/>
            <p:nvPr/>
          </p:nvSpPr>
          <p:spPr>
            <a:xfrm>
              <a:off x="4714688" y="30626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17" name="Google Shape;4417;p21"/>
            <p:cNvSpPr/>
            <p:nvPr/>
          </p:nvSpPr>
          <p:spPr>
            <a:xfrm>
              <a:off x="4724613" y="30600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06" y="0"/>
                  </a:moveTo>
                  <a:lnTo>
                    <a:pt x="1" y="21"/>
                  </a:lnTo>
                  <a:lnTo>
                    <a:pt x="106" y="502"/>
                  </a:lnTo>
                  <a:lnTo>
                    <a:pt x="231" y="461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18" name="Google Shape;4418;p21"/>
            <p:cNvSpPr/>
            <p:nvPr/>
          </p:nvSpPr>
          <p:spPr>
            <a:xfrm>
              <a:off x="4735088" y="3057388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0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19" name="Google Shape;4419;p21"/>
            <p:cNvSpPr/>
            <p:nvPr/>
          </p:nvSpPr>
          <p:spPr>
            <a:xfrm>
              <a:off x="4746063" y="30547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1" y="21"/>
                  </a:lnTo>
                  <a:lnTo>
                    <a:pt x="105" y="502"/>
                  </a:lnTo>
                  <a:lnTo>
                    <a:pt x="231" y="460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20" name="Google Shape;4420;p21"/>
            <p:cNvSpPr/>
            <p:nvPr/>
          </p:nvSpPr>
          <p:spPr>
            <a:xfrm>
              <a:off x="4755488" y="3052688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21" name="Google Shape;4421;p21"/>
            <p:cNvSpPr/>
            <p:nvPr/>
          </p:nvSpPr>
          <p:spPr>
            <a:xfrm>
              <a:off x="4765438" y="305006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43"/>
                  </a:lnTo>
                  <a:lnTo>
                    <a:pt x="126" y="503"/>
                  </a:lnTo>
                  <a:lnTo>
                    <a:pt x="25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22" name="Google Shape;4422;p21"/>
            <p:cNvSpPr/>
            <p:nvPr/>
          </p:nvSpPr>
          <p:spPr>
            <a:xfrm>
              <a:off x="4775888" y="30469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1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23" name="Google Shape;4423;p21"/>
            <p:cNvSpPr/>
            <p:nvPr/>
          </p:nvSpPr>
          <p:spPr>
            <a:xfrm>
              <a:off x="4786338" y="30443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7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7" y="942"/>
                  </a:lnTo>
                  <a:lnTo>
                    <a:pt x="127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24" name="Google Shape;4424;p21"/>
            <p:cNvSpPr/>
            <p:nvPr/>
          </p:nvSpPr>
          <p:spPr>
            <a:xfrm>
              <a:off x="4796813" y="3041688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2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25" name="Google Shape;4425;p21"/>
            <p:cNvSpPr/>
            <p:nvPr/>
          </p:nvSpPr>
          <p:spPr>
            <a:xfrm>
              <a:off x="4806738" y="30396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7" y="0"/>
                  </a:moveTo>
                  <a:lnTo>
                    <a:pt x="1" y="21"/>
                  </a:lnTo>
                  <a:lnTo>
                    <a:pt x="127" y="502"/>
                  </a:lnTo>
                  <a:lnTo>
                    <a:pt x="231" y="461"/>
                  </a:lnTo>
                  <a:lnTo>
                    <a:pt x="127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26" name="Google Shape;4426;p21"/>
            <p:cNvSpPr/>
            <p:nvPr/>
          </p:nvSpPr>
          <p:spPr>
            <a:xfrm>
              <a:off x="4816688" y="3036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27" name="Google Shape;4427;p21"/>
            <p:cNvSpPr/>
            <p:nvPr/>
          </p:nvSpPr>
          <p:spPr>
            <a:xfrm>
              <a:off x="4826638" y="30343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42"/>
                  </a:lnTo>
                  <a:lnTo>
                    <a:pt x="126" y="502"/>
                  </a:lnTo>
                  <a:lnTo>
                    <a:pt x="230" y="48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28" name="Google Shape;4428;p21"/>
            <p:cNvSpPr/>
            <p:nvPr/>
          </p:nvSpPr>
          <p:spPr>
            <a:xfrm>
              <a:off x="4837613" y="30317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29" name="Google Shape;4429;p21"/>
            <p:cNvSpPr/>
            <p:nvPr/>
          </p:nvSpPr>
          <p:spPr>
            <a:xfrm>
              <a:off x="4848063" y="30291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30" name="Google Shape;4430;p21"/>
            <p:cNvSpPr/>
            <p:nvPr/>
          </p:nvSpPr>
          <p:spPr>
            <a:xfrm>
              <a:off x="4858013" y="30265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31" name="Google Shape;4431;p21"/>
            <p:cNvSpPr/>
            <p:nvPr/>
          </p:nvSpPr>
          <p:spPr>
            <a:xfrm>
              <a:off x="4867963" y="30239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32" name="Google Shape;4432;p21"/>
            <p:cNvSpPr/>
            <p:nvPr/>
          </p:nvSpPr>
          <p:spPr>
            <a:xfrm>
              <a:off x="4877888" y="30218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1" y="43"/>
                  </a:lnTo>
                  <a:lnTo>
                    <a:pt x="105" y="503"/>
                  </a:lnTo>
                  <a:lnTo>
                    <a:pt x="231" y="48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33" name="Google Shape;4433;p21"/>
            <p:cNvSpPr/>
            <p:nvPr/>
          </p:nvSpPr>
          <p:spPr>
            <a:xfrm>
              <a:off x="4888363" y="3019213"/>
              <a:ext cx="8900" cy="24075"/>
            </a:xfrm>
            <a:custGeom>
              <a:avLst/>
              <a:gdLst/>
              <a:ahLst/>
              <a:cxnLst/>
              <a:rect l="l" t="t" r="r" b="b"/>
              <a:pathLst>
                <a:path w="356" h="963" extrusionOk="0">
                  <a:moveTo>
                    <a:pt x="126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56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34" name="Google Shape;4434;p21"/>
            <p:cNvSpPr/>
            <p:nvPr/>
          </p:nvSpPr>
          <p:spPr>
            <a:xfrm>
              <a:off x="4899338" y="30165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35" name="Google Shape;4435;p21"/>
            <p:cNvSpPr/>
            <p:nvPr/>
          </p:nvSpPr>
          <p:spPr>
            <a:xfrm>
              <a:off x="4909288" y="3013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36" name="Google Shape;4436;p21"/>
            <p:cNvSpPr/>
            <p:nvPr/>
          </p:nvSpPr>
          <p:spPr>
            <a:xfrm>
              <a:off x="4918688" y="3011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37" name="Google Shape;4437;p21"/>
            <p:cNvSpPr/>
            <p:nvPr/>
          </p:nvSpPr>
          <p:spPr>
            <a:xfrm>
              <a:off x="4928638" y="3009263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38" name="Google Shape;4438;p21"/>
            <p:cNvSpPr/>
            <p:nvPr/>
          </p:nvSpPr>
          <p:spPr>
            <a:xfrm>
              <a:off x="4939613" y="30066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1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39" name="Google Shape;4439;p21"/>
            <p:cNvSpPr/>
            <p:nvPr/>
          </p:nvSpPr>
          <p:spPr>
            <a:xfrm>
              <a:off x="4950088" y="300351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40" name="Google Shape;4440;p21"/>
            <p:cNvSpPr/>
            <p:nvPr/>
          </p:nvSpPr>
          <p:spPr>
            <a:xfrm>
              <a:off x="4960013" y="300141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26" y="1"/>
                  </a:moveTo>
                  <a:lnTo>
                    <a:pt x="1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41" name="Google Shape;4441;p21"/>
            <p:cNvSpPr/>
            <p:nvPr/>
          </p:nvSpPr>
          <p:spPr>
            <a:xfrm>
              <a:off x="4969963" y="2998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42" name="Google Shape;4442;p21"/>
            <p:cNvSpPr/>
            <p:nvPr/>
          </p:nvSpPr>
          <p:spPr>
            <a:xfrm>
              <a:off x="4979888" y="2996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43" name="Google Shape;4443;p21"/>
            <p:cNvSpPr/>
            <p:nvPr/>
          </p:nvSpPr>
          <p:spPr>
            <a:xfrm>
              <a:off x="4990888" y="2993063"/>
              <a:ext cx="8375" cy="24600"/>
            </a:xfrm>
            <a:custGeom>
              <a:avLst/>
              <a:gdLst/>
              <a:ahLst/>
              <a:cxnLst/>
              <a:rect l="l" t="t" r="r" b="b"/>
              <a:pathLst>
                <a:path w="335" h="984" extrusionOk="0">
                  <a:moveTo>
                    <a:pt x="105" y="0"/>
                  </a:moveTo>
                  <a:lnTo>
                    <a:pt x="0" y="42"/>
                  </a:lnTo>
                  <a:lnTo>
                    <a:pt x="230" y="98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44" name="Google Shape;4444;p21"/>
            <p:cNvSpPr/>
            <p:nvPr/>
          </p:nvSpPr>
          <p:spPr>
            <a:xfrm>
              <a:off x="5001338" y="2990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45" name="Google Shape;4445;p21"/>
            <p:cNvSpPr/>
            <p:nvPr/>
          </p:nvSpPr>
          <p:spPr>
            <a:xfrm>
              <a:off x="5011288" y="29883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46" name="Google Shape;4446;p21"/>
            <p:cNvSpPr/>
            <p:nvPr/>
          </p:nvSpPr>
          <p:spPr>
            <a:xfrm>
              <a:off x="5021213" y="2985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47" name="Google Shape;4447;p21"/>
            <p:cNvSpPr/>
            <p:nvPr/>
          </p:nvSpPr>
          <p:spPr>
            <a:xfrm>
              <a:off x="5031163" y="29836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48" name="Google Shape;4448;p21"/>
            <p:cNvSpPr/>
            <p:nvPr/>
          </p:nvSpPr>
          <p:spPr>
            <a:xfrm>
              <a:off x="5041613" y="29810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49" name="Google Shape;4449;p21"/>
            <p:cNvSpPr/>
            <p:nvPr/>
          </p:nvSpPr>
          <p:spPr>
            <a:xfrm>
              <a:off x="5052613" y="29778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50" name="Google Shape;4450;p21"/>
            <p:cNvSpPr/>
            <p:nvPr/>
          </p:nvSpPr>
          <p:spPr>
            <a:xfrm>
              <a:off x="5062013" y="29757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51" name="Google Shape;4451;p21"/>
            <p:cNvSpPr/>
            <p:nvPr/>
          </p:nvSpPr>
          <p:spPr>
            <a:xfrm>
              <a:off x="5071963" y="2973163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52" name="Google Shape;4452;p21"/>
            <p:cNvSpPr/>
            <p:nvPr/>
          </p:nvSpPr>
          <p:spPr>
            <a:xfrm>
              <a:off x="5081888" y="29710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4453" name="Google Shape;4453;p21"/>
          <p:cNvSpPr txBox="1">
            <a:spLocks noGrp="1"/>
          </p:cNvSpPr>
          <p:nvPr>
            <p:ph type="subTitle" idx="1"/>
          </p:nvPr>
        </p:nvSpPr>
        <p:spPr>
          <a:xfrm>
            <a:off x="1721143" y="4242700"/>
            <a:ext cx="3436000" cy="932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9pPr>
          </a:lstStyle>
          <a:p>
            <a:endParaRPr/>
          </a:p>
        </p:txBody>
      </p:sp>
      <p:sp>
        <p:nvSpPr>
          <p:cNvPr id="4454" name="Google Shape;4454;p21"/>
          <p:cNvSpPr txBox="1">
            <a:spLocks noGrp="1"/>
          </p:cNvSpPr>
          <p:nvPr>
            <p:ph type="title"/>
          </p:nvPr>
        </p:nvSpPr>
        <p:spPr>
          <a:xfrm>
            <a:off x="2428743" y="3697283"/>
            <a:ext cx="2020800" cy="53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200"/>
              <a:buNone/>
              <a:defRPr sz="2667" i="0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200"/>
              <a:buNone/>
              <a:defRPr sz="2933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200"/>
              <a:buNone/>
              <a:defRPr sz="2933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200"/>
              <a:buNone/>
              <a:defRPr sz="2933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200"/>
              <a:buNone/>
              <a:defRPr sz="2933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200"/>
              <a:buNone/>
              <a:defRPr sz="2933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200"/>
              <a:buNone/>
              <a:defRPr sz="2933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200"/>
              <a:buNone/>
              <a:defRPr sz="2933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200"/>
              <a:buNone/>
              <a:defRPr sz="2933"/>
            </a:lvl9pPr>
          </a:lstStyle>
          <a:p>
            <a:endParaRPr/>
          </a:p>
        </p:txBody>
      </p:sp>
      <p:sp>
        <p:nvSpPr>
          <p:cNvPr id="4455" name="Google Shape;4455;p21"/>
          <p:cNvSpPr txBox="1">
            <a:spLocks noGrp="1"/>
          </p:cNvSpPr>
          <p:nvPr>
            <p:ph type="subTitle" idx="2"/>
          </p:nvPr>
        </p:nvSpPr>
        <p:spPr>
          <a:xfrm>
            <a:off x="6222057" y="4242700"/>
            <a:ext cx="3436000" cy="932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9pPr>
          </a:lstStyle>
          <a:p>
            <a:endParaRPr/>
          </a:p>
        </p:txBody>
      </p:sp>
      <p:sp>
        <p:nvSpPr>
          <p:cNvPr id="4456" name="Google Shape;4456;p21"/>
          <p:cNvSpPr txBox="1">
            <a:spLocks noGrp="1"/>
          </p:cNvSpPr>
          <p:nvPr>
            <p:ph type="title" idx="3"/>
          </p:nvPr>
        </p:nvSpPr>
        <p:spPr>
          <a:xfrm>
            <a:off x="6929657" y="3697283"/>
            <a:ext cx="2020800" cy="53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200"/>
              <a:buNone/>
              <a:defRPr sz="2667" i="0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200"/>
              <a:buNone/>
              <a:defRPr sz="2933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200"/>
              <a:buNone/>
              <a:defRPr sz="2933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200"/>
              <a:buNone/>
              <a:defRPr sz="2933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200"/>
              <a:buNone/>
              <a:defRPr sz="2933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200"/>
              <a:buNone/>
              <a:defRPr sz="2933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200"/>
              <a:buNone/>
              <a:defRPr sz="2933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200"/>
              <a:buNone/>
              <a:defRPr sz="2933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200"/>
              <a:buNone/>
              <a:defRPr sz="2933"/>
            </a:lvl9pPr>
          </a:lstStyle>
          <a:p>
            <a:endParaRPr/>
          </a:p>
        </p:txBody>
      </p:sp>
      <p:sp>
        <p:nvSpPr>
          <p:cNvPr id="4457" name="Google Shape;4457;p21"/>
          <p:cNvSpPr txBox="1">
            <a:spLocks noGrp="1"/>
          </p:cNvSpPr>
          <p:nvPr>
            <p:ph type="title" idx="4"/>
          </p:nvPr>
        </p:nvSpPr>
        <p:spPr>
          <a:xfrm>
            <a:off x="641900" y="387100"/>
            <a:ext cx="4210400" cy="681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grpSp>
        <p:nvGrpSpPr>
          <p:cNvPr id="4458" name="Google Shape;4458;p21"/>
          <p:cNvGrpSpPr/>
          <p:nvPr/>
        </p:nvGrpSpPr>
        <p:grpSpPr>
          <a:xfrm rot="-662724">
            <a:off x="182065" y="2115793"/>
            <a:ext cx="742187" cy="937585"/>
            <a:chOff x="2884913" y="4249000"/>
            <a:chExt cx="431063" cy="544550"/>
          </a:xfrm>
        </p:grpSpPr>
        <p:sp>
          <p:nvSpPr>
            <p:cNvPr id="4459" name="Google Shape;4459;p21"/>
            <p:cNvSpPr/>
            <p:nvPr/>
          </p:nvSpPr>
          <p:spPr>
            <a:xfrm>
              <a:off x="2884925" y="4249000"/>
              <a:ext cx="371425" cy="498000"/>
            </a:xfrm>
            <a:custGeom>
              <a:avLst/>
              <a:gdLst/>
              <a:ahLst/>
              <a:cxnLst/>
              <a:rect l="l" t="t" r="r" b="b"/>
              <a:pathLst>
                <a:path w="14857" h="19920" extrusionOk="0">
                  <a:moveTo>
                    <a:pt x="0" y="0"/>
                  </a:moveTo>
                  <a:lnTo>
                    <a:pt x="0" y="19920"/>
                  </a:lnTo>
                  <a:lnTo>
                    <a:pt x="14856" y="19920"/>
                  </a:lnTo>
                  <a:lnTo>
                    <a:pt x="14856" y="0"/>
                  </a:ln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60" name="Google Shape;4460;p21"/>
            <p:cNvSpPr/>
            <p:nvPr/>
          </p:nvSpPr>
          <p:spPr>
            <a:xfrm>
              <a:off x="2922575" y="4299725"/>
              <a:ext cx="145975" cy="9450"/>
            </a:xfrm>
            <a:custGeom>
              <a:avLst/>
              <a:gdLst/>
              <a:ahLst/>
              <a:cxnLst/>
              <a:rect l="l" t="t" r="r" b="b"/>
              <a:pathLst>
                <a:path w="5839" h="378" extrusionOk="0">
                  <a:moveTo>
                    <a:pt x="1" y="1"/>
                  </a:moveTo>
                  <a:lnTo>
                    <a:pt x="1" y="378"/>
                  </a:lnTo>
                  <a:lnTo>
                    <a:pt x="5838" y="378"/>
                  </a:lnTo>
                  <a:lnTo>
                    <a:pt x="5838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61" name="Google Shape;4461;p21"/>
            <p:cNvSpPr/>
            <p:nvPr/>
          </p:nvSpPr>
          <p:spPr>
            <a:xfrm>
              <a:off x="2922575" y="4322750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62" name="Google Shape;4462;p21"/>
            <p:cNvSpPr/>
            <p:nvPr/>
          </p:nvSpPr>
          <p:spPr>
            <a:xfrm>
              <a:off x="2922575" y="4343150"/>
              <a:ext cx="295575" cy="9975"/>
            </a:xfrm>
            <a:custGeom>
              <a:avLst/>
              <a:gdLst/>
              <a:ahLst/>
              <a:cxnLst/>
              <a:rect l="l" t="t" r="r" b="b"/>
              <a:pathLst>
                <a:path w="11823" h="399" extrusionOk="0">
                  <a:moveTo>
                    <a:pt x="1" y="1"/>
                  </a:moveTo>
                  <a:lnTo>
                    <a:pt x="1" y="398"/>
                  </a:lnTo>
                  <a:lnTo>
                    <a:pt x="11823" y="398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63" name="Google Shape;4463;p21"/>
            <p:cNvSpPr/>
            <p:nvPr/>
          </p:nvSpPr>
          <p:spPr>
            <a:xfrm>
              <a:off x="2922575" y="4364075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64" name="Google Shape;4464;p21"/>
            <p:cNvSpPr/>
            <p:nvPr/>
          </p:nvSpPr>
          <p:spPr>
            <a:xfrm>
              <a:off x="2922575" y="4385000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65" name="Google Shape;4465;p21"/>
            <p:cNvSpPr/>
            <p:nvPr/>
          </p:nvSpPr>
          <p:spPr>
            <a:xfrm>
              <a:off x="2922575" y="4405925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66" name="Google Shape;4466;p21"/>
            <p:cNvSpPr/>
            <p:nvPr/>
          </p:nvSpPr>
          <p:spPr>
            <a:xfrm>
              <a:off x="2922575" y="4426850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67" name="Google Shape;4467;p21"/>
            <p:cNvSpPr/>
            <p:nvPr/>
          </p:nvSpPr>
          <p:spPr>
            <a:xfrm>
              <a:off x="2922575" y="4447775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68" name="Google Shape;4468;p21"/>
            <p:cNvSpPr/>
            <p:nvPr/>
          </p:nvSpPr>
          <p:spPr>
            <a:xfrm>
              <a:off x="2922575" y="4468700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69" name="Google Shape;4469;p21"/>
            <p:cNvSpPr/>
            <p:nvPr/>
          </p:nvSpPr>
          <p:spPr>
            <a:xfrm>
              <a:off x="2922575" y="4489625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70" name="Google Shape;4470;p21"/>
            <p:cNvSpPr/>
            <p:nvPr/>
          </p:nvSpPr>
          <p:spPr>
            <a:xfrm>
              <a:off x="2922575" y="4510025"/>
              <a:ext cx="295575" cy="9950"/>
            </a:xfrm>
            <a:custGeom>
              <a:avLst/>
              <a:gdLst/>
              <a:ahLst/>
              <a:cxnLst/>
              <a:rect l="l" t="t" r="r" b="b"/>
              <a:pathLst>
                <a:path w="11823" h="398" extrusionOk="0">
                  <a:moveTo>
                    <a:pt x="1" y="0"/>
                  </a:moveTo>
                  <a:lnTo>
                    <a:pt x="1" y="398"/>
                  </a:lnTo>
                  <a:lnTo>
                    <a:pt x="11823" y="398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71" name="Google Shape;4471;p21"/>
            <p:cNvSpPr/>
            <p:nvPr/>
          </p:nvSpPr>
          <p:spPr>
            <a:xfrm>
              <a:off x="2922575" y="4530950"/>
              <a:ext cx="295575" cy="9950"/>
            </a:xfrm>
            <a:custGeom>
              <a:avLst/>
              <a:gdLst/>
              <a:ahLst/>
              <a:cxnLst/>
              <a:rect l="l" t="t" r="r" b="b"/>
              <a:pathLst>
                <a:path w="11823" h="398" extrusionOk="0">
                  <a:moveTo>
                    <a:pt x="1" y="0"/>
                  </a:moveTo>
                  <a:lnTo>
                    <a:pt x="1" y="398"/>
                  </a:lnTo>
                  <a:lnTo>
                    <a:pt x="11823" y="398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72" name="Google Shape;4472;p21"/>
            <p:cNvSpPr/>
            <p:nvPr/>
          </p:nvSpPr>
          <p:spPr>
            <a:xfrm>
              <a:off x="2922575" y="4551875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73" name="Google Shape;4473;p21"/>
            <p:cNvSpPr/>
            <p:nvPr/>
          </p:nvSpPr>
          <p:spPr>
            <a:xfrm>
              <a:off x="2922575" y="4572800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74" name="Google Shape;4474;p21"/>
            <p:cNvSpPr/>
            <p:nvPr/>
          </p:nvSpPr>
          <p:spPr>
            <a:xfrm>
              <a:off x="2922575" y="4593725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75" name="Google Shape;4475;p21"/>
            <p:cNvSpPr/>
            <p:nvPr/>
          </p:nvSpPr>
          <p:spPr>
            <a:xfrm>
              <a:off x="2922575" y="4614650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76" name="Google Shape;4476;p21"/>
            <p:cNvSpPr/>
            <p:nvPr/>
          </p:nvSpPr>
          <p:spPr>
            <a:xfrm>
              <a:off x="2922575" y="4635550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8"/>
                  </a:lnTo>
                  <a:lnTo>
                    <a:pt x="11823" y="378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77" name="Google Shape;4477;p21"/>
            <p:cNvSpPr/>
            <p:nvPr/>
          </p:nvSpPr>
          <p:spPr>
            <a:xfrm>
              <a:off x="2922575" y="4656475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8"/>
                  </a:lnTo>
                  <a:lnTo>
                    <a:pt x="11823" y="378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78" name="Google Shape;4478;p21"/>
            <p:cNvSpPr/>
            <p:nvPr/>
          </p:nvSpPr>
          <p:spPr>
            <a:xfrm>
              <a:off x="3258400" y="4337850"/>
              <a:ext cx="57575" cy="66600"/>
            </a:xfrm>
            <a:custGeom>
              <a:avLst/>
              <a:gdLst/>
              <a:ahLst/>
              <a:cxnLst/>
              <a:rect l="l" t="t" r="r" b="b"/>
              <a:pathLst>
                <a:path w="2303" h="2664" extrusionOk="0">
                  <a:moveTo>
                    <a:pt x="1087" y="0"/>
                  </a:moveTo>
                  <a:cubicBezTo>
                    <a:pt x="967" y="0"/>
                    <a:pt x="858" y="67"/>
                    <a:pt x="796" y="192"/>
                  </a:cubicBezTo>
                  <a:lnTo>
                    <a:pt x="63" y="1845"/>
                  </a:lnTo>
                  <a:cubicBezTo>
                    <a:pt x="1" y="1991"/>
                    <a:pt x="63" y="2179"/>
                    <a:pt x="210" y="2242"/>
                  </a:cubicBezTo>
                  <a:lnTo>
                    <a:pt x="1089" y="2640"/>
                  </a:lnTo>
                  <a:cubicBezTo>
                    <a:pt x="1126" y="2656"/>
                    <a:pt x="1166" y="2664"/>
                    <a:pt x="1206" y="2664"/>
                  </a:cubicBezTo>
                  <a:cubicBezTo>
                    <a:pt x="1323" y="2664"/>
                    <a:pt x="1440" y="2597"/>
                    <a:pt x="1486" y="2472"/>
                  </a:cubicBezTo>
                  <a:lnTo>
                    <a:pt x="2219" y="819"/>
                  </a:lnTo>
                  <a:cubicBezTo>
                    <a:pt x="2302" y="673"/>
                    <a:pt x="2219" y="485"/>
                    <a:pt x="2072" y="422"/>
                  </a:cubicBezTo>
                  <a:lnTo>
                    <a:pt x="1214" y="24"/>
                  </a:lnTo>
                  <a:cubicBezTo>
                    <a:pt x="1172" y="8"/>
                    <a:pt x="1129" y="0"/>
                    <a:pt x="1087" y="0"/>
                  </a:cubicBezTo>
                  <a:close/>
                </a:path>
              </a:pathLst>
            </a:custGeom>
            <a:solidFill>
              <a:srgbClr val="FF7B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79" name="Google Shape;4479;p21"/>
            <p:cNvSpPr/>
            <p:nvPr/>
          </p:nvSpPr>
          <p:spPr>
            <a:xfrm>
              <a:off x="3260500" y="4357800"/>
              <a:ext cx="46575" cy="40300"/>
            </a:xfrm>
            <a:custGeom>
              <a:avLst/>
              <a:gdLst/>
              <a:ahLst/>
              <a:cxnLst/>
              <a:rect l="l" t="t" r="r" b="b"/>
              <a:pathLst>
                <a:path w="1863" h="1612" extrusionOk="0">
                  <a:moveTo>
                    <a:pt x="440" y="1"/>
                  </a:moveTo>
                  <a:lnTo>
                    <a:pt x="0" y="984"/>
                  </a:lnTo>
                  <a:lnTo>
                    <a:pt x="1444" y="1612"/>
                  </a:lnTo>
                  <a:lnTo>
                    <a:pt x="1863" y="649"/>
                  </a:lnTo>
                  <a:lnTo>
                    <a:pt x="440" y="1"/>
                  </a:lnTo>
                  <a:close/>
                </a:path>
              </a:pathLst>
            </a:custGeom>
            <a:solidFill>
              <a:srgbClr val="B2B2B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80" name="Google Shape;4480;p21"/>
            <p:cNvSpPr/>
            <p:nvPr/>
          </p:nvSpPr>
          <p:spPr>
            <a:xfrm>
              <a:off x="3099375" y="4382900"/>
              <a:ext cx="172650" cy="366200"/>
            </a:xfrm>
            <a:custGeom>
              <a:avLst/>
              <a:gdLst/>
              <a:ahLst/>
              <a:cxnLst/>
              <a:rect l="l" t="t" r="r" b="b"/>
              <a:pathLst>
                <a:path w="6906" h="14648" extrusionOk="0">
                  <a:moveTo>
                    <a:pt x="6424" y="1"/>
                  </a:moveTo>
                  <a:lnTo>
                    <a:pt x="1" y="14438"/>
                  </a:lnTo>
                  <a:lnTo>
                    <a:pt x="461" y="14647"/>
                  </a:lnTo>
                  <a:lnTo>
                    <a:pt x="6906" y="210"/>
                  </a:lnTo>
                  <a:lnTo>
                    <a:pt x="6424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81" name="Google Shape;4481;p21"/>
            <p:cNvSpPr/>
            <p:nvPr/>
          </p:nvSpPr>
          <p:spPr>
            <a:xfrm>
              <a:off x="3110900" y="4387625"/>
              <a:ext cx="173150" cy="366175"/>
            </a:xfrm>
            <a:custGeom>
              <a:avLst/>
              <a:gdLst/>
              <a:ahLst/>
              <a:cxnLst/>
              <a:rect l="l" t="t" r="r" b="b"/>
              <a:pathLst>
                <a:path w="6926" h="14647" extrusionOk="0">
                  <a:moveTo>
                    <a:pt x="6445" y="0"/>
                  </a:moveTo>
                  <a:lnTo>
                    <a:pt x="0" y="14437"/>
                  </a:lnTo>
                  <a:lnTo>
                    <a:pt x="482" y="14647"/>
                  </a:lnTo>
                  <a:lnTo>
                    <a:pt x="6926" y="209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82" name="Google Shape;4482;p21"/>
            <p:cNvSpPr/>
            <p:nvPr/>
          </p:nvSpPr>
          <p:spPr>
            <a:xfrm>
              <a:off x="3122925" y="4393375"/>
              <a:ext cx="173175" cy="366175"/>
            </a:xfrm>
            <a:custGeom>
              <a:avLst/>
              <a:gdLst/>
              <a:ahLst/>
              <a:cxnLst/>
              <a:rect l="l" t="t" r="r" b="b"/>
              <a:pathLst>
                <a:path w="6927" h="14647" extrusionOk="0">
                  <a:moveTo>
                    <a:pt x="6445" y="0"/>
                  </a:moveTo>
                  <a:lnTo>
                    <a:pt x="1" y="14417"/>
                  </a:lnTo>
                  <a:lnTo>
                    <a:pt x="482" y="14647"/>
                  </a:lnTo>
                  <a:lnTo>
                    <a:pt x="6926" y="210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83" name="Google Shape;4483;p21"/>
            <p:cNvSpPr/>
            <p:nvPr/>
          </p:nvSpPr>
          <p:spPr>
            <a:xfrm>
              <a:off x="3256325" y="4379575"/>
              <a:ext cx="43425" cy="22375"/>
            </a:xfrm>
            <a:custGeom>
              <a:avLst/>
              <a:gdLst/>
              <a:ahLst/>
              <a:cxnLst/>
              <a:rect l="l" t="t" r="r" b="b"/>
              <a:pathLst>
                <a:path w="1737" h="895" extrusionOk="0">
                  <a:moveTo>
                    <a:pt x="142" y="0"/>
                  </a:moveTo>
                  <a:cubicBezTo>
                    <a:pt x="97" y="0"/>
                    <a:pt x="58" y="24"/>
                    <a:pt x="42" y="71"/>
                  </a:cubicBezTo>
                  <a:cubicBezTo>
                    <a:pt x="0" y="134"/>
                    <a:pt x="42" y="218"/>
                    <a:pt x="105" y="238"/>
                  </a:cubicBezTo>
                  <a:lnTo>
                    <a:pt x="1548" y="887"/>
                  </a:lnTo>
                  <a:cubicBezTo>
                    <a:pt x="1564" y="892"/>
                    <a:pt x="1580" y="895"/>
                    <a:pt x="1595" y="895"/>
                  </a:cubicBezTo>
                  <a:cubicBezTo>
                    <a:pt x="1641" y="895"/>
                    <a:pt x="1684" y="871"/>
                    <a:pt x="1716" y="824"/>
                  </a:cubicBezTo>
                  <a:cubicBezTo>
                    <a:pt x="1737" y="762"/>
                    <a:pt x="1716" y="699"/>
                    <a:pt x="1653" y="657"/>
                  </a:cubicBezTo>
                  <a:lnTo>
                    <a:pt x="188" y="8"/>
                  </a:lnTo>
                  <a:cubicBezTo>
                    <a:pt x="173" y="3"/>
                    <a:pt x="157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84" name="Google Shape;4484;p21"/>
            <p:cNvSpPr/>
            <p:nvPr/>
          </p:nvSpPr>
          <p:spPr>
            <a:xfrm>
              <a:off x="3267825" y="4354475"/>
              <a:ext cx="42925" cy="22600"/>
            </a:xfrm>
            <a:custGeom>
              <a:avLst/>
              <a:gdLst/>
              <a:ahLst/>
              <a:cxnLst/>
              <a:rect l="l" t="t" r="r" b="b"/>
              <a:pathLst>
                <a:path w="1717" h="904" extrusionOk="0">
                  <a:moveTo>
                    <a:pt x="142" y="0"/>
                  </a:moveTo>
                  <a:cubicBezTo>
                    <a:pt x="90" y="0"/>
                    <a:pt x="37" y="28"/>
                    <a:pt x="21" y="92"/>
                  </a:cubicBezTo>
                  <a:cubicBezTo>
                    <a:pt x="0" y="154"/>
                    <a:pt x="21" y="217"/>
                    <a:pt x="84" y="238"/>
                  </a:cubicBezTo>
                  <a:lnTo>
                    <a:pt x="1528" y="887"/>
                  </a:lnTo>
                  <a:cubicBezTo>
                    <a:pt x="1545" y="898"/>
                    <a:pt x="1564" y="904"/>
                    <a:pt x="1583" y="904"/>
                  </a:cubicBezTo>
                  <a:cubicBezTo>
                    <a:pt x="1632" y="904"/>
                    <a:pt x="1680" y="869"/>
                    <a:pt x="1695" y="824"/>
                  </a:cubicBezTo>
                  <a:cubicBezTo>
                    <a:pt x="1716" y="761"/>
                    <a:pt x="1695" y="698"/>
                    <a:pt x="1632" y="657"/>
                  </a:cubicBezTo>
                  <a:lnTo>
                    <a:pt x="189" y="8"/>
                  </a:lnTo>
                  <a:cubicBezTo>
                    <a:pt x="174" y="3"/>
                    <a:pt x="158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85" name="Google Shape;4485;p21"/>
            <p:cNvSpPr/>
            <p:nvPr/>
          </p:nvSpPr>
          <p:spPr>
            <a:xfrm>
              <a:off x="3098350" y="4743325"/>
              <a:ext cx="36625" cy="50225"/>
            </a:xfrm>
            <a:custGeom>
              <a:avLst/>
              <a:gdLst/>
              <a:ahLst/>
              <a:cxnLst/>
              <a:rect l="l" t="t" r="r" b="b"/>
              <a:pathLst>
                <a:path w="1465" h="2009" extrusionOk="0">
                  <a:moveTo>
                    <a:pt x="21" y="0"/>
                  </a:moveTo>
                  <a:lnTo>
                    <a:pt x="0" y="2009"/>
                  </a:lnTo>
                  <a:lnTo>
                    <a:pt x="1465" y="649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EBD3B9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86" name="Google Shape;4486;p21"/>
            <p:cNvSpPr/>
            <p:nvPr/>
          </p:nvSpPr>
          <p:spPr>
            <a:xfrm>
              <a:off x="3098350" y="4781500"/>
              <a:ext cx="8375" cy="12050"/>
            </a:xfrm>
            <a:custGeom>
              <a:avLst/>
              <a:gdLst/>
              <a:ahLst/>
              <a:cxnLst/>
              <a:rect l="l" t="t" r="r" b="b"/>
              <a:pathLst>
                <a:path w="335" h="482" extrusionOk="0">
                  <a:moveTo>
                    <a:pt x="0" y="1"/>
                  </a:moveTo>
                  <a:lnTo>
                    <a:pt x="0" y="482"/>
                  </a:lnTo>
                  <a:lnTo>
                    <a:pt x="335" y="147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87" name="Google Shape;4487;p21"/>
            <p:cNvSpPr/>
            <p:nvPr/>
          </p:nvSpPr>
          <p:spPr>
            <a:xfrm>
              <a:off x="3289275" y="4343150"/>
              <a:ext cx="26700" cy="27750"/>
            </a:xfrm>
            <a:custGeom>
              <a:avLst/>
              <a:gdLst/>
              <a:ahLst/>
              <a:cxnLst/>
              <a:rect l="l" t="t" r="r" b="b"/>
              <a:pathLst>
                <a:path w="1068" h="1110" extrusionOk="0">
                  <a:moveTo>
                    <a:pt x="356" y="1"/>
                  </a:moveTo>
                  <a:lnTo>
                    <a:pt x="0" y="775"/>
                  </a:lnTo>
                  <a:lnTo>
                    <a:pt x="774" y="1110"/>
                  </a:lnTo>
                  <a:lnTo>
                    <a:pt x="984" y="607"/>
                  </a:lnTo>
                  <a:cubicBezTo>
                    <a:pt x="1067" y="461"/>
                    <a:pt x="984" y="273"/>
                    <a:pt x="837" y="210"/>
                  </a:cubicBezTo>
                  <a:lnTo>
                    <a:pt x="356" y="1"/>
                  </a:lnTo>
                  <a:close/>
                </a:path>
              </a:pathLst>
            </a:custGeom>
            <a:solidFill>
              <a:srgbClr val="FF7B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88" name="Google Shape;4488;p21"/>
            <p:cNvSpPr/>
            <p:nvPr/>
          </p:nvSpPr>
          <p:spPr>
            <a:xfrm>
              <a:off x="3278275" y="4368250"/>
              <a:ext cx="27750" cy="27750"/>
            </a:xfrm>
            <a:custGeom>
              <a:avLst/>
              <a:gdLst/>
              <a:ahLst/>
              <a:cxnLst/>
              <a:rect l="l" t="t" r="r" b="b"/>
              <a:pathLst>
                <a:path w="1110" h="1110" extrusionOk="0">
                  <a:moveTo>
                    <a:pt x="336" y="1"/>
                  </a:moveTo>
                  <a:lnTo>
                    <a:pt x="1" y="775"/>
                  </a:lnTo>
                  <a:lnTo>
                    <a:pt x="775" y="1110"/>
                  </a:lnTo>
                  <a:lnTo>
                    <a:pt x="1110" y="336"/>
                  </a:lnTo>
                  <a:lnTo>
                    <a:pt x="336" y="1"/>
                  </a:lnTo>
                  <a:close/>
                </a:path>
              </a:pathLst>
            </a:custGeom>
            <a:solidFill>
              <a:srgbClr val="B2B2B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89" name="Google Shape;4489;p21"/>
            <p:cNvSpPr/>
            <p:nvPr/>
          </p:nvSpPr>
          <p:spPr>
            <a:xfrm>
              <a:off x="3116125" y="4393375"/>
              <a:ext cx="166900" cy="360950"/>
            </a:xfrm>
            <a:custGeom>
              <a:avLst/>
              <a:gdLst/>
              <a:ahLst/>
              <a:cxnLst/>
              <a:rect l="l" t="t" r="r" b="b"/>
              <a:pathLst>
                <a:path w="6676" h="14438" extrusionOk="0">
                  <a:moveTo>
                    <a:pt x="6382" y="0"/>
                  </a:moveTo>
                  <a:lnTo>
                    <a:pt x="6299" y="189"/>
                  </a:lnTo>
                  <a:lnTo>
                    <a:pt x="0" y="14312"/>
                  </a:lnTo>
                  <a:lnTo>
                    <a:pt x="273" y="14438"/>
                  </a:lnTo>
                  <a:lnTo>
                    <a:pt x="6675" y="126"/>
                  </a:lnTo>
                  <a:lnTo>
                    <a:pt x="6382" y="0"/>
                  </a:ln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90" name="Google Shape;4490;p21"/>
            <p:cNvSpPr/>
            <p:nvPr/>
          </p:nvSpPr>
          <p:spPr>
            <a:xfrm>
              <a:off x="3122925" y="4396500"/>
              <a:ext cx="171600" cy="363050"/>
            </a:xfrm>
            <a:custGeom>
              <a:avLst/>
              <a:gdLst/>
              <a:ahLst/>
              <a:cxnLst/>
              <a:rect l="l" t="t" r="r" b="b"/>
              <a:pathLst>
                <a:path w="6864" h="14522" extrusionOk="0">
                  <a:moveTo>
                    <a:pt x="6403" y="1"/>
                  </a:moveTo>
                  <a:lnTo>
                    <a:pt x="1" y="14313"/>
                  </a:lnTo>
                  <a:lnTo>
                    <a:pt x="482" y="14522"/>
                  </a:lnTo>
                  <a:lnTo>
                    <a:pt x="6863" y="210"/>
                  </a:lnTo>
                  <a:lnTo>
                    <a:pt x="640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91" name="Google Shape;4491;p21"/>
            <p:cNvSpPr/>
            <p:nvPr/>
          </p:nvSpPr>
          <p:spPr>
            <a:xfrm>
              <a:off x="3275675" y="4387625"/>
              <a:ext cx="24700" cy="14400"/>
            </a:xfrm>
            <a:custGeom>
              <a:avLst/>
              <a:gdLst/>
              <a:ahLst/>
              <a:cxnLst/>
              <a:rect l="l" t="t" r="r" b="b"/>
              <a:pathLst>
                <a:path w="988" h="576" extrusionOk="0">
                  <a:moveTo>
                    <a:pt x="105" y="0"/>
                  </a:moveTo>
                  <a:lnTo>
                    <a:pt x="63" y="84"/>
                  </a:lnTo>
                  <a:lnTo>
                    <a:pt x="63" y="105"/>
                  </a:lnTo>
                  <a:lnTo>
                    <a:pt x="0" y="230"/>
                  </a:lnTo>
                  <a:lnTo>
                    <a:pt x="293" y="356"/>
                  </a:lnTo>
                  <a:lnTo>
                    <a:pt x="753" y="565"/>
                  </a:lnTo>
                  <a:cubicBezTo>
                    <a:pt x="773" y="573"/>
                    <a:pt x="792" y="576"/>
                    <a:pt x="809" y="576"/>
                  </a:cubicBezTo>
                  <a:cubicBezTo>
                    <a:pt x="937" y="576"/>
                    <a:pt x="987" y="390"/>
                    <a:pt x="858" y="335"/>
                  </a:cubicBezTo>
                  <a:lnTo>
                    <a:pt x="879" y="335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92" name="Google Shape;4492;p21"/>
            <p:cNvSpPr/>
            <p:nvPr/>
          </p:nvSpPr>
          <p:spPr>
            <a:xfrm>
              <a:off x="3287175" y="4362500"/>
              <a:ext cx="23575" cy="14575"/>
            </a:xfrm>
            <a:custGeom>
              <a:avLst/>
              <a:gdLst/>
              <a:ahLst/>
              <a:cxnLst/>
              <a:rect l="l" t="t" r="r" b="b"/>
              <a:pathLst>
                <a:path w="943" h="583" extrusionOk="0">
                  <a:moveTo>
                    <a:pt x="105" y="1"/>
                  </a:moveTo>
                  <a:lnTo>
                    <a:pt x="42" y="126"/>
                  </a:lnTo>
                  <a:lnTo>
                    <a:pt x="1" y="231"/>
                  </a:lnTo>
                  <a:lnTo>
                    <a:pt x="754" y="566"/>
                  </a:lnTo>
                  <a:cubicBezTo>
                    <a:pt x="771" y="577"/>
                    <a:pt x="790" y="583"/>
                    <a:pt x="809" y="583"/>
                  </a:cubicBezTo>
                  <a:cubicBezTo>
                    <a:pt x="858" y="583"/>
                    <a:pt x="906" y="548"/>
                    <a:pt x="921" y="503"/>
                  </a:cubicBezTo>
                  <a:cubicBezTo>
                    <a:pt x="942" y="440"/>
                    <a:pt x="921" y="377"/>
                    <a:pt x="858" y="336"/>
                  </a:cubicBezTo>
                  <a:lnTo>
                    <a:pt x="105" y="1"/>
                  </a:ln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93" name="Google Shape;4493;p21"/>
            <p:cNvSpPr/>
            <p:nvPr/>
          </p:nvSpPr>
          <p:spPr>
            <a:xfrm>
              <a:off x="3098350" y="4751175"/>
              <a:ext cx="36625" cy="42375"/>
            </a:xfrm>
            <a:custGeom>
              <a:avLst/>
              <a:gdLst/>
              <a:ahLst/>
              <a:cxnLst/>
              <a:rect l="l" t="t" r="r" b="b"/>
              <a:pathLst>
                <a:path w="1465" h="1695" extrusionOk="0">
                  <a:moveTo>
                    <a:pt x="711" y="0"/>
                  </a:moveTo>
                  <a:lnTo>
                    <a:pt x="0" y="1590"/>
                  </a:lnTo>
                  <a:lnTo>
                    <a:pt x="0" y="1695"/>
                  </a:lnTo>
                  <a:lnTo>
                    <a:pt x="1465" y="335"/>
                  </a:lnTo>
                  <a:lnTo>
                    <a:pt x="984" y="126"/>
                  </a:lnTo>
                  <a:lnTo>
                    <a:pt x="711" y="0"/>
                  </a:lnTo>
                  <a:close/>
                </a:path>
              </a:pathLst>
            </a:custGeom>
            <a:solidFill>
              <a:srgbClr val="EBD3B9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94" name="Google Shape;4494;p21"/>
            <p:cNvSpPr/>
            <p:nvPr/>
          </p:nvSpPr>
          <p:spPr>
            <a:xfrm>
              <a:off x="2884913" y="4249000"/>
              <a:ext cx="371425" cy="498000"/>
            </a:xfrm>
            <a:custGeom>
              <a:avLst/>
              <a:gdLst/>
              <a:ahLst/>
              <a:cxnLst/>
              <a:rect l="l" t="t" r="r" b="b"/>
              <a:pathLst>
                <a:path w="14857" h="19920" extrusionOk="0">
                  <a:moveTo>
                    <a:pt x="0" y="0"/>
                  </a:moveTo>
                  <a:lnTo>
                    <a:pt x="0" y="19920"/>
                  </a:lnTo>
                  <a:lnTo>
                    <a:pt x="14856" y="19920"/>
                  </a:lnTo>
                  <a:lnTo>
                    <a:pt x="14856" y="0"/>
                  </a:lnTo>
                  <a:close/>
                </a:path>
              </a:pathLst>
            </a:custGeom>
            <a:solidFill>
              <a:srgbClr val="F1F1F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95" name="Google Shape;4495;p21"/>
            <p:cNvSpPr/>
            <p:nvPr/>
          </p:nvSpPr>
          <p:spPr>
            <a:xfrm>
              <a:off x="2922563" y="4299725"/>
              <a:ext cx="145975" cy="9450"/>
            </a:xfrm>
            <a:custGeom>
              <a:avLst/>
              <a:gdLst/>
              <a:ahLst/>
              <a:cxnLst/>
              <a:rect l="l" t="t" r="r" b="b"/>
              <a:pathLst>
                <a:path w="5839" h="378" extrusionOk="0">
                  <a:moveTo>
                    <a:pt x="1" y="1"/>
                  </a:moveTo>
                  <a:lnTo>
                    <a:pt x="1" y="378"/>
                  </a:lnTo>
                  <a:lnTo>
                    <a:pt x="5838" y="378"/>
                  </a:lnTo>
                  <a:lnTo>
                    <a:pt x="5838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96" name="Google Shape;4496;p21"/>
            <p:cNvSpPr/>
            <p:nvPr/>
          </p:nvSpPr>
          <p:spPr>
            <a:xfrm>
              <a:off x="2922563" y="4322750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97" name="Google Shape;4497;p21"/>
            <p:cNvSpPr/>
            <p:nvPr/>
          </p:nvSpPr>
          <p:spPr>
            <a:xfrm>
              <a:off x="2922563" y="4343150"/>
              <a:ext cx="295575" cy="9975"/>
            </a:xfrm>
            <a:custGeom>
              <a:avLst/>
              <a:gdLst/>
              <a:ahLst/>
              <a:cxnLst/>
              <a:rect l="l" t="t" r="r" b="b"/>
              <a:pathLst>
                <a:path w="11823" h="399" extrusionOk="0">
                  <a:moveTo>
                    <a:pt x="1" y="1"/>
                  </a:moveTo>
                  <a:lnTo>
                    <a:pt x="1" y="398"/>
                  </a:lnTo>
                  <a:lnTo>
                    <a:pt x="11823" y="398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98" name="Google Shape;4498;p21"/>
            <p:cNvSpPr/>
            <p:nvPr/>
          </p:nvSpPr>
          <p:spPr>
            <a:xfrm>
              <a:off x="2922563" y="4364075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99" name="Google Shape;4499;p21"/>
            <p:cNvSpPr/>
            <p:nvPr/>
          </p:nvSpPr>
          <p:spPr>
            <a:xfrm>
              <a:off x="2922563" y="4385000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00" name="Google Shape;4500;p21"/>
            <p:cNvSpPr/>
            <p:nvPr/>
          </p:nvSpPr>
          <p:spPr>
            <a:xfrm>
              <a:off x="2922563" y="4405925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01" name="Google Shape;4501;p21"/>
            <p:cNvSpPr/>
            <p:nvPr/>
          </p:nvSpPr>
          <p:spPr>
            <a:xfrm>
              <a:off x="2922563" y="4426850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02" name="Google Shape;4502;p21"/>
            <p:cNvSpPr/>
            <p:nvPr/>
          </p:nvSpPr>
          <p:spPr>
            <a:xfrm>
              <a:off x="2922563" y="4447775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03" name="Google Shape;4503;p21"/>
            <p:cNvSpPr/>
            <p:nvPr/>
          </p:nvSpPr>
          <p:spPr>
            <a:xfrm>
              <a:off x="2922563" y="4468700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04" name="Google Shape;4504;p21"/>
            <p:cNvSpPr/>
            <p:nvPr/>
          </p:nvSpPr>
          <p:spPr>
            <a:xfrm>
              <a:off x="2922563" y="4489625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05" name="Google Shape;4505;p21"/>
            <p:cNvSpPr/>
            <p:nvPr/>
          </p:nvSpPr>
          <p:spPr>
            <a:xfrm>
              <a:off x="2922563" y="4510025"/>
              <a:ext cx="295575" cy="9950"/>
            </a:xfrm>
            <a:custGeom>
              <a:avLst/>
              <a:gdLst/>
              <a:ahLst/>
              <a:cxnLst/>
              <a:rect l="l" t="t" r="r" b="b"/>
              <a:pathLst>
                <a:path w="11823" h="398" extrusionOk="0">
                  <a:moveTo>
                    <a:pt x="1" y="0"/>
                  </a:moveTo>
                  <a:lnTo>
                    <a:pt x="1" y="398"/>
                  </a:lnTo>
                  <a:lnTo>
                    <a:pt x="11823" y="398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06" name="Google Shape;4506;p21"/>
            <p:cNvSpPr/>
            <p:nvPr/>
          </p:nvSpPr>
          <p:spPr>
            <a:xfrm>
              <a:off x="2922563" y="4530950"/>
              <a:ext cx="295575" cy="9950"/>
            </a:xfrm>
            <a:custGeom>
              <a:avLst/>
              <a:gdLst/>
              <a:ahLst/>
              <a:cxnLst/>
              <a:rect l="l" t="t" r="r" b="b"/>
              <a:pathLst>
                <a:path w="11823" h="398" extrusionOk="0">
                  <a:moveTo>
                    <a:pt x="1" y="0"/>
                  </a:moveTo>
                  <a:lnTo>
                    <a:pt x="1" y="398"/>
                  </a:lnTo>
                  <a:lnTo>
                    <a:pt x="11823" y="398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07" name="Google Shape;4507;p21"/>
            <p:cNvSpPr/>
            <p:nvPr/>
          </p:nvSpPr>
          <p:spPr>
            <a:xfrm>
              <a:off x="2922563" y="4551875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08" name="Google Shape;4508;p21"/>
            <p:cNvSpPr/>
            <p:nvPr/>
          </p:nvSpPr>
          <p:spPr>
            <a:xfrm>
              <a:off x="2922563" y="4572800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09" name="Google Shape;4509;p21"/>
            <p:cNvSpPr/>
            <p:nvPr/>
          </p:nvSpPr>
          <p:spPr>
            <a:xfrm>
              <a:off x="2922563" y="4593725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10" name="Google Shape;4510;p21"/>
            <p:cNvSpPr/>
            <p:nvPr/>
          </p:nvSpPr>
          <p:spPr>
            <a:xfrm>
              <a:off x="2922563" y="4614650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11" name="Google Shape;4511;p21"/>
            <p:cNvSpPr/>
            <p:nvPr/>
          </p:nvSpPr>
          <p:spPr>
            <a:xfrm>
              <a:off x="2922563" y="4635550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8"/>
                  </a:lnTo>
                  <a:lnTo>
                    <a:pt x="11823" y="378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12" name="Google Shape;4512;p21"/>
            <p:cNvSpPr/>
            <p:nvPr/>
          </p:nvSpPr>
          <p:spPr>
            <a:xfrm>
              <a:off x="2922563" y="4656475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8"/>
                  </a:lnTo>
                  <a:lnTo>
                    <a:pt x="11823" y="378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13" name="Google Shape;4513;p21"/>
            <p:cNvSpPr/>
            <p:nvPr/>
          </p:nvSpPr>
          <p:spPr>
            <a:xfrm>
              <a:off x="3258388" y="4337850"/>
              <a:ext cx="57575" cy="66600"/>
            </a:xfrm>
            <a:custGeom>
              <a:avLst/>
              <a:gdLst/>
              <a:ahLst/>
              <a:cxnLst/>
              <a:rect l="l" t="t" r="r" b="b"/>
              <a:pathLst>
                <a:path w="2303" h="2664" extrusionOk="0">
                  <a:moveTo>
                    <a:pt x="1087" y="0"/>
                  </a:moveTo>
                  <a:cubicBezTo>
                    <a:pt x="967" y="0"/>
                    <a:pt x="858" y="67"/>
                    <a:pt x="796" y="192"/>
                  </a:cubicBezTo>
                  <a:lnTo>
                    <a:pt x="63" y="1845"/>
                  </a:lnTo>
                  <a:cubicBezTo>
                    <a:pt x="1" y="1991"/>
                    <a:pt x="63" y="2179"/>
                    <a:pt x="210" y="2242"/>
                  </a:cubicBezTo>
                  <a:lnTo>
                    <a:pt x="1089" y="2640"/>
                  </a:lnTo>
                  <a:cubicBezTo>
                    <a:pt x="1126" y="2656"/>
                    <a:pt x="1166" y="2664"/>
                    <a:pt x="1206" y="2664"/>
                  </a:cubicBezTo>
                  <a:cubicBezTo>
                    <a:pt x="1323" y="2664"/>
                    <a:pt x="1440" y="2597"/>
                    <a:pt x="1486" y="2472"/>
                  </a:cubicBezTo>
                  <a:lnTo>
                    <a:pt x="2219" y="819"/>
                  </a:lnTo>
                  <a:cubicBezTo>
                    <a:pt x="2302" y="673"/>
                    <a:pt x="2219" y="485"/>
                    <a:pt x="2072" y="422"/>
                  </a:cubicBezTo>
                  <a:lnTo>
                    <a:pt x="1214" y="24"/>
                  </a:lnTo>
                  <a:cubicBezTo>
                    <a:pt x="1172" y="8"/>
                    <a:pt x="1129" y="0"/>
                    <a:pt x="108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14" name="Google Shape;4514;p21"/>
            <p:cNvSpPr/>
            <p:nvPr/>
          </p:nvSpPr>
          <p:spPr>
            <a:xfrm>
              <a:off x="3260488" y="4357800"/>
              <a:ext cx="46575" cy="40300"/>
            </a:xfrm>
            <a:custGeom>
              <a:avLst/>
              <a:gdLst/>
              <a:ahLst/>
              <a:cxnLst/>
              <a:rect l="l" t="t" r="r" b="b"/>
              <a:pathLst>
                <a:path w="1863" h="1612" extrusionOk="0">
                  <a:moveTo>
                    <a:pt x="440" y="1"/>
                  </a:moveTo>
                  <a:lnTo>
                    <a:pt x="0" y="984"/>
                  </a:lnTo>
                  <a:lnTo>
                    <a:pt x="1444" y="1612"/>
                  </a:lnTo>
                  <a:lnTo>
                    <a:pt x="1863" y="649"/>
                  </a:lnTo>
                  <a:lnTo>
                    <a:pt x="440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15" name="Google Shape;4515;p21"/>
            <p:cNvSpPr/>
            <p:nvPr/>
          </p:nvSpPr>
          <p:spPr>
            <a:xfrm>
              <a:off x="3099363" y="4382900"/>
              <a:ext cx="172650" cy="366200"/>
            </a:xfrm>
            <a:custGeom>
              <a:avLst/>
              <a:gdLst/>
              <a:ahLst/>
              <a:cxnLst/>
              <a:rect l="l" t="t" r="r" b="b"/>
              <a:pathLst>
                <a:path w="6906" h="14648" extrusionOk="0">
                  <a:moveTo>
                    <a:pt x="6424" y="1"/>
                  </a:moveTo>
                  <a:lnTo>
                    <a:pt x="1" y="14438"/>
                  </a:lnTo>
                  <a:lnTo>
                    <a:pt x="461" y="14647"/>
                  </a:lnTo>
                  <a:lnTo>
                    <a:pt x="6906" y="210"/>
                  </a:lnTo>
                  <a:lnTo>
                    <a:pt x="6424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16" name="Google Shape;4516;p21"/>
            <p:cNvSpPr/>
            <p:nvPr/>
          </p:nvSpPr>
          <p:spPr>
            <a:xfrm>
              <a:off x="3110888" y="4387625"/>
              <a:ext cx="173150" cy="366175"/>
            </a:xfrm>
            <a:custGeom>
              <a:avLst/>
              <a:gdLst/>
              <a:ahLst/>
              <a:cxnLst/>
              <a:rect l="l" t="t" r="r" b="b"/>
              <a:pathLst>
                <a:path w="6926" h="14647" extrusionOk="0">
                  <a:moveTo>
                    <a:pt x="6445" y="0"/>
                  </a:moveTo>
                  <a:lnTo>
                    <a:pt x="0" y="14437"/>
                  </a:lnTo>
                  <a:lnTo>
                    <a:pt x="482" y="14647"/>
                  </a:lnTo>
                  <a:lnTo>
                    <a:pt x="6926" y="209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17" name="Google Shape;4517;p21"/>
            <p:cNvSpPr/>
            <p:nvPr/>
          </p:nvSpPr>
          <p:spPr>
            <a:xfrm>
              <a:off x="3122913" y="4393375"/>
              <a:ext cx="173175" cy="366175"/>
            </a:xfrm>
            <a:custGeom>
              <a:avLst/>
              <a:gdLst/>
              <a:ahLst/>
              <a:cxnLst/>
              <a:rect l="l" t="t" r="r" b="b"/>
              <a:pathLst>
                <a:path w="6927" h="14647" extrusionOk="0">
                  <a:moveTo>
                    <a:pt x="6445" y="0"/>
                  </a:moveTo>
                  <a:lnTo>
                    <a:pt x="1" y="14417"/>
                  </a:lnTo>
                  <a:lnTo>
                    <a:pt x="482" y="14647"/>
                  </a:lnTo>
                  <a:lnTo>
                    <a:pt x="6926" y="210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18" name="Google Shape;4518;p21"/>
            <p:cNvSpPr/>
            <p:nvPr/>
          </p:nvSpPr>
          <p:spPr>
            <a:xfrm>
              <a:off x="3256313" y="4379575"/>
              <a:ext cx="43425" cy="22375"/>
            </a:xfrm>
            <a:custGeom>
              <a:avLst/>
              <a:gdLst/>
              <a:ahLst/>
              <a:cxnLst/>
              <a:rect l="l" t="t" r="r" b="b"/>
              <a:pathLst>
                <a:path w="1737" h="895" extrusionOk="0">
                  <a:moveTo>
                    <a:pt x="142" y="0"/>
                  </a:moveTo>
                  <a:cubicBezTo>
                    <a:pt x="97" y="0"/>
                    <a:pt x="58" y="24"/>
                    <a:pt x="42" y="71"/>
                  </a:cubicBezTo>
                  <a:cubicBezTo>
                    <a:pt x="0" y="134"/>
                    <a:pt x="42" y="218"/>
                    <a:pt x="105" y="238"/>
                  </a:cubicBezTo>
                  <a:lnTo>
                    <a:pt x="1548" y="887"/>
                  </a:lnTo>
                  <a:cubicBezTo>
                    <a:pt x="1564" y="892"/>
                    <a:pt x="1580" y="895"/>
                    <a:pt x="1595" y="895"/>
                  </a:cubicBezTo>
                  <a:cubicBezTo>
                    <a:pt x="1641" y="895"/>
                    <a:pt x="1684" y="871"/>
                    <a:pt x="1716" y="824"/>
                  </a:cubicBezTo>
                  <a:cubicBezTo>
                    <a:pt x="1737" y="762"/>
                    <a:pt x="1716" y="699"/>
                    <a:pt x="1653" y="657"/>
                  </a:cubicBezTo>
                  <a:lnTo>
                    <a:pt x="188" y="8"/>
                  </a:lnTo>
                  <a:cubicBezTo>
                    <a:pt x="173" y="3"/>
                    <a:pt x="157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19" name="Google Shape;4519;p21"/>
            <p:cNvSpPr/>
            <p:nvPr/>
          </p:nvSpPr>
          <p:spPr>
            <a:xfrm>
              <a:off x="3267813" y="4354475"/>
              <a:ext cx="42925" cy="22600"/>
            </a:xfrm>
            <a:custGeom>
              <a:avLst/>
              <a:gdLst/>
              <a:ahLst/>
              <a:cxnLst/>
              <a:rect l="l" t="t" r="r" b="b"/>
              <a:pathLst>
                <a:path w="1717" h="904" extrusionOk="0">
                  <a:moveTo>
                    <a:pt x="142" y="0"/>
                  </a:moveTo>
                  <a:cubicBezTo>
                    <a:pt x="90" y="0"/>
                    <a:pt x="37" y="28"/>
                    <a:pt x="21" y="92"/>
                  </a:cubicBezTo>
                  <a:cubicBezTo>
                    <a:pt x="0" y="154"/>
                    <a:pt x="21" y="217"/>
                    <a:pt x="84" y="238"/>
                  </a:cubicBezTo>
                  <a:lnTo>
                    <a:pt x="1528" y="887"/>
                  </a:lnTo>
                  <a:cubicBezTo>
                    <a:pt x="1545" y="898"/>
                    <a:pt x="1564" y="904"/>
                    <a:pt x="1583" y="904"/>
                  </a:cubicBezTo>
                  <a:cubicBezTo>
                    <a:pt x="1632" y="904"/>
                    <a:pt x="1680" y="869"/>
                    <a:pt x="1695" y="824"/>
                  </a:cubicBezTo>
                  <a:cubicBezTo>
                    <a:pt x="1716" y="761"/>
                    <a:pt x="1695" y="698"/>
                    <a:pt x="1632" y="657"/>
                  </a:cubicBezTo>
                  <a:lnTo>
                    <a:pt x="189" y="8"/>
                  </a:lnTo>
                  <a:cubicBezTo>
                    <a:pt x="174" y="3"/>
                    <a:pt x="158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20" name="Google Shape;4520;p21"/>
            <p:cNvSpPr/>
            <p:nvPr/>
          </p:nvSpPr>
          <p:spPr>
            <a:xfrm>
              <a:off x="3098338" y="4743325"/>
              <a:ext cx="36625" cy="50225"/>
            </a:xfrm>
            <a:custGeom>
              <a:avLst/>
              <a:gdLst/>
              <a:ahLst/>
              <a:cxnLst/>
              <a:rect l="l" t="t" r="r" b="b"/>
              <a:pathLst>
                <a:path w="1465" h="2009" extrusionOk="0">
                  <a:moveTo>
                    <a:pt x="21" y="0"/>
                  </a:moveTo>
                  <a:lnTo>
                    <a:pt x="0" y="2009"/>
                  </a:lnTo>
                  <a:lnTo>
                    <a:pt x="1465" y="649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EBD3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21" name="Google Shape;4521;p21"/>
            <p:cNvSpPr/>
            <p:nvPr/>
          </p:nvSpPr>
          <p:spPr>
            <a:xfrm>
              <a:off x="3289263" y="4343150"/>
              <a:ext cx="26700" cy="27750"/>
            </a:xfrm>
            <a:custGeom>
              <a:avLst/>
              <a:gdLst/>
              <a:ahLst/>
              <a:cxnLst/>
              <a:rect l="l" t="t" r="r" b="b"/>
              <a:pathLst>
                <a:path w="1068" h="1110" extrusionOk="0">
                  <a:moveTo>
                    <a:pt x="356" y="1"/>
                  </a:moveTo>
                  <a:lnTo>
                    <a:pt x="0" y="775"/>
                  </a:lnTo>
                  <a:lnTo>
                    <a:pt x="774" y="1110"/>
                  </a:lnTo>
                  <a:lnTo>
                    <a:pt x="984" y="607"/>
                  </a:lnTo>
                  <a:cubicBezTo>
                    <a:pt x="1067" y="461"/>
                    <a:pt x="984" y="273"/>
                    <a:pt x="837" y="210"/>
                  </a:cubicBezTo>
                  <a:lnTo>
                    <a:pt x="35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22" name="Google Shape;4522;p21"/>
            <p:cNvSpPr/>
            <p:nvPr/>
          </p:nvSpPr>
          <p:spPr>
            <a:xfrm>
              <a:off x="3278263" y="4368250"/>
              <a:ext cx="27750" cy="27750"/>
            </a:xfrm>
            <a:custGeom>
              <a:avLst/>
              <a:gdLst/>
              <a:ahLst/>
              <a:cxnLst/>
              <a:rect l="l" t="t" r="r" b="b"/>
              <a:pathLst>
                <a:path w="1110" h="1110" extrusionOk="0">
                  <a:moveTo>
                    <a:pt x="336" y="1"/>
                  </a:moveTo>
                  <a:lnTo>
                    <a:pt x="1" y="775"/>
                  </a:lnTo>
                  <a:lnTo>
                    <a:pt x="775" y="1110"/>
                  </a:lnTo>
                  <a:lnTo>
                    <a:pt x="1110" y="336"/>
                  </a:lnTo>
                  <a:lnTo>
                    <a:pt x="336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23" name="Google Shape;4523;p21"/>
            <p:cNvSpPr/>
            <p:nvPr/>
          </p:nvSpPr>
          <p:spPr>
            <a:xfrm>
              <a:off x="3116113" y="4393375"/>
              <a:ext cx="166900" cy="360950"/>
            </a:xfrm>
            <a:custGeom>
              <a:avLst/>
              <a:gdLst/>
              <a:ahLst/>
              <a:cxnLst/>
              <a:rect l="l" t="t" r="r" b="b"/>
              <a:pathLst>
                <a:path w="6676" h="14438" extrusionOk="0">
                  <a:moveTo>
                    <a:pt x="6382" y="0"/>
                  </a:moveTo>
                  <a:lnTo>
                    <a:pt x="6299" y="189"/>
                  </a:lnTo>
                  <a:lnTo>
                    <a:pt x="0" y="14312"/>
                  </a:lnTo>
                  <a:lnTo>
                    <a:pt x="273" y="14438"/>
                  </a:lnTo>
                  <a:lnTo>
                    <a:pt x="6675" y="126"/>
                  </a:lnTo>
                  <a:lnTo>
                    <a:pt x="6382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24" name="Google Shape;4524;p21"/>
            <p:cNvSpPr/>
            <p:nvPr/>
          </p:nvSpPr>
          <p:spPr>
            <a:xfrm>
              <a:off x="3122913" y="4396500"/>
              <a:ext cx="171600" cy="363050"/>
            </a:xfrm>
            <a:custGeom>
              <a:avLst/>
              <a:gdLst/>
              <a:ahLst/>
              <a:cxnLst/>
              <a:rect l="l" t="t" r="r" b="b"/>
              <a:pathLst>
                <a:path w="6864" h="14522" extrusionOk="0">
                  <a:moveTo>
                    <a:pt x="6403" y="1"/>
                  </a:moveTo>
                  <a:lnTo>
                    <a:pt x="1" y="14313"/>
                  </a:lnTo>
                  <a:lnTo>
                    <a:pt x="482" y="14522"/>
                  </a:lnTo>
                  <a:lnTo>
                    <a:pt x="6863" y="210"/>
                  </a:lnTo>
                  <a:lnTo>
                    <a:pt x="6403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25" name="Google Shape;4525;p21"/>
            <p:cNvSpPr/>
            <p:nvPr/>
          </p:nvSpPr>
          <p:spPr>
            <a:xfrm>
              <a:off x="3275663" y="4387625"/>
              <a:ext cx="24700" cy="14400"/>
            </a:xfrm>
            <a:custGeom>
              <a:avLst/>
              <a:gdLst/>
              <a:ahLst/>
              <a:cxnLst/>
              <a:rect l="l" t="t" r="r" b="b"/>
              <a:pathLst>
                <a:path w="988" h="576" extrusionOk="0">
                  <a:moveTo>
                    <a:pt x="105" y="0"/>
                  </a:moveTo>
                  <a:lnTo>
                    <a:pt x="63" y="84"/>
                  </a:lnTo>
                  <a:lnTo>
                    <a:pt x="63" y="105"/>
                  </a:lnTo>
                  <a:lnTo>
                    <a:pt x="0" y="230"/>
                  </a:lnTo>
                  <a:lnTo>
                    <a:pt x="293" y="356"/>
                  </a:lnTo>
                  <a:lnTo>
                    <a:pt x="753" y="565"/>
                  </a:lnTo>
                  <a:cubicBezTo>
                    <a:pt x="773" y="573"/>
                    <a:pt x="792" y="576"/>
                    <a:pt x="809" y="576"/>
                  </a:cubicBezTo>
                  <a:cubicBezTo>
                    <a:pt x="937" y="576"/>
                    <a:pt x="987" y="390"/>
                    <a:pt x="858" y="335"/>
                  </a:cubicBezTo>
                  <a:lnTo>
                    <a:pt x="879" y="335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26" name="Google Shape;4526;p21"/>
            <p:cNvSpPr/>
            <p:nvPr/>
          </p:nvSpPr>
          <p:spPr>
            <a:xfrm>
              <a:off x="3287163" y="4362500"/>
              <a:ext cx="23575" cy="14575"/>
            </a:xfrm>
            <a:custGeom>
              <a:avLst/>
              <a:gdLst/>
              <a:ahLst/>
              <a:cxnLst/>
              <a:rect l="l" t="t" r="r" b="b"/>
              <a:pathLst>
                <a:path w="943" h="583" extrusionOk="0">
                  <a:moveTo>
                    <a:pt x="105" y="1"/>
                  </a:moveTo>
                  <a:lnTo>
                    <a:pt x="42" y="126"/>
                  </a:lnTo>
                  <a:lnTo>
                    <a:pt x="1" y="231"/>
                  </a:lnTo>
                  <a:lnTo>
                    <a:pt x="754" y="566"/>
                  </a:lnTo>
                  <a:cubicBezTo>
                    <a:pt x="771" y="577"/>
                    <a:pt x="790" y="583"/>
                    <a:pt x="809" y="583"/>
                  </a:cubicBezTo>
                  <a:cubicBezTo>
                    <a:pt x="858" y="583"/>
                    <a:pt x="906" y="548"/>
                    <a:pt x="921" y="503"/>
                  </a:cubicBezTo>
                  <a:cubicBezTo>
                    <a:pt x="942" y="440"/>
                    <a:pt x="921" y="377"/>
                    <a:pt x="858" y="336"/>
                  </a:cubicBezTo>
                  <a:lnTo>
                    <a:pt x="105" y="1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27" name="Google Shape;4527;p21"/>
            <p:cNvSpPr/>
            <p:nvPr/>
          </p:nvSpPr>
          <p:spPr>
            <a:xfrm>
              <a:off x="3098338" y="4751175"/>
              <a:ext cx="36625" cy="42375"/>
            </a:xfrm>
            <a:custGeom>
              <a:avLst/>
              <a:gdLst/>
              <a:ahLst/>
              <a:cxnLst/>
              <a:rect l="l" t="t" r="r" b="b"/>
              <a:pathLst>
                <a:path w="1465" h="1695" extrusionOk="0">
                  <a:moveTo>
                    <a:pt x="711" y="0"/>
                  </a:moveTo>
                  <a:lnTo>
                    <a:pt x="0" y="1590"/>
                  </a:lnTo>
                  <a:lnTo>
                    <a:pt x="0" y="1695"/>
                  </a:lnTo>
                  <a:lnTo>
                    <a:pt x="1465" y="335"/>
                  </a:lnTo>
                  <a:lnTo>
                    <a:pt x="984" y="126"/>
                  </a:lnTo>
                  <a:lnTo>
                    <a:pt x="711" y="0"/>
                  </a:lnTo>
                  <a:close/>
                </a:path>
              </a:pathLst>
            </a:custGeom>
            <a:solidFill>
              <a:srgbClr val="EBD3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28" name="Google Shape;4528;p21"/>
            <p:cNvSpPr/>
            <p:nvPr/>
          </p:nvSpPr>
          <p:spPr>
            <a:xfrm>
              <a:off x="3098338" y="4781500"/>
              <a:ext cx="8375" cy="12050"/>
            </a:xfrm>
            <a:custGeom>
              <a:avLst/>
              <a:gdLst/>
              <a:ahLst/>
              <a:cxnLst/>
              <a:rect l="l" t="t" r="r" b="b"/>
              <a:pathLst>
                <a:path w="335" h="482" extrusionOk="0">
                  <a:moveTo>
                    <a:pt x="0" y="1"/>
                  </a:moveTo>
                  <a:lnTo>
                    <a:pt x="0" y="482"/>
                  </a:lnTo>
                  <a:lnTo>
                    <a:pt x="335" y="147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</p:spTree>
    <p:extLst>
      <p:ext uri="{BB962C8B-B14F-4D97-AF65-F5344CB8AC3E}">
        <p14:creationId xmlns:p14="http://schemas.microsoft.com/office/powerpoint/2010/main" val="3058295408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 1" preserve="1">
  <p:cSld name="1_Section Header 1">
    <p:spTree>
      <p:nvGrpSpPr>
        <p:cNvPr id="1" name="Shape 45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530" name="Google Shape;4530;p22"/>
          <p:cNvGrpSpPr/>
          <p:nvPr/>
        </p:nvGrpSpPr>
        <p:grpSpPr>
          <a:xfrm>
            <a:off x="-99499" y="-67416"/>
            <a:ext cx="12189900" cy="6978400"/>
            <a:chOff x="-119900" y="-50550"/>
            <a:chExt cx="9142425" cy="5233800"/>
          </a:xfrm>
        </p:grpSpPr>
        <p:sp>
          <p:nvSpPr>
            <p:cNvPr id="4531" name="Google Shape;4531;p22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32" name="Google Shape;4532;p22"/>
            <p:cNvSpPr/>
            <p:nvPr/>
          </p:nvSpPr>
          <p:spPr>
            <a:xfrm rot="5400000">
              <a:off x="8278075" y="3908300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3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4533" name="Google Shape;4533;p22"/>
          <p:cNvGrpSpPr/>
          <p:nvPr/>
        </p:nvGrpSpPr>
        <p:grpSpPr>
          <a:xfrm>
            <a:off x="-419800" y="-67416"/>
            <a:ext cx="12189867" cy="6978400"/>
            <a:chOff x="-119900" y="-50550"/>
            <a:chExt cx="9142400" cy="5233800"/>
          </a:xfrm>
        </p:grpSpPr>
        <p:sp>
          <p:nvSpPr>
            <p:cNvPr id="4534" name="Google Shape;4534;p22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lt2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35" name="Google Shape;4535;p22"/>
            <p:cNvSpPr/>
            <p:nvPr/>
          </p:nvSpPr>
          <p:spPr>
            <a:xfrm rot="5400000">
              <a:off x="8278050" y="2687875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lt2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4536" name="Google Shape;4536;p22"/>
          <p:cNvSpPr txBox="1">
            <a:spLocks noGrp="1"/>
          </p:cNvSpPr>
          <p:nvPr>
            <p:ph type="title"/>
          </p:nvPr>
        </p:nvSpPr>
        <p:spPr>
          <a:xfrm>
            <a:off x="3466671" y="3690167"/>
            <a:ext cx="4106000" cy="892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5600"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5600"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5600"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5600"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5600"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5600"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5600"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56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4537" name="Google Shape;4537;p22"/>
          <p:cNvSpPr txBox="1">
            <a:spLocks noGrp="1"/>
          </p:cNvSpPr>
          <p:nvPr>
            <p:ph type="subTitle" idx="1"/>
          </p:nvPr>
        </p:nvSpPr>
        <p:spPr>
          <a:xfrm>
            <a:off x="3744671" y="4691833"/>
            <a:ext cx="3550000" cy="606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800">
                <a:solidFill>
                  <a:schemeClr val="lt1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800">
                <a:solidFill>
                  <a:schemeClr val="lt1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800">
                <a:solidFill>
                  <a:schemeClr val="lt1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800">
                <a:solidFill>
                  <a:schemeClr val="lt1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800">
                <a:solidFill>
                  <a:schemeClr val="lt1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800">
                <a:solidFill>
                  <a:schemeClr val="lt1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800">
                <a:solidFill>
                  <a:schemeClr val="lt1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8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4538" name="Google Shape;4538;p22"/>
          <p:cNvSpPr txBox="1">
            <a:spLocks noGrp="1"/>
          </p:cNvSpPr>
          <p:nvPr>
            <p:ph type="title" idx="2" hasCustomPrompt="1"/>
          </p:nvPr>
        </p:nvSpPr>
        <p:spPr>
          <a:xfrm>
            <a:off x="3791671" y="1677633"/>
            <a:ext cx="3456000" cy="1405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4666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6000"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6000"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6000"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6000"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6000"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6000"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6000"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6000">
                <a:solidFill>
                  <a:schemeClr val="lt1"/>
                </a:solidFill>
              </a:defRPr>
            </a:lvl9pPr>
          </a:lstStyle>
          <a:p>
            <a:r>
              <a:t>xx%</a:t>
            </a:r>
          </a:p>
        </p:txBody>
      </p:sp>
      <p:grpSp>
        <p:nvGrpSpPr>
          <p:cNvPr id="4539" name="Google Shape;4539;p22"/>
          <p:cNvGrpSpPr/>
          <p:nvPr/>
        </p:nvGrpSpPr>
        <p:grpSpPr>
          <a:xfrm rot="1414638">
            <a:off x="1031625" y="4885261"/>
            <a:ext cx="903369" cy="1265384"/>
            <a:chOff x="1441713" y="3841513"/>
            <a:chExt cx="524688" cy="734950"/>
          </a:xfrm>
        </p:grpSpPr>
        <p:sp>
          <p:nvSpPr>
            <p:cNvPr id="4540" name="Google Shape;4540;p22"/>
            <p:cNvSpPr/>
            <p:nvPr/>
          </p:nvSpPr>
          <p:spPr>
            <a:xfrm>
              <a:off x="1614875" y="4448813"/>
              <a:ext cx="178400" cy="55475"/>
            </a:xfrm>
            <a:custGeom>
              <a:avLst/>
              <a:gdLst/>
              <a:ahLst/>
              <a:cxnLst/>
              <a:rect l="l" t="t" r="r" b="b"/>
              <a:pathLst>
                <a:path w="7136" h="2219" extrusionOk="0">
                  <a:moveTo>
                    <a:pt x="419" y="0"/>
                  </a:moveTo>
                  <a:cubicBezTo>
                    <a:pt x="188" y="0"/>
                    <a:pt x="0" y="189"/>
                    <a:pt x="0" y="419"/>
                  </a:cubicBezTo>
                  <a:lnTo>
                    <a:pt x="0" y="1800"/>
                  </a:lnTo>
                  <a:cubicBezTo>
                    <a:pt x="0" y="2030"/>
                    <a:pt x="188" y="2218"/>
                    <a:pt x="419" y="2218"/>
                  </a:cubicBezTo>
                  <a:lnTo>
                    <a:pt x="6717" y="2218"/>
                  </a:lnTo>
                  <a:cubicBezTo>
                    <a:pt x="6926" y="2218"/>
                    <a:pt x="7114" y="2030"/>
                    <a:pt x="7135" y="1800"/>
                  </a:cubicBezTo>
                  <a:lnTo>
                    <a:pt x="7135" y="419"/>
                  </a:lnTo>
                  <a:cubicBezTo>
                    <a:pt x="7135" y="189"/>
                    <a:pt x="6947" y="0"/>
                    <a:pt x="6717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41" name="Google Shape;4541;p22"/>
            <p:cNvSpPr/>
            <p:nvPr/>
          </p:nvSpPr>
          <p:spPr>
            <a:xfrm>
              <a:off x="1631600" y="4363038"/>
              <a:ext cx="144400" cy="213425"/>
            </a:xfrm>
            <a:custGeom>
              <a:avLst/>
              <a:gdLst/>
              <a:ahLst/>
              <a:cxnLst/>
              <a:rect l="l" t="t" r="r" b="b"/>
              <a:pathLst>
                <a:path w="5776" h="8537" extrusionOk="0">
                  <a:moveTo>
                    <a:pt x="2532" y="0"/>
                  </a:moveTo>
                  <a:cubicBezTo>
                    <a:pt x="1131" y="0"/>
                    <a:pt x="1" y="1109"/>
                    <a:pt x="1" y="2511"/>
                  </a:cubicBezTo>
                  <a:lnTo>
                    <a:pt x="1" y="6026"/>
                  </a:lnTo>
                  <a:cubicBezTo>
                    <a:pt x="1" y="7407"/>
                    <a:pt x="1131" y="8537"/>
                    <a:pt x="2532" y="8537"/>
                  </a:cubicBezTo>
                  <a:lnTo>
                    <a:pt x="3265" y="8537"/>
                  </a:lnTo>
                  <a:cubicBezTo>
                    <a:pt x="4646" y="8537"/>
                    <a:pt x="5776" y="7407"/>
                    <a:pt x="5776" y="6026"/>
                  </a:cubicBezTo>
                  <a:lnTo>
                    <a:pt x="5776" y="2511"/>
                  </a:lnTo>
                  <a:cubicBezTo>
                    <a:pt x="5776" y="1109"/>
                    <a:pt x="4646" y="0"/>
                    <a:pt x="3265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42" name="Google Shape;4542;p22"/>
            <p:cNvSpPr/>
            <p:nvPr/>
          </p:nvSpPr>
          <p:spPr>
            <a:xfrm>
              <a:off x="1704325" y="4448813"/>
              <a:ext cx="88950" cy="55475"/>
            </a:xfrm>
            <a:custGeom>
              <a:avLst/>
              <a:gdLst/>
              <a:ahLst/>
              <a:cxnLst/>
              <a:rect l="l" t="t" r="r" b="b"/>
              <a:pathLst>
                <a:path w="3558" h="2219" extrusionOk="0">
                  <a:moveTo>
                    <a:pt x="0" y="0"/>
                  </a:moveTo>
                  <a:lnTo>
                    <a:pt x="0" y="2218"/>
                  </a:lnTo>
                  <a:lnTo>
                    <a:pt x="3139" y="2218"/>
                  </a:lnTo>
                  <a:cubicBezTo>
                    <a:pt x="3369" y="2218"/>
                    <a:pt x="3557" y="2030"/>
                    <a:pt x="3557" y="1800"/>
                  </a:cubicBezTo>
                  <a:lnTo>
                    <a:pt x="3557" y="419"/>
                  </a:lnTo>
                  <a:cubicBezTo>
                    <a:pt x="3536" y="189"/>
                    <a:pt x="3369" y="0"/>
                    <a:pt x="3139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43" name="Google Shape;4543;p22"/>
            <p:cNvSpPr/>
            <p:nvPr/>
          </p:nvSpPr>
          <p:spPr>
            <a:xfrm>
              <a:off x="1704325" y="4363038"/>
              <a:ext cx="71675" cy="213425"/>
            </a:xfrm>
            <a:custGeom>
              <a:avLst/>
              <a:gdLst/>
              <a:ahLst/>
              <a:cxnLst/>
              <a:rect l="l" t="t" r="r" b="b"/>
              <a:pathLst>
                <a:path w="2867" h="8537" extrusionOk="0">
                  <a:moveTo>
                    <a:pt x="0" y="0"/>
                  </a:moveTo>
                  <a:lnTo>
                    <a:pt x="0" y="8537"/>
                  </a:lnTo>
                  <a:lnTo>
                    <a:pt x="356" y="8537"/>
                  </a:lnTo>
                  <a:cubicBezTo>
                    <a:pt x="1737" y="8537"/>
                    <a:pt x="2867" y="7407"/>
                    <a:pt x="2867" y="6026"/>
                  </a:cubicBezTo>
                  <a:lnTo>
                    <a:pt x="2867" y="2511"/>
                  </a:lnTo>
                  <a:cubicBezTo>
                    <a:pt x="2867" y="1130"/>
                    <a:pt x="1737" y="0"/>
                    <a:pt x="356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44" name="Google Shape;4544;p22"/>
            <p:cNvSpPr/>
            <p:nvPr/>
          </p:nvSpPr>
          <p:spPr>
            <a:xfrm>
              <a:off x="1441725" y="3841513"/>
              <a:ext cx="524675" cy="607325"/>
            </a:xfrm>
            <a:custGeom>
              <a:avLst/>
              <a:gdLst/>
              <a:ahLst/>
              <a:cxnLst/>
              <a:rect l="l" t="t" r="r" b="b"/>
              <a:pathLst>
                <a:path w="20987" h="24293" extrusionOk="0">
                  <a:moveTo>
                    <a:pt x="10504" y="0"/>
                  </a:moveTo>
                  <a:cubicBezTo>
                    <a:pt x="4143" y="0"/>
                    <a:pt x="0" y="6675"/>
                    <a:pt x="2846" y="12366"/>
                  </a:cubicBezTo>
                  <a:lnTo>
                    <a:pt x="2909" y="12450"/>
                  </a:lnTo>
                  <a:cubicBezTo>
                    <a:pt x="3055" y="12785"/>
                    <a:pt x="3244" y="13098"/>
                    <a:pt x="3453" y="13391"/>
                  </a:cubicBezTo>
                  <a:cubicBezTo>
                    <a:pt x="6947" y="19438"/>
                    <a:pt x="6759" y="21677"/>
                    <a:pt x="6759" y="22786"/>
                  </a:cubicBezTo>
                  <a:cubicBezTo>
                    <a:pt x="6759" y="23435"/>
                    <a:pt x="7156" y="24041"/>
                    <a:pt x="7784" y="24292"/>
                  </a:cubicBezTo>
                  <a:lnTo>
                    <a:pt x="13245" y="24292"/>
                  </a:lnTo>
                  <a:cubicBezTo>
                    <a:pt x="13852" y="24041"/>
                    <a:pt x="14249" y="23435"/>
                    <a:pt x="14249" y="22786"/>
                  </a:cubicBezTo>
                  <a:cubicBezTo>
                    <a:pt x="14249" y="21677"/>
                    <a:pt x="14061" y="19438"/>
                    <a:pt x="17555" y="13391"/>
                  </a:cubicBezTo>
                  <a:cubicBezTo>
                    <a:pt x="17765" y="13098"/>
                    <a:pt x="17932" y="12764"/>
                    <a:pt x="18099" y="12450"/>
                  </a:cubicBezTo>
                  <a:cubicBezTo>
                    <a:pt x="18120" y="12429"/>
                    <a:pt x="18120" y="12387"/>
                    <a:pt x="18141" y="12366"/>
                  </a:cubicBezTo>
                  <a:cubicBezTo>
                    <a:pt x="20987" y="6675"/>
                    <a:pt x="16844" y="0"/>
                    <a:pt x="10504" y="0"/>
                  </a:cubicBez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45" name="Google Shape;4545;p22"/>
            <p:cNvSpPr/>
            <p:nvPr/>
          </p:nvSpPr>
          <p:spPr>
            <a:xfrm>
              <a:off x="1703800" y="3842038"/>
              <a:ext cx="213950" cy="606800"/>
            </a:xfrm>
            <a:custGeom>
              <a:avLst/>
              <a:gdLst/>
              <a:ahLst/>
              <a:cxnLst/>
              <a:rect l="l" t="t" r="r" b="b"/>
              <a:pathLst>
                <a:path w="8558" h="24272" extrusionOk="0">
                  <a:moveTo>
                    <a:pt x="0" y="0"/>
                  </a:moveTo>
                  <a:lnTo>
                    <a:pt x="0" y="24271"/>
                  </a:lnTo>
                  <a:lnTo>
                    <a:pt x="2741" y="24271"/>
                  </a:lnTo>
                  <a:cubicBezTo>
                    <a:pt x="3348" y="24020"/>
                    <a:pt x="3766" y="23414"/>
                    <a:pt x="3745" y="22765"/>
                  </a:cubicBezTo>
                  <a:cubicBezTo>
                    <a:pt x="3745" y="21656"/>
                    <a:pt x="3557" y="19417"/>
                    <a:pt x="7051" y="13370"/>
                  </a:cubicBezTo>
                  <a:cubicBezTo>
                    <a:pt x="7261" y="13077"/>
                    <a:pt x="7449" y="12743"/>
                    <a:pt x="7616" y="12429"/>
                  </a:cubicBezTo>
                  <a:cubicBezTo>
                    <a:pt x="7637" y="12408"/>
                    <a:pt x="7637" y="12366"/>
                    <a:pt x="7658" y="12345"/>
                  </a:cubicBezTo>
                  <a:cubicBezTo>
                    <a:pt x="8244" y="11173"/>
                    <a:pt x="8558" y="9855"/>
                    <a:pt x="8558" y="8537"/>
                  </a:cubicBezTo>
                  <a:cubicBezTo>
                    <a:pt x="8558" y="3829"/>
                    <a:pt x="4729" y="0"/>
                    <a:pt x="0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46" name="Google Shape;4546;p22"/>
            <p:cNvSpPr/>
            <p:nvPr/>
          </p:nvSpPr>
          <p:spPr>
            <a:xfrm>
              <a:off x="1614863" y="4448813"/>
              <a:ext cx="178400" cy="55475"/>
            </a:xfrm>
            <a:custGeom>
              <a:avLst/>
              <a:gdLst/>
              <a:ahLst/>
              <a:cxnLst/>
              <a:rect l="l" t="t" r="r" b="b"/>
              <a:pathLst>
                <a:path w="7136" h="2219" extrusionOk="0">
                  <a:moveTo>
                    <a:pt x="419" y="0"/>
                  </a:moveTo>
                  <a:cubicBezTo>
                    <a:pt x="188" y="0"/>
                    <a:pt x="0" y="189"/>
                    <a:pt x="0" y="419"/>
                  </a:cubicBezTo>
                  <a:lnTo>
                    <a:pt x="0" y="1800"/>
                  </a:lnTo>
                  <a:cubicBezTo>
                    <a:pt x="0" y="2030"/>
                    <a:pt x="188" y="2218"/>
                    <a:pt x="419" y="2218"/>
                  </a:cubicBezTo>
                  <a:lnTo>
                    <a:pt x="6717" y="2218"/>
                  </a:lnTo>
                  <a:cubicBezTo>
                    <a:pt x="6926" y="2218"/>
                    <a:pt x="7114" y="2030"/>
                    <a:pt x="7135" y="1800"/>
                  </a:cubicBezTo>
                  <a:lnTo>
                    <a:pt x="7135" y="419"/>
                  </a:lnTo>
                  <a:cubicBezTo>
                    <a:pt x="7135" y="189"/>
                    <a:pt x="6947" y="0"/>
                    <a:pt x="671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47" name="Google Shape;4547;p22"/>
            <p:cNvSpPr/>
            <p:nvPr/>
          </p:nvSpPr>
          <p:spPr>
            <a:xfrm>
              <a:off x="1631588" y="4363038"/>
              <a:ext cx="144400" cy="213425"/>
            </a:xfrm>
            <a:custGeom>
              <a:avLst/>
              <a:gdLst/>
              <a:ahLst/>
              <a:cxnLst/>
              <a:rect l="l" t="t" r="r" b="b"/>
              <a:pathLst>
                <a:path w="5776" h="8537" extrusionOk="0">
                  <a:moveTo>
                    <a:pt x="2532" y="0"/>
                  </a:moveTo>
                  <a:cubicBezTo>
                    <a:pt x="1131" y="0"/>
                    <a:pt x="1" y="1109"/>
                    <a:pt x="1" y="2511"/>
                  </a:cubicBezTo>
                  <a:lnTo>
                    <a:pt x="1" y="6026"/>
                  </a:lnTo>
                  <a:cubicBezTo>
                    <a:pt x="1" y="7407"/>
                    <a:pt x="1131" y="8537"/>
                    <a:pt x="2532" y="8537"/>
                  </a:cubicBezTo>
                  <a:lnTo>
                    <a:pt x="3265" y="8537"/>
                  </a:lnTo>
                  <a:cubicBezTo>
                    <a:pt x="4646" y="8537"/>
                    <a:pt x="5776" y="7407"/>
                    <a:pt x="5776" y="6026"/>
                  </a:cubicBezTo>
                  <a:lnTo>
                    <a:pt x="5776" y="2511"/>
                  </a:lnTo>
                  <a:cubicBezTo>
                    <a:pt x="5776" y="1109"/>
                    <a:pt x="4646" y="0"/>
                    <a:pt x="326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48" name="Google Shape;4548;p22"/>
            <p:cNvSpPr/>
            <p:nvPr/>
          </p:nvSpPr>
          <p:spPr>
            <a:xfrm>
              <a:off x="1704313" y="4448813"/>
              <a:ext cx="88950" cy="55475"/>
            </a:xfrm>
            <a:custGeom>
              <a:avLst/>
              <a:gdLst/>
              <a:ahLst/>
              <a:cxnLst/>
              <a:rect l="l" t="t" r="r" b="b"/>
              <a:pathLst>
                <a:path w="3558" h="2219" extrusionOk="0">
                  <a:moveTo>
                    <a:pt x="0" y="0"/>
                  </a:moveTo>
                  <a:lnTo>
                    <a:pt x="0" y="2218"/>
                  </a:lnTo>
                  <a:lnTo>
                    <a:pt x="3139" y="2218"/>
                  </a:lnTo>
                  <a:cubicBezTo>
                    <a:pt x="3369" y="2218"/>
                    <a:pt x="3557" y="2030"/>
                    <a:pt x="3557" y="1800"/>
                  </a:cubicBezTo>
                  <a:lnTo>
                    <a:pt x="3557" y="419"/>
                  </a:lnTo>
                  <a:cubicBezTo>
                    <a:pt x="3536" y="189"/>
                    <a:pt x="3369" y="0"/>
                    <a:pt x="313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49" name="Google Shape;4549;p22"/>
            <p:cNvSpPr/>
            <p:nvPr/>
          </p:nvSpPr>
          <p:spPr>
            <a:xfrm>
              <a:off x="1704313" y="4363038"/>
              <a:ext cx="71675" cy="213425"/>
            </a:xfrm>
            <a:custGeom>
              <a:avLst/>
              <a:gdLst/>
              <a:ahLst/>
              <a:cxnLst/>
              <a:rect l="l" t="t" r="r" b="b"/>
              <a:pathLst>
                <a:path w="2867" h="8537" extrusionOk="0">
                  <a:moveTo>
                    <a:pt x="0" y="0"/>
                  </a:moveTo>
                  <a:lnTo>
                    <a:pt x="0" y="8537"/>
                  </a:lnTo>
                  <a:lnTo>
                    <a:pt x="356" y="8537"/>
                  </a:lnTo>
                  <a:cubicBezTo>
                    <a:pt x="1737" y="8537"/>
                    <a:pt x="2867" y="7407"/>
                    <a:pt x="2867" y="6026"/>
                  </a:cubicBezTo>
                  <a:lnTo>
                    <a:pt x="2867" y="2511"/>
                  </a:lnTo>
                  <a:cubicBezTo>
                    <a:pt x="2867" y="1130"/>
                    <a:pt x="1737" y="0"/>
                    <a:pt x="35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50" name="Google Shape;4550;p22"/>
            <p:cNvSpPr/>
            <p:nvPr/>
          </p:nvSpPr>
          <p:spPr>
            <a:xfrm>
              <a:off x="1441713" y="3841513"/>
              <a:ext cx="524675" cy="607325"/>
            </a:xfrm>
            <a:custGeom>
              <a:avLst/>
              <a:gdLst/>
              <a:ahLst/>
              <a:cxnLst/>
              <a:rect l="l" t="t" r="r" b="b"/>
              <a:pathLst>
                <a:path w="20987" h="24293" extrusionOk="0">
                  <a:moveTo>
                    <a:pt x="10504" y="0"/>
                  </a:moveTo>
                  <a:cubicBezTo>
                    <a:pt x="4143" y="0"/>
                    <a:pt x="0" y="6675"/>
                    <a:pt x="2846" y="12366"/>
                  </a:cubicBezTo>
                  <a:lnTo>
                    <a:pt x="2909" y="12450"/>
                  </a:lnTo>
                  <a:cubicBezTo>
                    <a:pt x="3055" y="12785"/>
                    <a:pt x="3244" y="13098"/>
                    <a:pt x="3453" y="13391"/>
                  </a:cubicBezTo>
                  <a:cubicBezTo>
                    <a:pt x="6947" y="19438"/>
                    <a:pt x="6759" y="21677"/>
                    <a:pt x="6759" y="22786"/>
                  </a:cubicBezTo>
                  <a:cubicBezTo>
                    <a:pt x="6759" y="23435"/>
                    <a:pt x="7156" y="24041"/>
                    <a:pt x="7784" y="24292"/>
                  </a:cubicBezTo>
                  <a:lnTo>
                    <a:pt x="13245" y="24292"/>
                  </a:lnTo>
                  <a:cubicBezTo>
                    <a:pt x="13852" y="24041"/>
                    <a:pt x="14249" y="23435"/>
                    <a:pt x="14249" y="22786"/>
                  </a:cubicBezTo>
                  <a:cubicBezTo>
                    <a:pt x="14249" y="21677"/>
                    <a:pt x="14061" y="19438"/>
                    <a:pt x="17555" y="13391"/>
                  </a:cubicBezTo>
                  <a:cubicBezTo>
                    <a:pt x="17765" y="13098"/>
                    <a:pt x="17932" y="12764"/>
                    <a:pt x="18099" y="12450"/>
                  </a:cubicBezTo>
                  <a:cubicBezTo>
                    <a:pt x="18120" y="12429"/>
                    <a:pt x="18120" y="12387"/>
                    <a:pt x="18141" y="12366"/>
                  </a:cubicBezTo>
                  <a:cubicBezTo>
                    <a:pt x="20987" y="6675"/>
                    <a:pt x="16844" y="0"/>
                    <a:pt x="1050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51" name="Google Shape;4551;p22"/>
            <p:cNvSpPr/>
            <p:nvPr/>
          </p:nvSpPr>
          <p:spPr>
            <a:xfrm>
              <a:off x="1703788" y="3842038"/>
              <a:ext cx="213950" cy="606800"/>
            </a:xfrm>
            <a:custGeom>
              <a:avLst/>
              <a:gdLst/>
              <a:ahLst/>
              <a:cxnLst/>
              <a:rect l="l" t="t" r="r" b="b"/>
              <a:pathLst>
                <a:path w="8558" h="24272" extrusionOk="0">
                  <a:moveTo>
                    <a:pt x="0" y="0"/>
                  </a:moveTo>
                  <a:lnTo>
                    <a:pt x="0" y="24271"/>
                  </a:lnTo>
                  <a:lnTo>
                    <a:pt x="2741" y="24271"/>
                  </a:lnTo>
                  <a:cubicBezTo>
                    <a:pt x="3348" y="24020"/>
                    <a:pt x="3766" y="23414"/>
                    <a:pt x="3745" y="22765"/>
                  </a:cubicBezTo>
                  <a:cubicBezTo>
                    <a:pt x="3745" y="21656"/>
                    <a:pt x="3557" y="19417"/>
                    <a:pt x="7051" y="13370"/>
                  </a:cubicBezTo>
                  <a:cubicBezTo>
                    <a:pt x="7261" y="13077"/>
                    <a:pt x="7449" y="12743"/>
                    <a:pt x="7616" y="12429"/>
                  </a:cubicBezTo>
                  <a:cubicBezTo>
                    <a:pt x="7637" y="12408"/>
                    <a:pt x="7637" y="12366"/>
                    <a:pt x="7658" y="12345"/>
                  </a:cubicBezTo>
                  <a:cubicBezTo>
                    <a:pt x="8244" y="11173"/>
                    <a:pt x="8558" y="9855"/>
                    <a:pt x="8558" y="8537"/>
                  </a:cubicBezTo>
                  <a:cubicBezTo>
                    <a:pt x="8558" y="3829"/>
                    <a:pt x="4729" y="0"/>
                    <a:pt x="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4552" name="Google Shape;4552;p22"/>
          <p:cNvGrpSpPr/>
          <p:nvPr/>
        </p:nvGrpSpPr>
        <p:grpSpPr>
          <a:xfrm rot="2700000">
            <a:off x="4692177" y="5684659"/>
            <a:ext cx="763793" cy="1120391"/>
            <a:chOff x="1713713" y="4972438"/>
            <a:chExt cx="443613" cy="650725"/>
          </a:xfrm>
        </p:grpSpPr>
        <p:sp>
          <p:nvSpPr>
            <p:cNvPr id="4553" name="Google Shape;4553;p22"/>
            <p:cNvSpPr/>
            <p:nvPr/>
          </p:nvSpPr>
          <p:spPr>
            <a:xfrm>
              <a:off x="1922975" y="5313488"/>
              <a:ext cx="127125" cy="99925"/>
            </a:xfrm>
            <a:custGeom>
              <a:avLst/>
              <a:gdLst/>
              <a:ahLst/>
              <a:cxnLst/>
              <a:rect l="l" t="t" r="r" b="b"/>
              <a:pathLst>
                <a:path w="5085" h="3997" extrusionOk="0">
                  <a:moveTo>
                    <a:pt x="942" y="0"/>
                  </a:moveTo>
                  <a:lnTo>
                    <a:pt x="0" y="1674"/>
                  </a:lnTo>
                  <a:lnTo>
                    <a:pt x="4164" y="3997"/>
                  </a:lnTo>
                  <a:lnTo>
                    <a:pt x="4101" y="2867"/>
                  </a:lnTo>
                  <a:lnTo>
                    <a:pt x="5085" y="2323"/>
                  </a:lnTo>
                  <a:lnTo>
                    <a:pt x="942" y="0"/>
                  </a:ln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54" name="Google Shape;4554;p22"/>
            <p:cNvSpPr/>
            <p:nvPr/>
          </p:nvSpPr>
          <p:spPr>
            <a:xfrm>
              <a:off x="1924000" y="5319238"/>
              <a:ext cx="65425" cy="125050"/>
            </a:xfrm>
            <a:custGeom>
              <a:avLst/>
              <a:gdLst/>
              <a:ahLst/>
              <a:cxnLst/>
              <a:rect l="l" t="t" r="r" b="b"/>
              <a:pathLst>
                <a:path w="2617" h="5002" extrusionOk="0">
                  <a:moveTo>
                    <a:pt x="1905" y="0"/>
                  </a:moveTo>
                  <a:lnTo>
                    <a:pt x="1" y="293"/>
                  </a:lnTo>
                  <a:lnTo>
                    <a:pt x="712" y="5001"/>
                  </a:lnTo>
                  <a:lnTo>
                    <a:pt x="1570" y="4269"/>
                  </a:lnTo>
                  <a:lnTo>
                    <a:pt x="2616" y="4708"/>
                  </a:lnTo>
                  <a:lnTo>
                    <a:pt x="2616" y="4708"/>
                  </a:lnTo>
                  <a:lnTo>
                    <a:pt x="1905" y="0"/>
                  </a:ln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55" name="Google Shape;4555;p22"/>
            <p:cNvSpPr/>
            <p:nvPr/>
          </p:nvSpPr>
          <p:spPr>
            <a:xfrm>
              <a:off x="1713725" y="4972438"/>
              <a:ext cx="443600" cy="650725"/>
            </a:xfrm>
            <a:custGeom>
              <a:avLst/>
              <a:gdLst/>
              <a:ahLst/>
              <a:cxnLst/>
              <a:rect l="l" t="t" r="r" b="b"/>
              <a:pathLst>
                <a:path w="17744" h="26029" extrusionOk="0">
                  <a:moveTo>
                    <a:pt x="13015" y="0"/>
                  </a:moveTo>
                  <a:lnTo>
                    <a:pt x="1" y="23393"/>
                  </a:lnTo>
                  <a:cubicBezTo>
                    <a:pt x="670" y="25757"/>
                    <a:pt x="4750" y="26029"/>
                    <a:pt x="4750" y="26029"/>
                  </a:cubicBezTo>
                  <a:lnTo>
                    <a:pt x="17744" y="2636"/>
                  </a:lnTo>
                  <a:cubicBezTo>
                    <a:pt x="17200" y="837"/>
                    <a:pt x="13015" y="0"/>
                    <a:pt x="13015" y="0"/>
                  </a:cubicBezTo>
                  <a:close/>
                </a:path>
              </a:pathLst>
            </a:custGeom>
            <a:solidFill>
              <a:srgbClr val="FFF0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56" name="Google Shape;4556;p22"/>
            <p:cNvSpPr/>
            <p:nvPr/>
          </p:nvSpPr>
          <p:spPr>
            <a:xfrm>
              <a:off x="1772850" y="4997538"/>
              <a:ext cx="384475" cy="625625"/>
            </a:xfrm>
            <a:custGeom>
              <a:avLst/>
              <a:gdLst/>
              <a:ahLst/>
              <a:cxnLst/>
              <a:rect l="l" t="t" r="r" b="b"/>
              <a:pathLst>
                <a:path w="15379" h="25025" extrusionOk="0">
                  <a:moveTo>
                    <a:pt x="13621" y="0"/>
                  </a:moveTo>
                  <a:lnTo>
                    <a:pt x="0" y="24502"/>
                  </a:lnTo>
                  <a:cubicBezTo>
                    <a:pt x="774" y="24774"/>
                    <a:pt x="1569" y="24941"/>
                    <a:pt x="2385" y="25025"/>
                  </a:cubicBezTo>
                  <a:lnTo>
                    <a:pt x="15379" y="1632"/>
                  </a:lnTo>
                  <a:cubicBezTo>
                    <a:pt x="15170" y="963"/>
                    <a:pt x="14458" y="419"/>
                    <a:pt x="13621" y="0"/>
                  </a:cubicBezTo>
                  <a:close/>
                </a:path>
              </a:pathLst>
            </a:custGeom>
            <a:solidFill>
              <a:srgbClr val="FFF0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57" name="Google Shape;4557;p22"/>
            <p:cNvSpPr/>
            <p:nvPr/>
          </p:nvSpPr>
          <p:spPr>
            <a:xfrm>
              <a:off x="1813650" y="5021588"/>
              <a:ext cx="343675" cy="601575"/>
            </a:xfrm>
            <a:custGeom>
              <a:avLst/>
              <a:gdLst/>
              <a:ahLst/>
              <a:cxnLst/>
              <a:rect l="l" t="t" r="r" b="b"/>
              <a:pathLst>
                <a:path w="13747" h="24063" extrusionOk="0">
                  <a:moveTo>
                    <a:pt x="13349" y="1"/>
                  </a:moveTo>
                  <a:lnTo>
                    <a:pt x="0" y="23958"/>
                  </a:lnTo>
                  <a:cubicBezTo>
                    <a:pt x="439" y="24042"/>
                    <a:pt x="732" y="24063"/>
                    <a:pt x="732" y="24063"/>
                  </a:cubicBezTo>
                  <a:lnTo>
                    <a:pt x="13747" y="670"/>
                  </a:lnTo>
                  <a:cubicBezTo>
                    <a:pt x="13663" y="419"/>
                    <a:pt x="13517" y="189"/>
                    <a:pt x="13349" y="1"/>
                  </a:cubicBezTo>
                  <a:close/>
                </a:path>
              </a:pathLst>
            </a:custGeom>
            <a:solidFill>
              <a:srgbClr val="FFF0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58" name="Google Shape;4558;p22"/>
            <p:cNvSpPr/>
            <p:nvPr/>
          </p:nvSpPr>
          <p:spPr>
            <a:xfrm>
              <a:off x="1857050" y="5254513"/>
              <a:ext cx="148600" cy="111300"/>
            </a:xfrm>
            <a:custGeom>
              <a:avLst/>
              <a:gdLst/>
              <a:ahLst/>
              <a:cxnLst/>
              <a:rect l="l" t="t" r="r" b="b"/>
              <a:pathLst>
                <a:path w="5944" h="4452" extrusionOk="0">
                  <a:moveTo>
                    <a:pt x="1" y="1814"/>
                  </a:moveTo>
                  <a:cubicBezTo>
                    <a:pt x="1" y="1815"/>
                    <a:pt x="1" y="1815"/>
                    <a:pt x="1" y="1815"/>
                  </a:cubicBezTo>
                  <a:lnTo>
                    <a:pt x="1" y="1814"/>
                  </a:lnTo>
                  <a:close/>
                  <a:moveTo>
                    <a:pt x="1220" y="1"/>
                  </a:moveTo>
                  <a:cubicBezTo>
                    <a:pt x="1006" y="1"/>
                    <a:pt x="963" y="79"/>
                    <a:pt x="963" y="79"/>
                  </a:cubicBezTo>
                  <a:lnTo>
                    <a:pt x="1" y="1814"/>
                  </a:lnTo>
                  <a:lnTo>
                    <a:pt x="1" y="1814"/>
                  </a:lnTo>
                  <a:cubicBezTo>
                    <a:pt x="6" y="1807"/>
                    <a:pt x="52" y="1737"/>
                    <a:pt x="251" y="1737"/>
                  </a:cubicBezTo>
                  <a:cubicBezTo>
                    <a:pt x="554" y="1737"/>
                    <a:pt x="1212" y="1897"/>
                    <a:pt x="2616" y="2673"/>
                  </a:cubicBezTo>
                  <a:cubicBezTo>
                    <a:pt x="4981" y="3991"/>
                    <a:pt x="4729" y="4452"/>
                    <a:pt x="4729" y="4452"/>
                  </a:cubicBezTo>
                  <a:lnTo>
                    <a:pt x="5692" y="2715"/>
                  </a:lnTo>
                  <a:cubicBezTo>
                    <a:pt x="5692" y="2715"/>
                    <a:pt x="5943" y="2255"/>
                    <a:pt x="3579" y="936"/>
                  </a:cubicBezTo>
                  <a:cubicBezTo>
                    <a:pt x="2187" y="160"/>
                    <a:pt x="1527" y="1"/>
                    <a:pt x="1220" y="1"/>
                  </a:cubicBez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59" name="Google Shape;4559;p22"/>
            <p:cNvSpPr/>
            <p:nvPr/>
          </p:nvSpPr>
          <p:spPr>
            <a:xfrm>
              <a:off x="1922963" y="5313488"/>
              <a:ext cx="127125" cy="99925"/>
            </a:xfrm>
            <a:custGeom>
              <a:avLst/>
              <a:gdLst/>
              <a:ahLst/>
              <a:cxnLst/>
              <a:rect l="l" t="t" r="r" b="b"/>
              <a:pathLst>
                <a:path w="5085" h="3997" extrusionOk="0">
                  <a:moveTo>
                    <a:pt x="942" y="0"/>
                  </a:moveTo>
                  <a:lnTo>
                    <a:pt x="0" y="1674"/>
                  </a:lnTo>
                  <a:lnTo>
                    <a:pt x="4164" y="3997"/>
                  </a:lnTo>
                  <a:lnTo>
                    <a:pt x="4101" y="2867"/>
                  </a:lnTo>
                  <a:lnTo>
                    <a:pt x="5085" y="2323"/>
                  </a:lnTo>
                  <a:lnTo>
                    <a:pt x="942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60" name="Google Shape;4560;p22"/>
            <p:cNvSpPr/>
            <p:nvPr/>
          </p:nvSpPr>
          <p:spPr>
            <a:xfrm>
              <a:off x="1923988" y="5319238"/>
              <a:ext cx="65425" cy="125050"/>
            </a:xfrm>
            <a:custGeom>
              <a:avLst/>
              <a:gdLst/>
              <a:ahLst/>
              <a:cxnLst/>
              <a:rect l="l" t="t" r="r" b="b"/>
              <a:pathLst>
                <a:path w="2617" h="5002" extrusionOk="0">
                  <a:moveTo>
                    <a:pt x="1905" y="0"/>
                  </a:moveTo>
                  <a:lnTo>
                    <a:pt x="1" y="293"/>
                  </a:lnTo>
                  <a:lnTo>
                    <a:pt x="712" y="5001"/>
                  </a:lnTo>
                  <a:lnTo>
                    <a:pt x="1570" y="4269"/>
                  </a:lnTo>
                  <a:lnTo>
                    <a:pt x="2616" y="4708"/>
                  </a:lnTo>
                  <a:lnTo>
                    <a:pt x="2616" y="4708"/>
                  </a:lnTo>
                  <a:lnTo>
                    <a:pt x="1905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61" name="Google Shape;4561;p22"/>
            <p:cNvSpPr/>
            <p:nvPr/>
          </p:nvSpPr>
          <p:spPr>
            <a:xfrm>
              <a:off x="1713713" y="4972438"/>
              <a:ext cx="443600" cy="650725"/>
            </a:xfrm>
            <a:custGeom>
              <a:avLst/>
              <a:gdLst/>
              <a:ahLst/>
              <a:cxnLst/>
              <a:rect l="l" t="t" r="r" b="b"/>
              <a:pathLst>
                <a:path w="17744" h="26029" extrusionOk="0">
                  <a:moveTo>
                    <a:pt x="13015" y="0"/>
                  </a:moveTo>
                  <a:lnTo>
                    <a:pt x="1" y="23393"/>
                  </a:lnTo>
                  <a:cubicBezTo>
                    <a:pt x="670" y="25757"/>
                    <a:pt x="4750" y="26029"/>
                    <a:pt x="4750" y="26029"/>
                  </a:cubicBezTo>
                  <a:lnTo>
                    <a:pt x="17744" y="2636"/>
                  </a:lnTo>
                  <a:cubicBezTo>
                    <a:pt x="17200" y="837"/>
                    <a:pt x="13015" y="0"/>
                    <a:pt x="13015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62" name="Google Shape;4562;p22"/>
            <p:cNvSpPr/>
            <p:nvPr/>
          </p:nvSpPr>
          <p:spPr>
            <a:xfrm>
              <a:off x="1772838" y="4997538"/>
              <a:ext cx="384475" cy="625625"/>
            </a:xfrm>
            <a:custGeom>
              <a:avLst/>
              <a:gdLst/>
              <a:ahLst/>
              <a:cxnLst/>
              <a:rect l="l" t="t" r="r" b="b"/>
              <a:pathLst>
                <a:path w="15379" h="25025" extrusionOk="0">
                  <a:moveTo>
                    <a:pt x="13621" y="0"/>
                  </a:moveTo>
                  <a:lnTo>
                    <a:pt x="0" y="24502"/>
                  </a:lnTo>
                  <a:cubicBezTo>
                    <a:pt x="774" y="24774"/>
                    <a:pt x="1569" y="24941"/>
                    <a:pt x="2385" y="25025"/>
                  </a:cubicBezTo>
                  <a:lnTo>
                    <a:pt x="15379" y="1632"/>
                  </a:lnTo>
                  <a:cubicBezTo>
                    <a:pt x="15170" y="963"/>
                    <a:pt x="14458" y="419"/>
                    <a:pt x="1362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63" name="Google Shape;4563;p22"/>
            <p:cNvSpPr/>
            <p:nvPr/>
          </p:nvSpPr>
          <p:spPr>
            <a:xfrm>
              <a:off x="1813638" y="5021588"/>
              <a:ext cx="343675" cy="601575"/>
            </a:xfrm>
            <a:custGeom>
              <a:avLst/>
              <a:gdLst/>
              <a:ahLst/>
              <a:cxnLst/>
              <a:rect l="l" t="t" r="r" b="b"/>
              <a:pathLst>
                <a:path w="13747" h="24063" extrusionOk="0">
                  <a:moveTo>
                    <a:pt x="13349" y="1"/>
                  </a:moveTo>
                  <a:lnTo>
                    <a:pt x="0" y="23958"/>
                  </a:lnTo>
                  <a:cubicBezTo>
                    <a:pt x="439" y="24042"/>
                    <a:pt x="732" y="24063"/>
                    <a:pt x="732" y="24063"/>
                  </a:cubicBezTo>
                  <a:lnTo>
                    <a:pt x="13747" y="670"/>
                  </a:lnTo>
                  <a:cubicBezTo>
                    <a:pt x="13663" y="419"/>
                    <a:pt x="13517" y="189"/>
                    <a:pt x="13349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64" name="Google Shape;4564;p22"/>
            <p:cNvSpPr/>
            <p:nvPr/>
          </p:nvSpPr>
          <p:spPr>
            <a:xfrm>
              <a:off x="1857038" y="5254513"/>
              <a:ext cx="148600" cy="111300"/>
            </a:xfrm>
            <a:custGeom>
              <a:avLst/>
              <a:gdLst/>
              <a:ahLst/>
              <a:cxnLst/>
              <a:rect l="l" t="t" r="r" b="b"/>
              <a:pathLst>
                <a:path w="5944" h="4452" extrusionOk="0">
                  <a:moveTo>
                    <a:pt x="1" y="1814"/>
                  </a:moveTo>
                  <a:cubicBezTo>
                    <a:pt x="1" y="1815"/>
                    <a:pt x="1" y="1815"/>
                    <a:pt x="1" y="1815"/>
                  </a:cubicBezTo>
                  <a:lnTo>
                    <a:pt x="1" y="1814"/>
                  </a:lnTo>
                  <a:close/>
                  <a:moveTo>
                    <a:pt x="1220" y="1"/>
                  </a:moveTo>
                  <a:cubicBezTo>
                    <a:pt x="1006" y="1"/>
                    <a:pt x="963" y="79"/>
                    <a:pt x="963" y="79"/>
                  </a:cubicBezTo>
                  <a:lnTo>
                    <a:pt x="1" y="1814"/>
                  </a:lnTo>
                  <a:lnTo>
                    <a:pt x="1" y="1814"/>
                  </a:lnTo>
                  <a:cubicBezTo>
                    <a:pt x="6" y="1807"/>
                    <a:pt x="52" y="1737"/>
                    <a:pt x="251" y="1737"/>
                  </a:cubicBezTo>
                  <a:cubicBezTo>
                    <a:pt x="554" y="1737"/>
                    <a:pt x="1212" y="1897"/>
                    <a:pt x="2616" y="2673"/>
                  </a:cubicBezTo>
                  <a:cubicBezTo>
                    <a:pt x="4981" y="3991"/>
                    <a:pt x="4729" y="4452"/>
                    <a:pt x="4729" y="4452"/>
                  </a:cubicBezTo>
                  <a:lnTo>
                    <a:pt x="5692" y="2715"/>
                  </a:lnTo>
                  <a:cubicBezTo>
                    <a:pt x="5692" y="2715"/>
                    <a:pt x="5943" y="2255"/>
                    <a:pt x="3579" y="936"/>
                  </a:cubicBezTo>
                  <a:cubicBezTo>
                    <a:pt x="2187" y="160"/>
                    <a:pt x="1527" y="1"/>
                    <a:pt x="1220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4565" name="Google Shape;4565;p22"/>
          <p:cNvGrpSpPr/>
          <p:nvPr/>
        </p:nvGrpSpPr>
        <p:grpSpPr>
          <a:xfrm rot="5628048">
            <a:off x="8818233" y="493694"/>
            <a:ext cx="1296097" cy="1211407"/>
            <a:chOff x="2993713" y="1450988"/>
            <a:chExt cx="752763" cy="703575"/>
          </a:xfrm>
        </p:grpSpPr>
        <p:sp>
          <p:nvSpPr>
            <p:cNvPr id="4566" name="Google Shape;4566;p22"/>
            <p:cNvSpPr/>
            <p:nvPr/>
          </p:nvSpPr>
          <p:spPr>
            <a:xfrm>
              <a:off x="2993725" y="1478688"/>
              <a:ext cx="752750" cy="648650"/>
            </a:xfrm>
            <a:custGeom>
              <a:avLst/>
              <a:gdLst/>
              <a:ahLst/>
              <a:cxnLst/>
              <a:rect l="l" t="t" r="r" b="b"/>
              <a:pathLst>
                <a:path w="30110" h="25946" extrusionOk="0">
                  <a:moveTo>
                    <a:pt x="19050" y="13360"/>
                  </a:moveTo>
                  <a:cubicBezTo>
                    <a:pt x="20348" y="13360"/>
                    <a:pt x="21594" y="14367"/>
                    <a:pt x="21594" y="15882"/>
                  </a:cubicBezTo>
                  <a:cubicBezTo>
                    <a:pt x="21594" y="17284"/>
                    <a:pt x="20464" y="18414"/>
                    <a:pt x="19062" y="18414"/>
                  </a:cubicBezTo>
                  <a:cubicBezTo>
                    <a:pt x="16823" y="18414"/>
                    <a:pt x="15693" y="15694"/>
                    <a:pt x="17284" y="14104"/>
                  </a:cubicBezTo>
                  <a:cubicBezTo>
                    <a:pt x="17798" y="13590"/>
                    <a:pt x="18430" y="13360"/>
                    <a:pt x="19050" y="13360"/>
                  </a:cubicBezTo>
                  <a:close/>
                  <a:moveTo>
                    <a:pt x="17912" y="1"/>
                  </a:moveTo>
                  <a:cubicBezTo>
                    <a:pt x="17025" y="1"/>
                    <a:pt x="16090" y="75"/>
                    <a:pt x="15108" y="231"/>
                  </a:cubicBezTo>
                  <a:cubicBezTo>
                    <a:pt x="3558" y="2052"/>
                    <a:pt x="1" y="16196"/>
                    <a:pt x="7491" y="22829"/>
                  </a:cubicBezTo>
                  <a:cubicBezTo>
                    <a:pt x="10008" y="25060"/>
                    <a:pt x="12097" y="25946"/>
                    <a:pt x="13861" y="25946"/>
                  </a:cubicBezTo>
                  <a:cubicBezTo>
                    <a:pt x="17011" y="25946"/>
                    <a:pt x="19130" y="23126"/>
                    <a:pt x="20820" y="20109"/>
                  </a:cubicBezTo>
                  <a:cubicBezTo>
                    <a:pt x="21144" y="19613"/>
                    <a:pt x="21693" y="19326"/>
                    <a:pt x="22278" y="19326"/>
                  </a:cubicBezTo>
                  <a:cubicBezTo>
                    <a:pt x="22336" y="19326"/>
                    <a:pt x="22394" y="19329"/>
                    <a:pt x="22452" y="19335"/>
                  </a:cubicBezTo>
                  <a:cubicBezTo>
                    <a:pt x="22730" y="19365"/>
                    <a:pt x="23050" y="19386"/>
                    <a:pt x="23398" y="19386"/>
                  </a:cubicBezTo>
                  <a:cubicBezTo>
                    <a:pt x="25465" y="19386"/>
                    <a:pt x="28531" y="18631"/>
                    <a:pt x="29712" y="14459"/>
                  </a:cubicBezTo>
                  <a:cubicBezTo>
                    <a:pt x="30110" y="13120"/>
                    <a:pt x="29984" y="10128"/>
                    <a:pt x="29984" y="10128"/>
                  </a:cubicBezTo>
                  <a:cubicBezTo>
                    <a:pt x="29733" y="6404"/>
                    <a:pt x="26741" y="3454"/>
                    <a:pt x="26741" y="3454"/>
                  </a:cubicBezTo>
                  <a:cubicBezTo>
                    <a:pt x="24717" y="1395"/>
                    <a:pt x="21766" y="1"/>
                    <a:pt x="17912" y="1"/>
                  </a:cubicBezTo>
                  <a:close/>
                </a:path>
              </a:pathLst>
            </a:custGeom>
            <a:solidFill>
              <a:srgbClr val="FFC67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67" name="Google Shape;4567;p22"/>
            <p:cNvSpPr/>
            <p:nvPr/>
          </p:nvSpPr>
          <p:spPr>
            <a:xfrm>
              <a:off x="3202450" y="1913388"/>
              <a:ext cx="149100" cy="127400"/>
            </a:xfrm>
            <a:custGeom>
              <a:avLst/>
              <a:gdLst/>
              <a:ahLst/>
              <a:cxnLst/>
              <a:rect l="l" t="t" r="r" b="b"/>
              <a:pathLst>
                <a:path w="5964" h="5096" extrusionOk="0">
                  <a:moveTo>
                    <a:pt x="3411" y="1"/>
                  </a:moveTo>
                  <a:cubicBezTo>
                    <a:pt x="1151" y="1"/>
                    <a:pt x="0" y="2742"/>
                    <a:pt x="1611" y="4353"/>
                  </a:cubicBezTo>
                  <a:cubicBezTo>
                    <a:pt x="2125" y="4866"/>
                    <a:pt x="2760" y="5096"/>
                    <a:pt x="3385" y="5096"/>
                  </a:cubicBezTo>
                  <a:cubicBezTo>
                    <a:pt x="4697" y="5096"/>
                    <a:pt x="5963" y="4084"/>
                    <a:pt x="5963" y="2553"/>
                  </a:cubicBezTo>
                  <a:cubicBezTo>
                    <a:pt x="5963" y="1131"/>
                    <a:pt x="4813" y="1"/>
                    <a:pt x="3411" y="1"/>
                  </a:cubicBezTo>
                  <a:close/>
                </a:path>
              </a:pathLst>
            </a:custGeom>
            <a:solidFill>
              <a:srgbClr val="FF7D30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68" name="Google Shape;4568;p22"/>
            <p:cNvSpPr/>
            <p:nvPr/>
          </p:nvSpPr>
          <p:spPr>
            <a:xfrm>
              <a:off x="3131300" y="1739213"/>
              <a:ext cx="148575" cy="127225"/>
            </a:xfrm>
            <a:custGeom>
              <a:avLst/>
              <a:gdLst/>
              <a:ahLst/>
              <a:cxnLst/>
              <a:rect l="l" t="t" r="r" b="b"/>
              <a:pathLst>
                <a:path w="5943" h="5089" extrusionOk="0">
                  <a:moveTo>
                    <a:pt x="3411" y="0"/>
                  </a:moveTo>
                  <a:cubicBezTo>
                    <a:pt x="1131" y="0"/>
                    <a:pt x="1" y="2741"/>
                    <a:pt x="1612" y="4331"/>
                  </a:cubicBezTo>
                  <a:cubicBezTo>
                    <a:pt x="2128" y="4855"/>
                    <a:pt x="2767" y="5089"/>
                    <a:pt x="3393" y="5089"/>
                  </a:cubicBezTo>
                  <a:cubicBezTo>
                    <a:pt x="4694" y="5089"/>
                    <a:pt x="5943" y="4078"/>
                    <a:pt x="5943" y="2553"/>
                  </a:cubicBezTo>
                  <a:cubicBezTo>
                    <a:pt x="5943" y="1130"/>
                    <a:pt x="4813" y="0"/>
                    <a:pt x="3411" y="0"/>
                  </a:cubicBezTo>
                  <a:close/>
                </a:path>
              </a:pathLst>
            </a:custGeom>
            <a:solidFill>
              <a:srgbClr val="FFF85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69" name="Google Shape;4569;p22"/>
            <p:cNvSpPr/>
            <p:nvPr/>
          </p:nvSpPr>
          <p:spPr>
            <a:xfrm>
              <a:off x="3194600" y="1574963"/>
              <a:ext cx="149100" cy="127400"/>
            </a:xfrm>
            <a:custGeom>
              <a:avLst/>
              <a:gdLst/>
              <a:ahLst/>
              <a:cxnLst/>
              <a:rect l="l" t="t" r="r" b="b"/>
              <a:pathLst>
                <a:path w="5964" h="5096" extrusionOk="0">
                  <a:moveTo>
                    <a:pt x="3411" y="0"/>
                  </a:moveTo>
                  <a:cubicBezTo>
                    <a:pt x="1151" y="0"/>
                    <a:pt x="0" y="2741"/>
                    <a:pt x="1612" y="4352"/>
                  </a:cubicBezTo>
                  <a:cubicBezTo>
                    <a:pt x="2132" y="4866"/>
                    <a:pt x="2769" y="5095"/>
                    <a:pt x="3394" y="5095"/>
                  </a:cubicBezTo>
                  <a:cubicBezTo>
                    <a:pt x="4706" y="5095"/>
                    <a:pt x="5964" y="4083"/>
                    <a:pt x="5964" y="2553"/>
                  </a:cubicBezTo>
                  <a:cubicBezTo>
                    <a:pt x="5964" y="1151"/>
                    <a:pt x="4813" y="0"/>
                    <a:pt x="3411" y="0"/>
                  </a:cubicBezTo>
                  <a:close/>
                </a:path>
              </a:pathLst>
            </a:custGeom>
            <a:solidFill>
              <a:srgbClr val="709DB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70" name="Google Shape;4570;p22"/>
            <p:cNvSpPr/>
            <p:nvPr/>
          </p:nvSpPr>
          <p:spPr>
            <a:xfrm>
              <a:off x="3367750" y="1544088"/>
              <a:ext cx="149100" cy="127250"/>
            </a:xfrm>
            <a:custGeom>
              <a:avLst/>
              <a:gdLst/>
              <a:ahLst/>
              <a:cxnLst/>
              <a:rect l="l" t="t" r="r" b="b"/>
              <a:pathLst>
                <a:path w="5964" h="5090" extrusionOk="0">
                  <a:moveTo>
                    <a:pt x="3411" y="1"/>
                  </a:moveTo>
                  <a:cubicBezTo>
                    <a:pt x="1151" y="1"/>
                    <a:pt x="0" y="2742"/>
                    <a:pt x="1611" y="4332"/>
                  </a:cubicBezTo>
                  <a:cubicBezTo>
                    <a:pt x="2128" y="4855"/>
                    <a:pt x="2768" y="5089"/>
                    <a:pt x="3397" y="5089"/>
                  </a:cubicBezTo>
                  <a:cubicBezTo>
                    <a:pt x="4705" y="5089"/>
                    <a:pt x="5963" y="4079"/>
                    <a:pt x="5963" y="2553"/>
                  </a:cubicBezTo>
                  <a:cubicBezTo>
                    <a:pt x="5963" y="1131"/>
                    <a:pt x="4813" y="1"/>
                    <a:pt x="3411" y="1"/>
                  </a:cubicBezTo>
                  <a:close/>
                </a:path>
              </a:pathLst>
            </a:custGeom>
            <a:solidFill>
              <a:srgbClr val="39B44A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71" name="Google Shape;4571;p22"/>
            <p:cNvSpPr/>
            <p:nvPr/>
          </p:nvSpPr>
          <p:spPr>
            <a:xfrm>
              <a:off x="3438350" y="1963088"/>
              <a:ext cx="94200" cy="191475"/>
            </a:xfrm>
            <a:custGeom>
              <a:avLst/>
              <a:gdLst/>
              <a:ahLst/>
              <a:cxnLst/>
              <a:rect l="l" t="t" r="r" b="b"/>
              <a:pathLst>
                <a:path w="3768" h="7659" extrusionOk="0">
                  <a:moveTo>
                    <a:pt x="1717" y="0"/>
                  </a:moveTo>
                  <a:cubicBezTo>
                    <a:pt x="1131" y="649"/>
                    <a:pt x="859" y="1821"/>
                    <a:pt x="440" y="3118"/>
                  </a:cubicBezTo>
                  <a:cubicBezTo>
                    <a:pt x="22" y="4583"/>
                    <a:pt x="1" y="6152"/>
                    <a:pt x="377" y="7659"/>
                  </a:cubicBezTo>
                  <a:cubicBezTo>
                    <a:pt x="1570" y="6654"/>
                    <a:pt x="2449" y="5357"/>
                    <a:pt x="2951" y="3892"/>
                  </a:cubicBezTo>
                  <a:cubicBezTo>
                    <a:pt x="3349" y="2616"/>
                    <a:pt x="3767" y="1486"/>
                    <a:pt x="3683" y="607"/>
                  </a:cubicBezTo>
                  <a:lnTo>
                    <a:pt x="1717" y="0"/>
                  </a:lnTo>
                  <a:close/>
                </a:path>
              </a:pathLst>
            </a:custGeom>
            <a:solidFill>
              <a:srgbClr val="FF9E2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72" name="Google Shape;4572;p22"/>
            <p:cNvSpPr/>
            <p:nvPr/>
          </p:nvSpPr>
          <p:spPr>
            <a:xfrm>
              <a:off x="3481250" y="1450988"/>
              <a:ext cx="195150" cy="527300"/>
            </a:xfrm>
            <a:custGeom>
              <a:avLst/>
              <a:gdLst/>
              <a:ahLst/>
              <a:cxnLst/>
              <a:rect l="l" t="t" r="r" b="b"/>
              <a:pathLst>
                <a:path w="7806" h="21092" extrusionOk="0">
                  <a:moveTo>
                    <a:pt x="7156" y="0"/>
                  </a:moveTo>
                  <a:lnTo>
                    <a:pt x="1" y="20484"/>
                  </a:lnTo>
                  <a:lnTo>
                    <a:pt x="1967" y="21091"/>
                  </a:lnTo>
                  <a:lnTo>
                    <a:pt x="7805" y="209"/>
                  </a:lnTo>
                  <a:lnTo>
                    <a:pt x="7156" y="0"/>
                  </a:lnTo>
                  <a:close/>
                </a:path>
              </a:pathLst>
            </a:custGeom>
            <a:solidFill>
              <a:srgbClr val="F53A00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73" name="Google Shape;4573;p22"/>
            <p:cNvSpPr/>
            <p:nvPr/>
          </p:nvSpPr>
          <p:spPr>
            <a:xfrm>
              <a:off x="3481250" y="1882538"/>
              <a:ext cx="71700" cy="95750"/>
            </a:xfrm>
            <a:custGeom>
              <a:avLst/>
              <a:gdLst/>
              <a:ahLst/>
              <a:cxnLst/>
              <a:rect l="l" t="t" r="r" b="b"/>
              <a:pathLst>
                <a:path w="2868" h="3830" extrusionOk="0">
                  <a:moveTo>
                    <a:pt x="1109" y="0"/>
                  </a:moveTo>
                  <a:lnTo>
                    <a:pt x="1" y="3222"/>
                  </a:lnTo>
                  <a:lnTo>
                    <a:pt x="1967" y="3829"/>
                  </a:lnTo>
                  <a:lnTo>
                    <a:pt x="2867" y="565"/>
                  </a:lnTo>
                  <a:lnTo>
                    <a:pt x="1109" y="0"/>
                  </a:lnTo>
                  <a:close/>
                </a:path>
              </a:pathLst>
            </a:custGeom>
            <a:solidFill>
              <a:srgbClr val="E5E5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74" name="Google Shape;4574;p22"/>
            <p:cNvSpPr/>
            <p:nvPr/>
          </p:nvSpPr>
          <p:spPr>
            <a:xfrm>
              <a:off x="3474450" y="1958038"/>
              <a:ext cx="62275" cy="25600"/>
            </a:xfrm>
            <a:custGeom>
              <a:avLst/>
              <a:gdLst/>
              <a:ahLst/>
              <a:cxnLst/>
              <a:rect l="l" t="t" r="r" b="b"/>
              <a:pathLst>
                <a:path w="2491" h="1024" extrusionOk="0">
                  <a:moveTo>
                    <a:pt x="205" y="1"/>
                  </a:moveTo>
                  <a:cubicBezTo>
                    <a:pt x="126" y="1"/>
                    <a:pt x="59" y="53"/>
                    <a:pt x="42" y="119"/>
                  </a:cubicBezTo>
                  <a:cubicBezTo>
                    <a:pt x="1" y="223"/>
                    <a:pt x="63" y="328"/>
                    <a:pt x="168" y="370"/>
                  </a:cubicBezTo>
                  <a:lnTo>
                    <a:pt x="2218" y="1018"/>
                  </a:lnTo>
                  <a:cubicBezTo>
                    <a:pt x="2236" y="1022"/>
                    <a:pt x="2253" y="1024"/>
                    <a:pt x="2270" y="1024"/>
                  </a:cubicBezTo>
                  <a:cubicBezTo>
                    <a:pt x="2356" y="1024"/>
                    <a:pt x="2435" y="980"/>
                    <a:pt x="2470" y="893"/>
                  </a:cubicBezTo>
                  <a:cubicBezTo>
                    <a:pt x="2490" y="788"/>
                    <a:pt x="2428" y="684"/>
                    <a:pt x="2344" y="663"/>
                  </a:cubicBezTo>
                  <a:lnTo>
                    <a:pt x="273" y="14"/>
                  </a:lnTo>
                  <a:cubicBezTo>
                    <a:pt x="250" y="5"/>
                    <a:pt x="227" y="1"/>
                    <a:pt x="205" y="1"/>
                  </a:cubicBezTo>
                  <a:close/>
                </a:path>
              </a:pathLst>
            </a:custGeom>
            <a:solidFill>
              <a:srgbClr val="808080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75" name="Google Shape;4575;p22"/>
            <p:cNvSpPr/>
            <p:nvPr/>
          </p:nvSpPr>
          <p:spPr>
            <a:xfrm>
              <a:off x="3500075" y="1876638"/>
              <a:ext cx="62275" cy="25900"/>
            </a:xfrm>
            <a:custGeom>
              <a:avLst/>
              <a:gdLst/>
              <a:ahLst/>
              <a:cxnLst/>
              <a:rect l="l" t="t" r="r" b="b"/>
              <a:pathLst>
                <a:path w="2491" h="1036" extrusionOk="0">
                  <a:moveTo>
                    <a:pt x="221" y="1"/>
                  </a:moveTo>
                  <a:cubicBezTo>
                    <a:pt x="135" y="1"/>
                    <a:pt x="57" y="44"/>
                    <a:pt x="22" y="132"/>
                  </a:cubicBezTo>
                  <a:cubicBezTo>
                    <a:pt x="1" y="236"/>
                    <a:pt x="64" y="341"/>
                    <a:pt x="147" y="362"/>
                  </a:cubicBezTo>
                  <a:lnTo>
                    <a:pt x="2219" y="1031"/>
                  </a:lnTo>
                  <a:cubicBezTo>
                    <a:pt x="2232" y="1034"/>
                    <a:pt x="2246" y="1035"/>
                    <a:pt x="2260" y="1035"/>
                  </a:cubicBezTo>
                  <a:cubicBezTo>
                    <a:pt x="2349" y="1035"/>
                    <a:pt x="2431" y="978"/>
                    <a:pt x="2449" y="906"/>
                  </a:cubicBezTo>
                  <a:cubicBezTo>
                    <a:pt x="2491" y="801"/>
                    <a:pt x="2428" y="697"/>
                    <a:pt x="2344" y="655"/>
                  </a:cubicBezTo>
                  <a:lnTo>
                    <a:pt x="273" y="6"/>
                  </a:lnTo>
                  <a:cubicBezTo>
                    <a:pt x="255" y="3"/>
                    <a:pt x="238" y="1"/>
                    <a:pt x="221" y="1"/>
                  </a:cubicBezTo>
                  <a:close/>
                </a:path>
              </a:pathLst>
            </a:custGeom>
            <a:solidFill>
              <a:srgbClr val="808080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76" name="Google Shape;4576;p22"/>
            <p:cNvSpPr/>
            <p:nvPr/>
          </p:nvSpPr>
          <p:spPr>
            <a:xfrm>
              <a:off x="2993713" y="1478688"/>
              <a:ext cx="752750" cy="648650"/>
            </a:xfrm>
            <a:custGeom>
              <a:avLst/>
              <a:gdLst/>
              <a:ahLst/>
              <a:cxnLst/>
              <a:rect l="l" t="t" r="r" b="b"/>
              <a:pathLst>
                <a:path w="30110" h="25946" extrusionOk="0">
                  <a:moveTo>
                    <a:pt x="19050" y="13360"/>
                  </a:moveTo>
                  <a:cubicBezTo>
                    <a:pt x="20348" y="13360"/>
                    <a:pt x="21594" y="14367"/>
                    <a:pt x="21594" y="15882"/>
                  </a:cubicBezTo>
                  <a:cubicBezTo>
                    <a:pt x="21594" y="17284"/>
                    <a:pt x="20464" y="18414"/>
                    <a:pt x="19062" y="18414"/>
                  </a:cubicBezTo>
                  <a:cubicBezTo>
                    <a:pt x="16823" y="18414"/>
                    <a:pt x="15693" y="15694"/>
                    <a:pt x="17284" y="14104"/>
                  </a:cubicBezTo>
                  <a:cubicBezTo>
                    <a:pt x="17798" y="13590"/>
                    <a:pt x="18430" y="13360"/>
                    <a:pt x="19050" y="13360"/>
                  </a:cubicBezTo>
                  <a:close/>
                  <a:moveTo>
                    <a:pt x="17912" y="1"/>
                  </a:moveTo>
                  <a:cubicBezTo>
                    <a:pt x="17025" y="1"/>
                    <a:pt x="16090" y="75"/>
                    <a:pt x="15108" y="231"/>
                  </a:cubicBezTo>
                  <a:cubicBezTo>
                    <a:pt x="3558" y="2052"/>
                    <a:pt x="1" y="16196"/>
                    <a:pt x="7491" y="22829"/>
                  </a:cubicBezTo>
                  <a:cubicBezTo>
                    <a:pt x="10008" y="25060"/>
                    <a:pt x="12097" y="25946"/>
                    <a:pt x="13861" y="25946"/>
                  </a:cubicBezTo>
                  <a:cubicBezTo>
                    <a:pt x="17011" y="25946"/>
                    <a:pt x="19130" y="23126"/>
                    <a:pt x="20820" y="20109"/>
                  </a:cubicBezTo>
                  <a:cubicBezTo>
                    <a:pt x="21144" y="19613"/>
                    <a:pt x="21693" y="19326"/>
                    <a:pt x="22278" y="19326"/>
                  </a:cubicBezTo>
                  <a:cubicBezTo>
                    <a:pt x="22336" y="19326"/>
                    <a:pt x="22394" y="19329"/>
                    <a:pt x="22452" y="19335"/>
                  </a:cubicBezTo>
                  <a:cubicBezTo>
                    <a:pt x="22730" y="19365"/>
                    <a:pt x="23050" y="19386"/>
                    <a:pt x="23398" y="19386"/>
                  </a:cubicBezTo>
                  <a:cubicBezTo>
                    <a:pt x="25465" y="19386"/>
                    <a:pt x="28531" y="18631"/>
                    <a:pt x="29712" y="14459"/>
                  </a:cubicBezTo>
                  <a:cubicBezTo>
                    <a:pt x="30110" y="13120"/>
                    <a:pt x="29984" y="10128"/>
                    <a:pt x="29984" y="10128"/>
                  </a:cubicBezTo>
                  <a:cubicBezTo>
                    <a:pt x="29733" y="6404"/>
                    <a:pt x="26741" y="3454"/>
                    <a:pt x="26741" y="3454"/>
                  </a:cubicBezTo>
                  <a:cubicBezTo>
                    <a:pt x="24717" y="1395"/>
                    <a:pt x="21766" y="1"/>
                    <a:pt x="17912" y="1"/>
                  </a:cubicBezTo>
                  <a:close/>
                </a:path>
              </a:pathLst>
            </a:custGeom>
            <a:solidFill>
              <a:srgbClr val="FFC67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77" name="Google Shape;4577;p22"/>
            <p:cNvSpPr/>
            <p:nvPr/>
          </p:nvSpPr>
          <p:spPr>
            <a:xfrm>
              <a:off x="3202438" y="1913388"/>
              <a:ext cx="149100" cy="127400"/>
            </a:xfrm>
            <a:custGeom>
              <a:avLst/>
              <a:gdLst/>
              <a:ahLst/>
              <a:cxnLst/>
              <a:rect l="l" t="t" r="r" b="b"/>
              <a:pathLst>
                <a:path w="5964" h="5096" extrusionOk="0">
                  <a:moveTo>
                    <a:pt x="3411" y="1"/>
                  </a:moveTo>
                  <a:cubicBezTo>
                    <a:pt x="1151" y="1"/>
                    <a:pt x="0" y="2742"/>
                    <a:pt x="1611" y="4353"/>
                  </a:cubicBezTo>
                  <a:cubicBezTo>
                    <a:pt x="2125" y="4866"/>
                    <a:pt x="2760" y="5096"/>
                    <a:pt x="3385" y="5096"/>
                  </a:cubicBezTo>
                  <a:cubicBezTo>
                    <a:pt x="4697" y="5096"/>
                    <a:pt x="5963" y="4084"/>
                    <a:pt x="5963" y="2553"/>
                  </a:cubicBezTo>
                  <a:cubicBezTo>
                    <a:pt x="5963" y="1131"/>
                    <a:pt x="4813" y="1"/>
                    <a:pt x="341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78" name="Google Shape;4578;p22"/>
            <p:cNvSpPr/>
            <p:nvPr/>
          </p:nvSpPr>
          <p:spPr>
            <a:xfrm>
              <a:off x="3131288" y="1739213"/>
              <a:ext cx="148575" cy="127225"/>
            </a:xfrm>
            <a:custGeom>
              <a:avLst/>
              <a:gdLst/>
              <a:ahLst/>
              <a:cxnLst/>
              <a:rect l="l" t="t" r="r" b="b"/>
              <a:pathLst>
                <a:path w="5943" h="5089" extrusionOk="0">
                  <a:moveTo>
                    <a:pt x="3411" y="0"/>
                  </a:moveTo>
                  <a:cubicBezTo>
                    <a:pt x="1131" y="0"/>
                    <a:pt x="1" y="2741"/>
                    <a:pt x="1612" y="4331"/>
                  </a:cubicBezTo>
                  <a:cubicBezTo>
                    <a:pt x="2128" y="4855"/>
                    <a:pt x="2767" y="5089"/>
                    <a:pt x="3393" y="5089"/>
                  </a:cubicBezTo>
                  <a:cubicBezTo>
                    <a:pt x="4694" y="5089"/>
                    <a:pt x="5943" y="4078"/>
                    <a:pt x="5943" y="2553"/>
                  </a:cubicBezTo>
                  <a:cubicBezTo>
                    <a:pt x="5943" y="1130"/>
                    <a:pt x="4813" y="0"/>
                    <a:pt x="3411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79" name="Google Shape;4579;p22"/>
            <p:cNvSpPr/>
            <p:nvPr/>
          </p:nvSpPr>
          <p:spPr>
            <a:xfrm>
              <a:off x="3194588" y="1574963"/>
              <a:ext cx="149100" cy="127400"/>
            </a:xfrm>
            <a:custGeom>
              <a:avLst/>
              <a:gdLst/>
              <a:ahLst/>
              <a:cxnLst/>
              <a:rect l="l" t="t" r="r" b="b"/>
              <a:pathLst>
                <a:path w="5964" h="5096" extrusionOk="0">
                  <a:moveTo>
                    <a:pt x="3411" y="0"/>
                  </a:moveTo>
                  <a:cubicBezTo>
                    <a:pt x="1151" y="0"/>
                    <a:pt x="0" y="2741"/>
                    <a:pt x="1612" y="4352"/>
                  </a:cubicBezTo>
                  <a:cubicBezTo>
                    <a:pt x="2132" y="4866"/>
                    <a:pt x="2769" y="5095"/>
                    <a:pt x="3394" y="5095"/>
                  </a:cubicBezTo>
                  <a:cubicBezTo>
                    <a:pt x="4706" y="5095"/>
                    <a:pt x="5964" y="4083"/>
                    <a:pt x="5964" y="2553"/>
                  </a:cubicBezTo>
                  <a:cubicBezTo>
                    <a:pt x="5964" y="1151"/>
                    <a:pt x="4813" y="0"/>
                    <a:pt x="341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80" name="Google Shape;4580;p22"/>
            <p:cNvSpPr/>
            <p:nvPr/>
          </p:nvSpPr>
          <p:spPr>
            <a:xfrm>
              <a:off x="3367738" y="1544088"/>
              <a:ext cx="149100" cy="127250"/>
            </a:xfrm>
            <a:custGeom>
              <a:avLst/>
              <a:gdLst/>
              <a:ahLst/>
              <a:cxnLst/>
              <a:rect l="l" t="t" r="r" b="b"/>
              <a:pathLst>
                <a:path w="5964" h="5090" extrusionOk="0">
                  <a:moveTo>
                    <a:pt x="3411" y="1"/>
                  </a:moveTo>
                  <a:cubicBezTo>
                    <a:pt x="1151" y="1"/>
                    <a:pt x="0" y="2742"/>
                    <a:pt x="1611" y="4332"/>
                  </a:cubicBezTo>
                  <a:cubicBezTo>
                    <a:pt x="2128" y="4855"/>
                    <a:pt x="2768" y="5089"/>
                    <a:pt x="3397" y="5089"/>
                  </a:cubicBezTo>
                  <a:cubicBezTo>
                    <a:pt x="4705" y="5089"/>
                    <a:pt x="5963" y="4079"/>
                    <a:pt x="5963" y="2553"/>
                  </a:cubicBezTo>
                  <a:cubicBezTo>
                    <a:pt x="5963" y="1131"/>
                    <a:pt x="4813" y="1"/>
                    <a:pt x="341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81" name="Google Shape;4581;p22"/>
            <p:cNvSpPr/>
            <p:nvPr/>
          </p:nvSpPr>
          <p:spPr>
            <a:xfrm>
              <a:off x="3438338" y="1963088"/>
              <a:ext cx="94200" cy="191475"/>
            </a:xfrm>
            <a:custGeom>
              <a:avLst/>
              <a:gdLst/>
              <a:ahLst/>
              <a:cxnLst/>
              <a:rect l="l" t="t" r="r" b="b"/>
              <a:pathLst>
                <a:path w="3768" h="7659" extrusionOk="0">
                  <a:moveTo>
                    <a:pt x="1717" y="0"/>
                  </a:moveTo>
                  <a:cubicBezTo>
                    <a:pt x="1131" y="649"/>
                    <a:pt x="859" y="1821"/>
                    <a:pt x="440" y="3118"/>
                  </a:cubicBezTo>
                  <a:cubicBezTo>
                    <a:pt x="22" y="4583"/>
                    <a:pt x="1" y="6152"/>
                    <a:pt x="377" y="7659"/>
                  </a:cubicBezTo>
                  <a:cubicBezTo>
                    <a:pt x="1570" y="6654"/>
                    <a:pt x="2449" y="5357"/>
                    <a:pt x="2951" y="3892"/>
                  </a:cubicBezTo>
                  <a:cubicBezTo>
                    <a:pt x="3349" y="2616"/>
                    <a:pt x="3767" y="1486"/>
                    <a:pt x="3683" y="607"/>
                  </a:cubicBezTo>
                  <a:lnTo>
                    <a:pt x="1717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82" name="Google Shape;4582;p22"/>
            <p:cNvSpPr/>
            <p:nvPr/>
          </p:nvSpPr>
          <p:spPr>
            <a:xfrm>
              <a:off x="3481238" y="1450988"/>
              <a:ext cx="195150" cy="527300"/>
            </a:xfrm>
            <a:custGeom>
              <a:avLst/>
              <a:gdLst/>
              <a:ahLst/>
              <a:cxnLst/>
              <a:rect l="l" t="t" r="r" b="b"/>
              <a:pathLst>
                <a:path w="7806" h="21092" extrusionOk="0">
                  <a:moveTo>
                    <a:pt x="7156" y="0"/>
                  </a:moveTo>
                  <a:lnTo>
                    <a:pt x="1" y="20484"/>
                  </a:lnTo>
                  <a:lnTo>
                    <a:pt x="1967" y="21091"/>
                  </a:lnTo>
                  <a:lnTo>
                    <a:pt x="7805" y="209"/>
                  </a:lnTo>
                  <a:lnTo>
                    <a:pt x="7156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83" name="Google Shape;4583;p22"/>
            <p:cNvSpPr/>
            <p:nvPr/>
          </p:nvSpPr>
          <p:spPr>
            <a:xfrm>
              <a:off x="3481238" y="1882538"/>
              <a:ext cx="71700" cy="95750"/>
            </a:xfrm>
            <a:custGeom>
              <a:avLst/>
              <a:gdLst/>
              <a:ahLst/>
              <a:cxnLst/>
              <a:rect l="l" t="t" r="r" b="b"/>
              <a:pathLst>
                <a:path w="2868" h="3830" extrusionOk="0">
                  <a:moveTo>
                    <a:pt x="1109" y="0"/>
                  </a:moveTo>
                  <a:lnTo>
                    <a:pt x="1" y="3222"/>
                  </a:lnTo>
                  <a:lnTo>
                    <a:pt x="1967" y="3829"/>
                  </a:lnTo>
                  <a:lnTo>
                    <a:pt x="2867" y="565"/>
                  </a:lnTo>
                  <a:lnTo>
                    <a:pt x="1109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84" name="Google Shape;4584;p22"/>
            <p:cNvSpPr/>
            <p:nvPr/>
          </p:nvSpPr>
          <p:spPr>
            <a:xfrm>
              <a:off x="3474438" y="1958038"/>
              <a:ext cx="62275" cy="25600"/>
            </a:xfrm>
            <a:custGeom>
              <a:avLst/>
              <a:gdLst/>
              <a:ahLst/>
              <a:cxnLst/>
              <a:rect l="l" t="t" r="r" b="b"/>
              <a:pathLst>
                <a:path w="2491" h="1024" extrusionOk="0">
                  <a:moveTo>
                    <a:pt x="205" y="1"/>
                  </a:moveTo>
                  <a:cubicBezTo>
                    <a:pt x="126" y="1"/>
                    <a:pt x="59" y="53"/>
                    <a:pt x="42" y="119"/>
                  </a:cubicBezTo>
                  <a:cubicBezTo>
                    <a:pt x="1" y="223"/>
                    <a:pt x="63" y="328"/>
                    <a:pt x="168" y="370"/>
                  </a:cubicBezTo>
                  <a:lnTo>
                    <a:pt x="2218" y="1018"/>
                  </a:lnTo>
                  <a:cubicBezTo>
                    <a:pt x="2236" y="1022"/>
                    <a:pt x="2253" y="1024"/>
                    <a:pt x="2270" y="1024"/>
                  </a:cubicBezTo>
                  <a:cubicBezTo>
                    <a:pt x="2356" y="1024"/>
                    <a:pt x="2435" y="980"/>
                    <a:pt x="2470" y="893"/>
                  </a:cubicBezTo>
                  <a:cubicBezTo>
                    <a:pt x="2490" y="788"/>
                    <a:pt x="2428" y="684"/>
                    <a:pt x="2344" y="663"/>
                  </a:cubicBezTo>
                  <a:lnTo>
                    <a:pt x="273" y="14"/>
                  </a:lnTo>
                  <a:cubicBezTo>
                    <a:pt x="250" y="5"/>
                    <a:pt x="227" y="1"/>
                    <a:pt x="20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85" name="Google Shape;4585;p22"/>
            <p:cNvSpPr/>
            <p:nvPr/>
          </p:nvSpPr>
          <p:spPr>
            <a:xfrm>
              <a:off x="3500063" y="1876638"/>
              <a:ext cx="62275" cy="25900"/>
            </a:xfrm>
            <a:custGeom>
              <a:avLst/>
              <a:gdLst/>
              <a:ahLst/>
              <a:cxnLst/>
              <a:rect l="l" t="t" r="r" b="b"/>
              <a:pathLst>
                <a:path w="2491" h="1036" extrusionOk="0">
                  <a:moveTo>
                    <a:pt x="221" y="1"/>
                  </a:moveTo>
                  <a:cubicBezTo>
                    <a:pt x="135" y="1"/>
                    <a:pt x="57" y="44"/>
                    <a:pt x="22" y="132"/>
                  </a:cubicBezTo>
                  <a:cubicBezTo>
                    <a:pt x="1" y="236"/>
                    <a:pt x="64" y="341"/>
                    <a:pt x="147" y="362"/>
                  </a:cubicBezTo>
                  <a:lnTo>
                    <a:pt x="2219" y="1031"/>
                  </a:lnTo>
                  <a:cubicBezTo>
                    <a:pt x="2232" y="1034"/>
                    <a:pt x="2246" y="1035"/>
                    <a:pt x="2260" y="1035"/>
                  </a:cubicBezTo>
                  <a:cubicBezTo>
                    <a:pt x="2349" y="1035"/>
                    <a:pt x="2431" y="978"/>
                    <a:pt x="2449" y="906"/>
                  </a:cubicBezTo>
                  <a:cubicBezTo>
                    <a:pt x="2491" y="801"/>
                    <a:pt x="2428" y="697"/>
                    <a:pt x="2344" y="655"/>
                  </a:cubicBezTo>
                  <a:lnTo>
                    <a:pt x="273" y="6"/>
                  </a:lnTo>
                  <a:cubicBezTo>
                    <a:pt x="255" y="3"/>
                    <a:pt x="238" y="1"/>
                    <a:pt x="22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4586" name="Google Shape;4586;p22"/>
          <p:cNvGrpSpPr/>
          <p:nvPr/>
        </p:nvGrpSpPr>
        <p:grpSpPr>
          <a:xfrm rot="-653795">
            <a:off x="4920619" y="649707"/>
            <a:ext cx="1197900" cy="335088"/>
            <a:chOff x="3254738" y="2386788"/>
            <a:chExt cx="695763" cy="194625"/>
          </a:xfrm>
        </p:grpSpPr>
        <p:sp>
          <p:nvSpPr>
            <p:cNvPr id="4587" name="Google Shape;4587;p22"/>
            <p:cNvSpPr/>
            <p:nvPr/>
          </p:nvSpPr>
          <p:spPr>
            <a:xfrm>
              <a:off x="3254750" y="2409813"/>
              <a:ext cx="695750" cy="23025"/>
            </a:xfrm>
            <a:custGeom>
              <a:avLst/>
              <a:gdLst/>
              <a:ahLst/>
              <a:cxnLst/>
              <a:rect l="l" t="t" r="r" b="b"/>
              <a:pathLst>
                <a:path w="27830" h="921" extrusionOk="0">
                  <a:moveTo>
                    <a:pt x="607" y="0"/>
                  </a:moveTo>
                  <a:cubicBezTo>
                    <a:pt x="1" y="0"/>
                    <a:pt x="1" y="921"/>
                    <a:pt x="607" y="921"/>
                  </a:cubicBezTo>
                  <a:lnTo>
                    <a:pt x="27222" y="921"/>
                  </a:lnTo>
                  <a:cubicBezTo>
                    <a:pt x="27829" y="921"/>
                    <a:pt x="27829" y="0"/>
                    <a:pt x="27222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88" name="Google Shape;4588;p22"/>
            <p:cNvSpPr/>
            <p:nvPr/>
          </p:nvSpPr>
          <p:spPr>
            <a:xfrm>
              <a:off x="3289800" y="2386788"/>
              <a:ext cx="290875" cy="194625"/>
            </a:xfrm>
            <a:custGeom>
              <a:avLst/>
              <a:gdLst/>
              <a:ahLst/>
              <a:cxnLst/>
              <a:rect l="l" t="t" r="r" b="b"/>
              <a:pathLst>
                <a:path w="11635" h="7785" extrusionOk="0">
                  <a:moveTo>
                    <a:pt x="1591" y="1"/>
                  </a:moveTo>
                  <a:cubicBezTo>
                    <a:pt x="712" y="1"/>
                    <a:pt x="0" y="691"/>
                    <a:pt x="0" y="1570"/>
                  </a:cubicBezTo>
                  <a:lnTo>
                    <a:pt x="0" y="6215"/>
                  </a:lnTo>
                  <a:cubicBezTo>
                    <a:pt x="0" y="7094"/>
                    <a:pt x="712" y="7784"/>
                    <a:pt x="1591" y="7784"/>
                  </a:cubicBezTo>
                  <a:lnTo>
                    <a:pt x="10044" y="7784"/>
                  </a:lnTo>
                  <a:cubicBezTo>
                    <a:pt x="10923" y="7784"/>
                    <a:pt x="11634" y="7094"/>
                    <a:pt x="11634" y="6215"/>
                  </a:cubicBezTo>
                  <a:lnTo>
                    <a:pt x="11634" y="1570"/>
                  </a:lnTo>
                  <a:cubicBezTo>
                    <a:pt x="11634" y="691"/>
                    <a:pt x="10923" y="1"/>
                    <a:pt x="10044" y="1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89" name="Google Shape;4589;p22"/>
            <p:cNvSpPr/>
            <p:nvPr/>
          </p:nvSpPr>
          <p:spPr>
            <a:xfrm>
              <a:off x="3307050" y="2403538"/>
              <a:ext cx="256350" cy="161125"/>
            </a:xfrm>
            <a:custGeom>
              <a:avLst/>
              <a:gdLst/>
              <a:ahLst/>
              <a:cxnLst/>
              <a:rect l="l" t="t" r="r" b="b"/>
              <a:pathLst>
                <a:path w="10254" h="6445" extrusionOk="0">
                  <a:moveTo>
                    <a:pt x="901" y="0"/>
                  </a:moveTo>
                  <a:cubicBezTo>
                    <a:pt x="399" y="0"/>
                    <a:pt x="1" y="398"/>
                    <a:pt x="1" y="900"/>
                  </a:cubicBezTo>
                  <a:lnTo>
                    <a:pt x="1" y="5545"/>
                  </a:lnTo>
                  <a:cubicBezTo>
                    <a:pt x="1" y="6047"/>
                    <a:pt x="399" y="6445"/>
                    <a:pt x="901" y="6445"/>
                  </a:cubicBezTo>
                  <a:lnTo>
                    <a:pt x="9354" y="6445"/>
                  </a:lnTo>
                  <a:cubicBezTo>
                    <a:pt x="9856" y="6445"/>
                    <a:pt x="10254" y="6047"/>
                    <a:pt x="10254" y="5545"/>
                  </a:cubicBezTo>
                  <a:lnTo>
                    <a:pt x="10254" y="900"/>
                  </a:lnTo>
                  <a:cubicBezTo>
                    <a:pt x="10254" y="398"/>
                    <a:pt x="9856" y="0"/>
                    <a:pt x="9354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90" name="Google Shape;4590;p22"/>
            <p:cNvSpPr/>
            <p:nvPr/>
          </p:nvSpPr>
          <p:spPr>
            <a:xfrm>
              <a:off x="3290850" y="2403013"/>
              <a:ext cx="179975" cy="160600"/>
            </a:xfrm>
            <a:custGeom>
              <a:avLst/>
              <a:gdLst/>
              <a:ahLst/>
              <a:cxnLst/>
              <a:rect l="l" t="t" r="r" b="b"/>
              <a:pathLst>
                <a:path w="7199" h="6424" extrusionOk="0">
                  <a:moveTo>
                    <a:pt x="5671" y="0"/>
                  </a:moveTo>
                  <a:lnTo>
                    <a:pt x="0" y="5671"/>
                  </a:lnTo>
                  <a:lnTo>
                    <a:pt x="754" y="6424"/>
                  </a:lnTo>
                  <a:lnTo>
                    <a:pt x="7198" y="0"/>
                  </a:lnTo>
                  <a:close/>
                </a:path>
              </a:pathLst>
            </a:custGeom>
            <a:solidFill>
              <a:srgbClr val="FFFFF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91" name="Google Shape;4591;p22"/>
            <p:cNvSpPr/>
            <p:nvPr/>
          </p:nvSpPr>
          <p:spPr>
            <a:xfrm>
              <a:off x="3377675" y="2403013"/>
              <a:ext cx="199325" cy="161125"/>
            </a:xfrm>
            <a:custGeom>
              <a:avLst/>
              <a:gdLst/>
              <a:ahLst/>
              <a:cxnLst/>
              <a:rect l="l" t="t" r="r" b="b"/>
              <a:pathLst>
                <a:path w="7973" h="6445" extrusionOk="0">
                  <a:moveTo>
                    <a:pt x="6445" y="0"/>
                  </a:moveTo>
                  <a:lnTo>
                    <a:pt x="1" y="6445"/>
                  </a:lnTo>
                  <a:lnTo>
                    <a:pt x="1528" y="6445"/>
                  </a:lnTo>
                  <a:lnTo>
                    <a:pt x="7973" y="0"/>
                  </a:lnTo>
                  <a:close/>
                </a:path>
              </a:pathLst>
            </a:custGeom>
            <a:solidFill>
              <a:srgbClr val="FFFFF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92" name="Google Shape;4592;p22"/>
            <p:cNvSpPr/>
            <p:nvPr/>
          </p:nvSpPr>
          <p:spPr>
            <a:xfrm>
              <a:off x="3625100" y="2386788"/>
              <a:ext cx="290875" cy="194625"/>
            </a:xfrm>
            <a:custGeom>
              <a:avLst/>
              <a:gdLst/>
              <a:ahLst/>
              <a:cxnLst/>
              <a:rect l="l" t="t" r="r" b="b"/>
              <a:pathLst>
                <a:path w="11635" h="7785" extrusionOk="0">
                  <a:moveTo>
                    <a:pt x="1591" y="1"/>
                  </a:moveTo>
                  <a:cubicBezTo>
                    <a:pt x="712" y="1"/>
                    <a:pt x="1" y="691"/>
                    <a:pt x="1" y="1570"/>
                  </a:cubicBezTo>
                  <a:lnTo>
                    <a:pt x="1" y="6215"/>
                  </a:lnTo>
                  <a:cubicBezTo>
                    <a:pt x="1" y="7094"/>
                    <a:pt x="712" y="7784"/>
                    <a:pt x="1591" y="7784"/>
                  </a:cubicBezTo>
                  <a:lnTo>
                    <a:pt x="10044" y="7784"/>
                  </a:lnTo>
                  <a:cubicBezTo>
                    <a:pt x="10923" y="7784"/>
                    <a:pt x="11634" y="7094"/>
                    <a:pt x="11634" y="6215"/>
                  </a:cubicBezTo>
                  <a:lnTo>
                    <a:pt x="11634" y="1570"/>
                  </a:lnTo>
                  <a:cubicBezTo>
                    <a:pt x="11634" y="691"/>
                    <a:pt x="10923" y="1"/>
                    <a:pt x="10044" y="1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93" name="Google Shape;4593;p22"/>
            <p:cNvSpPr/>
            <p:nvPr/>
          </p:nvSpPr>
          <p:spPr>
            <a:xfrm>
              <a:off x="3641850" y="2403538"/>
              <a:ext cx="256850" cy="161125"/>
            </a:xfrm>
            <a:custGeom>
              <a:avLst/>
              <a:gdLst/>
              <a:ahLst/>
              <a:cxnLst/>
              <a:rect l="l" t="t" r="r" b="b"/>
              <a:pathLst>
                <a:path w="10274" h="6445" extrusionOk="0">
                  <a:moveTo>
                    <a:pt x="900" y="0"/>
                  </a:moveTo>
                  <a:cubicBezTo>
                    <a:pt x="398" y="0"/>
                    <a:pt x="0" y="398"/>
                    <a:pt x="0" y="900"/>
                  </a:cubicBezTo>
                  <a:lnTo>
                    <a:pt x="0" y="5545"/>
                  </a:lnTo>
                  <a:cubicBezTo>
                    <a:pt x="0" y="6047"/>
                    <a:pt x="398" y="6445"/>
                    <a:pt x="900" y="6445"/>
                  </a:cubicBezTo>
                  <a:lnTo>
                    <a:pt x="9374" y="6445"/>
                  </a:lnTo>
                  <a:cubicBezTo>
                    <a:pt x="9876" y="6445"/>
                    <a:pt x="10274" y="6047"/>
                    <a:pt x="10274" y="5545"/>
                  </a:cubicBezTo>
                  <a:lnTo>
                    <a:pt x="10274" y="900"/>
                  </a:lnTo>
                  <a:cubicBezTo>
                    <a:pt x="10274" y="398"/>
                    <a:pt x="9876" y="0"/>
                    <a:pt x="9374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94" name="Google Shape;4594;p22"/>
            <p:cNvSpPr/>
            <p:nvPr/>
          </p:nvSpPr>
          <p:spPr>
            <a:xfrm>
              <a:off x="3628775" y="2403013"/>
              <a:ext cx="179950" cy="160600"/>
            </a:xfrm>
            <a:custGeom>
              <a:avLst/>
              <a:gdLst/>
              <a:ahLst/>
              <a:cxnLst/>
              <a:rect l="l" t="t" r="r" b="b"/>
              <a:pathLst>
                <a:path w="7198" h="6424" extrusionOk="0">
                  <a:moveTo>
                    <a:pt x="5670" y="0"/>
                  </a:moveTo>
                  <a:lnTo>
                    <a:pt x="0" y="5671"/>
                  </a:lnTo>
                  <a:lnTo>
                    <a:pt x="774" y="6424"/>
                  </a:lnTo>
                  <a:lnTo>
                    <a:pt x="7198" y="0"/>
                  </a:lnTo>
                  <a:close/>
                </a:path>
              </a:pathLst>
            </a:custGeom>
            <a:solidFill>
              <a:srgbClr val="FFFFF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95" name="Google Shape;4595;p22"/>
            <p:cNvSpPr/>
            <p:nvPr/>
          </p:nvSpPr>
          <p:spPr>
            <a:xfrm>
              <a:off x="3715600" y="2403013"/>
              <a:ext cx="199325" cy="161125"/>
            </a:xfrm>
            <a:custGeom>
              <a:avLst/>
              <a:gdLst/>
              <a:ahLst/>
              <a:cxnLst/>
              <a:rect l="l" t="t" r="r" b="b"/>
              <a:pathLst>
                <a:path w="7973" h="6445" extrusionOk="0">
                  <a:moveTo>
                    <a:pt x="6445" y="0"/>
                  </a:moveTo>
                  <a:lnTo>
                    <a:pt x="0" y="6445"/>
                  </a:lnTo>
                  <a:lnTo>
                    <a:pt x="1528" y="6445"/>
                  </a:lnTo>
                  <a:lnTo>
                    <a:pt x="7972" y="0"/>
                  </a:lnTo>
                  <a:close/>
                </a:path>
              </a:pathLst>
            </a:custGeom>
            <a:solidFill>
              <a:srgbClr val="FFFFF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96" name="Google Shape;4596;p22"/>
            <p:cNvSpPr/>
            <p:nvPr/>
          </p:nvSpPr>
          <p:spPr>
            <a:xfrm>
              <a:off x="3254738" y="2409813"/>
              <a:ext cx="695750" cy="23025"/>
            </a:xfrm>
            <a:custGeom>
              <a:avLst/>
              <a:gdLst/>
              <a:ahLst/>
              <a:cxnLst/>
              <a:rect l="l" t="t" r="r" b="b"/>
              <a:pathLst>
                <a:path w="27830" h="921" extrusionOk="0">
                  <a:moveTo>
                    <a:pt x="607" y="0"/>
                  </a:moveTo>
                  <a:cubicBezTo>
                    <a:pt x="1" y="0"/>
                    <a:pt x="1" y="921"/>
                    <a:pt x="607" y="921"/>
                  </a:cubicBezTo>
                  <a:lnTo>
                    <a:pt x="27222" y="921"/>
                  </a:lnTo>
                  <a:cubicBezTo>
                    <a:pt x="27829" y="921"/>
                    <a:pt x="27829" y="0"/>
                    <a:pt x="2722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97" name="Google Shape;4597;p22"/>
            <p:cNvSpPr/>
            <p:nvPr/>
          </p:nvSpPr>
          <p:spPr>
            <a:xfrm>
              <a:off x="3289788" y="2386788"/>
              <a:ext cx="290875" cy="194625"/>
            </a:xfrm>
            <a:custGeom>
              <a:avLst/>
              <a:gdLst/>
              <a:ahLst/>
              <a:cxnLst/>
              <a:rect l="l" t="t" r="r" b="b"/>
              <a:pathLst>
                <a:path w="11635" h="7785" extrusionOk="0">
                  <a:moveTo>
                    <a:pt x="1591" y="1"/>
                  </a:moveTo>
                  <a:cubicBezTo>
                    <a:pt x="712" y="1"/>
                    <a:pt x="0" y="691"/>
                    <a:pt x="0" y="1570"/>
                  </a:cubicBezTo>
                  <a:lnTo>
                    <a:pt x="0" y="6215"/>
                  </a:lnTo>
                  <a:cubicBezTo>
                    <a:pt x="0" y="7094"/>
                    <a:pt x="712" y="7784"/>
                    <a:pt x="1591" y="7784"/>
                  </a:cubicBezTo>
                  <a:lnTo>
                    <a:pt x="10044" y="7784"/>
                  </a:lnTo>
                  <a:cubicBezTo>
                    <a:pt x="10923" y="7784"/>
                    <a:pt x="11634" y="7094"/>
                    <a:pt x="11634" y="6215"/>
                  </a:cubicBezTo>
                  <a:lnTo>
                    <a:pt x="11634" y="1570"/>
                  </a:lnTo>
                  <a:cubicBezTo>
                    <a:pt x="11634" y="691"/>
                    <a:pt x="10923" y="1"/>
                    <a:pt x="1004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98" name="Google Shape;4598;p22"/>
            <p:cNvSpPr/>
            <p:nvPr/>
          </p:nvSpPr>
          <p:spPr>
            <a:xfrm>
              <a:off x="3307038" y="2403538"/>
              <a:ext cx="256350" cy="161125"/>
            </a:xfrm>
            <a:custGeom>
              <a:avLst/>
              <a:gdLst/>
              <a:ahLst/>
              <a:cxnLst/>
              <a:rect l="l" t="t" r="r" b="b"/>
              <a:pathLst>
                <a:path w="10254" h="6445" extrusionOk="0">
                  <a:moveTo>
                    <a:pt x="901" y="0"/>
                  </a:moveTo>
                  <a:cubicBezTo>
                    <a:pt x="399" y="0"/>
                    <a:pt x="1" y="398"/>
                    <a:pt x="1" y="900"/>
                  </a:cubicBezTo>
                  <a:lnTo>
                    <a:pt x="1" y="5545"/>
                  </a:lnTo>
                  <a:cubicBezTo>
                    <a:pt x="1" y="6047"/>
                    <a:pt x="399" y="6445"/>
                    <a:pt x="901" y="6445"/>
                  </a:cubicBezTo>
                  <a:lnTo>
                    <a:pt x="9354" y="6445"/>
                  </a:lnTo>
                  <a:cubicBezTo>
                    <a:pt x="9856" y="6445"/>
                    <a:pt x="10254" y="6047"/>
                    <a:pt x="10254" y="5545"/>
                  </a:cubicBezTo>
                  <a:lnTo>
                    <a:pt x="10254" y="900"/>
                  </a:lnTo>
                  <a:cubicBezTo>
                    <a:pt x="10254" y="398"/>
                    <a:pt x="9856" y="0"/>
                    <a:pt x="9354" y="0"/>
                  </a:cubicBezTo>
                  <a:close/>
                </a:path>
              </a:pathLst>
            </a:custGeom>
            <a:solidFill>
              <a:srgbClr val="F1F1F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99" name="Google Shape;4599;p22"/>
            <p:cNvSpPr/>
            <p:nvPr/>
          </p:nvSpPr>
          <p:spPr>
            <a:xfrm>
              <a:off x="3625088" y="2386788"/>
              <a:ext cx="290875" cy="194625"/>
            </a:xfrm>
            <a:custGeom>
              <a:avLst/>
              <a:gdLst/>
              <a:ahLst/>
              <a:cxnLst/>
              <a:rect l="l" t="t" r="r" b="b"/>
              <a:pathLst>
                <a:path w="11635" h="7785" extrusionOk="0">
                  <a:moveTo>
                    <a:pt x="1591" y="1"/>
                  </a:moveTo>
                  <a:cubicBezTo>
                    <a:pt x="712" y="1"/>
                    <a:pt x="1" y="691"/>
                    <a:pt x="1" y="1570"/>
                  </a:cubicBezTo>
                  <a:lnTo>
                    <a:pt x="1" y="6215"/>
                  </a:lnTo>
                  <a:cubicBezTo>
                    <a:pt x="1" y="7094"/>
                    <a:pt x="712" y="7784"/>
                    <a:pt x="1591" y="7784"/>
                  </a:cubicBezTo>
                  <a:lnTo>
                    <a:pt x="10044" y="7784"/>
                  </a:lnTo>
                  <a:cubicBezTo>
                    <a:pt x="10923" y="7784"/>
                    <a:pt x="11634" y="7094"/>
                    <a:pt x="11634" y="6215"/>
                  </a:cubicBezTo>
                  <a:lnTo>
                    <a:pt x="11634" y="1570"/>
                  </a:lnTo>
                  <a:cubicBezTo>
                    <a:pt x="11634" y="691"/>
                    <a:pt x="10923" y="1"/>
                    <a:pt x="1004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00" name="Google Shape;4600;p22"/>
            <p:cNvSpPr/>
            <p:nvPr/>
          </p:nvSpPr>
          <p:spPr>
            <a:xfrm>
              <a:off x="3641838" y="2403538"/>
              <a:ext cx="256850" cy="161125"/>
            </a:xfrm>
            <a:custGeom>
              <a:avLst/>
              <a:gdLst/>
              <a:ahLst/>
              <a:cxnLst/>
              <a:rect l="l" t="t" r="r" b="b"/>
              <a:pathLst>
                <a:path w="10274" h="6445" extrusionOk="0">
                  <a:moveTo>
                    <a:pt x="900" y="0"/>
                  </a:moveTo>
                  <a:cubicBezTo>
                    <a:pt x="398" y="0"/>
                    <a:pt x="0" y="398"/>
                    <a:pt x="0" y="900"/>
                  </a:cubicBezTo>
                  <a:lnTo>
                    <a:pt x="0" y="5545"/>
                  </a:lnTo>
                  <a:cubicBezTo>
                    <a:pt x="0" y="6047"/>
                    <a:pt x="398" y="6445"/>
                    <a:pt x="900" y="6445"/>
                  </a:cubicBezTo>
                  <a:lnTo>
                    <a:pt x="9374" y="6445"/>
                  </a:lnTo>
                  <a:cubicBezTo>
                    <a:pt x="9876" y="6445"/>
                    <a:pt x="10274" y="6047"/>
                    <a:pt x="10274" y="5545"/>
                  </a:cubicBezTo>
                  <a:lnTo>
                    <a:pt x="10274" y="900"/>
                  </a:lnTo>
                  <a:cubicBezTo>
                    <a:pt x="10274" y="398"/>
                    <a:pt x="9876" y="0"/>
                    <a:pt x="9374" y="0"/>
                  </a:cubicBezTo>
                  <a:close/>
                </a:path>
              </a:pathLst>
            </a:custGeom>
            <a:solidFill>
              <a:srgbClr val="F1F1F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4601" name="Google Shape;4601;p22"/>
          <p:cNvGrpSpPr/>
          <p:nvPr/>
        </p:nvGrpSpPr>
        <p:grpSpPr>
          <a:xfrm>
            <a:off x="1008945" y="1095012"/>
            <a:ext cx="1403235" cy="1155929"/>
            <a:chOff x="4399263" y="2810788"/>
            <a:chExt cx="815013" cy="671375"/>
          </a:xfrm>
        </p:grpSpPr>
        <p:sp>
          <p:nvSpPr>
            <p:cNvPr id="4602" name="Google Shape;4602;p22"/>
            <p:cNvSpPr/>
            <p:nvPr/>
          </p:nvSpPr>
          <p:spPr>
            <a:xfrm>
              <a:off x="4399275" y="2810788"/>
              <a:ext cx="815000" cy="332350"/>
            </a:xfrm>
            <a:custGeom>
              <a:avLst/>
              <a:gdLst/>
              <a:ahLst/>
              <a:cxnLst/>
              <a:rect l="l" t="t" r="r" b="b"/>
              <a:pathLst>
                <a:path w="32600" h="13294" extrusionOk="0">
                  <a:moveTo>
                    <a:pt x="1877" y="0"/>
                  </a:moveTo>
                  <a:cubicBezTo>
                    <a:pt x="1477" y="0"/>
                    <a:pt x="1106" y="256"/>
                    <a:pt x="984" y="658"/>
                  </a:cubicBezTo>
                  <a:lnTo>
                    <a:pt x="147" y="3609"/>
                  </a:lnTo>
                  <a:cubicBezTo>
                    <a:pt x="0" y="4090"/>
                    <a:pt x="272" y="4592"/>
                    <a:pt x="754" y="4738"/>
                  </a:cubicBezTo>
                  <a:lnTo>
                    <a:pt x="30507" y="13254"/>
                  </a:lnTo>
                  <a:cubicBezTo>
                    <a:pt x="30595" y="13281"/>
                    <a:pt x="30684" y="13294"/>
                    <a:pt x="30772" y="13294"/>
                  </a:cubicBezTo>
                  <a:cubicBezTo>
                    <a:pt x="31160" y="13294"/>
                    <a:pt x="31514" y="13040"/>
                    <a:pt x="31616" y="12648"/>
                  </a:cubicBezTo>
                  <a:lnTo>
                    <a:pt x="32474" y="9697"/>
                  </a:lnTo>
                  <a:cubicBezTo>
                    <a:pt x="32599" y="9216"/>
                    <a:pt x="32327" y="8714"/>
                    <a:pt x="31846" y="8567"/>
                  </a:cubicBezTo>
                  <a:lnTo>
                    <a:pt x="2114" y="31"/>
                  </a:lnTo>
                  <a:cubicBezTo>
                    <a:pt x="2035" y="10"/>
                    <a:pt x="1955" y="0"/>
                    <a:pt x="1877" y="0"/>
                  </a:cubicBez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03" name="Google Shape;4603;p22"/>
            <p:cNvSpPr/>
            <p:nvPr/>
          </p:nvSpPr>
          <p:spPr>
            <a:xfrm>
              <a:off x="4399275" y="2851288"/>
              <a:ext cx="805050" cy="291850"/>
            </a:xfrm>
            <a:custGeom>
              <a:avLst/>
              <a:gdLst/>
              <a:ahLst/>
              <a:cxnLst/>
              <a:rect l="l" t="t" r="r" b="b"/>
              <a:pathLst>
                <a:path w="32202" h="11674" extrusionOk="0">
                  <a:moveTo>
                    <a:pt x="712" y="1"/>
                  </a:moveTo>
                  <a:lnTo>
                    <a:pt x="147" y="1989"/>
                  </a:lnTo>
                  <a:cubicBezTo>
                    <a:pt x="0" y="2470"/>
                    <a:pt x="272" y="2972"/>
                    <a:pt x="775" y="3118"/>
                  </a:cubicBezTo>
                  <a:lnTo>
                    <a:pt x="30507" y="11634"/>
                  </a:lnTo>
                  <a:cubicBezTo>
                    <a:pt x="30595" y="11661"/>
                    <a:pt x="30684" y="11674"/>
                    <a:pt x="30772" y="11674"/>
                  </a:cubicBezTo>
                  <a:cubicBezTo>
                    <a:pt x="31160" y="11674"/>
                    <a:pt x="31514" y="11420"/>
                    <a:pt x="31616" y="11028"/>
                  </a:cubicBezTo>
                  <a:lnTo>
                    <a:pt x="32202" y="9040"/>
                  </a:lnTo>
                  <a:lnTo>
                    <a:pt x="712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04" name="Google Shape;4604;p22"/>
            <p:cNvSpPr/>
            <p:nvPr/>
          </p:nvSpPr>
          <p:spPr>
            <a:xfrm>
              <a:off x="4399800" y="2891563"/>
              <a:ext cx="793025" cy="251575"/>
            </a:xfrm>
            <a:custGeom>
              <a:avLst/>
              <a:gdLst/>
              <a:ahLst/>
              <a:cxnLst/>
              <a:rect l="l" t="t" r="r" b="b"/>
              <a:pathLst>
                <a:path w="31721" h="10063" extrusionOk="0">
                  <a:moveTo>
                    <a:pt x="251" y="1"/>
                  </a:moveTo>
                  <a:lnTo>
                    <a:pt x="126" y="378"/>
                  </a:lnTo>
                  <a:cubicBezTo>
                    <a:pt x="0" y="859"/>
                    <a:pt x="272" y="1361"/>
                    <a:pt x="754" y="1507"/>
                  </a:cubicBezTo>
                  <a:lnTo>
                    <a:pt x="30486" y="10023"/>
                  </a:lnTo>
                  <a:cubicBezTo>
                    <a:pt x="30574" y="10050"/>
                    <a:pt x="30663" y="10063"/>
                    <a:pt x="30751" y="10063"/>
                  </a:cubicBezTo>
                  <a:cubicBezTo>
                    <a:pt x="31139" y="10063"/>
                    <a:pt x="31493" y="9809"/>
                    <a:pt x="31595" y="9417"/>
                  </a:cubicBezTo>
                  <a:lnTo>
                    <a:pt x="31721" y="9040"/>
                  </a:lnTo>
                  <a:lnTo>
                    <a:pt x="251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05" name="Google Shape;4605;p22"/>
            <p:cNvSpPr/>
            <p:nvPr/>
          </p:nvSpPr>
          <p:spPr>
            <a:xfrm>
              <a:off x="4444250" y="2812588"/>
              <a:ext cx="12600" cy="33500"/>
            </a:xfrm>
            <a:custGeom>
              <a:avLst/>
              <a:gdLst/>
              <a:ahLst/>
              <a:cxnLst/>
              <a:rect l="l" t="t" r="r" b="b"/>
              <a:pathLst>
                <a:path w="504" h="1340" extrusionOk="0">
                  <a:moveTo>
                    <a:pt x="378" y="0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06" name="Google Shape;4606;p22"/>
            <p:cNvSpPr/>
            <p:nvPr/>
          </p:nvSpPr>
          <p:spPr>
            <a:xfrm>
              <a:off x="4459425" y="28152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07" name="Google Shape;4607;p22"/>
            <p:cNvSpPr/>
            <p:nvPr/>
          </p:nvSpPr>
          <p:spPr>
            <a:xfrm>
              <a:off x="4470950" y="28188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08" name="Google Shape;4608;p22"/>
            <p:cNvSpPr/>
            <p:nvPr/>
          </p:nvSpPr>
          <p:spPr>
            <a:xfrm>
              <a:off x="4489775" y="2828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09" name="Google Shape;4609;p22"/>
            <p:cNvSpPr/>
            <p:nvPr/>
          </p:nvSpPr>
          <p:spPr>
            <a:xfrm>
              <a:off x="4506500" y="28376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10" name="Google Shape;4610;p22"/>
            <p:cNvSpPr/>
            <p:nvPr/>
          </p:nvSpPr>
          <p:spPr>
            <a:xfrm>
              <a:off x="4499700" y="28282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7" y="0"/>
                  </a:moveTo>
                  <a:lnTo>
                    <a:pt x="1" y="1297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5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11" name="Google Shape;4611;p22"/>
            <p:cNvSpPr/>
            <p:nvPr/>
          </p:nvSpPr>
          <p:spPr>
            <a:xfrm>
              <a:off x="4514875" y="28314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12" name="Google Shape;4612;p22"/>
            <p:cNvSpPr/>
            <p:nvPr/>
          </p:nvSpPr>
          <p:spPr>
            <a:xfrm>
              <a:off x="4503900" y="283036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13" name="Google Shape;4613;p22"/>
            <p:cNvSpPr/>
            <p:nvPr/>
          </p:nvSpPr>
          <p:spPr>
            <a:xfrm>
              <a:off x="4536850" y="2837688"/>
              <a:ext cx="8400" cy="16775"/>
            </a:xfrm>
            <a:custGeom>
              <a:avLst/>
              <a:gdLst/>
              <a:ahLst/>
              <a:cxnLst/>
              <a:rect l="l" t="t" r="r" b="b"/>
              <a:pathLst>
                <a:path w="336" h="671" extrusionOk="0">
                  <a:moveTo>
                    <a:pt x="189" y="1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3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14" name="Google Shape;4614;p22"/>
            <p:cNvSpPr/>
            <p:nvPr/>
          </p:nvSpPr>
          <p:spPr>
            <a:xfrm>
              <a:off x="4548350" y="28408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15" name="Google Shape;4615;p22"/>
            <p:cNvSpPr/>
            <p:nvPr/>
          </p:nvSpPr>
          <p:spPr>
            <a:xfrm>
              <a:off x="4554625" y="2843963"/>
              <a:ext cx="13100" cy="33500"/>
            </a:xfrm>
            <a:custGeom>
              <a:avLst/>
              <a:gdLst/>
              <a:ahLst/>
              <a:cxnLst/>
              <a:rect l="l" t="t" r="r" b="b"/>
              <a:pathLst>
                <a:path w="524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47" y="1340"/>
                  </a:lnTo>
                  <a:lnTo>
                    <a:pt x="524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16" name="Google Shape;4616;p22"/>
            <p:cNvSpPr/>
            <p:nvPr/>
          </p:nvSpPr>
          <p:spPr>
            <a:xfrm>
              <a:off x="4570850" y="28476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17" name="Google Shape;4617;p22"/>
            <p:cNvSpPr/>
            <p:nvPr/>
          </p:nvSpPr>
          <p:spPr>
            <a:xfrm>
              <a:off x="4581300" y="2850238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18" name="Google Shape;4618;p22"/>
            <p:cNvSpPr/>
            <p:nvPr/>
          </p:nvSpPr>
          <p:spPr>
            <a:xfrm>
              <a:off x="4600675" y="2860713"/>
              <a:ext cx="7850" cy="17275"/>
            </a:xfrm>
            <a:custGeom>
              <a:avLst/>
              <a:gdLst/>
              <a:ahLst/>
              <a:cxnLst/>
              <a:rect l="l" t="t" r="r" b="b"/>
              <a:pathLst>
                <a:path w="314" h="691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19" name="Google Shape;4619;p22"/>
            <p:cNvSpPr/>
            <p:nvPr/>
          </p:nvSpPr>
          <p:spPr>
            <a:xfrm>
              <a:off x="4603800" y="28565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0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20" name="Google Shape;4620;p22"/>
            <p:cNvSpPr/>
            <p:nvPr/>
          </p:nvSpPr>
          <p:spPr>
            <a:xfrm>
              <a:off x="4610075" y="28596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21" name="Google Shape;4621;p22"/>
            <p:cNvSpPr/>
            <p:nvPr/>
          </p:nvSpPr>
          <p:spPr>
            <a:xfrm>
              <a:off x="4625775" y="28633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22" name="Google Shape;4622;p22"/>
            <p:cNvSpPr/>
            <p:nvPr/>
          </p:nvSpPr>
          <p:spPr>
            <a:xfrm>
              <a:off x="4649300" y="287796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23" name="Google Shape;4623;p22"/>
            <p:cNvSpPr/>
            <p:nvPr/>
          </p:nvSpPr>
          <p:spPr>
            <a:xfrm>
              <a:off x="4647750" y="286908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24" name="Google Shape;4624;p22"/>
            <p:cNvSpPr/>
            <p:nvPr/>
          </p:nvSpPr>
          <p:spPr>
            <a:xfrm>
              <a:off x="4659250" y="28727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25" name="Google Shape;4625;p22"/>
            <p:cNvSpPr/>
            <p:nvPr/>
          </p:nvSpPr>
          <p:spPr>
            <a:xfrm>
              <a:off x="4679650" y="28889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298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26" name="Google Shape;4626;p22"/>
            <p:cNvSpPr/>
            <p:nvPr/>
          </p:nvSpPr>
          <p:spPr>
            <a:xfrm>
              <a:off x="4681225" y="2879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27" name="Google Shape;4627;p22"/>
            <p:cNvSpPr/>
            <p:nvPr/>
          </p:nvSpPr>
          <p:spPr>
            <a:xfrm>
              <a:off x="4692200" y="288216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28" name="Google Shape;4628;p22"/>
            <p:cNvSpPr/>
            <p:nvPr/>
          </p:nvSpPr>
          <p:spPr>
            <a:xfrm>
              <a:off x="4703200" y="28852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29" name="Google Shape;4629;p22"/>
            <p:cNvSpPr/>
            <p:nvPr/>
          </p:nvSpPr>
          <p:spPr>
            <a:xfrm>
              <a:off x="4729875" y="29025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30" name="Google Shape;4630;p22"/>
            <p:cNvSpPr/>
            <p:nvPr/>
          </p:nvSpPr>
          <p:spPr>
            <a:xfrm>
              <a:off x="4720975" y="28915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31" name="Google Shape;4631;p22"/>
            <p:cNvSpPr/>
            <p:nvPr/>
          </p:nvSpPr>
          <p:spPr>
            <a:xfrm>
              <a:off x="4736675" y="2894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32" name="Google Shape;4632;p22"/>
            <p:cNvSpPr/>
            <p:nvPr/>
          </p:nvSpPr>
          <p:spPr>
            <a:xfrm>
              <a:off x="4747650" y="28978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33" name="Google Shape;4633;p22"/>
            <p:cNvSpPr/>
            <p:nvPr/>
          </p:nvSpPr>
          <p:spPr>
            <a:xfrm>
              <a:off x="4758650" y="2900988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8" y="1"/>
                  </a:moveTo>
                  <a:lnTo>
                    <a:pt x="0" y="649"/>
                  </a:lnTo>
                  <a:lnTo>
                    <a:pt x="146" y="691"/>
                  </a:lnTo>
                  <a:lnTo>
                    <a:pt x="335" y="4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34" name="Google Shape;4634;p22"/>
            <p:cNvSpPr/>
            <p:nvPr/>
          </p:nvSpPr>
          <p:spPr>
            <a:xfrm>
              <a:off x="4769625" y="29041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35" name="Google Shape;4635;p22"/>
            <p:cNvSpPr/>
            <p:nvPr/>
          </p:nvSpPr>
          <p:spPr>
            <a:xfrm>
              <a:off x="4776425" y="2907788"/>
              <a:ext cx="12575" cy="32975"/>
            </a:xfrm>
            <a:custGeom>
              <a:avLst/>
              <a:gdLst/>
              <a:ahLst/>
              <a:cxnLst/>
              <a:rect l="l" t="t" r="r" b="b"/>
              <a:pathLst>
                <a:path w="503" h="1319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19"/>
                  </a:lnTo>
                  <a:lnTo>
                    <a:pt x="503" y="21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36" name="Google Shape;4636;p22"/>
            <p:cNvSpPr/>
            <p:nvPr/>
          </p:nvSpPr>
          <p:spPr>
            <a:xfrm>
              <a:off x="4791600" y="2910413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37" name="Google Shape;4637;p22"/>
            <p:cNvSpPr/>
            <p:nvPr/>
          </p:nvSpPr>
          <p:spPr>
            <a:xfrm>
              <a:off x="4803100" y="29135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38" name="Google Shape;4638;p22"/>
            <p:cNvSpPr/>
            <p:nvPr/>
          </p:nvSpPr>
          <p:spPr>
            <a:xfrm>
              <a:off x="4814075" y="29172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39" name="Google Shape;4639;p22"/>
            <p:cNvSpPr/>
            <p:nvPr/>
          </p:nvSpPr>
          <p:spPr>
            <a:xfrm>
              <a:off x="4825075" y="29198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40" name="Google Shape;4640;p22"/>
            <p:cNvSpPr/>
            <p:nvPr/>
          </p:nvSpPr>
          <p:spPr>
            <a:xfrm>
              <a:off x="4831875" y="29234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0"/>
                  </a:moveTo>
                  <a:lnTo>
                    <a:pt x="0" y="1297"/>
                  </a:lnTo>
                  <a:lnTo>
                    <a:pt x="126" y="1339"/>
                  </a:lnTo>
                  <a:lnTo>
                    <a:pt x="502" y="42"/>
                  </a:lnTo>
                  <a:lnTo>
                    <a:pt x="356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41" name="Google Shape;4641;p22"/>
            <p:cNvSpPr/>
            <p:nvPr/>
          </p:nvSpPr>
          <p:spPr>
            <a:xfrm>
              <a:off x="4847050" y="2926613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42" name="Google Shape;4642;p22"/>
            <p:cNvSpPr/>
            <p:nvPr/>
          </p:nvSpPr>
          <p:spPr>
            <a:xfrm>
              <a:off x="4858550" y="29297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43" name="Google Shape;4643;p22"/>
            <p:cNvSpPr/>
            <p:nvPr/>
          </p:nvSpPr>
          <p:spPr>
            <a:xfrm>
              <a:off x="4844950" y="2928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44" name="Google Shape;4644;p22"/>
            <p:cNvSpPr/>
            <p:nvPr/>
          </p:nvSpPr>
          <p:spPr>
            <a:xfrm>
              <a:off x="4880525" y="29360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45" name="Google Shape;4645;p22"/>
            <p:cNvSpPr/>
            <p:nvPr/>
          </p:nvSpPr>
          <p:spPr>
            <a:xfrm>
              <a:off x="4886800" y="2939163"/>
              <a:ext cx="12575" cy="33525"/>
            </a:xfrm>
            <a:custGeom>
              <a:avLst/>
              <a:gdLst/>
              <a:ahLst/>
              <a:cxnLst/>
              <a:rect l="l" t="t" r="r" b="b"/>
              <a:pathLst>
                <a:path w="503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46" name="Google Shape;4646;p22"/>
            <p:cNvSpPr/>
            <p:nvPr/>
          </p:nvSpPr>
          <p:spPr>
            <a:xfrm>
              <a:off x="4902500" y="2942838"/>
              <a:ext cx="8375" cy="16750"/>
            </a:xfrm>
            <a:custGeom>
              <a:avLst/>
              <a:gdLst/>
              <a:ahLst/>
              <a:cxnLst/>
              <a:rect l="l" t="t" r="r" b="b"/>
              <a:pathLst>
                <a:path w="335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46" y="670"/>
                  </a:lnTo>
                  <a:lnTo>
                    <a:pt x="335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47" name="Google Shape;4647;p22"/>
            <p:cNvSpPr/>
            <p:nvPr/>
          </p:nvSpPr>
          <p:spPr>
            <a:xfrm>
              <a:off x="4929700" y="29600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50"/>
                  </a:lnTo>
                  <a:lnTo>
                    <a:pt x="146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48" name="Google Shape;4648;p22"/>
            <p:cNvSpPr/>
            <p:nvPr/>
          </p:nvSpPr>
          <p:spPr>
            <a:xfrm>
              <a:off x="4924975" y="29491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49" name="Google Shape;4649;p22"/>
            <p:cNvSpPr/>
            <p:nvPr/>
          </p:nvSpPr>
          <p:spPr>
            <a:xfrm>
              <a:off x="4935975" y="2952263"/>
              <a:ext cx="7850" cy="16750"/>
            </a:xfrm>
            <a:custGeom>
              <a:avLst/>
              <a:gdLst/>
              <a:ahLst/>
              <a:cxnLst/>
              <a:rect l="l" t="t" r="r" b="b"/>
              <a:pathLst>
                <a:path w="314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50" name="Google Shape;4650;p22"/>
            <p:cNvSpPr/>
            <p:nvPr/>
          </p:nvSpPr>
          <p:spPr>
            <a:xfrm>
              <a:off x="4942775" y="29553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2"/>
                  </a:lnTo>
                  <a:lnTo>
                    <a:pt x="356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51" name="Google Shape;4651;p22"/>
            <p:cNvSpPr/>
            <p:nvPr/>
          </p:nvSpPr>
          <p:spPr>
            <a:xfrm>
              <a:off x="4957925" y="29585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6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52" name="Google Shape;4652;p22"/>
            <p:cNvSpPr/>
            <p:nvPr/>
          </p:nvSpPr>
          <p:spPr>
            <a:xfrm>
              <a:off x="4968925" y="29611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53" name="Google Shape;4653;p22"/>
            <p:cNvSpPr/>
            <p:nvPr/>
          </p:nvSpPr>
          <p:spPr>
            <a:xfrm>
              <a:off x="4980425" y="2964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54" name="Google Shape;4654;p22"/>
            <p:cNvSpPr/>
            <p:nvPr/>
          </p:nvSpPr>
          <p:spPr>
            <a:xfrm>
              <a:off x="4991425" y="2967938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55" name="Google Shape;4655;p22"/>
            <p:cNvSpPr/>
            <p:nvPr/>
          </p:nvSpPr>
          <p:spPr>
            <a:xfrm>
              <a:off x="4997700" y="29710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0" y="1298"/>
                  </a:lnTo>
                  <a:lnTo>
                    <a:pt x="147" y="1339"/>
                  </a:lnTo>
                  <a:lnTo>
                    <a:pt x="502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56" name="Google Shape;4656;p22"/>
            <p:cNvSpPr/>
            <p:nvPr/>
          </p:nvSpPr>
          <p:spPr>
            <a:xfrm>
              <a:off x="5013375" y="29742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57" name="Google Shape;4657;p22"/>
            <p:cNvSpPr/>
            <p:nvPr/>
          </p:nvSpPr>
          <p:spPr>
            <a:xfrm>
              <a:off x="5024375" y="29773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58" name="Google Shape;4658;p22"/>
            <p:cNvSpPr/>
            <p:nvPr/>
          </p:nvSpPr>
          <p:spPr>
            <a:xfrm>
              <a:off x="5035875" y="2981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59" name="Google Shape;4659;p22"/>
            <p:cNvSpPr/>
            <p:nvPr/>
          </p:nvSpPr>
          <p:spPr>
            <a:xfrm>
              <a:off x="5046850" y="29836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60" name="Google Shape;4660;p22"/>
            <p:cNvSpPr/>
            <p:nvPr/>
          </p:nvSpPr>
          <p:spPr>
            <a:xfrm>
              <a:off x="5052625" y="2986763"/>
              <a:ext cx="13100" cy="33525"/>
            </a:xfrm>
            <a:custGeom>
              <a:avLst/>
              <a:gdLst/>
              <a:ahLst/>
              <a:cxnLst/>
              <a:rect l="l" t="t" r="r" b="b"/>
              <a:pathLst>
                <a:path w="524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47" y="1340"/>
                  </a:lnTo>
                  <a:lnTo>
                    <a:pt x="52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61" name="Google Shape;4661;p22"/>
            <p:cNvSpPr/>
            <p:nvPr/>
          </p:nvSpPr>
          <p:spPr>
            <a:xfrm>
              <a:off x="5068825" y="29904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62" name="Google Shape;4662;p22"/>
            <p:cNvSpPr/>
            <p:nvPr/>
          </p:nvSpPr>
          <p:spPr>
            <a:xfrm>
              <a:off x="5079825" y="29935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50"/>
                  </a:lnTo>
                  <a:lnTo>
                    <a:pt x="126" y="671"/>
                  </a:lnTo>
                  <a:lnTo>
                    <a:pt x="314" y="2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63" name="Google Shape;4663;p22"/>
            <p:cNvSpPr/>
            <p:nvPr/>
          </p:nvSpPr>
          <p:spPr>
            <a:xfrm>
              <a:off x="5090800" y="29961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64" name="Google Shape;4664;p22"/>
            <p:cNvSpPr/>
            <p:nvPr/>
          </p:nvSpPr>
          <p:spPr>
            <a:xfrm>
              <a:off x="5102300" y="29998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68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6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65" name="Google Shape;4665;p22"/>
            <p:cNvSpPr/>
            <p:nvPr/>
          </p:nvSpPr>
          <p:spPr>
            <a:xfrm>
              <a:off x="5108575" y="3002988"/>
              <a:ext cx="12600" cy="32975"/>
            </a:xfrm>
            <a:custGeom>
              <a:avLst/>
              <a:gdLst/>
              <a:ahLst/>
              <a:cxnLst/>
              <a:rect l="l" t="t" r="r" b="b"/>
              <a:pathLst>
                <a:path w="504" h="1319" extrusionOk="0">
                  <a:moveTo>
                    <a:pt x="378" y="1"/>
                  </a:moveTo>
                  <a:lnTo>
                    <a:pt x="1" y="1298"/>
                  </a:lnTo>
                  <a:lnTo>
                    <a:pt x="126" y="1319"/>
                  </a:lnTo>
                  <a:lnTo>
                    <a:pt x="503" y="22"/>
                  </a:lnTo>
                  <a:lnTo>
                    <a:pt x="37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66" name="Google Shape;4666;p22"/>
            <p:cNvSpPr/>
            <p:nvPr/>
          </p:nvSpPr>
          <p:spPr>
            <a:xfrm>
              <a:off x="5123750" y="30056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67" name="Google Shape;4667;p22"/>
            <p:cNvSpPr/>
            <p:nvPr/>
          </p:nvSpPr>
          <p:spPr>
            <a:xfrm>
              <a:off x="5135275" y="3009263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68" name="Google Shape;4668;p22"/>
            <p:cNvSpPr/>
            <p:nvPr/>
          </p:nvSpPr>
          <p:spPr>
            <a:xfrm>
              <a:off x="5146250" y="30124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69" name="Google Shape;4669;p22"/>
            <p:cNvSpPr/>
            <p:nvPr/>
          </p:nvSpPr>
          <p:spPr>
            <a:xfrm>
              <a:off x="5157225" y="3015538"/>
              <a:ext cx="7875" cy="16775"/>
            </a:xfrm>
            <a:custGeom>
              <a:avLst/>
              <a:gdLst/>
              <a:ahLst/>
              <a:cxnLst/>
              <a:rect l="l" t="t" r="r" b="b"/>
              <a:pathLst>
                <a:path w="315" h="671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70"/>
                  </a:lnTo>
                  <a:lnTo>
                    <a:pt x="31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70" name="Google Shape;4670;p22"/>
            <p:cNvSpPr/>
            <p:nvPr/>
          </p:nvSpPr>
          <p:spPr>
            <a:xfrm>
              <a:off x="5164025" y="30186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319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71" name="Google Shape;4671;p22"/>
            <p:cNvSpPr/>
            <p:nvPr/>
          </p:nvSpPr>
          <p:spPr>
            <a:xfrm>
              <a:off x="5179200" y="30218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72" name="Google Shape;4672;p22"/>
            <p:cNvSpPr/>
            <p:nvPr/>
          </p:nvSpPr>
          <p:spPr>
            <a:xfrm>
              <a:off x="5190700" y="30249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73" name="Google Shape;4673;p22"/>
            <p:cNvSpPr/>
            <p:nvPr/>
          </p:nvSpPr>
          <p:spPr>
            <a:xfrm>
              <a:off x="4514875" y="2959563"/>
              <a:ext cx="613600" cy="522600"/>
            </a:xfrm>
            <a:custGeom>
              <a:avLst/>
              <a:gdLst/>
              <a:ahLst/>
              <a:cxnLst/>
              <a:rect l="l" t="t" r="r" b="b"/>
              <a:pathLst>
                <a:path w="24544" h="20904" extrusionOk="0">
                  <a:moveTo>
                    <a:pt x="16237" y="4709"/>
                  </a:moveTo>
                  <a:lnTo>
                    <a:pt x="5629" y="15338"/>
                  </a:lnTo>
                  <a:lnTo>
                    <a:pt x="3746" y="7826"/>
                  </a:lnTo>
                  <a:lnTo>
                    <a:pt x="16237" y="4709"/>
                  </a:lnTo>
                  <a:close/>
                  <a:moveTo>
                    <a:pt x="24544" y="1"/>
                  </a:moveTo>
                  <a:lnTo>
                    <a:pt x="1" y="6153"/>
                  </a:lnTo>
                  <a:lnTo>
                    <a:pt x="3683" y="20904"/>
                  </a:lnTo>
                  <a:lnTo>
                    <a:pt x="24544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74" name="Google Shape;4674;p22"/>
            <p:cNvSpPr/>
            <p:nvPr/>
          </p:nvSpPr>
          <p:spPr>
            <a:xfrm>
              <a:off x="4592300" y="2960088"/>
              <a:ext cx="536175" cy="522075"/>
            </a:xfrm>
            <a:custGeom>
              <a:avLst/>
              <a:gdLst/>
              <a:ahLst/>
              <a:cxnLst/>
              <a:rect l="l" t="t" r="r" b="b"/>
              <a:pathLst>
                <a:path w="21447" h="20883" extrusionOk="0">
                  <a:moveTo>
                    <a:pt x="21447" y="1"/>
                  </a:moveTo>
                  <a:lnTo>
                    <a:pt x="17534" y="963"/>
                  </a:lnTo>
                  <a:lnTo>
                    <a:pt x="0" y="18518"/>
                  </a:lnTo>
                  <a:lnTo>
                    <a:pt x="586" y="20883"/>
                  </a:lnTo>
                  <a:lnTo>
                    <a:pt x="21447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75" name="Google Shape;4675;p22"/>
            <p:cNvSpPr/>
            <p:nvPr/>
          </p:nvSpPr>
          <p:spPr>
            <a:xfrm>
              <a:off x="4600150" y="2960088"/>
              <a:ext cx="528325" cy="522075"/>
            </a:xfrm>
            <a:custGeom>
              <a:avLst/>
              <a:gdLst/>
              <a:ahLst/>
              <a:cxnLst/>
              <a:rect l="l" t="t" r="r" b="b"/>
              <a:pathLst>
                <a:path w="21133" h="20883" extrusionOk="0">
                  <a:moveTo>
                    <a:pt x="21133" y="1"/>
                  </a:moveTo>
                  <a:lnTo>
                    <a:pt x="19375" y="440"/>
                  </a:lnTo>
                  <a:lnTo>
                    <a:pt x="0" y="19795"/>
                  </a:lnTo>
                  <a:lnTo>
                    <a:pt x="272" y="20883"/>
                  </a:lnTo>
                  <a:lnTo>
                    <a:pt x="21133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76" name="Google Shape;4676;p22"/>
            <p:cNvSpPr/>
            <p:nvPr/>
          </p:nvSpPr>
          <p:spPr>
            <a:xfrm>
              <a:off x="4531100" y="3108663"/>
              <a:ext cx="8375" cy="24075"/>
            </a:xfrm>
            <a:custGeom>
              <a:avLst/>
              <a:gdLst/>
              <a:ahLst/>
              <a:cxnLst/>
              <a:rect l="l" t="t" r="r" b="b"/>
              <a:pathLst>
                <a:path w="335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77" name="Google Shape;4677;p22"/>
            <p:cNvSpPr/>
            <p:nvPr/>
          </p:nvSpPr>
          <p:spPr>
            <a:xfrm>
              <a:off x="4541550" y="31060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78" name="Google Shape;4678;p22"/>
            <p:cNvSpPr/>
            <p:nvPr/>
          </p:nvSpPr>
          <p:spPr>
            <a:xfrm>
              <a:off x="4551500" y="31034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79" name="Google Shape;4679;p22"/>
            <p:cNvSpPr/>
            <p:nvPr/>
          </p:nvSpPr>
          <p:spPr>
            <a:xfrm>
              <a:off x="4561425" y="3100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80" name="Google Shape;4680;p22"/>
            <p:cNvSpPr/>
            <p:nvPr/>
          </p:nvSpPr>
          <p:spPr>
            <a:xfrm>
              <a:off x="4571375" y="3098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81" name="Google Shape;4681;p22"/>
            <p:cNvSpPr/>
            <p:nvPr/>
          </p:nvSpPr>
          <p:spPr>
            <a:xfrm>
              <a:off x="4581825" y="3095588"/>
              <a:ext cx="8925" cy="24075"/>
            </a:xfrm>
            <a:custGeom>
              <a:avLst/>
              <a:gdLst/>
              <a:ahLst/>
              <a:cxnLst/>
              <a:rect l="l" t="t" r="r" b="b"/>
              <a:pathLst>
                <a:path w="357" h="963" extrusionOk="0">
                  <a:moveTo>
                    <a:pt x="126" y="0"/>
                  </a:moveTo>
                  <a:lnTo>
                    <a:pt x="1" y="21"/>
                  </a:lnTo>
                  <a:lnTo>
                    <a:pt x="252" y="963"/>
                  </a:lnTo>
                  <a:lnTo>
                    <a:pt x="357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82" name="Google Shape;4682;p22"/>
            <p:cNvSpPr/>
            <p:nvPr/>
          </p:nvSpPr>
          <p:spPr>
            <a:xfrm>
              <a:off x="4592825" y="3092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83" name="Google Shape;4683;p22"/>
            <p:cNvSpPr/>
            <p:nvPr/>
          </p:nvSpPr>
          <p:spPr>
            <a:xfrm>
              <a:off x="4602750" y="309086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05" y="1"/>
                  </a:moveTo>
                  <a:lnTo>
                    <a:pt x="1" y="22"/>
                  </a:lnTo>
                  <a:lnTo>
                    <a:pt x="105" y="482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84" name="Google Shape;4684;p22"/>
            <p:cNvSpPr/>
            <p:nvPr/>
          </p:nvSpPr>
          <p:spPr>
            <a:xfrm>
              <a:off x="4612700" y="3087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85" name="Google Shape;4685;p22"/>
            <p:cNvSpPr/>
            <p:nvPr/>
          </p:nvSpPr>
          <p:spPr>
            <a:xfrm>
              <a:off x="4622100" y="3085638"/>
              <a:ext cx="6325" cy="12575"/>
            </a:xfrm>
            <a:custGeom>
              <a:avLst/>
              <a:gdLst/>
              <a:ahLst/>
              <a:cxnLst/>
              <a:rect l="l" t="t" r="r" b="b"/>
              <a:pathLst>
                <a:path w="253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86" name="Google Shape;4686;p22"/>
            <p:cNvSpPr/>
            <p:nvPr/>
          </p:nvSpPr>
          <p:spPr>
            <a:xfrm>
              <a:off x="4633100" y="3083013"/>
              <a:ext cx="8925" cy="24625"/>
            </a:xfrm>
            <a:custGeom>
              <a:avLst/>
              <a:gdLst/>
              <a:ahLst/>
              <a:cxnLst/>
              <a:rect l="l" t="t" r="r" b="b"/>
              <a:pathLst>
                <a:path w="357" h="985" extrusionOk="0">
                  <a:moveTo>
                    <a:pt x="105" y="1"/>
                  </a:moveTo>
                  <a:lnTo>
                    <a:pt x="0" y="43"/>
                  </a:lnTo>
                  <a:lnTo>
                    <a:pt x="231" y="984"/>
                  </a:lnTo>
                  <a:lnTo>
                    <a:pt x="35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87" name="Google Shape;4687;p22"/>
            <p:cNvSpPr/>
            <p:nvPr/>
          </p:nvSpPr>
          <p:spPr>
            <a:xfrm>
              <a:off x="4643550" y="3079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88" name="Google Shape;4688;p22"/>
            <p:cNvSpPr/>
            <p:nvPr/>
          </p:nvSpPr>
          <p:spPr>
            <a:xfrm>
              <a:off x="4653500" y="3078313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89" name="Google Shape;4689;p22"/>
            <p:cNvSpPr/>
            <p:nvPr/>
          </p:nvSpPr>
          <p:spPr>
            <a:xfrm>
              <a:off x="4663425" y="3075713"/>
              <a:ext cx="5800" cy="12050"/>
            </a:xfrm>
            <a:custGeom>
              <a:avLst/>
              <a:gdLst/>
              <a:ahLst/>
              <a:cxnLst/>
              <a:rect l="l" t="t" r="r" b="b"/>
              <a:pathLst>
                <a:path w="232" h="482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481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90" name="Google Shape;4690;p22"/>
            <p:cNvSpPr/>
            <p:nvPr/>
          </p:nvSpPr>
          <p:spPr>
            <a:xfrm>
              <a:off x="4673375" y="307308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91" name="Google Shape;4691;p22"/>
            <p:cNvSpPr/>
            <p:nvPr/>
          </p:nvSpPr>
          <p:spPr>
            <a:xfrm>
              <a:off x="4684350" y="3069938"/>
              <a:ext cx="8400" cy="24100"/>
            </a:xfrm>
            <a:custGeom>
              <a:avLst/>
              <a:gdLst/>
              <a:ahLst/>
              <a:cxnLst/>
              <a:rect l="l" t="t" r="r" b="b"/>
              <a:pathLst>
                <a:path w="336" h="964" extrusionOk="0">
                  <a:moveTo>
                    <a:pt x="105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3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92" name="Google Shape;4692;p22"/>
            <p:cNvSpPr/>
            <p:nvPr/>
          </p:nvSpPr>
          <p:spPr>
            <a:xfrm>
              <a:off x="4694825" y="30673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93" name="Google Shape;4693;p22"/>
            <p:cNvSpPr/>
            <p:nvPr/>
          </p:nvSpPr>
          <p:spPr>
            <a:xfrm>
              <a:off x="4704750" y="30652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94" name="Google Shape;4694;p22"/>
            <p:cNvSpPr/>
            <p:nvPr/>
          </p:nvSpPr>
          <p:spPr>
            <a:xfrm>
              <a:off x="4714700" y="30626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95" name="Google Shape;4695;p22"/>
            <p:cNvSpPr/>
            <p:nvPr/>
          </p:nvSpPr>
          <p:spPr>
            <a:xfrm>
              <a:off x="4724625" y="30600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06" y="0"/>
                  </a:moveTo>
                  <a:lnTo>
                    <a:pt x="1" y="21"/>
                  </a:lnTo>
                  <a:lnTo>
                    <a:pt x="106" y="502"/>
                  </a:lnTo>
                  <a:lnTo>
                    <a:pt x="231" y="461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96" name="Google Shape;4696;p22"/>
            <p:cNvSpPr/>
            <p:nvPr/>
          </p:nvSpPr>
          <p:spPr>
            <a:xfrm>
              <a:off x="4735100" y="3057388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0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97" name="Google Shape;4697;p22"/>
            <p:cNvSpPr/>
            <p:nvPr/>
          </p:nvSpPr>
          <p:spPr>
            <a:xfrm>
              <a:off x="4746075" y="30547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1" y="21"/>
                  </a:lnTo>
                  <a:lnTo>
                    <a:pt x="105" y="502"/>
                  </a:lnTo>
                  <a:lnTo>
                    <a:pt x="231" y="460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98" name="Google Shape;4698;p22"/>
            <p:cNvSpPr/>
            <p:nvPr/>
          </p:nvSpPr>
          <p:spPr>
            <a:xfrm>
              <a:off x="4755500" y="3052688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99" name="Google Shape;4699;p22"/>
            <p:cNvSpPr/>
            <p:nvPr/>
          </p:nvSpPr>
          <p:spPr>
            <a:xfrm>
              <a:off x="4765450" y="305006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43"/>
                  </a:lnTo>
                  <a:lnTo>
                    <a:pt x="126" y="503"/>
                  </a:lnTo>
                  <a:lnTo>
                    <a:pt x="25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00" name="Google Shape;4700;p22"/>
            <p:cNvSpPr/>
            <p:nvPr/>
          </p:nvSpPr>
          <p:spPr>
            <a:xfrm>
              <a:off x="4775900" y="30469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1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01" name="Google Shape;4701;p22"/>
            <p:cNvSpPr/>
            <p:nvPr/>
          </p:nvSpPr>
          <p:spPr>
            <a:xfrm>
              <a:off x="4786350" y="30443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7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7" y="942"/>
                  </a:lnTo>
                  <a:lnTo>
                    <a:pt x="127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02" name="Google Shape;4702;p22"/>
            <p:cNvSpPr/>
            <p:nvPr/>
          </p:nvSpPr>
          <p:spPr>
            <a:xfrm>
              <a:off x="4796825" y="3041688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2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03" name="Google Shape;4703;p22"/>
            <p:cNvSpPr/>
            <p:nvPr/>
          </p:nvSpPr>
          <p:spPr>
            <a:xfrm>
              <a:off x="4806750" y="30396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7" y="0"/>
                  </a:moveTo>
                  <a:lnTo>
                    <a:pt x="1" y="21"/>
                  </a:lnTo>
                  <a:lnTo>
                    <a:pt x="127" y="502"/>
                  </a:lnTo>
                  <a:lnTo>
                    <a:pt x="231" y="461"/>
                  </a:lnTo>
                  <a:lnTo>
                    <a:pt x="127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04" name="Google Shape;4704;p22"/>
            <p:cNvSpPr/>
            <p:nvPr/>
          </p:nvSpPr>
          <p:spPr>
            <a:xfrm>
              <a:off x="4816700" y="3036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05" name="Google Shape;4705;p22"/>
            <p:cNvSpPr/>
            <p:nvPr/>
          </p:nvSpPr>
          <p:spPr>
            <a:xfrm>
              <a:off x="4826650" y="30343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42"/>
                  </a:lnTo>
                  <a:lnTo>
                    <a:pt x="126" y="502"/>
                  </a:lnTo>
                  <a:lnTo>
                    <a:pt x="230" y="48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06" name="Google Shape;4706;p22"/>
            <p:cNvSpPr/>
            <p:nvPr/>
          </p:nvSpPr>
          <p:spPr>
            <a:xfrm>
              <a:off x="4837625" y="30317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07" name="Google Shape;4707;p22"/>
            <p:cNvSpPr/>
            <p:nvPr/>
          </p:nvSpPr>
          <p:spPr>
            <a:xfrm>
              <a:off x="4848075" y="30291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08" name="Google Shape;4708;p22"/>
            <p:cNvSpPr/>
            <p:nvPr/>
          </p:nvSpPr>
          <p:spPr>
            <a:xfrm>
              <a:off x="4858025" y="30265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09" name="Google Shape;4709;p22"/>
            <p:cNvSpPr/>
            <p:nvPr/>
          </p:nvSpPr>
          <p:spPr>
            <a:xfrm>
              <a:off x="4867975" y="30239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10" name="Google Shape;4710;p22"/>
            <p:cNvSpPr/>
            <p:nvPr/>
          </p:nvSpPr>
          <p:spPr>
            <a:xfrm>
              <a:off x="4877900" y="30218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1" y="43"/>
                  </a:lnTo>
                  <a:lnTo>
                    <a:pt x="105" y="503"/>
                  </a:lnTo>
                  <a:lnTo>
                    <a:pt x="231" y="48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11" name="Google Shape;4711;p22"/>
            <p:cNvSpPr/>
            <p:nvPr/>
          </p:nvSpPr>
          <p:spPr>
            <a:xfrm>
              <a:off x="4888375" y="3019213"/>
              <a:ext cx="8900" cy="24075"/>
            </a:xfrm>
            <a:custGeom>
              <a:avLst/>
              <a:gdLst/>
              <a:ahLst/>
              <a:cxnLst/>
              <a:rect l="l" t="t" r="r" b="b"/>
              <a:pathLst>
                <a:path w="356" h="963" extrusionOk="0">
                  <a:moveTo>
                    <a:pt x="126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56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12" name="Google Shape;4712;p22"/>
            <p:cNvSpPr/>
            <p:nvPr/>
          </p:nvSpPr>
          <p:spPr>
            <a:xfrm>
              <a:off x="4899350" y="30165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13" name="Google Shape;4713;p22"/>
            <p:cNvSpPr/>
            <p:nvPr/>
          </p:nvSpPr>
          <p:spPr>
            <a:xfrm>
              <a:off x="4909300" y="3013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14" name="Google Shape;4714;p22"/>
            <p:cNvSpPr/>
            <p:nvPr/>
          </p:nvSpPr>
          <p:spPr>
            <a:xfrm>
              <a:off x="4918700" y="3011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15" name="Google Shape;4715;p22"/>
            <p:cNvSpPr/>
            <p:nvPr/>
          </p:nvSpPr>
          <p:spPr>
            <a:xfrm>
              <a:off x="4928650" y="3009263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16" name="Google Shape;4716;p22"/>
            <p:cNvSpPr/>
            <p:nvPr/>
          </p:nvSpPr>
          <p:spPr>
            <a:xfrm>
              <a:off x="4939625" y="30066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1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17" name="Google Shape;4717;p22"/>
            <p:cNvSpPr/>
            <p:nvPr/>
          </p:nvSpPr>
          <p:spPr>
            <a:xfrm>
              <a:off x="4950100" y="300351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18" name="Google Shape;4718;p22"/>
            <p:cNvSpPr/>
            <p:nvPr/>
          </p:nvSpPr>
          <p:spPr>
            <a:xfrm>
              <a:off x="4960025" y="300141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26" y="1"/>
                  </a:moveTo>
                  <a:lnTo>
                    <a:pt x="1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19" name="Google Shape;4719;p22"/>
            <p:cNvSpPr/>
            <p:nvPr/>
          </p:nvSpPr>
          <p:spPr>
            <a:xfrm>
              <a:off x="4969975" y="2998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20" name="Google Shape;4720;p22"/>
            <p:cNvSpPr/>
            <p:nvPr/>
          </p:nvSpPr>
          <p:spPr>
            <a:xfrm>
              <a:off x="4979900" y="2996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21" name="Google Shape;4721;p22"/>
            <p:cNvSpPr/>
            <p:nvPr/>
          </p:nvSpPr>
          <p:spPr>
            <a:xfrm>
              <a:off x="4990900" y="2993063"/>
              <a:ext cx="8375" cy="24600"/>
            </a:xfrm>
            <a:custGeom>
              <a:avLst/>
              <a:gdLst/>
              <a:ahLst/>
              <a:cxnLst/>
              <a:rect l="l" t="t" r="r" b="b"/>
              <a:pathLst>
                <a:path w="335" h="984" extrusionOk="0">
                  <a:moveTo>
                    <a:pt x="105" y="0"/>
                  </a:moveTo>
                  <a:lnTo>
                    <a:pt x="0" y="42"/>
                  </a:lnTo>
                  <a:lnTo>
                    <a:pt x="230" y="98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22" name="Google Shape;4722;p22"/>
            <p:cNvSpPr/>
            <p:nvPr/>
          </p:nvSpPr>
          <p:spPr>
            <a:xfrm>
              <a:off x="5001350" y="2990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23" name="Google Shape;4723;p22"/>
            <p:cNvSpPr/>
            <p:nvPr/>
          </p:nvSpPr>
          <p:spPr>
            <a:xfrm>
              <a:off x="5011300" y="29883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24" name="Google Shape;4724;p22"/>
            <p:cNvSpPr/>
            <p:nvPr/>
          </p:nvSpPr>
          <p:spPr>
            <a:xfrm>
              <a:off x="5021225" y="2985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25" name="Google Shape;4725;p22"/>
            <p:cNvSpPr/>
            <p:nvPr/>
          </p:nvSpPr>
          <p:spPr>
            <a:xfrm>
              <a:off x="5031175" y="29836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26" name="Google Shape;4726;p22"/>
            <p:cNvSpPr/>
            <p:nvPr/>
          </p:nvSpPr>
          <p:spPr>
            <a:xfrm>
              <a:off x="5041625" y="29810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27" name="Google Shape;4727;p22"/>
            <p:cNvSpPr/>
            <p:nvPr/>
          </p:nvSpPr>
          <p:spPr>
            <a:xfrm>
              <a:off x="5052625" y="29778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28" name="Google Shape;4728;p22"/>
            <p:cNvSpPr/>
            <p:nvPr/>
          </p:nvSpPr>
          <p:spPr>
            <a:xfrm>
              <a:off x="5062025" y="29757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29" name="Google Shape;4729;p22"/>
            <p:cNvSpPr/>
            <p:nvPr/>
          </p:nvSpPr>
          <p:spPr>
            <a:xfrm>
              <a:off x="5071975" y="2973163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30" name="Google Shape;4730;p22"/>
            <p:cNvSpPr/>
            <p:nvPr/>
          </p:nvSpPr>
          <p:spPr>
            <a:xfrm>
              <a:off x="5081900" y="29710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31" name="Google Shape;4731;p22"/>
            <p:cNvSpPr/>
            <p:nvPr/>
          </p:nvSpPr>
          <p:spPr>
            <a:xfrm>
              <a:off x="4399263" y="2810788"/>
              <a:ext cx="815000" cy="332350"/>
            </a:xfrm>
            <a:custGeom>
              <a:avLst/>
              <a:gdLst/>
              <a:ahLst/>
              <a:cxnLst/>
              <a:rect l="l" t="t" r="r" b="b"/>
              <a:pathLst>
                <a:path w="32600" h="13294" extrusionOk="0">
                  <a:moveTo>
                    <a:pt x="1877" y="0"/>
                  </a:moveTo>
                  <a:cubicBezTo>
                    <a:pt x="1477" y="0"/>
                    <a:pt x="1106" y="256"/>
                    <a:pt x="984" y="658"/>
                  </a:cubicBezTo>
                  <a:lnTo>
                    <a:pt x="147" y="3609"/>
                  </a:lnTo>
                  <a:cubicBezTo>
                    <a:pt x="0" y="4090"/>
                    <a:pt x="272" y="4592"/>
                    <a:pt x="754" y="4738"/>
                  </a:cubicBezTo>
                  <a:lnTo>
                    <a:pt x="30507" y="13254"/>
                  </a:lnTo>
                  <a:cubicBezTo>
                    <a:pt x="30595" y="13281"/>
                    <a:pt x="30684" y="13294"/>
                    <a:pt x="30772" y="13294"/>
                  </a:cubicBezTo>
                  <a:cubicBezTo>
                    <a:pt x="31160" y="13294"/>
                    <a:pt x="31514" y="13040"/>
                    <a:pt x="31616" y="12648"/>
                  </a:cubicBezTo>
                  <a:lnTo>
                    <a:pt x="32474" y="9697"/>
                  </a:lnTo>
                  <a:cubicBezTo>
                    <a:pt x="32599" y="9216"/>
                    <a:pt x="32327" y="8714"/>
                    <a:pt x="31846" y="8567"/>
                  </a:cubicBezTo>
                  <a:lnTo>
                    <a:pt x="2114" y="31"/>
                  </a:lnTo>
                  <a:cubicBezTo>
                    <a:pt x="2035" y="10"/>
                    <a:pt x="1955" y="0"/>
                    <a:pt x="1877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32" name="Google Shape;4732;p22"/>
            <p:cNvSpPr/>
            <p:nvPr/>
          </p:nvSpPr>
          <p:spPr>
            <a:xfrm>
              <a:off x="4399263" y="2851288"/>
              <a:ext cx="805050" cy="291850"/>
            </a:xfrm>
            <a:custGeom>
              <a:avLst/>
              <a:gdLst/>
              <a:ahLst/>
              <a:cxnLst/>
              <a:rect l="l" t="t" r="r" b="b"/>
              <a:pathLst>
                <a:path w="32202" h="11674" extrusionOk="0">
                  <a:moveTo>
                    <a:pt x="712" y="1"/>
                  </a:moveTo>
                  <a:lnTo>
                    <a:pt x="147" y="1989"/>
                  </a:lnTo>
                  <a:cubicBezTo>
                    <a:pt x="0" y="2470"/>
                    <a:pt x="272" y="2972"/>
                    <a:pt x="775" y="3118"/>
                  </a:cubicBezTo>
                  <a:lnTo>
                    <a:pt x="30507" y="11634"/>
                  </a:lnTo>
                  <a:cubicBezTo>
                    <a:pt x="30595" y="11661"/>
                    <a:pt x="30684" y="11674"/>
                    <a:pt x="30772" y="11674"/>
                  </a:cubicBezTo>
                  <a:cubicBezTo>
                    <a:pt x="31160" y="11674"/>
                    <a:pt x="31514" y="11420"/>
                    <a:pt x="31616" y="11028"/>
                  </a:cubicBezTo>
                  <a:lnTo>
                    <a:pt x="32202" y="9040"/>
                  </a:lnTo>
                  <a:lnTo>
                    <a:pt x="712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33" name="Google Shape;4733;p22"/>
            <p:cNvSpPr/>
            <p:nvPr/>
          </p:nvSpPr>
          <p:spPr>
            <a:xfrm>
              <a:off x="4399788" y="2891563"/>
              <a:ext cx="793025" cy="251575"/>
            </a:xfrm>
            <a:custGeom>
              <a:avLst/>
              <a:gdLst/>
              <a:ahLst/>
              <a:cxnLst/>
              <a:rect l="l" t="t" r="r" b="b"/>
              <a:pathLst>
                <a:path w="31721" h="10063" extrusionOk="0">
                  <a:moveTo>
                    <a:pt x="251" y="1"/>
                  </a:moveTo>
                  <a:lnTo>
                    <a:pt x="126" y="378"/>
                  </a:lnTo>
                  <a:cubicBezTo>
                    <a:pt x="0" y="859"/>
                    <a:pt x="272" y="1361"/>
                    <a:pt x="754" y="1507"/>
                  </a:cubicBezTo>
                  <a:lnTo>
                    <a:pt x="30486" y="10023"/>
                  </a:lnTo>
                  <a:cubicBezTo>
                    <a:pt x="30574" y="10050"/>
                    <a:pt x="30663" y="10063"/>
                    <a:pt x="30751" y="10063"/>
                  </a:cubicBezTo>
                  <a:cubicBezTo>
                    <a:pt x="31139" y="10063"/>
                    <a:pt x="31493" y="9809"/>
                    <a:pt x="31595" y="9417"/>
                  </a:cubicBezTo>
                  <a:lnTo>
                    <a:pt x="31721" y="9040"/>
                  </a:lnTo>
                  <a:lnTo>
                    <a:pt x="251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34" name="Google Shape;4734;p22"/>
            <p:cNvSpPr/>
            <p:nvPr/>
          </p:nvSpPr>
          <p:spPr>
            <a:xfrm>
              <a:off x="4444238" y="2812588"/>
              <a:ext cx="12600" cy="33500"/>
            </a:xfrm>
            <a:custGeom>
              <a:avLst/>
              <a:gdLst/>
              <a:ahLst/>
              <a:cxnLst/>
              <a:rect l="l" t="t" r="r" b="b"/>
              <a:pathLst>
                <a:path w="504" h="1340" extrusionOk="0">
                  <a:moveTo>
                    <a:pt x="378" y="0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35" name="Google Shape;4735;p22"/>
            <p:cNvSpPr/>
            <p:nvPr/>
          </p:nvSpPr>
          <p:spPr>
            <a:xfrm>
              <a:off x="4459413" y="28152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36" name="Google Shape;4736;p22"/>
            <p:cNvSpPr/>
            <p:nvPr/>
          </p:nvSpPr>
          <p:spPr>
            <a:xfrm>
              <a:off x="4470938" y="28188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37" name="Google Shape;4737;p22"/>
            <p:cNvSpPr/>
            <p:nvPr/>
          </p:nvSpPr>
          <p:spPr>
            <a:xfrm>
              <a:off x="4489763" y="2828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38" name="Google Shape;4738;p22"/>
            <p:cNvSpPr/>
            <p:nvPr/>
          </p:nvSpPr>
          <p:spPr>
            <a:xfrm>
              <a:off x="4506488" y="28376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39" name="Google Shape;4739;p22"/>
            <p:cNvSpPr/>
            <p:nvPr/>
          </p:nvSpPr>
          <p:spPr>
            <a:xfrm>
              <a:off x="4499688" y="28282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7" y="0"/>
                  </a:moveTo>
                  <a:lnTo>
                    <a:pt x="1" y="1297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5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40" name="Google Shape;4740;p22"/>
            <p:cNvSpPr/>
            <p:nvPr/>
          </p:nvSpPr>
          <p:spPr>
            <a:xfrm>
              <a:off x="4514863" y="28314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41" name="Google Shape;4741;p22"/>
            <p:cNvSpPr/>
            <p:nvPr/>
          </p:nvSpPr>
          <p:spPr>
            <a:xfrm>
              <a:off x="4503888" y="283036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42" name="Google Shape;4742;p22"/>
            <p:cNvSpPr/>
            <p:nvPr/>
          </p:nvSpPr>
          <p:spPr>
            <a:xfrm>
              <a:off x="4536838" y="2837688"/>
              <a:ext cx="8400" cy="16775"/>
            </a:xfrm>
            <a:custGeom>
              <a:avLst/>
              <a:gdLst/>
              <a:ahLst/>
              <a:cxnLst/>
              <a:rect l="l" t="t" r="r" b="b"/>
              <a:pathLst>
                <a:path w="336" h="671" extrusionOk="0">
                  <a:moveTo>
                    <a:pt x="189" y="1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3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43" name="Google Shape;4743;p22"/>
            <p:cNvSpPr/>
            <p:nvPr/>
          </p:nvSpPr>
          <p:spPr>
            <a:xfrm>
              <a:off x="4548338" y="28408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44" name="Google Shape;4744;p22"/>
            <p:cNvSpPr/>
            <p:nvPr/>
          </p:nvSpPr>
          <p:spPr>
            <a:xfrm>
              <a:off x="4554613" y="2843963"/>
              <a:ext cx="13100" cy="33500"/>
            </a:xfrm>
            <a:custGeom>
              <a:avLst/>
              <a:gdLst/>
              <a:ahLst/>
              <a:cxnLst/>
              <a:rect l="l" t="t" r="r" b="b"/>
              <a:pathLst>
                <a:path w="524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47" y="1340"/>
                  </a:lnTo>
                  <a:lnTo>
                    <a:pt x="524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45" name="Google Shape;4745;p22"/>
            <p:cNvSpPr/>
            <p:nvPr/>
          </p:nvSpPr>
          <p:spPr>
            <a:xfrm>
              <a:off x="4570838" y="28476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46" name="Google Shape;4746;p22"/>
            <p:cNvSpPr/>
            <p:nvPr/>
          </p:nvSpPr>
          <p:spPr>
            <a:xfrm>
              <a:off x="4581288" y="2850238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47" name="Google Shape;4747;p22"/>
            <p:cNvSpPr/>
            <p:nvPr/>
          </p:nvSpPr>
          <p:spPr>
            <a:xfrm>
              <a:off x="4600663" y="2860713"/>
              <a:ext cx="7850" cy="17275"/>
            </a:xfrm>
            <a:custGeom>
              <a:avLst/>
              <a:gdLst/>
              <a:ahLst/>
              <a:cxnLst/>
              <a:rect l="l" t="t" r="r" b="b"/>
              <a:pathLst>
                <a:path w="314" h="691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48" name="Google Shape;4748;p22"/>
            <p:cNvSpPr/>
            <p:nvPr/>
          </p:nvSpPr>
          <p:spPr>
            <a:xfrm>
              <a:off x="4603788" y="28565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0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49" name="Google Shape;4749;p22"/>
            <p:cNvSpPr/>
            <p:nvPr/>
          </p:nvSpPr>
          <p:spPr>
            <a:xfrm>
              <a:off x="4610063" y="28596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50" name="Google Shape;4750;p22"/>
            <p:cNvSpPr/>
            <p:nvPr/>
          </p:nvSpPr>
          <p:spPr>
            <a:xfrm>
              <a:off x="4625763" y="28633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51" name="Google Shape;4751;p22"/>
            <p:cNvSpPr/>
            <p:nvPr/>
          </p:nvSpPr>
          <p:spPr>
            <a:xfrm>
              <a:off x="4649288" y="287796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52" name="Google Shape;4752;p22"/>
            <p:cNvSpPr/>
            <p:nvPr/>
          </p:nvSpPr>
          <p:spPr>
            <a:xfrm>
              <a:off x="4647738" y="286908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53" name="Google Shape;4753;p22"/>
            <p:cNvSpPr/>
            <p:nvPr/>
          </p:nvSpPr>
          <p:spPr>
            <a:xfrm>
              <a:off x="4659238" y="28727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54" name="Google Shape;4754;p22"/>
            <p:cNvSpPr/>
            <p:nvPr/>
          </p:nvSpPr>
          <p:spPr>
            <a:xfrm>
              <a:off x="4679638" y="28889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298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55" name="Google Shape;4755;p22"/>
            <p:cNvSpPr/>
            <p:nvPr/>
          </p:nvSpPr>
          <p:spPr>
            <a:xfrm>
              <a:off x="4681213" y="2879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56" name="Google Shape;4756;p22"/>
            <p:cNvSpPr/>
            <p:nvPr/>
          </p:nvSpPr>
          <p:spPr>
            <a:xfrm>
              <a:off x="4692188" y="288216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57" name="Google Shape;4757;p22"/>
            <p:cNvSpPr/>
            <p:nvPr/>
          </p:nvSpPr>
          <p:spPr>
            <a:xfrm>
              <a:off x="4703188" y="28852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58" name="Google Shape;4758;p22"/>
            <p:cNvSpPr/>
            <p:nvPr/>
          </p:nvSpPr>
          <p:spPr>
            <a:xfrm>
              <a:off x="4729863" y="29025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59" name="Google Shape;4759;p22"/>
            <p:cNvSpPr/>
            <p:nvPr/>
          </p:nvSpPr>
          <p:spPr>
            <a:xfrm>
              <a:off x="4720963" y="28915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60" name="Google Shape;4760;p22"/>
            <p:cNvSpPr/>
            <p:nvPr/>
          </p:nvSpPr>
          <p:spPr>
            <a:xfrm>
              <a:off x="4736663" y="2894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61" name="Google Shape;4761;p22"/>
            <p:cNvSpPr/>
            <p:nvPr/>
          </p:nvSpPr>
          <p:spPr>
            <a:xfrm>
              <a:off x="4747638" y="28978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62" name="Google Shape;4762;p22"/>
            <p:cNvSpPr/>
            <p:nvPr/>
          </p:nvSpPr>
          <p:spPr>
            <a:xfrm>
              <a:off x="4758638" y="2900988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8" y="1"/>
                  </a:moveTo>
                  <a:lnTo>
                    <a:pt x="0" y="649"/>
                  </a:lnTo>
                  <a:lnTo>
                    <a:pt x="146" y="691"/>
                  </a:lnTo>
                  <a:lnTo>
                    <a:pt x="335" y="4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63" name="Google Shape;4763;p22"/>
            <p:cNvSpPr/>
            <p:nvPr/>
          </p:nvSpPr>
          <p:spPr>
            <a:xfrm>
              <a:off x="4769613" y="29041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64" name="Google Shape;4764;p22"/>
            <p:cNvSpPr/>
            <p:nvPr/>
          </p:nvSpPr>
          <p:spPr>
            <a:xfrm>
              <a:off x="4776413" y="2907788"/>
              <a:ext cx="12575" cy="32975"/>
            </a:xfrm>
            <a:custGeom>
              <a:avLst/>
              <a:gdLst/>
              <a:ahLst/>
              <a:cxnLst/>
              <a:rect l="l" t="t" r="r" b="b"/>
              <a:pathLst>
                <a:path w="503" h="1319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19"/>
                  </a:lnTo>
                  <a:lnTo>
                    <a:pt x="503" y="21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65" name="Google Shape;4765;p22"/>
            <p:cNvSpPr/>
            <p:nvPr/>
          </p:nvSpPr>
          <p:spPr>
            <a:xfrm>
              <a:off x="4791588" y="2910413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66" name="Google Shape;4766;p22"/>
            <p:cNvSpPr/>
            <p:nvPr/>
          </p:nvSpPr>
          <p:spPr>
            <a:xfrm>
              <a:off x="4803088" y="29135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67" name="Google Shape;4767;p22"/>
            <p:cNvSpPr/>
            <p:nvPr/>
          </p:nvSpPr>
          <p:spPr>
            <a:xfrm>
              <a:off x="4814063" y="29172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68" name="Google Shape;4768;p22"/>
            <p:cNvSpPr/>
            <p:nvPr/>
          </p:nvSpPr>
          <p:spPr>
            <a:xfrm>
              <a:off x="4825063" y="29198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69" name="Google Shape;4769;p22"/>
            <p:cNvSpPr/>
            <p:nvPr/>
          </p:nvSpPr>
          <p:spPr>
            <a:xfrm>
              <a:off x="4831863" y="29234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0"/>
                  </a:moveTo>
                  <a:lnTo>
                    <a:pt x="0" y="1297"/>
                  </a:lnTo>
                  <a:lnTo>
                    <a:pt x="126" y="1339"/>
                  </a:lnTo>
                  <a:lnTo>
                    <a:pt x="502" y="42"/>
                  </a:lnTo>
                  <a:lnTo>
                    <a:pt x="356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70" name="Google Shape;4770;p22"/>
            <p:cNvSpPr/>
            <p:nvPr/>
          </p:nvSpPr>
          <p:spPr>
            <a:xfrm>
              <a:off x="4847038" y="2926613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71" name="Google Shape;4771;p22"/>
            <p:cNvSpPr/>
            <p:nvPr/>
          </p:nvSpPr>
          <p:spPr>
            <a:xfrm>
              <a:off x="4858538" y="29297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72" name="Google Shape;4772;p22"/>
            <p:cNvSpPr/>
            <p:nvPr/>
          </p:nvSpPr>
          <p:spPr>
            <a:xfrm>
              <a:off x="4844938" y="2928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73" name="Google Shape;4773;p22"/>
            <p:cNvSpPr/>
            <p:nvPr/>
          </p:nvSpPr>
          <p:spPr>
            <a:xfrm>
              <a:off x="4880513" y="29360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74" name="Google Shape;4774;p22"/>
            <p:cNvSpPr/>
            <p:nvPr/>
          </p:nvSpPr>
          <p:spPr>
            <a:xfrm>
              <a:off x="4886788" y="2939163"/>
              <a:ext cx="12575" cy="33525"/>
            </a:xfrm>
            <a:custGeom>
              <a:avLst/>
              <a:gdLst/>
              <a:ahLst/>
              <a:cxnLst/>
              <a:rect l="l" t="t" r="r" b="b"/>
              <a:pathLst>
                <a:path w="503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75" name="Google Shape;4775;p22"/>
            <p:cNvSpPr/>
            <p:nvPr/>
          </p:nvSpPr>
          <p:spPr>
            <a:xfrm>
              <a:off x="4902488" y="2942838"/>
              <a:ext cx="8375" cy="16750"/>
            </a:xfrm>
            <a:custGeom>
              <a:avLst/>
              <a:gdLst/>
              <a:ahLst/>
              <a:cxnLst/>
              <a:rect l="l" t="t" r="r" b="b"/>
              <a:pathLst>
                <a:path w="335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46" y="670"/>
                  </a:lnTo>
                  <a:lnTo>
                    <a:pt x="335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76" name="Google Shape;4776;p22"/>
            <p:cNvSpPr/>
            <p:nvPr/>
          </p:nvSpPr>
          <p:spPr>
            <a:xfrm>
              <a:off x="4929688" y="29600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50"/>
                  </a:lnTo>
                  <a:lnTo>
                    <a:pt x="146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77" name="Google Shape;4777;p22"/>
            <p:cNvSpPr/>
            <p:nvPr/>
          </p:nvSpPr>
          <p:spPr>
            <a:xfrm>
              <a:off x="4924963" y="29491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78" name="Google Shape;4778;p22"/>
            <p:cNvSpPr/>
            <p:nvPr/>
          </p:nvSpPr>
          <p:spPr>
            <a:xfrm>
              <a:off x="4935963" y="2952263"/>
              <a:ext cx="7850" cy="16750"/>
            </a:xfrm>
            <a:custGeom>
              <a:avLst/>
              <a:gdLst/>
              <a:ahLst/>
              <a:cxnLst/>
              <a:rect l="l" t="t" r="r" b="b"/>
              <a:pathLst>
                <a:path w="314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79" name="Google Shape;4779;p22"/>
            <p:cNvSpPr/>
            <p:nvPr/>
          </p:nvSpPr>
          <p:spPr>
            <a:xfrm>
              <a:off x="4942763" y="29553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2"/>
                  </a:lnTo>
                  <a:lnTo>
                    <a:pt x="356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80" name="Google Shape;4780;p22"/>
            <p:cNvSpPr/>
            <p:nvPr/>
          </p:nvSpPr>
          <p:spPr>
            <a:xfrm>
              <a:off x="4957913" y="29585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6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81" name="Google Shape;4781;p22"/>
            <p:cNvSpPr/>
            <p:nvPr/>
          </p:nvSpPr>
          <p:spPr>
            <a:xfrm>
              <a:off x="4968913" y="29611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82" name="Google Shape;4782;p22"/>
            <p:cNvSpPr/>
            <p:nvPr/>
          </p:nvSpPr>
          <p:spPr>
            <a:xfrm>
              <a:off x="4980413" y="2964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83" name="Google Shape;4783;p22"/>
            <p:cNvSpPr/>
            <p:nvPr/>
          </p:nvSpPr>
          <p:spPr>
            <a:xfrm>
              <a:off x="4991413" y="2967938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84" name="Google Shape;4784;p22"/>
            <p:cNvSpPr/>
            <p:nvPr/>
          </p:nvSpPr>
          <p:spPr>
            <a:xfrm>
              <a:off x="4997688" y="29710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0" y="1298"/>
                  </a:lnTo>
                  <a:lnTo>
                    <a:pt x="147" y="1339"/>
                  </a:lnTo>
                  <a:lnTo>
                    <a:pt x="502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85" name="Google Shape;4785;p22"/>
            <p:cNvSpPr/>
            <p:nvPr/>
          </p:nvSpPr>
          <p:spPr>
            <a:xfrm>
              <a:off x="5013363" y="29742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86" name="Google Shape;4786;p22"/>
            <p:cNvSpPr/>
            <p:nvPr/>
          </p:nvSpPr>
          <p:spPr>
            <a:xfrm>
              <a:off x="5024363" y="29773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87" name="Google Shape;4787;p22"/>
            <p:cNvSpPr/>
            <p:nvPr/>
          </p:nvSpPr>
          <p:spPr>
            <a:xfrm>
              <a:off x="5035863" y="2981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88" name="Google Shape;4788;p22"/>
            <p:cNvSpPr/>
            <p:nvPr/>
          </p:nvSpPr>
          <p:spPr>
            <a:xfrm>
              <a:off x="5046838" y="29836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89" name="Google Shape;4789;p22"/>
            <p:cNvSpPr/>
            <p:nvPr/>
          </p:nvSpPr>
          <p:spPr>
            <a:xfrm>
              <a:off x="5052613" y="2986763"/>
              <a:ext cx="13100" cy="33525"/>
            </a:xfrm>
            <a:custGeom>
              <a:avLst/>
              <a:gdLst/>
              <a:ahLst/>
              <a:cxnLst/>
              <a:rect l="l" t="t" r="r" b="b"/>
              <a:pathLst>
                <a:path w="524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47" y="1340"/>
                  </a:lnTo>
                  <a:lnTo>
                    <a:pt x="52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90" name="Google Shape;4790;p22"/>
            <p:cNvSpPr/>
            <p:nvPr/>
          </p:nvSpPr>
          <p:spPr>
            <a:xfrm>
              <a:off x="5068813" y="29904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91" name="Google Shape;4791;p22"/>
            <p:cNvSpPr/>
            <p:nvPr/>
          </p:nvSpPr>
          <p:spPr>
            <a:xfrm>
              <a:off x="5079813" y="29935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50"/>
                  </a:lnTo>
                  <a:lnTo>
                    <a:pt x="126" y="671"/>
                  </a:lnTo>
                  <a:lnTo>
                    <a:pt x="314" y="2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92" name="Google Shape;4792;p22"/>
            <p:cNvSpPr/>
            <p:nvPr/>
          </p:nvSpPr>
          <p:spPr>
            <a:xfrm>
              <a:off x="5090788" y="29961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93" name="Google Shape;4793;p22"/>
            <p:cNvSpPr/>
            <p:nvPr/>
          </p:nvSpPr>
          <p:spPr>
            <a:xfrm>
              <a:off x="5102288" y="29998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68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6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94" name="Google Shape;4794;p22"/>
            <p:cNvSpPr/>
            <p:nvPr/>
          </p:nvSpPr>
          <p:spPr>
            <a:xfrm>
              <a:off x="5108563" y="3002988"/>
              <a:ext cx="12600" cy="32975"/>
            </a:xfrm>
            <a:custGeom>
              <a:avLst/>
              <a:gdLst/>
              <a:ahLst/>
              <a:cxnLst/>
              <a:rect l="l" t="t" r="r" b="b"/>
              <a:pathLst>
                <a:path w="504" h="1319" extrusionOk="0">
                  <a:moveTo>
                    <a:pt x="378" y="1"/>
                  </a:moveTo>
                  <a:lnTo>
                    <a:pt x="1" y="1298"/>
                  </a:lnTo>
                  <a:lnTo>
                    <a:pt x="126" y="1319"/>
                  </a:lnTo>
                  <a:lnTo>
                    <a:pt x="503" y="22"/>
                  </a:lnTo>
                  <a:lnTo>
                    <a:pt x="37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95" name="Google Shape;4795;p22"/>
            <p:cNvSpPr/>
            <p:nvPr/>
          </p:nvSpPr>
          <p:spPr>
            <a:xfrm>
              <a:off x="5123738" y="30056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96" name="Google Shape;4796;p22"/>
            <p:cNvSpPr/>
            <p:nvPr/>
          </p:nvSpPr>
          <p:spPr>
            <a:xfrm>
              <a:off x="5135263" y="3009263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97" name="Google Shape;4797;p22"/>
            <p:cNvSpPr/>
            <p:nvPr/>
          </p:nvSpPr>
          <p:spPr>
            <a:xfrm>
              <a:off x="5146238" y="30124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98" name="Google Shape;4798;p22"/>
            <p:cNvSpPr/>
            <p:nvPr/>
          </p:nvSpPr>
          <p:spPr>
            <a:xfrm>
              <a:off x="5157213" y="3015538"/>
              <a:ext cx="7875" cy="16775"/>
            </a:xfrm>
            <a:custGeom>
              <a:avLst/>
              <a:gdLst/>
              <a:ahLst/>
              <a:cxnLst/>
              <a:rect l="l" t="t" r="r" b="b"/>
              <a:pathLst>
                <a:path w="315" h="671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70"/>
                  </a:lnTo>
                  <a:lnTo>
                    <a:pt x="31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99" name="Google Shape;4799;p22"/>
            <p:cNvSpPr/>
            <p:nvPr/>
          </p:nvSpPr>
          <p:spPr>
            <a:xfrm>
              <a:off x="5164013" y="30186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319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00" name="Google Shape;4800;p22"/>
            <p:cNvSpPr/>
            <p:nvPr/>
          </p:nvSpPr>
          <p:spPr>
            <a:xfrm>
              <a:off x="5179188" y="30218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01" name="Google Shape;4801;p22"/>
            <p:cNvSpPr/>
            <p:nvPr/>
          </p:nvSpPr>
          <p:spPr>
            <a:xfrm>
              <a:off x="5190688" y="30249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02" name="Google Shape;4802;p22"/>
            <p:cNvSpPr/>
            <p:nvPr/>
          </p:nvSpPr>
          <p:spPr>
            <a:xfrm>
              <a:off x="4514863" y="2959563"/>
              <a:ext cx="613600" cy="522600"/>
            </a:xfrm>
            <a:custGeom>
              <a:avLst/>
              <a:gdLst/>
              <a:ahLst/>
              <a:cxnLst/>
              <a:rect l="l" t="t" r="r" b="b"/>
              <a:pathLst>
                <a:path w="24544" h="20904" extrusionOk="0">
                  <a:moveTo>
                    <a:pt x="16237" y="4709"/>
                  </a:moveTo>
                  <a:lnTo>
                    <a:pt x="5629" y="15338"/>
                  </a:lnTo>
                  <a:lnTo>
                    <a:pt x="3746" y="7826"/>
                  </a:lnTo>
                  <a:lnTo>
                    <a:pt x="16237" y="4709"/>
                  </a:lnTo>
                  <a:close/>
                  <a:moveTo>
                    <a:pt x="24544" y="1"/>
                  </a:moveTo>
                  <a:lnTo>
                    <a:pt x="1" y="6153"/>
                  </a:lnTo>
                  <a:lnTo>
                    <a:pt x="3683" y="20904"/>
                  </a:lnTo>
                  <a:lnTo>
                    <a:pt x="24544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03" name="Google Shape;4803;p22"/>
            <p:cNvSpPr/>
            <p:nvPr/>
          </p:nvSpPr>
          <p:spPr>
            <a:xfrm>
              <a:off x="4592288" y="2960088"/>
              <a:ext cx="536175" cy="522075"/>
            </a:xfrm>
            <a:custGeom>
              <a:avLst/>
              <a:gdLst/>
              <a:ahLst/>
              <a:cxnLst/>
              <a:rect l="l" t="t" r="r" b="b"/>
              <a:pathLst>
                <a:path w="21447" h="20883" extrusionOk="0">
                  <a:moveTo>
                    <a:pt x="21447" y="1"/>
                  </a:moveTo>
                  <a:lnTo>
                    <a:pt x="17534" y="963"/>
                  </a:lnTo>
                  <a:lnTo>
                    <a:pt x="0" y="18518"/>
                  </a:lnTo>
                  <a:lnTo>
                    <a:pt x="586" y="20883"/>
                  </a:lnTo>
                  <a:lnTo>
                    <a:pt x="21447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04" name="Google Shape;4804;p22"/>
            <p:cNvSpPr/>
            <p:nvPr/>
          </p:nvSpPr>
          <p:spPr>
            <a:xfrm>
              <a:off x="4600138" y="2960088"/>
              <a:ext cx="528325" cy="522075"/>
            </a:xfrm>
            <a:custGeom>
              <a:avLst/>
              <a:gdLst/>
              <a:ahLst/>
              <a:cxnLst/>
              <a:rect l="l" t="t" r="r" b="b"/>
              <a:pathLst>
                <a:path w="21133" h="20883" extrusionOk="0">
                  <a:moveTo>
                    <a:pt x="21133" y="1"/>
                  </a:moveTo>
                  <a:lnTo>
                    <a:pt x="19375" y="440"/>
                  </a:lnTo>
                  <a:lnTo>
                    <a:pt x="0" y="19795"/>
                  </a:lnTo>
                  <a:lnTo>
                    <a:pt x="272" y="20883"/>
                  </a:lnTo>
                  <a:lnTo>
                    <a:pt x="21133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05" name="Google Shape;4805;p22"/>
            <p:cNvSpPr/>
            <p:nvPr/>
          </p:nvSpPr>
          <p:spPr>
            <a:xfrm>
              <a:off x="4531088" y="3108663"/>
              <a:ext cx="8375" cy="24075"/>
            </a:xfrm>
            <a:custGeom>
              <a:avLst/>
              <a:gdLst/>
              <a:ahLst/>
              <a:cxnLst/>
              <a:rect l="l" t="t" r="r" b="b"/>
              <a:pathLst>
                <a:path w="335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06" name="Google Shape;4806;p22"/>
            <p:cNvSpPr/>
            <p:nvPr/>
          </p:nvSpPr>
          <p:spPr>
            <a:xfrm>
              <a:off x="4541538" y="31060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07" name="Google Shape;4807;p22"/>
            <p:cNvSpPr/>
            <p:nvPr/>
          </p:nvSpPr>
          <p:spPr>
            <a:xfrm>
              <a:off x="4551488" y="31034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08" name="Google Shape;4808;p22"/>
            <p:cNvSpPr/>
            <p:nvPr/>
          </p:nvSpPr>
          <p:spPr>
            <a:xfrm>
              <a:off x="4561413" y="3100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09" name="Google Shape;4809;p22"/>
            <p:cNvSpPr/>
            <p:nvPr/>
          </p:nvSpPr>
          <p:spPr>
            <a:xfrm>
              <a:off x="4571363" y="3098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10" name="Google Shape;4810;p22"/>
            <p:cNvSpPr/>
            <p:nvPr/>
          </p:nvSpPr>
          <p:spPr>
            <a:xfrm>
              <a:off x="4581813" y="3095588"/>
              <a:ext cx="8925" cy="24075"/>
            </a:xfrm>
            <a:custGeom>
              <a:avLst/>
              <a:gdLst/>
              <a:ahLst/>
              <a:cxnLst/>
              <a:rect l="l" t="t" r="r" b="b"/>
              <a:pathLst>
                <a:path w="357" h="963" extrusionOk="0">
                  <a:moveTo>
                    <a:pt x="126" y="0"/>
                  </a:moveTo>
                  <a:lnTo>
                    <a:pt x="1" y="21"/>
                  </a:lnTo>
                  <a:lnTo>
                    <a:pt x="252" y="963"/>
                  </a:lnTo>
                  <a:lnTo>
                    <a:pt x="357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11" name="Google Shape;4811;p22"/>
            <p:cNvSpPr/>
            <p:nvPr/>
          </p:nvSpPr>
          <p:spPr>
            <a:xfrm>
              <a:off x="4592813" y="3092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12" name="Google Shape;4812;p22"/>
            <p:cNvSpPr/>
            <p:nvPr/>
          </p:nvSpPr>
          <p:spPr>
            <a:xfrm>
              <a:off x="4602738" y="309086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05" y="1"/>
                  </a:moveTo>
                  <a:lnTo>
                    <a:pt x="1" y="22"/>
                  </a:lnTo>
                  <a:lnTo>
                    <a:pt x="105" y="482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13" name="Google Shape;4813;p22"/>
            <p:cNvSpPr/>
            <p:nvPr/>
          </p:nvSpPr>
          <p:spPr>
            <a:xfrm>
              <a:off x="4612688" y="3087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14" name="Google Shape;4814;p22"/>
            <p:cNvSpPr/>
            <p:nvPr/>
          </p:nvSpPr>
          <p:spPr>
            <a:xfrm>
              <a:off x="4622088" y="3085638"/>
              <a:ext cx="6325" cy="12575"/>
            </a:xfrm>
            <a:custGeom>
              <a:avLst/>
              <a:gdLst/>
              <a:ahLst/>
              <a:cxnLst/>
              <a:rect l="l" t="t" r="r" b="b"/>
              <a:pathLst>
                <a:path w="253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15" name="Google Shape;4815;p22"/>
            <p:cNvSpPr/>
            <p:nvPr/>
          </p:nvSpPr>
          <p:spPr>
            <a:xfrm>
              <a:off x="4633088" y="3083013"/>
              <a:ext cx="8925" cy="24625"/>
            </a:xfrm>
            <a:custGeom>
              <a:avLst/>
              <a:gdLst/>
              <a:ahLst/>
              <a:cxnLst/>
              <a:rect l="l" t="t" r="r" b="b"/>
              <a:pathLst>
                <a:path w="357" h="985" extrusionOk="0">
                  <a:moveTo>
                    <a:pt x="105" y="1"/>
                  </a:moveTo>
                  <a:lnTo>
                    <a:pt x="0" y="43"/>
                  </a:lnTo>
                  <a:lnTo>
                    <a:pt x="231" y="984"/>
                  </a:lnTo>
                  <a:lnTo>
                    <a:pt x="35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16" name="Google Shape;4816;p22"/>
            <p:cNvSpPr/>
            <p:nvPr/>
          </p:nvSpPr>
          <p:spPr>
            <a:xfrm>
              <a:off x="4643538" y="3079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17" name="Google Shape;4817;p22"/>
            <p:cNvSpPr/>
            <p:nvPr/>
          </p:nvSpPr>
          <p:spPr>
            <a:xfrm>
              <a:off x="4653488" y="3078313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18" name="Google Shape;4818;p22"/>
            <p:cNvSpPr/>
            <p:nvPr/>
          </p:nvSpPr>
          <p:spPr>
            <a:xfrm>
              <a:off x="4663413" y="3075713"/>
              <a:ext cx="5800" cy="12050"/>
            </a:xfrm>
            <a:custGeom>
              <a:avLst/>
              <a:gdLst/>
              <a:ahLst/>
              <a:cxnLst/>
              <a:rect l="l" t="t" r="r" b="b"/>
              <a:pathLst>
                <a:path w="232" h="482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481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19" name="Google Shape;4819;p22"/>
            <p:cNvSpPr/>
            <p:nvPr/>
          </p:nvSpPr>
          <p:spPr>
            <a:xfrm>
              <a:off x="4673363" y="307308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20" name="Google Shape;4820;p22"/>
            <p:cNvSpPr/>
            <p:nvPr/>
          </p:nvSpPr>
          <p:spPr>
            <a:xfrm>
              <a:off x="4684338" y="3069938"/>
              <a:ext cx="8400" cy="24100"/>
            </a:xfrm>
            <a:custGeom>
              <a:avLst/>
              <a:gdLst/>
              <a:ahLst/>
              <a:cxnLst/>
              <a:rect l="l" t="t" r="r" b="b"/>
              <a:pathLst>
                <a:path w="336" h="964" extrusionOk="0">
                  <a:moveTo>
                    <a:pt x="105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3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21" name="Google Shape;4821;p22"/>
            <p:cNvSpPr/>
            <p:nvPr/>
          </p:nvSpPr>
          <p:spPr>
            <a:xfrm>
              <a:off x="4694813" y="30673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22" name="Google Shape;4822;p22"/>
            <p:cNvSpPr/>
            <p:nvPr/>
          </p:nvSpPr>
          <p:spPr>
            <a:xfrm>
              <a:off x="4704738" y="30652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23" name="Google Shape;4823;p22"/>
            <p:cNvSpPr/>
            <p:nvPr/>
          </p:nvSpPr>
          <p:spPr>
            <a:xfrm>
              <a:off x="4714688" y="30626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24" name="Google Shape;4824;p22"/>
            <p:cNvSpPr/>
            <p:nvPr/>
          </p:nvSpPr>
          <p:spPr>
            <a:xfrm>
              <a:off x="4724613" y="30600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06" y="0"/>
                  </a:moveTo>
                  <a:lnTo>
                    <a:pt x="1" y="21"/>
                  </a:lnTo>
                  <a:lnTo>
                    <a:pt x="106" y="502"/>
                  </a:lnTo>
                  <a:lnTo>
                    <a:pt x="231" y="461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25" name="Google Shape;4825;p22"/>
            <p:cNvSpPr/>
            <p:nvPr/>
          </p:nvSpPr>
          <p:spPr>
            <a:xfrm>
              <a:off x="4735088" y="3057388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0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26" name="Google Shape;4826;p22"/>
            <p:cNvSpPr/>
            <p:nvPr/>
          </p:nvSpPr>
          <p:spPr>
            <a:xfrm>
              <a:off x="4746063" y="30547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1" y="21"/>
                  </a:lnTo>
                  <a:lnTo>
                    <a:pt x="105" y="502"/>
                  </a:lnTo>
                  <a:lnTo>
                    <a:pt x="231" y="460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27" name="Google Shape;4827;p22"/>
            <p:cNvSpPr/>
            <p:nvPr/>
          </p:nvSpPr>
          <p:spPr>
            <a:xfrm>
              <a:off x="4755488" y="3052688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28" name="Google Shape;4828;p22"/>
            <p:cNvSpPr/>
            <p:nvPr/>
          </p:nvSpPr>
          <p:spPr>
            <a:xfrm>
              <a:off x="4765438" y="305006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43"/>
                  </a:lnTo>
                  <a:lnTo>
                    <a:pt x="126" y="503"/>
                  </a:lnTo>
                  <a:lnTo>
                    <a:pt x="25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29" name="Google Shape;4829;p22"/>
            <p:cNvSpPr/>
            <p:nvPr/>
          </p:nvSpPr>
          <p:spPr>
            <a:xfrm>
              <a:off x="4775888" y="30469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1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30" name="Google Shape;4830;p22"/>
            <p:cNvSpPr/>
            <p:nvPr/>
          </p:nvSpPr>
          <p:spPr>
            <a:xfrm>
              <a:off x="4786338" y="30443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7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7" y="942"/>
                  </a:lnTo>
                  <a:lnTo>
                    <a:pt x="127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31" name="Google Shape;4831;p22"/>
            <p:cNvSpPr/>
            <p:nvPr/>
          </p:nvSpPr>
          <p:spPr>
            <a:xfrm>
              <a:off x="4796813" y="3041688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2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32" name="Google Shape;4832;p22"/>
            <p:cNvSpPr/>
            <p:nvPr/>
          </p:nvSpPr>
          <p:spPr>
            <a:xfrm>
              <a:off x="4806738" y="30396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7" y="0"/>
                  </a:moveTo>
                  <a:lnTo>
                    <a:pt x="1" y="21"/>
                  </a:lnTo>
                  <a:lnTo>
                    <a:pt x="127" y="502"/>
                  </a:lnTo>
                  <a:lnTo>
                    <a:pt x="231" y="461"/>
                  </a:lnTo>
                  <a:lnTo>
                    <a:pt x="127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33" name="Google Shape;4833;p22"/>
            <p:cNvSpPr/>
            <p:nvPr/>
          </p:nvSpPr>
          <p:spPr>
            <a:xfrm>
              <a:off x="4816688" y="3036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34" name="Google Shape;4834;p22"/>
            <p:cNvSpPr/>
            <p:nvPr/>
          </p:nvSpPr>
          <p:spPr>
            <a:xfrm>
              <a:off x="4826638" y="30343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42"/>
                  </a:lnTo>
                  <a:lnTo>
                    <a:pt x="126" y="502"/>
                  </a:lnTo>
                  <a:lnTo>
                    <a:pt x="230" y="48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35" name="Google Shape;4835;p22"/>
            <p:cNvSpPr/>
            <p:nvPr/>
          </p:nvSpPr>
          <p:spPr>
            <a:xfrm>
              <a:off x="4837613" y="30317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36" name="Google Shape;4836;p22"/>
            <p:cNvSpPr/>
            <p:nvPr/>
          </p:nvSpPr>
          <p:spPr>
            <a:xfrm>
              <a:off x="4848063" y="30291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37" name="Google Shape;4837;p22"/>
            <p:cNvSpPr/>
            <p:nvPr/>
          </p:nvSpPr>
          <p:spPr>
            <a:xfrm>
              <a:off x="4858013" y="30265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38" name="Google Shape;4838;p22"/>
            <p:cNvSpPr/>
            <p:nvPr/>
          </p:nvSpPr>
          <p:spPr>
            <a:xfrm>
              <a:off x="4867963" y="30239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39" name="Google Shape;4839;p22"/>
            <p:cNvSpPr/>
            <p:nvPr/>
          </p:nvSpPr>
          <p:spPr>
            <a:xfrm>
              <a:off x="4877888" y="30218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1" y="43"/>
                  </a:lnTo>
                  <a:lnTo>
                    <a:pt x="105" y="503"/>
                  </a:lnTo>
                  <a:lnTo>
                    <a:pt x="231" y="48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40" name="Google Shape;4840;p22"/>
            <p:cNvSpPr/>
            <p:nvPr/>
          </p:nvSpPr>
          <p:spPr>
            <a:xfrm>
              <a:off x="4888363" y="3019213"/>
              <a:ext cx="8900" cy="24075"/>
            </a:xfrm>
            <a:custGeom>
              <a:avLst/>
              <a:gdLst/>
              <a:ahLst/>
              <a:cxnLst/>
              <a:rect l="l" t="t" r="r" b="b"/>
              <a:pathLst>
                <a:path w="356" h="963" extrusionOk="0">
                  <a:moveTo>
                    <a:pt x="126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56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41" name="Google Shape;4841;p22"/>
            <p:cNvSpPr/>
            <p:nvPr/>
          </p:nvSpPr>
          <p:spPr>
            <a:xfrm>
              <a:off x="4899338" y="30165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42" name="Google Shape;4842;p22"/>
            <p:cNvSpPr/>
            <p:nvPr/>
          </p:nvSpPr>
          <p:spPr>
            <a:xfrm>
              <a:off x="4909288" y="3013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43" name="Google Shape;4843;p22"/>
            <p:cNvSpPr/>
            <p:nvPr/>
          </p:nvSpPr>
          <p:spPr>
            <a:xfrm>
              <a:off x="4918688" y="3011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44" name="Google Shape;4844;p22"/>
            <p:cNvSpPr/>
            <p:nvPr/>
          </p:nvSpPr>
          <p:spPr>
            <a:xfrm>
              <a:off x="4928638" y="3009263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45" name="Google Shape;4845;p22"/>
            <p:cNvSpPr/>
            <p:nvPr/>
          </p:nvSpPr>
          <p:spPr>
            <a:xfrm>
              <a:off x="4939613" y="30066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1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46" name="Google Shape;4846;p22"/>
            <p:cNvSpPr/>
            <p:nvPr/>
          </p:nvSpPr>
          <p:spPr>
            <a:xfrm>
              <a:off x="4950088" y="300351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47" name="Google Shape;4847;p22"/>
            <p:cNvSpPr/>
            <p:nvPr/>
          </p:nvSpPr>
          <p:spPr>
            <a:xfrm>
              <a:off x="4960013" y="300141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26" y="1"/>
                  </a:moveTo>
                  <a:lnTo>
                    <a:pt x="1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48" name="Google Shape;4848;p22"/>
            <p:cNvSpPr/>
            <p:nvPr/>
          </p:nvSpPr>
          <p:spPr>
            <a:xfrm>
              <a:off x="4969963" y="2998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49" name="Google Shape;4849;p22"/>
            <p:cNvSpPr/>
            <p:nvPr/>
          </p:nvSpPr>
          <p:spPr>
            <a:xfrm>
              <a:off x="4979888" y="2996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50" name="Google Shape;4850;p22"/>
            <p:cNvSpPr/>
            <p:nvPr/>
          </p:nvSpPr>
          <p:spPr>
            <a:xfrm>
              <a:off x="4990888" y="2993063"/>
              <a:ext cx="8375" cy="24600"/>
            </a:xfrm>
            <a:custGeom>
              <a:avLst/>
              <a:gdLst/>
              <a:ahLst/>
              <a:cxnLst/>
              <a:rect l="l" t="t" r="r" b="b"/>
              <a:pathLst>
                <a:path w="335" h="984" extrusionOk="0">
                  <a:moveTo>
                    <a:pt x="105" y="0"/>
                  </a:moveTo>
                  <a:lnTo>
                    <a:pt x="0" y="42"/>
                  </a:lnTo>
                  <a:lnTo>
                    <a:pt x="230" y="98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51" name="Google Shape;4851;p22"/>
            <p:cNvSpPr/>
            <p:nvPr/>
          </p:nvSpPr>
          <p:spPr>
            <a:xfrm>
              <a:off x="5001338" y="2990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52" name="Google Shape;4852;p22"/>
            <p:cNvSpPr/>
            <p:nvPr/>
          </p:nvSpPr>
          <p:spPr>
            <a:xfrm>
              <a:off x="5011288" y="29883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53" name="Google Shape;4853;p22"/>
            <p:cNvSpPr/>
            <p:nvPr/>
          </p:nvSpPr>
          <p:spPr>
            <a:xfrm>
              <a:off x="5021213" y="2985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54" name="Google Shape;4854;p22"/>
            <p:cNvSpPr/>
            <p:nvPr/>
          </p:nvSpPr>
          <p:spPr>
            <a:xfrm>
              <a:off x="5031163" y="29836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55" name="Google Shape;4855;p22"/>
            <p:cNvSpPr/>
            <p:nvPr/>
          </p:nvSpPr>
          <p:spPr>
            <a:xfrm>
              <a:off x="5041613" y="29810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56" name="Google Shape;4856;p22"/>
            <p:cNvSpPr/>
            <p:nvPr/>
          </p:nvSpPr>
          <p:spPr>
            <a:xfrm>
              <a:off x="5052613" y="29778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57" name="Google Shape;4857;p22"/>
            <p:cNvSpPr/>
            <p:nvPr/>
          </p:nvSpPr>
          <p:spPr>
            <a:xfrm>
              <a:off x="5062013" y="29757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58" name="Google Shape;4858;p22"/>
            <p:cNvSpPr/>
            <p:nvPr/>
          </p:nvSpPr>
          <p:spPr>
            <a:xfrm>
              <a:off x="5071963" y="2973163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59" name="Google Shape;4859;p22"/>
            <p:cNvSpPr/>
            <p:nvPr/>
          </p:nvSpPr>
          <p:spPr>
            <a:xfrm>
              <a:off x="5081888" y="29710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4860" name="Google Shape;4860;p22"/>
          <p:cNvGrpSpPr/>
          <p:nvPr/>
        </p:nvGrpSpPr>
        <p:grpSpPr>
          <a:xfrm rot="1288112">
            <a:off x="8590561" y="4700735"/>
            <a:ext cx="1286148" cy="1175333"/>
            <a:chOff x="1427588" y="2103288"/>
            <a:chExt cx="747013" cy="682650"/>
          </a:xfrm>
        </p:grpSpPr>
        <p:grpSp>
          <p:nvGrpSpPr>
            <p:cNvPr id="4861" name="Google Shape;4861;p22"/>
            <p:cNvGrpSpPr/>
            <p:nvPr/>
          </p:nvGrpSpPr>
          <p:grpSpPr>
            <a:xfrm>
              <a:off x="1427600" y="2103288"/>
              <a:ext cx="747000" cy="682650"/>
              <a:chOff x="1427600" y="2103288"/>
              <a:chExt cx="747000" cy="682650"/>
            </a:xfrm>
          </p:grpSpPr>
          <p:sp>
            <p:nvSpPr>
              <p:cNvPr id="4862" name="Google Shape;4862;p22"/>
              <p:cNvSpPr/>
              <p:nvPr/>
            </p:nvSpPr>
            <p:spPr>
              <a:xfrm>
                <a:off x="1531175" y="2688613"/>
                <a:ext cx="92600" cy="97325"/>
              </a:xfrm>
              <a:custGeom>
                <a:avLst/>
                <a:gdLst/>
                <a:ahLst/>
                <a:cxnLst/>
                <a:rect l="l" t="t" r="r" b="b"/>
                <a:pathLst>
                  <a:path w="3704" h="3893" extrusionOk="0">
                    <a:moveTo>
                      <a:pt x="440" y="1"/>
                    </a:moveTo>
                    <a:cubicBezTo>
                      <a:pt x="189" y="1"/>
                      <a:pt x="0" y="210"/>
                      <a:pt x="0" y="440"/>
                    </a:cubicBezTo>
                    <a:lnTo>
                      <a:pt x="0" y="3432"/>
                    </a:lnTo>
                    <a:cubicBezTo>
                      <a:pt x="0" y="3683"/>
                      <a:pt x="189" y="3892"/>
                      <a:pt x="440" y="3892"/>
                    </a:cubicBezTo>
                    <a:lnTo>
                      <a:pt x="3243" y="3892"/>
                    </a:lnTo>
                    <a:cubicBezTo>
                      <a:pt x="3495" y="3892"/>
                      <a:pt x="3704" y="3683"/>
                      <a:pt x="3704" y="3432"/>
                    </a:cubicBezTo>
                    <a:lnTo>
                      <a:pt x="3704" y="440"/>
                    </a:lnTo>
                    <a:cubicBezTo>
                      <a:pt x="3704" y="210"/>
                      <a:pt x="3495" y="1"/>
                      <a:pt x="3243" y="1"/>
                    </a:cubicBezTo>
                    <a:close/>
                  </a:path>
                </a:pathLst>
              </a:custGeom>
              <a:solidFill>
                <a:srgbClr val="333333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4863" name="Google Shape;4863;p22"/>
              <p:cNvSpPr/>
              <p:nvPr/>
            </p:nvSpPr>
            <p:spPr>
              <a:xfrm>
                <a:off x="1973175" y="2688613"/>
                <a:ext cx="93150" cy="97325"/>
              </a:xfrm>
              <a:custGeom>
                <a:avLst/>
                <a:gdLst/>
                <a:ahLst/>
                <a:cxnLst/>
                <a:rect l="l" t="t" r="r" b="b"/>
                <a:pathLst>
                  <a:path w="3726" h="3893" extrusionOk="0">
                    <a:moveTo>
                      <a:pt x="461" y="1"/>
                    </a:moveTo>
                    <a:cubicBezTo>
                      <a:pt x="210" y="1"/>
                      <a:pt x="1" y="210"/>
                      <a:pt x="1" y="440"/>
                    </a:cubicBezTo>
                    <a:lnTo>
                      <a:pt x="1" y="3432"/>
                    </a:lnTo>
                    <a:cubicBezTo>
                      <a:pt x="1" y="3683"/>
                      <a:pt x="210" y="3892"/>
                      <a:pt x="461" y="3892"/>
                    </a:cubicBezTo>
                    <a:lnTo>
                      <a:pt x="3265" y="3892"/>
                    </a:lnTo>
                    <a:cubicBezTo>
                      <a:pt x="3516" y="3892"/>
                      <a:pt x="3725" y="3683"/>
                      <a:pt x="3725" y="3432"/>
                    </a:cubicBezTo>
                    <a:lnTo>
                      <a:pt x="3725" y="440"/>
                    </a:lnTo>
                    <a:cubicBezTo>
                      <a:pt x="3725" y="210"/>
                      <a:pt x="3516" y="1"/>
                      <a:pt x="3265" y="1"/>
                    </a:cubicBezTo>
                    <a:close/>
                  </a:path>
                </a:pathLst>
              </a:custGeom>
              <a:solidFill>
                <a:srgbClr val="333333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4864" name="Google Shape;4864;p22"/>
              <p:cNvSpPr/>
              <p:nvPr/>
            </p:nvSpPr>
            <p:spPr>
              <a:xfrm>
                <a:off x="1446950" y="2281138"/>
                <a:ext cx="708300" cy="16750"/>
              </a:xfrm>
              <a:custGeom>
                <a:avLst/>
                <a:gdLst/>
                <a:ahLst/>
                <a:cxnLst/>
                <a:rect l="l" t="t" r="r" b="b"/>
                <a:pathLst>
                  <a:path w="28332" h="670" extrusionOk="0">
                    <a:moveTo>
                      <a:pt x="1" y="0"/>
                    </a:moveTo>
                    <a:lnTo>
                      <a:pt x="1" y="670"/>
                    </a:lnTo>
                    <a:lnTo>
                      <a:pt x="28331" y="670"/>
                    </a:lnTo>
                    <a:lnTo>
                      <a:pt x="28331" y="0"/>
                    </a:lnTo>
                    <a:close/>
                  </a:path>
                </a:pathLst>
              </a:custGeom>
              <a:solidFill>
                <a:srgbClr val="808080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4865" name="Google Shape;4865;p22"/>
              <p:cNvSpPr/>
              <p:nvPr/>
            </p:nvSpPr>
            <p:spPr>
              <a:xfrm>
                <a:off x="1482000" y="2103288"/>
                <a:ext cx="638725" cy="618600"/>
              </a:xfrm>
              <a:custGeom>
                <a:avLst/>
                <a:gdLst/>
                <a:ahLst/>
                <a:cxnLst/>
                <a:rect l="l" t="t" r="r" b="b"/>
                <a:pathLst>
                  <a:path w="25549" h="24744" extrusionOk="0">
                    <a:moveTo>
                      <a:pt x="8119" y="0"/>
                    </a:moveTo>
                    <a:cubicBezTo>
                      <a:pt x="3641" y="0"/>
                      <a:pt x="0" y="1339"/>
                      <a:pt x="0" y="5838"/>
                    </a:cubicBezTo>
                    <a:lnTo>
                      <a:pt x="0" y="22095"/>
                    </a:lnTo>
                    <a:cubicBezTo>
                      <a:pt x="0" y="24178"/>
                      <a:pt x="788" y="24735"/>
                      <a:pt x="2082" y="24735"/>
                    </a:cubicBezTo>
                    <a:cubicBezTo>
                      <a:pt x="3569" y="24735"/>
                      <a:pt x="5724" y="23999"/>
                      <a:pt x="8119" y="23999"/>
                    </a:cubicBezTo>
                    <a:lnTo>
                      <a:pt x="17409" y="23999"/>
                    </a:lnTo>
                    <a:cubicBezTo>
                      <a:pt x="19807" y="23999"/>
                      <a:pt x="21972" y="24744"/>
                      <a:pt x="23464" y="24744"/>
                    </a:cubicBezTo>
                    <a:cubicBezTo>
                      <a:pt x="24759" y="24744"/>
                      <a:pt x="25548" y="24184"/>
                      <a:pt x="25548" y="22095"/>
                    </a:cubicBezTo>
                    <a:lnTo>
                      <a:pt x="25548" y="5838"/>
                    </a:lnTo>
                    <a:cubicBezTo>
                      <a:pt x="25548" y="1339"/>
                      <a:pt x="21887" y="0"/>
                      <a:pt x="17409" y="0"/>
                    </a:cubicBezTo>
                    <a:close/>
                  </a:path>
                </a:pathLst>
              </a:custGeom>
              <a:solidFill>
                <a:srgbClr val="FBED21"/>
              </a:solidFill>
              <a:ln w="76200" cap="flat" cmpd="sng">
                <a:solidFill>
                  <a:schemeClr val="lt1"/>
                </a:solidFill>
                <a:prstDash val="solid"/>
                <a:miter lim="20923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4866" name="Google Shape;4866;p22"/>
              <p:cNvSpPr/>
              <p:nvPr/>
            </p:nvSpPr>
            <p:spPr>
              <a:xfrm>
                <a:off x="1529075" y="2235613"/>
                <a:ext cx="266275" cy="171075"/>
              </a:xfrm>
              <a:custGeom>
                <a:avLst/>
                <a:gdLst/>
                <a:ahLst/>
                <a:cxnLst/>
                <a:rect l="l" t="t" r="r" b="b"/>
                <a:pathLst>
                  <a:path w="10651" h="6843" extrusionOk="0">
                    <a:moveTo>
                      <a:pt x="1" y="1"/>
                    </a:moveTo>
                    <a:lnTo>
                      <a:pt x="1" y="6843"/>
                    </a:lnTo>
                    <a:lnTo>
                      <a:pt x="10651" y="6843"/>
                    </a:lnTo>
                    <a:lnTo>
                      <a:pt x="10651" y="1"/>
                    </a:lnTo>
                    <a:close/>
                  </a:path>
                </a:pathLst>
              </a:custGeom>
              <a:solidFill>
                <a:srgbClr val="E5E5E5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4867" name="Google Shape;4867;p22"/>
              <p:cNvSpPr/>
              <p:nvPr/>
            </p:nvSpPr>
            <p:spPr>
              <a:xfrm>
                <a:off x="1523325" y="2229863"/>
                <a:ext cx="277775" cy="182575"/>
              </a:xfrm>
              <a:custGeom>
                <a:avLst/>
                <a:gdLst/>
                <a:ahLst/>
                <a:cxnLst/>
                <a:rect l="l" t="t" r="r" b="b"/>
                <a:pathLst>
                  <a:path w="11111" h="7303" extrusionOk="0">
                    <a:moveTo>
                      <a:pt x="10651" y="461"/>
                    </a:moveTo>
                    <a:lnTo>
                      <a:pt x="10651" y="6843"/>
                    </a:lnTo>
                    <a:lnTo>
                      <a:pt x="461" y="6843"/>
                    </a:lnTo>
                    <a:lnTo>
                      <a:pt x="461" y="461"/>
                    </a:lnTo>
                    <a:close/>
                    <a:moveTo>
                      <a:pt x="0" y="1"/>
                    </a:moveTo>
                    <a:lnTo>
                      <a:pt x="0" y="7303"/>
                    </a:lnTo>
                    <a:lnTo>
                      <a:pt x="11111" y="7303"/>
                    </a:lnTo>
                    <a:lnTo>
                      <a:pt x="11111" y="1"/>
                    </a:lnTo>
                    <a:close/>
                  </a:path>
                </a:pathLst>
              </a:custGeom>
              <a:solidFill>
                <a:srgbClr val="808080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4868" name="Google Shape;4868;p22"/>
              <p:cNvSpPr/>
              <p:nvPr/>
            </p:nvSpPr>
            <p:spPr>
              <a:xfrm>
                <a:off x="1806850" y="2235613"/>
                <a:ext cx="266275" cy="171075"/>
              </a:xfrm>
              <a:custGeom>
                <a:avLst/>
                <a:gdLst/>
                <a:ahLst/>
                <a:cxnLst/>
                <a:rect l="l" t="t" r="r" b="b"/>
                <a:pathLst>
                  <a:path w="10651" h="6843" extrusionOk="0">
                    <a:moveTo>
                      <a:pt x="0" y="1"/>
                    </a:moveTo>
                    <a:lnTo>
                      <a:pt x="0" y="6843"/>
                    </a:lnTo>
                    <a:lnTo>
                      <a:pt x="10650" y="6843"/>
                    </a:lnTo>
                    <a:lnTo>
                      <a:pt x="10650" y="1"/>
                    </a:lnTo>
                    <a:close/>
                  </a:path>
                </a:pathLst>
              </a:custGeom>
              <a:solidFill>
                <a:srgbClr val="E5E5E5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4869" name="Google Shape;4869;p22"/>
              <p:cNvSpPr/>
              <p:nvPr/>
            </p:nvSpPr>
            <p:spPr>
              <a:xfrm>
                <a:off x="1801075" y="2229863"/>
                <a:ext cx="277800" cy="182575"/>
              </a:xfrm>
              <a:custGeom>
                <a:avLst/>
                <a:gdLst/>
                <a:ahLst/>
                <a:cxnLst/>
                <a:rect l="l" t="t" r="r" b="b"/>
                <a:pathLst>
                  <a:path w="11112" h="7303" extrusionOk="0">
                    <a:moveTo>
                      <a:pt x="10651" y="461"/>
                    </a:moveTo>
                    <a:lnTo>
                      <a:pt x="10651" y="6843"/>
                    </a:lnTo>
                    <a:lnTo>
                      <a:pt x="461" y="6843"/>
                    </a:lnTo>
                    <a:lnTo>
                      <a:pt x="461" y="461"/>
                    </a:lnTo>
                    <a:close/>
                    <a:moveTo>
                      <a:pt x="1" y="1"/>
                    </a:moveTo>
                    <a:lnTo>
                      <a:pt x="1" y="7303"/>
                    </a:lnTo>
                    <a:lnTo>
                      <a:pt x="11111" y="7303"/>
                    </a:lnTo>
                    <a:lnTo>
                      <a:pt x="11111" y="1"/>
                    </a:lnTo>
                    <a:close/>
                  </a:path>
                </a:pathLst>
              </a:custGeom>
              <a:solidFill>
                <a:srgbClr val="808080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4870" name="Google Shape;4870;p22"/>
              <p:cNvSpPr/>
              <p:nvPr/>
            </p:nvSpPr>
            <p:spPr>
              <a:xfrm>
                <a:off x="1529075" y="2235613"/>
                <a:ext cx="266275" cy="171075"/>
              </a:xfrm>
              <a:custGeom>
                <a:avLst/>
                <a:gdLst/>
                <a:ahLst/>
                <a:cxnLst/>
                <a:rect l="l" t="t" r="r" b="b"/>
                <a:pathLst>
                  <a:path w="10651" h="6843" extrusionOk="0">
                    <a:moveTo>
                      <a:pt x="1" y="1"/>
                    </a:moveTo>
                    <a:lnTo>
                      <a:pt x="1" y="6843"/>
                    </a:lnTo>
                    <a:lnTo>
                      <a:pt x="10651" y="6843"/>
                    </a:lnTo>
                    <a:lnTo>
                      <a:pt x="10651" y="1"/>
                    </a:lnTo>
                    <a:close/>
                  </a:path>
                </a:pathLst>
              </a:custGeom>
              <a:solidFill>
                <a:srgbClr val="085CA0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4871" name="Google Shape;4871;p22"/>
              <p:cNvSpPr/>
              <p:nvPr/>
            </p:nvSpPr>
            <p:spPr>
              <a:xfrm>
                <a:off x="1523325" y="2229863"/>
                <a:ext cx="277775" cy="182575"/>
              </a:xfrm>
              <a:custGeom>
                <a:avLst/>
                <a:gdLst/>
                <a:ahLst/>
                <a:cxnLst/>
                <a:rect l="l" t="t" r="r" b="b"/>
                <a:pathLst>
                  <a:path w="11111" h="7303" extrusionOk="0">
                    <a:moveTo>
                      <a:pt x="10651" y="461"/>
                    </a:moveTo>
                    <a:lnTo>
                      <a:pt x="10651" y="6843"/>
                    </a:lnTo>
                    <a:lnTo>
                      <a:pt x="461" y="6843"/>
                    </a:lnTo>
                    <a:lnTo>
                      <a:pt x="461" y="461"/>
                    </a:lnTo>
                    <a:close/>
                    <a:moveTo>
                      <a:pt x="0" y="1"/>
                    </a:moveTo>
                    <a:lnTo>
                      <a:pt x="0" y="7303"/>
                    </a:lnTo>
                    <a:lnTo>
                      <a:pt x="11111" y="7303"/>
                    </a:lnTo>
                    <a:lnTo>
                      <a:pt x="11111" y="1"/>
                    </a:lnTo>
                    <a:close/>
                  </a:path>
                </a:pathLst>
              </a:custGeom>
              <a:solidFill>
                <a:srgbClr val="085CA0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4872" name="Google Shape;4872;p22"/>
              <p:cNvSpPr/>
              <p:nvPr/>
            </p:nvSpPr>
            <p:spPr>
              <a:xfrm>
                <a:off x="1806850" y="2235613"/>
                <a:ext cx="266275" cy="171075"/>
              </a:xfrm>
              <a:custGeom>
                <a:avLst/>
                <a:gdLst/>
                <a:ahLst/>
                <a:cxnLst/>
                <a:rect l="l" t="t" r="r" b="b"/>
                <a:pathLst>
                  <a:path w="10651" h="6843" extrusionOk="0">
                    <a:moveTo>
                      <a:pt x="0" y="1"/>
                    </a:moveTo>
                    <a:lnTo>
                      <a:pt x="0" y="6843"/>
                    </a:lnTo>
                    <a:lnTo>
                      <a:pt x="10650" y="6843"/>
                    </a:lnTo>
                    <a:lnTo>
                      <a:pt x="10650" y="1"/>
                    </a:lnTo>
                    <a:close/>
                  </a:path>
                </a:pathLst>
              </a:custGeom>
              <a:solidFill>
                <a:srgbClr val="085CA0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4873" name="Google Shape;4873;p22"/>
              <p:cNvSpPr/>
              <p:nvPr/>
            </p:nvSpPr>
            <p:spPr>
              <a:xfrm>
                <a:off x="1801075" y="2229863"/>
                <a:ext cx="277800" cy="182575"/>
              </a:xfrm>
              <a:custGeom>
                <a:avLst/>
                <a:gdLst/>
                <a:ahLst/>
                <a:cxnLst/>
                <a:rect l="l" t="t" r="r" b="b"/>
                <a:pathLst>
                  <a:path w="11112" h="7303" extrusionOk="0">
                    <a:moveTo>
                      <a:pt x="10651" y="461"/>
                    </a:moveTo>
                    <a:lnTo>
                      <a:pt x="10651" y="6843"/>
                    </a:lnTo>
                    <a:lnTo>
                      <a:pt x="461" y="6843"/>
                    </a:lnTo>
                    <a:lnTo>
                      <a:pt x="461" y="461"/>
                    </a:lnTo>
                    <a:close/>
                    <a:moveTo>
                      <a:pt x="1" y="1"/>
                    </a:moveTo>
                    <a:lnTo>
                      <a:pt x="1" y="7303"/>
                    </a:lnTo>
                    <a:lnTo>
                      <a:pt x="11111" y="7303"/>
                    </a:lnTo>
                    <a:lnTo>
                      <a:pt x="11111" y="1"/>
                    </a:lnTo>
                    <a:close/>
                  </a:path>
                </a:pathLst>
              </a:custGeom>
              <a:solidFill>
                <a:srgbClr val="085CA0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4874" name="Google Shape;4874;p22"/>
              <p:cNvSpPr/>
              <p:nvPr/>
            </p:nvSpPr>
            <p:spPr>
              <a:xfrm>
                <a:off x="1531700" y="2435438"/>
                <a:ext cx="538800" cy="256350"/>
              </a:xfrm>
              <a:custGeom>
                <a:avLst/>
                <a:gdLst/>
                <a:ahLst/>
                <a:cxnLst/>
                <a:rect l="l" t="t" r="r" b="b"/>
                <a:pathLst>
                  <a:path w="21552" h="10254" extrusionOk="0">
                    <a:moveTo>
                      <a:pt x="230" y="1"/>
                    </a:moveTo>
                    <a:cubicBezTo>
                      <a:pt x="105" y="1"/>
                      <a:pt x="0" y="105"/>
                      <a:pt x="0" y="231"/>
                    </a:cubicBezTo>
                    <a:lnTo>
                      <a:pt x="0" y="10023"/>
                    </a:lnTo>
                    <a:cubicBezTo>
                      <a:pt x="0" y="10148"/>
                      <a:pt x="105" y="10253"/>
                      <a:pt x="230" y="10253"/>
                    </a:cubicBezTo>
                    <a:lnTo>
                      <a:pt x="21321" y="10253"/>
                    </a:lnTo>
                    <a:cubicBezTo>
                      <a:pt x="21447" y="10253"/>
                      <a:pt x="21552" y="10148"/>
                      <a:pt x="21552" y="10023"/>
                    </a:cubicBezTo>
                    <a:lnTo>
                      <a:pt x="21552" y="231"/>
                    </a:lnTo>
                    <a:cubicBezTo>
                      <a:pt x="21552" y="105"/>
                      <a:pt x="21447" y="1"/>
                      <a:pt x="21321" y="1"/>
                    </a:cubicBezTo>
                    <a:close/>
                  </a:path>
                </a:pathLst>
              </a:custGeom>
              <a:solidFill>
                <a:srgbClr val="FBED21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4875" name="Google Shape;4875;p22"/>
              <p:cNvSpPr/>
              <p:nvPr/>
            </p:nvSpPr>
            <p:spPr>
              <a:xfrm>
                <a:off x="1525950" y="2429688"/>
                <a:ext cx="550300" cy="267850"/>
              </a:xfrm>
              <a:custGeom>
                <a:avLst/>
                <a:gdLst/>
                <a:ahLst/>
                <a:cxnLst/>
                <a:rect l="l" t="t" r="r" b="b"/>
                <a:pathLst>
                  <a:path w="22012" h="10714" extrusionOk="0">
                    <a:moveTo>
                      <a:pt x="21572" y="461"/>
                    </a:moveTo>
                    <a:lnTo>
                      <a:pt x="21572" y="10253"/>
                    </a:lnTo>
                    <a:lnTo>
                      <a:pt x="460" y="10253"/>
                    </a:lnTo>
                    <a:lnTo>
                      <a:pt x="460" y="461"/>
                    </a:lnTo>
                    <a:close/>
                    <a:moveTo>
                      <a:pt x="460" y="0"/>
                    </a:moveTo>
                    <a:cubicBezTo>
                      <a:pt x="209" y="0"/>
                      <a:pt x="0" y="210"/>
                      <a:pt x="0" y="461"/>
                    </a:cubicBezTo>
                    <a:lnTo>
                      <a:pt x="0" y="10253"/>
                    </a:lnTo>
                    <a:cubicBezTo>
                      <a:pt x="0" y="10504"/>
                      <a:pt x="209" y="10713"/>
                      <a:pt x="460" y="10713"/>
                    </a:cubicBezTo>
                    <a:lnTo>
                      <a:pt x="21572" y="10713"/>
                    </a:lnTo>
                    <a:cubicBezTo>
                      <a:pt x="21802" y="10713"/>
                      <a:pt x="22012" y="10504"/>
                      <a:pt x="22012" y="10253"/>
                    </a:cubicBezTo>
                    <a:lnTo>
                      <a:pt x="22012" y="461"/>
                    </a:lnTo>
                    <a:cubicBezTo>
                      <a:pt x="22012" y="210"/>
                      <a:pt x="21802" y="0"/>
                      <a:pt x="21572" y="0"/>
                    </a:cubicBezTo>
                    <a:close/>
                  </a:path>
                </a:pathLst>
              </a:custGeom>
              <a:solidFill>
                <a:srgbClr val="FADB3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4876" name="Google Shape;4876;p22"/>
              <p:cNvSpPr/>
              <p:nvPr/>
            </p:nvSpPr>
            <p:spPr>
              <a:xfrm>
                <a:off x="1461075" y="2650438"/>
                <a:ext cx="680575" cy="76375"/>
              </a:xfrm>
              <a:custGeom>
                <a:avLst/>
                <a:gdLst/>
                <a:ahLst/>
                <a:cxnLst/>
                <a:rect l="l" t="t" r="r" b="b"/>
                <a:pathLst>
                  <a:path w="27223" h="3055" extrusionOk="0">
                    <a:moveTo>
                      <a:pt x="440" y="0"/>
                    </a:moveTo>
                    <a:cubicBezTo>
                      <a:pt x="189" y="0"/>
                      <a:pt x="1" y="209"/>
                      <a:pt x="1" y="460"/>
                    </a:cubicBezTo>
                    <a:lnTo>
                      <a:pt x="1" y="2595"/>
                    </a:lnTo>
                    <a:cubicBezTo>
                      <a:pt x="1" y="2846"/>
                      <a:pt x="189" y="3055"/>
                      <a:pt x="440" y="3055"/>
                    </a:cubicBezTo>
                    <a:lnTo>
                      <a:pt x="26762" y="3055"/>
                    </a:lnTo>
                    <a:cubicBezTo>
                      <a:pt x="27013" y="3055"/>
                      <a:pt x="27222" y="2846"/>
                      <a:pt x="27222" y="2595"/>
                    </a:cubicBezTo>
                    <a:lnTo>
                      <a:pt x="27222" y="460"/>
                    </a:lnTo>
                    <a:cubicBezTo>
                      <a:pt x="27222" y="209"/>
                      <a:pt x="27013" y="0"/>
                      <a:pt x="26762" y="0"/>
                    </a:cubicBezTo>
                    <a:close/>
                  </a:path>
                </a:pathLst>
              </a:custGeom>
              <a:solidFill>
                <a:srgbClr val="989898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4877" name="Google Shape;4877;p22"/>
              <p:cNvSpPr/>
              <p:nvPr/>
            </p:nvSpPr>
            <p:spPr>
              <a:xfrm>
                <a:off x="1427600" y="2269088"/>
                <a:ext cx="42925" cy="107800"/>
              </a:xfrm>
              <a:custGeom>
                <a:avLst/>
                <a:gdLst/>
                <a:ahLst/>
                <a:cxnLst/>
                <a:rect l="l" t="t" r="r" b="b"/>
                <a:pathLst>
                  <a:path w="1717" h="4312" extrusionOk="0">
                    <a:moveTo>
                      <a:pt x="858" y="1"/>
                    </a:moveTo>
                    <a:cubicBezTo>
                      <a:pt x="398" y="1"/>
                      <a:pt x="0" y="377"/>
                      <a:pt x="0" y="859"/>
                    </a:cubicBezTo>
                    <a:lnTo>
                      <a:pt x="0" y="3474"/>
                    </a:lnTo>
                    <a:cubicBezTo>
                      <a:pt x="0" y="3934"/>
                      <a:pt x="398" y="4311"/>
                      <a:pt x="858" y="4311"/>
                    </a:cubicBezTo>
                    <a:cubicBezTo>
                      <a:pt x="1340" y="4311"/>
                      <a:pt x="1716" y="3934"/>
                      <a:pt x="1716" y="3474"/>
                    </a:cubicBezTo>
                    <a:lnTo>
                      <a:pt x="1716" y="859"/>
                    </a:lnTo>
                    <a:cubicBezTo>
                      <a:pt x="1716" y="377"/>
                      <a:pt x="1340" y="1"/>
                      <a:pt x="858" y="1"/>
                    </a:cubicBezTo>
                    <a:close/>
                  </a:path>
                </a:pathLst>
              </a:custGeom>
              <a:solidFill>
                <a:srgbClr val="4D4D4D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4878" name="Google Shape;4878;p22"/>
              <p:cNvSpPr/>
              <p:nvPr/>
            </p:nvSpPr>
            <p:spPr>
              <a:xfrm>
                <a:off x="2131675" y="2269088"/>
                <a:ext cx="42925" cy="107800"/>
              </a:xfrm>
              <a:custGeom>
                <a:avLst/>
                <a:gdLst/>
                <a:ahLst/>
                <a:cxnLst/>
                <a:rect l="l" t="t" r="r" b="b"/>
                <a:pathLst>
                  <a:path w="1717" h="4312" extrusionOk="0">
                    <a:moveTo>
                      <a:pt x="858" y="1"/>
                    </a:moveTo>
                    <a:cubicBezTo>
                      <a:pt x="377" y="1"/>
                      <a:pt x="1" y="377"/>
                      <a:pt x="1" y="859"/>
                    </a:cubicBezTo>
                    <a:lnTo>
                      <a:pt x="1" y="3474"/>
                    </a:lnTo>
                    <a:cubicBezTo>
                      <a:pt x="1" y="3923"/>
                      <a:pt x="358" y="4312"/>
                      <a:pt x="822" y="4312"/>
                    </a:cubicBezTo>
                    <a:cubicBezTo>
                      <a:pt x="834" y="4312"/>
                      <a:pt x="846" y="4312"/>
                      <a:pt x="858" y="4311"/>
                    </a:cubicBezTo>
                    <a:cubicBezTo>
                      <a:pt x="870" y="4312"/>
                      <a:pt x="882" y="4312"/>
                      <a:pt x="893" y="4312"/>
                    </a:cubicBezTo>
                    <a:cubicBezTo>
                      <a:pt x="1339" y="4312"/>
                      <a:pt x="1716" y="3923"/>
                      <a:pt x="1716" y="3474"/>
                    </a:cubicBezTo>
                    <a:lnTo>
                      <a:pt x="1716" y="859"/>
                    </a:lnTo>
                    <a:cubicBezTo>
                      <a:pt x="1716" y="377"/>
                      <a:pt x="1319" y="1"/>
                      <a:pt x="858" y="1"/>
                    </a:cubicBezTo>
                    <a:close/>
                  </a:path>
                </a:pathLst>
              </a:custGeom>
              <a:solidFill>
                <a:srgbClr val="4D4D4D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4879" name="Google Shape;4879;p22"/>
              <p:cNvSpPr/>
              <p:nvPr/>
            </p:nvSpPr>
            <p:spPr>
              <a:xfrm>
                <a:off x="1549475" y="2503438"/>
                <a:ext cx="92625" cy="49200"/>
              </a:xfrm>
              <a:custGeom>
                <a:avLst/>
                <a:gdLst/>
                <a:ahLst/>
                <a:cxnLst/>
                <a:rect l="l" t="t" r="r" b="b"/>
                <a:pathLst>
                  <a:path w="3705" h="1968" extrusionOk="0">
                    <a:moveTo>
                      <a:pt x="440" y="1"/>
                    </a:moveTo>
                    <a:cubicBezTo>
                      <a:pt x="210" y="1"/>
                      <a:pt x="1" y="210"/>
                      <a:pt x="1" y="461"/>
                    </a:cubicBezTo>
                    <a:lnTo>
                      <a:pt x="1" y="1528"/>
                    </a:lnTo>
                    <a:cubicBezTo>
                      <a:pt x="1" y="1758"/>
                      <a:pt x="210" y="1967"/>
                      <a:pt x="440" y="1967"/>
                    </a:cubicBezTo>
                    <a:lnTo>
                      <a:pt x="3265" y="1967"/>
                    </a:lnTo>
                    <a:cubicBezTo>
                      <a:pt x="3516" y="1967"/>
                      <a:pt x="3704" y="1758"/>
                      <a:pt x="3704" y="1528"/>
                    </a:cubicBezTo>
                    <a:lnTo>
                      <a:pt x="3704" y="461"/>
                    </a:lnTo>
                    <a:cubicBezTo>
                      <a:pt x="3704" y="210"/>
                      <a:pt x="3516" y="1"/>
                      <a:pt x="3265" y="1"/>
                    </a:cubicBezTo>
                    <a:close/>
                  </a:path>
                </a:pathLst>
              </a:custGeom>
              <a:solidFill>
                <a:srgbClr val="E5E5E5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4880" name="Google Shape;4880;p22"/>
              <p:cNvSpPr/>
              <p:nvPr/>
            </p:nvSpPr>
            <p:spPr>
              <a:xfrm>
                <a:off x="1962200" y="2503438"/>
                <a:ext cx="93125" cy="49200"/>
              </a:xfrm>
              <a:custGeom>
                <a:avLst/>
                <a:gdLst/>
                <a:ahLst/>
                <a:cxnLst/>
                <a:rect l="l" t="t" r="r" b="b"/>
                <a:pathLst>
                  <a:path w="3725" h="1968" extrusionOk="0">
                    <a:moveTo>
                      <a:pt x="461" y="1"/>
                    </a:moveTo>
                    <a:cubicBezTo>
                      <a:pt x="210" y="1"/>
                      <a:pt x="0" y="210"/>
                      <a:pt x="0" y="461"/>
                    </a:cubicBezTo>
                    <a:lnTo>
                      <a:pt x="0" y="1528"/>
                    </a:lnTo>
                    <a:cubicBezTo>
                      <a:pt x="0" y="1758"/>
                      <a:pt x="210" y="1967"/>
                      <a:pt x="461" y="1967"/>
                    </a:cubicBezTo>
                    <a:lnTo>
                      <a:pt x="3264" y="1967"/>
                    </a:lnTo>
                    <a:cubicBezTo>
                      <a:pt x="3516" y="1967"/>
                      <a:pt x="3725" y="1758"/>
                      <a:pt x="3725" y="1528"/>
                    </a:cubicBezTo>
                    <a:lnTo>
                      <a:pt x="3725" y="461"/>
                    </a:lnTo>
                    <a:cubicBezTo>
                      <a:pt x="3725" y="210"/>
                      <a:pt x="3516" y="1"/>
                      <a:pt x="3264" y="1"/>
                    </a:cubicBezTo>
                    <a:close/>
                  </a:path>
                </a:pathLst>
              </a:custGeom>
              <a:solidFill>
                <a:srgbClr val="E5E5E5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4881" name="Google Shape;4881;p22"/>
              <p:cNvSpPr/>
              <p:nvPr/>
            </p:nvSpPr>
            <p:spPr>
              <a:xfrm>
                <a:off x="1676075" y="2503438"/>
                <a:ext cx="248475" cy="17800"/>
              </a:xfrm>
              <a:custGeom>
                <a:avLst/>
                <a:gdLst/>
                <a:ahLst/>
                <a:cxnLst/>
                <a:rect l="l" t="t" r="r" b="b"/>
                <a:pathLst>
                  <a:path w="9939" h="712" extrusionOk="0">
                    <a:moveTo>
                      <a:pt x="0" y="1"/>
                    </a:moveTo>
                    <a:lnTo>
                      <a:pt x="0" y="712"/>
                    </a:lnTo>
                    <a:lnTo>
                      <a:pt x="9939" y="712"/>
                    </a:lnTo>
                    <a:lnTo>
                      <a:pt x="9939" y="1"/>
                    </a:lnTo>
                    <a:close/>
                  </a:path>
                </a:pathLst>
              </a:custGeom>
              <a:solidFill>
                <a:srgbClr val="F6921E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4882" name="Google Shape;4882;p22"/>
              <p:cNvSpPr/>
              <p:nvPr/>
            </p:nvSpPr>
            <p:spPr>
              <a:xfrm>
                <a:off x="1676075" y="2537438"/>
                <a:ext cx="248475" cy="17825"/>
              </a:xfrm>
              <a:custGeom>
                <a:avLst/>
                <a:gdLst/>
                <a:ahLst/>
                <a:cxnLst/>
                <a:rect l="l" t="t" r="r" b="b"/>
                <a:pathLst>
                  <a:path w="9939" h="713" extrusionOk="0">
                    <a:moveTo>
                      <a:pt x="0" y="1"/>
                    </a:moveTo>
                    <a:lnTo>
                      <a:pt x="0" y="712"/>
                    </a:lnTo>
                    <a:lnTo>
                      <a:pt x="9939" y="712"/>
                    </a:lnTo>
                    <a:lnTo>
                      <a:pt x="9939" y="1"/>
                    </a:lnTo>
                    <a:close/>
                  </a:path>
                </a:pathLst>
              </a:custGeom>
              <a:solidFill>
                <a:srgbClr val="F6921E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4883" name="Google Shape;4883;p22"/>
              <p:cNvSpPr/>
              <p:nvPr/>
            </p:nvSpPr>
            <p:spPr>
              <a:xfrm>
                <a:off x="1676075" y="2571963"/>
                <a:ext cx="248475" cy="17300"/>
              </a:xfrm>
              <a:custGeom>
                <a:avLst/>
                <a:gdLst/>
                <a:ahLst/>
                <a:cxnLst/>
                <a:rect l="l" t="t" r="r" b="b"/>
                <a:pathLst>
                  <a:path w="9939" h="692" extrusionOk="0">
                    <a:moveTo>
                      <a:pt x="0" y="1"/>
                    </a:moveTo>
                    <a:lnTo>
                      <a:pt x="0" y="691"/>
                    </a:lnTo>
                    <a:lnTo>
                      <a:pt x="9939" y="691"/>
                    </a:lnTo>
                    <a:lnTo>
                      <a:pt x="9939" y="1"/>
                    </a:lnTo>
                    <a:close/>
                  </a:path>
                </a:pathLst>
              </a:custGeom>
              <a:solidFill>
                <a:srgbClr val="F6921E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4884" name="Google Shape;4884;p22"/>
              <p:cNvSpPr/>
              <p:nvPr/>
            </p:nvSpPr>
            <p:spPr>
              <a:xfrm>
                <a:off x="1676075" y="2605963"/>
                <a:ext cx="248475" cy="17800"/>
              </a:xfrm>
              <a:custGeom>
                <a:avLst/>
                <a:gdLst/>
                <a:ahLst/>
                <a:cxnLst/>
                <a:rect l="l" t="t" r="r" b="b"/>
                <a:pathLst>
                  <a:path w="9939" h="712" extrusionOk="0">
                    <a:moveTo>
                      <a:pt x="0" y="1"/>
                    </a:moveTo>
                    <a:lnTo>
                      <a:pt x="0" y="712"/>
                    </a:lnTo>
                    <a:lnTo>
                      <a:pt x="9939" y="712"/>
                    </a:lnTo>
                    <a:lnTo>
                      <a:pt x="9939" y="1"/>
                    </a:lnTo>
                    <a:close/>
                  </a:path>
                </a:pathLst>
              </a:custGeom>
              <a:solidFill>
                <a:srgbClr val="F6921E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4885" name="Google Shape;4885;p22"/>
              <p:cNvSpPr/>
              <p:nvPr/>
            </p:nvSpPr>
            <p:spPr>
              <a:xfrm>
                <a:off x="1590275" y="2151388"/>
                <a:ext cx="421650" cy="68550"/>
              </a:xfrm>
              <a:custGeom>
                <a:avLst/>
                <a:gdLst/>
                <a:ahLst/>
                <a:cxnLst/>
                <a:rect l="l" t="t" r="r" b="b"/>
                <a:pathLst>
                  <a:path w="16866" h="2742" extrusionOk="0">
                    <a:moveTo>
                      <a:pt x="440" y="1"/>
                    </a:moveTo>
                    <a:cubicBezTo>
                      <a:pt x="189" y="1"/>
                      <a:pt x="1" y="210"/>
                      <a:pt x="1" y="461"/>
                    </a:cubicBezTo>
                    <a:lnTo>
                      <a:pt x="1" y="2282"/>
                    </a:lnTo>
                    <a:cubicBezTo>
                      <a:pt x="1" y="2533"/>
                      <a:pt x="189" y="2742"/>
                      <a:pt x="440" y="2742"/>
                    </a:cubicBezTo>
                    <a:lnTo>
                      <a:pt x="16426" y="2742"/>
                    </a:lnTo>
                    <a:cubicBezTo>
                      <a:pt x="16677" y="2742"/>
                      <a:pt x="16865" y="2533"/>
                      <a:pt x="16865" y="2282"/>
                    </a:cubicBezTo>
                    <a:lnTo>
                      <a:pt x="16865" y="461"/>
                    </a:lnTo>
                    <a:cubicBezTo>
                      <a:pt x="16865" y="210"/>
                      <a:pt x="16677" y="1"/>
                      <a:pt x="16426" y="1"/>
                    </a:cubicBezTo>
                    <a:close/>
                  </a:path>
                </a:pathLst>
              </a:custGeom>
              <a:solidFill>
                <a:srgbClr val="BA8783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4886" name="Google Shape;4886;p22"/>
              <p:cNvSpPr/>
              <p:nvPr/>
            </p:nvSpPr>
            <p:spPr>
              <a:xfrm>
                <a:off x="1952775" y="2160813"/>
                <a:ext cx="55475" cy="47125"/>
              </a:xfrm>
              <a:custGeom>
                <a:avLst/>
                <a:gdLst/>
                <a:ahLst/>
                <a:cxnLst/>
                <a:rect l="l" t="t" r="r" b="b"/>
                <a:pathLst>
                  <a:path w="2219" h="1885" extrusionOk="0">
                    <a:moveTo>
                      <a:pt x="942" y="1"/>
                    </a:moveTo>
                    <a:cubicBezTo>
                      <a:pt x="419" y="1"/>
                      <a:pt x="1" y="419"/>
                      <a:pt x="1" y="942"/>
                    </a:cubicBezTo>
                    <a:cubicBezTo>
                      <a:pt x="1" y="1510"/>
                      <a:pt x="472" y="1885"/>
                      <a:pt x="958" y="1885"/>
                    </a:cubicBezTo>
                    <a:cubicBezTo>
                      <a:pt x="1189" y="1885"/>
                      <a:pt x="1423" y="1800"/>
                      <a:pt x="1612" y="1612"/>
                    </a:cubicBezTo>
                    <a:cubicBezTo>
                      <a:pt x="2219" y="1005"/>
                      <a:pt x="1800" y="1"/>
                      <a:pt x="942" y="1"/>
                    </a:cubicBezTo>
                    <a:close/>
                  </a:path>
                </a:pathLst>
              </a:custGeom>
              <a:solidFill>
                <a:srgbClr val="FADB3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4887" name="Google Shape;4887;p22"/>
              <p:cNvSpPr/>
              <p:nvPr/>
            </p:nvSpPr>
            <p:spPr>
              <a:xfrm>
                <a:off x="1899425" y="2160813"/>
                <a:ext cx="54950" cy="47125"/>
              </a:xfrm>
              <a:custGeom>
                <a:avLst/>
                <a:gdLst/>
                <a:ahLst/>
                <a:cxnLst/>
                <a:rect l="l" t="t" r="r" b="b"/>
                <a:pathLst>
                  <a:path w="2198" h="1885" extrusionOk="0">
                    <a:moveTo>
                      <a:pt x="942" y="1"/>
                    </a:moveTo>
                    <a:cubicBezTo>
                      <a:pt x="419" y="1"/>
                      <a:pt x="1" y="419"/>
                      <a:pt x="1" y="942"/>
                    </a:cubicBezTo>
                    <a:cubicBezTo>
                      <a:pt x="1" y="1510"/>
                      <a:pt x="462" y="1885"/>
                      <a:pt x="949" y="1885"/>
                    </a:cubicBezTo>
                    <a:cubicBezTo>
                      <a:pt x="1180" y="1885"/>
                      <a:pt x="1416" y="1800"/>
                      <a:pt x="1612" y="1612"/>
                    </a:cubicBezTo>
                    <a:cubicBezTo>
                      <a:pt x="2198" y="1005"/>
                      <a:pt x="1779" y="1"/>
                      <a:pt x="942" y="1"/>
                    </a:cubicBezTo>
                    <a:close/>
                  </a:path>
                </a:pathLst>
              </a:custGeom>
              <a:solidFill>
                <a:srgbClr val="C0272D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4888" name="Google Shape;4888;p22"/>
              <p:cNvSpPr/>
              <p:nvPr/>
            </p:nvSpPr>
            <p:spPr>
              <a:xfrm>
                <a:off x="1593950" y="2160813"/>
                <a:ext cx="55475" cy="47125"/>
              </a:xfrm>
              <a:custGeom>
                <a:avLst/>
                <a:gdLst/>
                <a:ahLst/>
                <a:cxnLst/>
                <a:rect l="l" t="t" r="r" b="b"/>
                <a:pathLst>
                  <a:path w="2219" h="1885" extrusionOk="0">
                    <a:moveTo>
                      <a:pt x="1276" y="1"/>
                    </a:moveTo>
                    <a:cubicBezTo>
                      <a:pt x="419" y="1"/>
                      <a:pt x="0" y="1005"/>
                      <a:pt x="607" y="1612"/>
                    </a:cubicBezTo>
                    <a:cubicBezTo>
                      <a:pt x="796" y="1800"/>
                      <a:pt x="1030" y="1885"/>
                      <a:pt x="1260" y="1885"/>
                    </a:cubicBezTo>
                    <a:cubicBezTo>
                      <a:pt x="1747" y="1885"/>
                      <a:pt x="2218" y="1510"/>
                      <a:pt x="2218" y="942"/>
                    </a:cubicBezTo>
                    <a:cubicBezTo>
                      <a:pt x="2218" y="419"/>
                      <a:pt x="1800" y="1"/>
                      <a:pt x="1276" y="1"/>
                    </a:cubicBezTo>
                    <a:close/>
                  </a:path>
                </a:pathLst>
              </a:custGeom>
              <a:solidFill>
                <a:srgbClr val="FADB3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4889" name="Google Shape;4889;p22"/>
              <p:cNvSpPr/>
              <p:nvPr/>
            </p:nvSpPr>
            <p:spPr>
              <a:xfrm>
                <a:off x="1647300" y="2160788"/>
                <a:ext cx="55475" cy="47400"/>
              </a:xfrm>
              <a:custGeom>
                <a:avLst/>
                <a:gdLst/>
                <a:ahLst/>
                <a:cxnLst/>
                <a:rect l="l" t="t" r="r" b="b"/>
                <a:pathLst>
                  <a:path w="2219" h="1896" extrusionOk="0">
                    <a:moveTo>
                      <a:pt x="1313" y="1"/>
                    </a:moveTo>
                    <a:cubicBezTo>
                      <a:pt x="1301" y="1"/>
                      <a:pt x="1289" y="1"/>
                      <a:pt x="1277" y="2"/>
                    </a:cubicBezTo>
                    <a:cubicBezTo>
                      <a:pt x="440" y="2"/>
                      <a:pt x="0" y="1006"/>
                      <a:pt x="607" y="1613"/>
                    </a:cubicBezTo>
                    <a:cubicBezTo>
                      <a:pt x="803" y="1808"/>
                      <a:pt x="1039" y="1895"/>
                      <a:pt x="1271" y="1895"/>
                    </a:cubicBezTo>
                    <a:cubicBezTo>
                      <a:pt x="1757" y="1895"/>
                      <a:pt x="2218" y="1510"/>
                      <a:pt x="2218" y="943"/>
                    </a:cubicBezTo>
                    <a:cubicBezTo>
                      <a:pt x="2218" y="432"/>
                      <a:pt x="1819" y="1"/>
                      <a:pt x="1313" y="1"/>
                    </a:cubicBezTo>
                    <a:close/>
                  </a:path>
                </a:pathLst>
              </a:custGeom>
              <a:solidFill>
                <a:srgbClr val="C0272D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4890" name="Google Shape;4890;p22"/>
              <p:cNvSpPr/>
              <p:nvPr/>
            </p:nvSpPr>
            <p:spPr>
              <a:xfrm>
                <a:off x="1718425" y="2160813"/>
                <a:ext cx="165325" cy="47100"/>
              </a:xfrm>
              <a:custGeom>
                <a:avLst/>
                <a:gdLst/>
                <a:ahLst/>
                <a:cxnLst/>
                <a:rect l="l" t="t" r="r" b="b"/>
                <a:pathLst>
                  <a:path w="6613" h="1884" extrusionOk="0">
                    <a:moveTo>
                      <a:pt x="1" y="1"/>
                    </a:moveTo>
                    <a:lnTo>
                      <a:pt x="1" y="1884"/>
                    </a:lnTo>
                    <a:lnTo>
                      <a:pt x="6613" y="1884"/>
                    </a:lnTo>
                    <a:lnTo>
                      <a:pt x="6613" y="1"/>
                    </a:lnTo>
                    <a:close/>
                  </a:path>
                </a:pathLst>
              </a:custGeom>
              <a:solidFill>
                <a:srgbClr val="7A4128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</p:grpSp>
        <p:sp>
          <p:nvSpPr>
            <p:cNvPr id="4891" name="Google Shape;4891;p22"/>
            <p:cNvSpPr/>
            <p:nvPr/>
          </p:nvSpPr>
          <p:spPr>
            <a:xfrm>
              <a:off x="1531163" y="2688613"/>
              <a:ext cx="92600" cy="97325"/>
            </a:xfrm>
            <a:custGeom>
              <a:avLst/>
              <a:gdLst/>
              <a:ahLst/>
              <a:cxnLst/>
              <a:rect l="l" t="t" r="r" b="b"/>
              <a:pathLst>
                <a:path w="3704" h="3893" extrusionOk="0">
                  <a:moveTo>
                    <a:pt x="440" y="1"/>
                  </a:moveTo>
                  <a:cubicBezTo>
                    <a:pt x="189" y="1"/>
                    <a:pt x="0" y="210"/>
                    <a:pt x="0" y="440"/>
                  </a:cubicBezTo>
                  <a:lnTo>
                    <a:pt x="0" y="3432"/>
                  </a:lnTo>
                  <a:cubicBezTo>
                    <a:pt x="0" y="3683"/>
                    <a:pt x="189" y="3892"/>
                    <a:pt x="440" y="3892"/>
                  </a:cubicBezTo>
                  <a:lnTo>
                    <a:pt x="3243" y="3892"/>
                  </a:lnTo>
                  <a:cubicBezTo>
                    <a:pt x="3495" y="3892"/>
                    <a:pt x="3704" y="3683"/>
                    <a:pt x="3704" y="3432"/>
                  </a:cubicBezTo>
                  <a:lnTo>
                    <a:pt x="3704" y="440"/>
                  </a:lnTo>
                  <a:cubicBezTo>
                    <a:pt x="3704" y="210"/>
                    <a:pt x="3495" y="1"/>
                    <a:pt x="324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92" name="Google Shape;4892;p22"/>
            <p:cNvSpPr/>
            <p:nvPr/>
          </p:nvSpPr>
          <p:spPr>
            <a:xfrm>
              <a:off x="1973163" y="2688613"/>
              <a:ext cx="93150" cy="97325"/>
            </a:xfrm>
            <a:custGeom>
              <a:avLst/>
              <a:gdLst/>
              <a:ahLst/>
              <a:cxnLst/>
              <a:rect l="l" t="t" r="r" b="b"/>
              <a:pathLst>
                <a:path w="3726" h="3893" extrusionOk="0">
                  <a:moveTo>
                    <a:pt x="461" y="1"/>
                  </a:moveTo>
                  <a:cubicBezTo>
                    <a:pt x="210" y="1"/>
                    <a:pt x="1" y="210"/>
                    <a:pt x="1" y="440"/>
                  </a:cubicBezTo>
                  <a:lnTo>
                    <a:pt x="1" y="3432"/>
                  </a:lnTo>
                  <a:cubicBezTo>
                    <a:pt x="1" y="3683"/>
                    <a:pt x="210" y="3892"/>
                    <a:pt x="461" y="3892"/>
                  </a:cubicBezTo>
                  <a:lnTo>
                    <a:pt x="3265" y="3892"/>
                  </a:lnTo>
                  <a:cubicBezTo>
                    <a:pt x="3516" y="3892"/>
                    <a:pt x="3725" y="3683"/>
                    <a:pt x="3725" y="3432"/>
                  </a:cubicBezTo>
                  <a:lnTo>
                    <a:pt x="3725" y="440"/>
                  </a:lnTo>
                  <a:cubicBezTo>
                    <a:pt x="3725" y="210"/>
                    <a:pt x="3516" y="1"/>
                    <a:pt x="326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93" name="Google Shape;4893;p22"/>
            <p:cNvSpPr/>
            <p:nvPr/>
          </p:nvSpPr>
          <p:spPr>
            <a:xfrm>
              <a:off x="1446938" y="2281138"/>
              <a:ext cx="708300" cy="16750"/>
            </a:xfrm>
            <a:custGeom>
              <a:avLst/>
              <a:gdLst/>
              <a:ahLst/>
              <a:cxnLst/>
              <a:rect l="l" t="t" r="r" b="b"/>
              <a:pathLst>
                <a:path w="28332" h="670" extrusionOk="0">
                  <a:moveTo>
                    <a:pt x="1" y="0"/>
                  </a:moveTo>
                  <a:lnTo>
                    <a:pt x="1" y="670"/>
                  </a:lnTo>
                  <a:lnTo>
                    <a:pt x="28331" y="670"/>
                  </a:lnTo>
                  <a:lnTo>
                    <a:pt x="28331" y="0"/>
                  </a:ln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94" name="Google Shape;4894;p22"/>
            <p:cNvSpPr/>
            <p:nvPr/>
          </p:nvSpPr>
          <p:spPr>
            <a:xfrm>
              <a:off x="1481997" y="2103290"/>
              <a:ext cx="638725" cy="618600"/>
            </a:xfrm>
            <a:custGeom>
              <a:avLst/>
              <a:gdLst/>
              <a:ahLst/>
              <a:cxnLst/>
              <a:rect l="l" t="t" r="r" b="b"/>
              <a:pathLst>
                <a:path w="25549" h="24744" extrusionOk="0">
                  <a:moveTo>
                    <a:pt x="8119" y="0"/>
                  </a:moveTo>
                  <a:cubicBezTo>
                    <a:pt x="3641" y="0"/>
                    <a:pt x="0" y="1339"/>
                    <a:pt x="0" y="5838"/>
                  </a:cubicBezTo>
                  <a:lnTo>
                    <a:pt x="0" y="22095"/>
                  </a:lnTo>
                  <a:cubicBezTo>
                    <a:pt x="0" y="24178"/>
                    <a:pt x="788" y="24735"/>
                    <a:pt x="2082" y="24735"/>
                  </a:cubicBezTo>
                  <a:cubicBezTo>
                    <a:pt x="3569" y="24735"/>
                    <a:pt x="5724" y="23999"/>
                    <a:pt x="8119" y="23999"/>
                  </a:cubicBezTo>
                  <a:lnTo>
                    <a:pt x="17409" y="23999"/>
                  </a:lnTo>
                  <a:cubicBezTo>
                    <a:pt x="19807" y="23999"/>
                    <a:pt x="21972" y="24744"/>
                    <a:pt x="23464" y="24744"/>
                  </a:cubicBezTo>
                  <a:cubicBezTo>
                    <a:pt x="24759" y="24744"/>
                    <a:pt x="25548" y="24184"/>
                    <a:pt x="25548" y="22095"/>
                  </a:cubicBezTo>
                  <a:lnTo>
                    <a:pt x="25548" y="5838"/>
                  </a:lnTo>
                  <a:cubicBezTo>
                    <a:pt x="25548" y="1339"/>
                    <a:pt x="21887" y="0"/>
                    <a:pt x="17409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95" name="Google Shape;4895;p22"/>
            <p:cNvSpPr/>
            <p:nvPr/>
          </p:nvSpPr>
          <p:spPr>
            <a:xfrm>
              <a:off x="1529063" y="2235613"/>
              <a:ext cx="266275" cy="171075"/>
            </a:xfrm>
            <a:custGeom>
              <a:avLst/>
              <a:gdLst/>
              <a:ahLst/>
              <a:cxnLst/>
              <a:rect l="l" t="t" r="r" b="b"/>
              <a:pathLst>
                <a:path w="10651" h="6843" extrusionOk="0">
                  <a:moveTo>
                    <a:pt x="1" y="1"/>
                  </a:moveTo>
                  <a:lnTo>
                    <a:pt x="1" y="6843"/>
                  </a:lnTo>
                  <a:lnTo>
                    <a:pt x="10651" y="6843"/>
                  </a:lnTo>
                  <a:lnTo>
                    <a:pt x="10651" y="1"/>
                  </a:lnTo>
                  <a:close/>
                </a:path>
              </a:pathLst>
            </a:custGeom>
            <a:solidFill>
              <a:srgbClr val="E5E5E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96" name="Google Shape;4896;p22"/>
            <p:cNvSpPr/>
            <p:nvPr/>
          </p:nvSpPr>
          <p:spPr>
            <a:xfrm>
              <a:off x="1523313" y="2229863"/>
              <a:ext cx="277775" cy="182575"/>
            </a:xfrm>
            <a:custGeom>
              <a:avLst/>
              <a:gdLst/>
              <a:ahLst/>
              <a:cxnLst/>
              <a:rect l="l" t="t" r="r" b="b"/>
              <a:pathLst>
                <a:path w="11111" h="7303" extrusionOk="0">
                  <a:moveTo>
                    <a:pt x="10651" y="461"/>
                  </a:moveTo>
                  <a:lnTo>
                    <a:pt x="10651" y="6843"/>
                  </a:lnTo>
                  <a:lnTo>
                    <a:pt x="461" y="6843"/>
                  </a:lnTo>
                  <a:lnTo>
                    <a:pt x="461" y="461"/>
                  </a:lnTo>
                  <a:close/>
                  <a:moveTo>
                    <a:pt x="0" y="1"/>
                  </a:moveTo>
                  <a:lnTo>
                    <a:pt x="0" y="7303"/>
                  </a:lnTo>
                  <a:lnTo>
                    <a:pt x="11111" y="7303"/>
                  </a:lnTo>
                  <a:lnTo>
                    <a:pt x="11111" y="1"/>
                  </a:ln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97" name="Google Shape;4897;p22"/>
            <p:cNvSpPr/>
            <p:nvPr/>
          </p:nvSpPr>
          <p:spPr>
            <a:xfrm>
              <a:off x="1806838" y="2235613"/>
              <a:ext cx="266275" cy="171075"/>
            </a:xfrm>
            <a:custGeom>
              <a:avLst/>
              <a:gdLst/>
              <a:ahLst/>
              <a:cxnLst/>
              <a:rect l="l" t="t" r="r" b="b"/>
              <a:pathLst>
                <a:path w="10651" h="6843" extrusionOk="0">
                  <a:moveTo>
                    <a:pt x="0" y="1"/>
                  </a:moveTo>
                  <a:lnTo>
                    <a:pt x="0" y="6843"/>
                  </a:lnTo>
                  <a:lnTo>
                    <a:pt x="10650" y="6843"/>
                  </a:lnTo>
                  <a:lnTo>
                    <a:pt x="10650" y="1"/>
                  </a:lnTo>
                  <a:close/>
                </a:path>
              </a:pathLst>
            </a:custGeom>
            <a:solidFill>
              <a:srgbClr val="E5E5E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98" name="Google Shape;4898;p22"/>
            <p:cNvSpPr/>
            <p:nvPr/>
          </p:nvSpPr>
          <p:spPr>
            <a:xfrm>
              <a:off x="1801063" y="2229863"/>
              <a:ext cx="277800" cy="182575"/>
            </a:xfrm>
            <a:custGeom>
              <a:avLst/>
              <a:gdLst/>
              <a:ahLst/>
              <a:cxnLst/>
              <a:rect l="l" t="t" r="r" b="b"/>
              <a:pathLst>
                <a:path w="11112" h="7303" extrusionOk="0">
                  <a:moveTo>
                    <a:pt x="10651" y="461"/>
                  </a:moveTo>
                  <a:lnTo>
                    <a:pt x="10651" y="6843"/>
                  </a:lnTo>
                  <a:lnTo>
                    <a:pt x="461" y="6843"/>
                  </a:lnTo>
                  <a:lnTo>
                    <a:pt x="461" y="461"/>
                  </a:lnTo>
                  <a:close/>
                  <a:moveTo>
                    <a:pt x="1" y="1"/>
                  </a:moveTo>
                  <a:lnTo>
                    <a:pt x="1" y="7303"/>
                  </a:lnTo>
                  <a:lnTo>
                    <a:pt x="11111" y="7303"/>
                  </a:lnTo>
                  <a:lnTo>
                    <a:pt x="11111" y="1"/>
                  </a:ln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99" name="Google Shape;4899;p22"/>
            <p:cNvSpPr/>
            <p:nvPr/>
          </p:nvSpPr>
          <p:spPr>
            <a:xfrm>
              <a:off x="1529063" y="2235613"/>
              <a:ext cx="266275" cy="171075"/>
            </a:xfrm>
            <a:custGeom>
              <a:avLst/>
              <a:gdLst/>
              <a:ahLst/>
              <a:cxnLst/>
              <a:rect l="l" t="t" r="r" b="b"/>
              <a:pathLst>
                <a:path w="10651" h="6843" extrusionOk="0">
                  <a:moveTo>
                    <a:pt x="1" y="1"/>
                  </a:moveTo>
                  <a:lnTo>
                    <a:pt x="1" y="6843"/>
                  </a:lnTo>
                  <a:lnTo>
                    <a:pt x="10651" y="6843"/>
                  </a:lnTo>
                  <a:lnTo>
                    <a:pt x="10651" y="1"/>
                  </a:lnTo>
                  <a:close/>
                </a:path>
              </a:pathLst>
            </a:custGeom>
            <a:solidFill>
              <a:srgbClr val="085C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00" name="Google Shape;4900;p22"/>
            <p:cNvSpPr/>
            <p:nvPr/>
          </p:nvSpPr>
          <p:spPr>
            <a:xfrm>
              <a:off x="1523313" y="2229863"/>
              <a:ext cx="277775" cy="182575"/>
            </a:xfrm>
            <a:custGeom>
              <a:avLst/>
              <a:gdLst/>
              <a:ahLst/>
              <a:cxnLst/>
              <a:rect l="l" t="t" r="r" b="b"/>
              <a:pathLst>
                <a:path w="11111" h="7303" extrusionOk="0">
                  <a:moveTo>
                    <a:pt x="10651" y="461"/>
                  </a:moveTo>
                  <a:lnTo>
                    <a:pt x="10651" y="6843"/>
                  </a:lnTo>
                  <a:lnTo>
                    <a:pt x="461" y="6843"/>
                  </a:lnTo>
                  <a:lnTo>
                    <a:pt x="461" y="461"/>
                  </a:lnTo>
                  <a:close/>
                  <a:moveTo>
                    <a:pt x="0" y="1"/>
                  </a:moveTo>
                  <a:lnTo>
                    <a:pt x="0" y="7303"/>
                  </a:lnTo>
                  <a:lnTo>
                    <a:pt x="11111" y="7303"/>
                  </a:lnTo>
                  <a:lnTo>
                    <a:pt x="11111" y="1"/>
                  </a:lnTo>
                  <a:close/>
                </a:path>
              </a:pathLst>
            </a:custGeom>
            <a:solidFill>
              <a:srgbClr val="085C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01" name="Google Shape;4901;p22"/>
            <p:cNvSpPr/>
            <p:nvPr/>
          </p:nvSpPr>
          <p:spPr>
            <a:xfrm>
              <a:off x="1806838" y="2235613"/>
              <a:ext cx="266275" cy="171075"/>
            </a:xfrm>
            <a:custGeom>
              <a:avLst/>
              <a:gdLst/>
              <a:ahLst/>
              <a:cxnLst/>
              <a:rect l="l" t="t" r="r" b="b"/>
              <a:pathLst>
                <a:path w="10651" h="6843" extrusionOk="0">
                  <a:moveTo>
                    <a:pt x="0" y="1"/>
                  </a:moveTo>
                  <a:lnTo>
                    <a:pt x="0" y="6843"/>
                  </a:lnTo>
                  <a:lnTo>
                    <a:pt x="10650" y="6843"/>
                  </a:lnTo>
                  <a:lnTo>
                    <a:pt x="10650" y="1"/>
                  </a:lnTo>
                  <a:close/>
                </a:path>
              </a:pathLst>
            </a:custGeom>
            <a:solidFill>
              <a:srgbClr val="085C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02" name="Google Shape;4902;p22"/>
            <p:cNvSpPr/>
            <p:nvPr/>
          </p:nvSpPr>
          <p:spPr>
            <a:xfrm>
              <a:off x="1801063" y="2229863"/>
              <a:ext cx="277800" cy="182575"/>
            </a:xfrm>
            <a:custGeom>
              <a:avLst/>
              <a:gdLst/>
              <a:ahLst/>
              <a:cxnLst/>
              <a:rect l="l" t="t" r="r" b="b"/>
              <a:pathLst>
                <a:path w="11112" h="7303" extrusionOk="0">
                  <a:moveTo>
                    <a:pt x="10651" y="461"/>
                  </a:moveTo>
                  <a:lnTo>
                    <a:pt x="10651" y="6843"/>
                  </a:lnTo>
                  <a:lnTo>
                    <a:pt x="461" y="6843"/>
                  </a:lnTo>
                  <a:lnTo>
                    <a:pt x="461" y="461"/>
                  </a:lnTo>
                  <a:close/>
                  <a:moveTo>
                    <a:pt x="1" y="1"/>
                  </a:moveTo>
                  <a:lnTo>
                    <a:pt x="1" y="7303"/>
                  </a:lnTo>
                  <a:lnTo>
                    <a:pt x="11111" y="7303"/>
                  </a:lnTo>
                  <a:lnTo>
                    <a:pt x="11111" y="1"/>
                  </a:lnTo>
                  <a:close/>
                </a:path>
              </a:pathLst>
            </a:custGeom>
            <a:solidFill>
              <a:srgbClr val="085C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03" name="Google Shape;4903;p22"/>
            <p:cNvSpPr/>
            <p:nvPr/>
          </p:nvSpPr>
          <p:spPr>
            <a:xfrm>
              <a:off x="1531688" y="2435438"/>
              <a:ext cx="538800" cy="256350"/>
            </a:xfrm>
            <a:custGeom>
              <a:avLst/>
              <a:gdLst/>
              <a:ahLst/>
              <a:cxnLst/>
              <a:rect l="l" t="t" r="r" b="b"/>
              <a:pathLst>
                <a:path w="21552" h="10254" extrusionOk="0">
                  <a:moveTo>
                    <a:pt x="230" y="1"/>
                  </a:moveTo>
                  <a:cubicBezTo>
                    <a:pt x="105" y="1"/>
                    <a:pt x="0" y="105"/>
                    <a:pt x="0" y="231"/>
                  </a:cubicBezTo>
                  <a:lnTo>
                    <a:pt x="0" y="10023"/>
                  </a:lnTo>
                  <a:cubicBezTo>
                    <a:pt x="0" y="10148"/>
                    <a:pt x="105" y="10253"/>
                    <a:pt x="230" y="10253"/>
                  </a:cubicBezTo>
                  <a:lnTo>
                    <a:pt x="21321" y="10253"/>
                  </a:lnTo>
                  <a:cubicBezTo>
                    <a:pt x="21447" y="10253"/>
                    <a:pt x="21552" y="10148"/>
                    <a:pt x="21552" y="10023"/>
                  </a:cubicBezTo>
                  <a:lnTo>
                    <a:pt x="21552" y="231"/>
                  </a:lnTo>
                  <a:cubicBezTo>
                    <a:pt x="21552" y="105"/>
                    <a:pt x="21447" y="1"/>
                    <a:pt x="2132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04" name="Google Shape;4904;p22"/>
            <p:cNvSpPr/>
            <p:nvPr/>
          </p:nvSpPr>
          <p:spPr>
            <a:xfrm>
              <a:off x="1525938" y="2429688"/>
              <a:ext cx="550300" cy="267850"/>
            </a:xfrm>
            <a:custGeom>
              <a:avLst/>
              <a:gdLst/>
              <a:ahLst/>
              <a:cxnLst/>
              <a:rect l="l" t="t" r="r" b="b"/>
              <a:pathLst>
                <a:path w="22012" h="10714" extrusionOk="0">
                  <a:moveTo>
                    <a:pt x="21572" y="461"/>
                  </a:moveTo>
                  <a:lnTo>
                    <a:pt x="21572" y="10253"/>
                  </a:lnTo>
                  <a:lnTo>
                    <a:pt x="460" y="10253"/>
                  </a:lnTo>
                  <a:lnTo>
                    <a:pt x="460" y="461"/>
                  </a:lnTo>
                  <a:close/>
                  <a:moveTo>
                    <a:pt x="460" y="0"/>
                  </a:moveTo>
                  <a:cubicBezTo>
                    <a:pt x="209" y="0"/>
                    <a:pt x="0" y="210"/>
                    <a:pt x="0" y="461"/>
                  </a:cubicBezTo>
                  <a:lnTo>
                    <a:pt x="0" y="10253"/>
                  </a:lnTo>
                  <a:cubicBezTo>
                    <a:pt x="0" y="10504"/>
                    <a:pt x="209" y="10713"/>
                    <a:pt x="460" y="10713"/>
                  </a:cubicBezTo>
                  <a:lnTo>
                    <a:pt x="21572" y="10713"/>
                  </a:lnTo>
                  <a:cubicBezTo>
                    <a:pt x="21802" y="10713"/>
                    <a:pt x="22012" y="10504"/>
                    <a:pt x="22012" y="10253"/>
                  </a:cubicBezTo>
                  <a:lnTo>
                    <a:pt x="22012" y="461"/>
                  </a:lnTo>
                  <a:cubicBezTo>
                    <a:pt x="22012" y="210"/>
                    <a:pt x="21802" y="0"/>
                    <a:pt x="21572" y="0"/>
                  </a:cubicBezTo>
                  <a:close/>
                </a:path>
              </a:pathLst>
            </a:custGeom>
            <a:solidFill>
              <a:srgbClr val="FFC1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05" name="Google Shape;4905;p22"/>
            <p:cNvSpPr/>
            <p:nvPr/>
          </p:nvSpPr>
          <p:spPr>
            <a:xfrm>
              <a:off x="1461063" y="2650438"/>
              <a:ext cx="680575" cy="76375"/>
            </a:xfrm>
            <a:custGeom>
              <a:avLst/>
              <a:gdLst/>
              <a:ahLst/>
              <a:cxnLst/>
              <a:rect l="l" t="t" r="r" b="b"/>
              <a:pathLst>
                <a:path w="27223" h="3055" extrusionOk="0">
                  <a:moveTo>
                    <a:pt x="440" y="0"/>
                  </a:moveTo>
                  <a:cubicBezTo>
                    <a:pt x="189" y="0"/>
                    <a:pt x="1" y="209"/>
                    <a:pt x="1" y="460"/>
                  </a:cubicBezTo>
                  <a:lnTo>
                    <a:pt x="1" y="2595"/>
                  </a:lnTo>
                  <a:cubicBezTo>
                    <a:pt x="1" y="2846"/>
                    <a:pt x="189" y="3055"/>
                    <a:pt x="440" y="3055"/>
                  </a:cubicBezTo>
                  <a:lnTo>
                    <a:pt x="26762" y="3055"/>
                  </a:lnTo>
                  <a:cubicBezTo>
                    <a:pt x="27013" y="3055"/>
                    <a:pt x="27222" y="2846"/>
                    <a:pt x="27222" y="2595"/>
                  </a:cubicBezTo>
                  <a:lnTo>
                    <a:pt x="27222" y="460"/>
                  </a:lnTo>
                  <a:cubicBezTo>
                    <a:pt x="27222" y="209"/>
                    <a:pt x="27013" y="0"/>
                    <a:pt x="2676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06" name="Google Shape;4906;p22"/>
            <p:cNvSpPr/>
            <p:nvPr/>
          </p:nvSpPr>
          <p:spPr>
            <a:xfrm>
              <a:off x="1427588" y="2269088"/>
              <a:ext cx="42925" cy="107800"/>
            </a:xfrm>
            <a:custGeom>
              <a:avLst/>
              <a:gdLst/>
              <a:ahLst/>
              <a:cxnLst/>
              <a:rect l="l" t="t" r="r" b="b"/>
              <a:pathLst>
                <a:path w="1717" h="4312" extrusionOk="0">
                  <a:moveTo>
                    <a:pt x="858" y="1"/>
                  </a:moveTo>
                  <a:cubicBezTo>
                    <a:pt x="398" y="1"/>
                    <a:pt x="0" y="377"/>
                    <a:pt x="0" y="859"/>
                  </a:cubicBezTo>
                  <a:lnTo>
                    <a:pt x="0" y="3474"/>
                  </a:lnTo>
                  <a:cubicBezTo>
                    <a:pt x="0" y="3934"/>
                    <a:pt x="398" y="4311"/>
                    <a:pt x="858" y="4311"/>
                  </a:cubicBezTo>
                  <a:cubicBezTo>
                    <a:pt x="1340" y="4311"/>
                    <a:pt x="1716" y="3934"/>
                    <a:pt x="1716" y="3474"/>
                  </a:cubicBezTo>
                  <a:lnTo>
                    <a:pt x="1716" y="859"/>
                  </a:lnTo>
                  <a:cubicBezTo>
                    <a:pt x="1716" y="377"/>
                    <a:pt x="1340" y="1"/>
                    <a:pt x="85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07" name="Google Shape;4907;p22"/>
            <p:cNvSpPr/>
            <p:nvPr/>
          </p:nvSpPr>
          <p:spPr>
            <a:xfrm>
              <a:off x="2131663" y="2269088"/>
              <a:ext cx="42925" cy="107800"/>
            </a:xfrm>
            <a:custGeom>
              <a:avLst/>
              <a:gdLst/>
              <a:ahLst/>
              <a:cxnLst/>
              <a:rect l="l" t="t" r="r" b="b"/>
              <a:pathLst>
                <a:path w="1717" h="4312" extrusionOk="0">
                  <a:moveTo>
                    <a:pt x="858" y="1"/>
                  </a:moveTo>
                  <a:cubicBezTo>
                    <a:pt x="377" y="1"/>
                    <a:pt x="1" y="377"/>
                    <a:pt x="1" y="859"/>
                  </a:cubicBezTo>
                  <a:lnTo>
                    <a:pt x="1" y="3474"/>
                  </a:lnTo>
                  <a:cubicBezTo>
                    <a:pt x="1" y="3923"/>
                    <a:pt x="358" y="4312"/>
                    <a:pt x="822" y="4312"/>
                  </a:cubicBezTo>
                  <a:cubicBezTo>
                    <a:pt x="834" y="4312"/>
                    <a:pt x="846" y="4312"/>
                    <a:pt x="858" y="4311"/>
                  </a:cubicBezTo>
                  <a:cubicBezTo>
                    <a:pt x="870" y="4312"/>
                    <a:pt x="882" y="4312"/>
                    <a:pt x="893" y="4312"/>
                  </a:cubicBezTo>
                  <a:cubicBezTo>
                    <a:pt x="1339" y="4312"/>
                    <a:pt x="1716" y="3923"/>
                    <a:pt x="1716" y="3474"/>
                  </a:cubicBezTo>
                  <a:lnTo>
                    <a:pt x="1716" y="859"/>
                  </a:lnTo>
                  <a:cubicBezTo>
                    <a:pt x="1716" y="377"/>
                    <a:pt x="1319" y="1"/>
                    <a:pt x="85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08" name="Google Shape;4908;p22"/>
            <p:cNvSpPr/>
            <p:nvPr/>
          </p:nvSpPr>
          <p:spPr>
            <a:xfrm>
              <a:off x="1549463" y="2503438"/>
              <a:ext cx="92625" cy="49200"/>
            </a:xfrm>
            <a:custGeom>
              <a:avLst/>
              <a:gdLst/>
              <a:ahLst/>
              <a:cxnLst/>
              <a:rect l="l" t="t" r="r" b="b"/>
              <a:pathLst>
                <a:path w="3705" h="1968" extrusionOk="0">
                  <a:moveTo>
                    <a:pt x="440" y="1"/>
                  </a:moveTo>
                  <a:cubicBezTo>
                    <a:pt x="210" y="1"/>
                    <a:pt x="1" y="210"/>
                    <a:pt x="1" y="461"/>
                  </a:cubicBezTo>
                  <a:lnTo>
                    <a:pt x="1" y="1528"/>
                  </a:lnTo>
                  <a:cubicBezTo>
                    <a:pt x="1" y="1758"/>
                    <a:pt x="210" y="1967"/>
                    <a:pt x="440" y="1967"/>
                  </a:cubicBezTo>
                  <a:lnTo>
                    <a:pt x="3265" y="1967"/>
                  </a:lnTo>
                  <a:cubicBezTo>
                    <a:pt x="3516" y="1967"/>
                    <a:pt x="3704" y="1758"/>
                    <a:pt x="3704" y="1528"/>
                  </a:cubicBezTo>
                  <a:lnTo>
                    <a:pt x="3704" y="461"/>
                  </a:lnTo>
                  <a:cubicBezTo>
                    <a:pt x="3704" y="210"/>
                    <a:pt x="3516" y="1"/>
                    <a:pt x="326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09" name="Google Shape;4909;p22"/>
            <p:cNvSpPr/>
            <p:nvPr/>
          </p:nvSpPr>
          <p:spPr>
            <a:xfrm>
              <a:off x="1962188" y="2503438"/>
              <a:ext cx="93125" cy="49200"/>
            </a:xfrm>
            <a:custGeom>
              <a:avLst/>
              <a:gdLst/>
              <a:ahLst/>
              <a:cxnLst/>
              <a:rect l="l" t="t" r="r" b="b"/>
              <a:pathLst>
                <a:path w="3725" h="1968" extrusionOk="0">
                  <a:moveTo>
                    <a:pt x="461" y="1"/>
                  </a:moveTo>
                  <a:cubicBezTo>
                    <a:pt x="210" y="1"/>
                    <a:pt x="0" y="210"/>
                    <a:pt x="0" y="461"/>
                  </a:cubicBezTo>
                  <a:lnTo>
                    <a:pt x="0" y="1528"/>
                  </a:lnTo>
                  <a:cubicBezTo>
                    <a:pt x="0" y="1758"/>
                    <a:pt x="210" y="1967"/>
                    <a:pt x="461" y="1967"/>
                  </a:cubicBezTo>
                  <a:lnTo>
                    <a:pt x="3264" y="1967"/>
                  </a:lnTo>
                  <a:cubicBezTo>
                    <a:pt x="3516" y="1967"/>
                    <a:pt x="3725" y="1758"/>
                    <a:pt x="3725" y="1528"/>
                  </a:cubicBezTo>
                  <a:lnTo>
                    <a:pt x="3725" y="461"/>
                  </a:lnTo>
                  <a:cubicBezTo>
                    <a:pt x="3725" y="210"/>
                    <a:pt x="3516" y="1"/>
                    <a:pt x="326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10" name="Google Shape;4910;p22"/>
            <p:cNvSpPr/>
            <p:nvPr/>
          </p:nvSpPr>
          <p:spPr>
            <a:xfrm>
              <a:off x="1676063" y="2503438"/>
              <a:ext cx="248475" cy="17800"/>
            </a:xfrm>
            <a:custGeom>
              <a:avLst/>
              <a:gdLst/>
              <a:ahLst/>
              <a:cxnLst/>
              <a:rect l="l" t="t" r="r" b="b"/>
              <a:pathLst>
                <a:path w="9939" h="712" extrusionOk="0">
                  <a:moveTo>
                    <a:pt x="0" y="1"/>
                  </a:moveTo>
                  <a:lnTo>
                    <a:pt x="0" y="712"/>
                  </a:lnTo>
                  <a:lnTo>
                    <a:pt x="9939" y="712"/>
                  </a:lnTo>
                  <a:lnTo>
                    <a:pt x="9939" y="1"/>
                  </a:lnTo>
                  <a:close/>
                </a:path>
              </a:pathLst>
            </a:custGeom>
            <a:solidFill>
              <a:srgbClr val="F6921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11" name="Google Shape;4911;p22"/>
            <p:cNvSpPr/>
            <p:nvPr/>
          </p:nvSpPr>
          <p:spPr>
            <a:xfrm>
              <a:off x="1676063" y="2537438"/>
              <a:ext cx="248475" cy="17825"/>
            </a:xfrm>
            <a:custGeom>
              <a:avLst/>
              <a:gdLst/>
              <a:ahLst/>
              <a:cxnLst/>
              <a:rect l="l" t="t" r="r" b="b"/>
              <a:pathLst>
                <a:path w="9939" h="713" extrusionOk="0">
                  <a:moveTo>
                    <a:pt x="0" y="1"/>
                  </a:moveTo>
                  <a:lnTo>
                    <a:pt x="0" y="712"/>
                  </a:lnTo>
                  <a:lnTo>
                    <a:pt x="9939" y="712"/>
                  </a:lnTo>
                  <a:lnTo>
                    <a:pt x="9939" y="1"/>
                  </a:lnTo>
                  <a:close/>
                </a:path>
              </a:pathLst>
            </a:custGeom>
            <a:solidFill>
              <a:srgbClr val="F6921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12" name="Google Shape;4912;p22"/>
            <p:cNvSpPr/>
            <p:nvPr/>
          </p:nvSpPr>
          <p:spPr>
            <a:xfrm>
              <a:off x="1676063" y="2571963"/>
              <a:ext cx="248475" cy="17300"/>
            </a:xfrm>
            <a:custGeom>
              <a:avLst/>
              <a:gdLst/>
              <a:ahLst/>
              <a:cxnLst/>
              <a:rect l="l" t="t" r="r" b="b"/>
              <a:pathLst>
                <a:path w="9939" h="692" extrusionOk="0">
                  <a:moveTo>
                    <a:pt x="0" y="1"/>
                  </a:moveTo>
                  <a:lnTo>
                    <a:pt x="0" y="691"/>
                  </a:lnTo>
                  <a:lnTo>
                    <a:pt x="9939" y="691"/>
                  </a:lnTo>
                  <a:lnTo>
                    <a:pt x="9939" y="1"/>
                  </a:lnTo>
                  <a:close/>
                </a:path>
              </a:pathLst>
            </a:custGeom>
            <a:solidFill>
              <a:srgbClr val="F6921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13" name="Google Shape;4913;p22"/>
            <p:cNvSpPr/>
            <p:nvPr/>
          </p:nvSpPr>
          <p:spPr>
            <a:xfrm>
              <a:off x="1676063" y="2605963"/>
              <a:ext cx="248475" cy="17800"/>
            </a:xfrm>
            <a:custGeom>
              <a:avLst/>
              <a:gdLst/>
              <a:ahLst/>
              <a:cxnLst/>
              <a:rect l="l" t="t" r="r" b="b"/>
              <a:pathLst>
                <a:path w="9939" h="712" extrusionOk="0">
                  <a:moveTo>
                    <a:pt x="0" y="1"/>
                  </a:moveTo>
                  <a:lnTo>
                    <a:pt x="0" y="712"/>
                  </a:lnTo>
                  <a:lnTo>
                    <a:pt x="9939" y="712"/>
                  </a:lnTo>
                  <a:lnTo>
                    <a:pt x="9939" y="1"/>
                  </a:lnTo>
                  <a:close/>
                </a:path>
              </a:pathLst>
            </a:custGeom>
            <a:solidFill>
              <a:srgbClr val="F6921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14" name="Google Shape;4914;p22"/>
            <p:cNvSpPr/>
            <p:nvPr/>
          </p:nvSpPr>
          <p:spPr>
            <a:xfrm>
              <a:off x="1590263" y="2151388"/>
              <a:ext cx="421650" cy="68550"/>
            </a:xfrm>
            <a:custGeom>
              <a:avLst/>
              <a:gdLst/>
              <a:ahLst/>
              <a:cxnLst/>
              <a:rect l="l" t="t" r="r" b="b"/>
              <a:pathLst>
                <a:path w="16866" h="2742" extrusionOk="0">
                  <a:moveTo>
                    <a:pt x="440" y="1"/>
                  </a:moveTo>
                  <a:cubicBezTo>
                    <a:pt x="189" y="1"/>
                    <a:pt x="1" y="210"/>
                    <a:pt x="1" y="461"/>
                  </a:cubicBezTo>
                  <a:lnTo>
                    <a:pt x="1" y="2282"/>
                  </a:lnTo>
                  <a:cubicBezTo>
                    <a:pt x="1" y="2533"/>
                    <a:pt x="189" y="2742"/>
                    <a:pt x="440" y="2742"/>
                  </a:cubicBezTo>
                  <a:lnTo>
                    <a:pt x="16426" y="2742"/>
                  </a:lnTo>
                  <a:cubicBezTo>
                    <a:pt x="16677" y="2742"/>
                    <a:pt x="16865" y="2533"/>
                    <a:pt x="16865" y="2282"/>
                  </a:cubicBezTo>
                  <a:lnTo>
                    <a:pt x="16865" y="461"/>
                  </a:lnTo>
                  <a:cubicBezTo>
                    <a:pt x="16865" y="210"/>
                    <a:pt x="16677" y="1"/>
                    <a:pt x="16426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15" name="Google Shape;4915;p22"/>
            <p:cNvSpPr/>
            <p:nvPr/>
          </p:nvSpPr>
          <p:spPr>
            <a:xfrm>
              <a:off x="1952763" y="2160813"/>
              <a:ext cx="55475" cy="47125"/>
            </a:xfrm>
            <a:custGeom>
              <a:avLst/>
              <a:gdLst/>
              <a:ahLst/>
              <a:cxnLst/>
              <a:rect l="l" t="t" r="r" b="b"/>
              <a:pathLst>
                <a:path w="2219" h="1885" extrusionOk="0">
                  <a:moveTo>
                    <a:pt x="942" y="1"/>
                  </a:moveTo>
                  <a:cubicBezTo>
                    <a:pt x="419" y="1"/>
                    <a:pt x="1" y="419"/>
                    <a:pt x="1" y="942"/>
                  </a:cubicBezTo>
                  <a:cubicBezTo>
                    <a:pt x="1" y="1510"/>
                    <a:pt x="472" y="1885"/>
                    <a:pt x="958" y="1885"/>
                  </a:cubicBezTo>
                  <a:cubicBezTo>
                    <a:pt x="1189" y="1885"/>
                    <a:pt x="1423" y="1800"/>
                    <a:pt x="1612" y="1612"/>
                  </a:cubicBezTo>
                  <a:cubicBezTo>
                    <a:pt x="2219" y="1005"/>
                    <a:pt x="1800" y="1"/>
                    <a:pt x="942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16" name="Google Shape;4916;p22"/>
            <p:cNvSpPr/>
            <p:nvPr/>
          </p:nvSpPr>
          <p:spPr>
            <a:xfrm>
              <a:off x="1899413" y="2160813"/>
              <a:ext cx="54950" cy="47125"/>
            </a:xfrm>
            <a:custGeom>
              <a:avLst/>
              <a:gdLst/>
              <a:ahLst/>
              <a:cxnLst/>
              <a:rect l="l" t="t" r="r" b="b"/>
              <a:pathLst>
                <a:path w="2198" h="1885" extrusionOk="0">
                  <a:moveTo>
                    <a:pt x="942" y="1"/>
                  </a:moveTo>
                  <a:cubicBezTo>
                    <a:pt x="419" y="1"/>
                    <a:pt x="1" y="419"/>
                    <a:pt x="1" y="942"/>
                  </a:cubicBezTo>
                  <a:cubicBezTo>
                    <a:pt x="1" y="1510"/>
                    <a:pt x="462" y="1885"/>
                    <a:pt x="949" y="1885"/>
                  </a:cubicBezTo>
                  <a:cubicBezTo>
                    <a:pt x="1180" y="1885"/>
                    <a:pt x="1416" y="1800"/>
                    <a:pt x="1612" y="1612"/>
                  </a:cubicBezTo>
                  <a:cubicBezTo>
                    <a:pt x="2198" y="1005"/>
                    <a:pt x="1779" y="1"/>
                    <a:pt x="94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17" name="Google Shape;4917;p22"/>
            <p:cNvSpPr/>
            <p:nvPr/>
          </p:nvSpPr>
          <p:spPr>
            <a:xfrm>
              <a:off x="1593938" y="2160813"/>
              <a:ext cx="55475" cy="47125"/>
            </a:xfrm>
            <a:custGeom>
              <a:avLst/>
              <a:gdLst/>
              <a:ahLst/>
              <a:cxnLst/>
              <a:rect l="l" t="t" r="r" b="b"/>
              <a:pathLst>
                <a:path w="2219" h="1885" extrusionOk="0">
                  <a:moveTo>
                    <a:pt x="1276" y="1"/>
                  </a:moveTo>
                  <a:cubicBezTo>
                    <a:pt x="419" y="1"/>
                    <a:pt x="0" y="1005"/>
                    <a:pt x="607" y="1612"/>
                  </a:cubicBezTo>
                  <a:cubicBezTo>
                    <a:pt x="796" y="1800"/>
                    <a:pt x="1030" y="1885"/>
                    <a:pt x="1260" y="1885"/>
                  </a:cubicBezTo>
                  <a:cubicBezTo>
                    <a:pt x="1747" y="1885"/>
                    <a:pt x="2218" y="1510"/>
                    <a:pt x="2218" y="942"/>
                  </a:cubicBezTo>
                  <a:cubicBezTo>
                    <a:pt x="2218" y="419"/>
                    <a:pt x="1800" y="1"/>
                    <a:pt x="1276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18" name="Google Shape;4918;p22"/>
            <p:cNvSpPr/>
            <p:nvPr/>
          </p:nvSpPr>
          <p:spPr>
            <a:xfrm>
              <a:off x="1647288" y="2160788"/>
              <a:ext cx="55475" cy="47400"/>
            </a:xfrm>
            <a:custGeom>
              <a:avLst/>
              <a:gdLst/>
              <a:ahLst/>
              <a:cxnLst/>
              <a:rect l="l" t="t" r="r" b="b"/>
              <a:pathLst>
                <a:path w="2219" h="1896" extrusionOk="0">
                  <a:moveTo>
                    <a:pt x="1313" y="1"/>
                  </a:moveTo>
                  <a:cubicBezTo>
                    <a:pt x="1301" y="1"/>
                    <a:pt x="1289" y="1"/>
                    <a:pt x="1277" y="2"/>
                  </a:cubicBezTo>
                  <a:cubicBezTo>
                    <a:pt x="440" y="2"/>
                    <a:pt x="0" y="1006"/>
                    <a:pt x="607" y="1613"/>
                  </a:cubicBezTo>
                  <a:cubicBezTo>
                    <a:pt x="803" y="1808"/>
                    <a:pt x="1039" y="1895"/>
                    <a:pt x="1271" y="1895"/>
                  </a:cubicBezTo>
                  <a:cubicBezTo>
                    <a:pt x="1757" y="1895"/>
                    <a:pt x="2218" y="1510"/>
                    <a:pt x="2218" y="943"/>
                  </a:cubicBezTo>
                  <a:cubicBezTo>
                    <a:pt x="2218" y="432"/>
                    <a:pt x="1819" y="1"/>
                    <a:pt x="131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19" name="Google Shape;4919;p22"/>
            <p:cNvSpPr/>
            <p:nvPr/>
          </p:nvSpPr>
          <p:spPr>
            <a:xfrm>
              <a:off x="1718413" y="2160813"/>
              <a:ext cx="165325" cy="47100"/>
            </a:xfrm>
            <a:custGeom>
              <a:avLst/>
              <a:gdLst/>
              <a:ahLst/>
              <a:cxnLst/>
              <a:rect l="l" t="t" r="r" b="b"/>
              <a:pathLst>
                <a:path w="6613" h="1884" extrusionOk="0">
                  <a:moveTo>
                    <a:pt x="1" y="1"/>
                  </a:moveTo>
                  <a:lnTo>
                    <a:pt x="1" y="1884"/>
                  </a:lnTo>
                  <a:lnTo>
                    <a:pt x="6613" y="1884"/>
                  </a:lnTo>
                  <a:lnTo>
                    <a:pt x="6613" y="1"/>
                  </a:lnTo>
                  <a:close/>
                </a:path>
              </a:pathLst>
            </a:custGeom>
            <a:solidFill>
              <a:srgbClr val="7A412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</p:spTree>
    <p:extLst>
      <p:ext uri="{BB962C8B-B14F-4D97-AF65-F5344CB8AC3E}">
        <p14:creationId xmlns:p14="http://schemas.microsoft.com/office/powerpoint/2010/main" val="3979988741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 2" preserve="1">
  <p:cSld name="1_Section Header 2">
    <p:spTree>
      <p:nvGrpSpPr>
        <p:cNvPr id="1" name="Shape 49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921" name="Google Shape;4921;p23"/>
          <p:cNvGrpSpPr/>
          <p:nvPr/>
        </p:nvGrpSpPr>
        <p:grpSpPr>
          <a:xfrm>
            <a:off x="-99499" y="-67416"/>
            <a:ext cx="12189900" cy="6978400"/>
            <a:chOff x="-119900" y="-50550"/>
            <a:chExt cx="9142425" cy="5233800"/>
          </a:xfrm>
        </p:grpSpPr>
        <p:sp>
          <p:nvSpPr>
            <p:cNvPr id="4922" name="Google Shape;4922;p23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23" name="Google Shape;4923;p23"/>
            <p:cNvSpPr/>
            <p:nvPr/>
          </p:nvSpPr>
          <p:spPr>
            <a:xfrm rot="5400000">
              <a:off x="8278075" y="3908300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3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4924" name="Google Shape;4924;p23"/>
          <p:cNvSpPr txBox="1">
            <a:spLocks noGrp="1"/>
          </p:cNvSpPr>
          <p:nvPr>
            <p:ph type="title"/>
          </p:nvPr>
        </p:nvSpPr>
        <p:spPr>
          <a:xfrm>
            <a:off x="3466671" y="3690167"/>
            <a:ext cx="4106000" cy="892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5600"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5600"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5600"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5600"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5600"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5600"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5600"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56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4925" name="Google Shape;4925;p23"/>
          <p:cNvSpPr txBox="1">
            <a:spLocks noGrp="1"/>
          </p:cNvSpPr>
          <p:nvPr>
            <p:ph type="subTitle" idx="1"/>
          </p:nvPr>
        </p:nvSpPr>
        <p:spPr>
          <a:xfrm>
            <a:off x="3744571" y="4685233"/>
            <a:ext cx="3550000" cy="606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800">
                <a:solidFill>
                  <a:schemeClr val="lt1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800">
                <a:solidFill>
                  <a:schemeClr val="lt1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800">
                <a:solidFill>
                  <a:schemeClr val="lt1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800">
                <a:solidFill>
                  <a:schemeClr val="lt1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800">
                <a:solidFill>
                  <a:schemeClr val="lt1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800">
                <a:solidFill>
                  <a:schemeClr val="lt1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800">
                <a:solidFill>
                  <a:schemeClr val="lt1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8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4926" name="Google Shape;4926;p23"/>
          <p:cNvSpPr txBox="1">
            <a:spLocks noGrp="1"/>
          </p:cNvSpPr>
          <p:nvPr>
            <p:ph type="title" idx="2" hasCustomPrompt="1"/>
          </p:nvPr>
        </p:nvSpPr>
        <p:spPr>
          <a:xfrm>
            <a:off x="3791671" y="1645400"/>
            <a:ext cx="3456000" cy="1405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4666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6000"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6000"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6000"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6000"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6000"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6000"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6000"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6000">
                <a:solidFill>
                  <a:schemeClr val="lt1"/>
                </a:solidFill>
              </a:defRPr>
            </a:lvl9pPr>
          </a:lstStyle>
          <a:p>
            <a:r>
              <a:t>xx%</a:t>
            </a:r>
          </a:p>
        </p:txBody>
      </p:sp>
      <p:grpSp>
        <p:nvGrpSpPr>
          <p:cNvPr id="4927" name="Google Shape;4927;p23"/>
          <p:cNvGrpSpPr/>
          <p:nvPr/>
        </p:nvGrpSpPr>
        <p:grpSpPr>
          <a:xfrm rot="-786373">
            <a:off x="1510877" y="1356061"/>
            <a:ext cx="1413249" cy="1008388"/>
            <a:chOff x="2422513" y="2930813"/>
            <a:chExt cx="1480888" cy="1056650"/>
          </a:xfrm>
        </p:grpSpPr>
        <p:sp>
          <p:nvSpPr>
            <p:cNvPr id="4928" name="Google Shape;4928;p23"/>
            <p:cNvSpPr/>
            <p:nvPr/>
          </p:nvSpPr>
          <p:spPr>
            <a:xfrm>
              <a:off x="2422525" y="3000388"/>
              <a:ext cx="1480875" cy="987075"/>
            </a:xfrm>
            <a:custGeom>
              <a:avLst/>
              <a:gdLst/>
              <a:ahLst/>
              <a:cxnLst/>
              <a:rect l="l" t="t" r="r" b="b"/>
              <a:pathLst>
                <a:path w="59235" h="39483" extrusionOk="0">
                  <a:moveTo>
                    <a:pt x="607" y="0"/>
                  </a:moveTo>
                  <a:cubicBezTo>
                    <a:pt x="272" y="0"/>
                    <a:pt x="0" y="272"/>
                    <a:pt x="0" y="607"/>
                  </a:cubicBezTo>
                  <a:lnTo>
                    <a:pt x="0" y="38876"/>
                  </a:lnTo>
                  <a:cubicBezTo>
                    <a:pt x="0" y="39211"/>
                    <a:pt x="272" y="39483"/>
                    <a:pt x="607" y="39483"/>
                  </a:cubicBezTo>
                  <a:lnTo>
                    <a:pt x="58628" y="39483"/>
                  </a:lnTo>
                  <a:cubicBezTo>
                    <a:pt x="58963" y="39483"/>
                    <a:pt x="59235" y="39211"/>
                    <a:pt x="59235" y="38876"/>
                  </a:cubicBezTo>
                  <a:lnTo>
                    <a:pt x="59235" y="607"/>
                  </a:lnTo>
                  <a:cubicBezTo>
                    <a:pt x="59235" y="272"/>
                    <a:pt x="58963" y="0"/>
                    <a:pt x="58628" y="0"/>
                  </a:cubicBezTo>
                  <a:close/>
                </a:path>
              </a:pathLst>
            </a:custGeom>
            <a:solidFill>
              <a:srgbClr val="2A4F6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29" name="Google Shape;4929;p23"/>
            <p:cNvSpPr/>
            <p:nvPr/>
          </p:nvSpPr>
          <p:spPr>
            <a:xfrm>
              <a:off x="2422525" y="2964813"/>
              <a:ext cx="1480875" cy="987100"/>
            </a:xfrm>
            <a:custGeom>
              <a:avLst/>
              <a:gdLst/>
              <a:ahLst/>
              <a:cxnLst/>
              <a:rect l="l" t="t" r="r" b="b"/>
              <a:pathLst>
                <a:path w="59235" h="39484" extrusionOk="0">
                  <a:moveTo>
                    <a:pt x="607" y="0"/>
                  </a:moveTo>
                  <a:cubicBezTo>
                    <a:pt x="272" y="0"/>
                    <a:pt x="0" y="272"/>
                    <a:pt x="0" y="607"/>
                  </a:cubicBezTo>
                  <a:lnTo>
                    <a:pt x="0" y="38876"/>
                  </a:lnTo>
                  <a:cubicBezTo>
                    <a:pt x="0" y="39232"/>
                    <a:pt x="272" y="39483"/>
                    <a:pt x="607" y="39483"/>
                  </a:cubicBezTo>
                  <a:lnTo>
                    <a:pt x="58628" y="39483"/>
                  </a:lnTo>
                  <a:cubicBezTo>
                    <a:pt x="58963" y="39483"/>
                    <a:pt x="59235" y="39232"/>
                    <a:pt x="59235" y="38876"/>
                  </a:cubicBezTo>
                  <a:lnTo>
                    <a:pt x="59235" y="607"/>
                  </a:lnTo>
                  <a:cubicBezTo>
                    <a:pt x="59235" y="272"/>
                    <a:pt x="58963" y="0"/>
                    <a:pt x="58628" y="0"/>
                  </a:cubicBezTo>
                  <a:close/>
                </a:path>
              </a:pathLst>
            </a:custGeom>
            <a:solidFill>
              <a:srgbClr val="709DB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30" name="Google Shape;4930;p23"/>
            <p:cNvSpPr/>
            <p:nvPr/>
          </p:nvSpPr>
          <p:spPr>
            <a:xfrm>
              <a:off x="2516675" y="2930813"/>
              <a:ext cx="646550" cy="968775"/>
            </a:xfrm>
            <a:custGeom>
              <a:avLst/>
              <a:gdLst/>
              <a:ahLst/>
              <a:cxnLst/>
              <a:rect l="l" t="t" r="r" b="b"/>
              <a:pathLst>
                <a:path w="25862" h="38751" extrusionOk="0">
                  <a:moveTo>
                    <a:pt x="0" y="0"/>
                  </a:moveTo>
                  <a:lnTo>
                    <a:pt x="0" y="37600"/>
                  </a:lnTo>
                  <a:lnTo>
                    <a:pt x="24460" y="37558"/>
                  </a:lnTo>
                  <a:lnTo>
                    <a:pt x="25862" y="38751"/>
                  </a:lnTo>
                  <a:lnTo>
                    <a:pt x="25862" y="1402"/>
                  </a:lnTo>
                  <a:lnTo>
                    <a:pt x="24460" y="0"/>
                  </a:lnTo>
                  <a:close/>
                </a:path>
              </a:pathLst>
            </a:custGeom>
            <a:solidFill>
              <a:srgbClr val="FFFEE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31" name="Google Shape;4931;p23"/>
            <p:cNvSpPr/>
            <p:nvPr/>
          </p:nvSpPr>
          <p:spPr>
            <a:xfrm>
              <a:off x="3128175" y="2930813"/>
              <a:ext cx="35050" cy="968775"/>
            </a:xfrm>
            <a:custGeom>
              <a:avLst/>
              <a:gdLst/>
              <a:ahLst/>
              <a:cxnLst/>
              <a:rect l="l" t="t" r="r" b="b"/>
              <a:pathLst>
                <a:path w="1402" h="38751" extrusionOk="0">
                  <a:moveTo>
                    <a:pt x="0" y="0"/>
                  </a:moveTo>
                  <a:lnTo>
                    <a:pt x="0" y="37558"/>
                  </a:lnTo>
                  <a:lnTo>
                    <a:pt x="1402" y="38751"/>
                  </a:lnTo>
                  <a:lnTo>
                    <a:pt x="1402" y="14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0D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32" name="Google Shape;4932;p23"/>
            <p:cNvSpPr/>
            <p:nvPr/>
          </p:nvSpPr>
          <p:spPr>
            <a:xfrm>
              <a:off x="2490525" y="3869763"/>
              <a:ext cx="672700" cy="29825"/>
            </a:xfrm>
            <a:custGeom>
              <a:avLst/>
              <a:gdLst/>
              <a:ahLst/>
              <a:cxnLst/>
              <a:rect l="l" t="t" r="r" b="b"/>
              <a:pathLst>
                <a:path w="26908" h="1193" extrusionOk="0">
                  <a:moveTo>
                    <a:pt x="25506" y="0"/>
                  </a:moveTo>
                  <a:lnTo>
                    <a:pt x="1046" y="42"/>
                  </a:lnTo>
                  <a:lnTo>
                    <a:pt x="0" y="1193"/>
                  </a:lnTo>
                  <a:lnTo>
                    <a:pt x="26908" y="1193"/>
                  </a:lnTo>
                  <a:lnTo>
                    <a:pt x="25506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33" name="Google Shape;4933;p23"/>
            <p:cNvSpPr/>
            <p:nvPr/>
          </p:nvSpPr>
          <p:spPr>
            <a:xfrm>
              <a:off x="2490525" y="2930813"/>
              <a:ext cx="26175" cy="968775"/>
            </a:xfrm>
            <a:custGeom>
              <a:avLst/>
              <a:gdLst/>
              <a:ahLst/>
              <a:cxnLst/>
              <a:rect l="l" t="t" r="r" b="b"/>
              <a:pathLst>
                <a:path w="1047" h="38751" extrusionOk="0">
                  <a:moveTo>
                    <a:pt x="1046" y="0"/>
                  </a:moveTo>
                  <a:lnTo>
                    <a:pt x="0" y="2030"/>
                  </a:lnTo>
                  <a:lnTo>
                    <a:pt x="0" y="38751"/>
                  </a:lnTo>
                  <a:lnTo>
                    <a:pt x="1046" y="37600"/>
                  </a:lnTo>
                  <a:lnTo>
                    <a:pt x="1046" y="0"/>
                  </a:lnTo>
                  <a:close/>
                </a:path>
              </a:pathLst>
            </a:custGeom>
            <a:solidFill>
              <a:srgbClr val="FFD6B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34" name="Google Shape;4934;p23"/>
            <p:cNvSpPr/>
            <p:nvPr/>
          </p:nvSpPr>
          <p:spPr>
            <a:xfrm>
              <a:off x="3163200" y="2930813"/>
              <a:ext cx="646575" cy="968775"/>
            </a:xfrm>
            <a:custGeom>
              <a:avLst/>
              <a:gdLst/>
              <a:ahLst/>
              <a:cxnLst/>
              <a:rect l="l" t="t" r="r" b="b"/>
              <a:pathLst>
                <a:path w="25863" h="38751" extrusionOk="0">
                  <a:moveTo>
                    <a:pt x="1403" y="0"/>
                  </a:moveTo>
                  <a:lnTo>
                    <a:pt x="1" y="1402"/>
                  </a:lnTo>
                  <a:lnTo>
                    <a:pt x="1" y="38751"/>
                  </a:lnTo>
                  <a:lnTo>
                    <a:pt x="1403" y="37558"/>
                  </a:lnTo>
                  <a:lnTo>
                    <a:pt x="25863" y="37600"/>
                  </a:lnTo>
                  <a:lnTo>
                    <a:pt x="25863" y="0"/>
                  </a:lnTo>
                  <a:close/>
                </a:path>
              </a:pathLst>
            </a:custGeom>
            <a:solidFill>
              <a:srgbClr val="FFFEE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35" name="Google Shape;4935;p23"/>
            <p:cNvSpPr/>
            <p:nvPr/>
          </p:nvSpPr>
          <p:spPr>
            <a:xfrm>
              <a:off x="3163200" y="2930813"/>
              <a:ext cx="35075" cy="968775"/>
            </a:xfrm>
            <a:custGeom>
              <a:avLst/>
              <a:gdLst/>
              <a:ahLst/>
              <a:cxnLst/>
              <a:rect l="l" t="t" r="r" b="b"/>
              <a:pathLst>
                <a:path w="1403" h="38751" extrusionOk="0">
                  <a:moveTo>
                    <a:pt x="1403" y="0"/>
                  </a:moveTo>
                  <a:lnTo>
                    <a:pt x="1" y="1402"/>
                  </a:lnTo>
                  <a:lnTo>
                    <a:pt x="1" y="38751"/>
                  </a:lnTo>
                  <a:lnTo>
                    <a:pt x="1403" y="37558"/>
                  </a:lnTo>
                  <a:lnTo>
                    <a:pt x="1403" y="0"/>
                  </a:lnTo>
                  <a:close/>
                </a:path>
              </a:pathLst>
            </a:custGeom>
            <a:solidFill>
              <a:srgbClr val="FFF0D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36" name="Google Shape;4936;p23"/>
            <p:cNvSpPr/>
            <p:nvPr/>
          </p:nvSpPr>
          <p:spPr>
            <a:xfrm>
              <a:off x="3163200" y="3869763"/>
              <a:ext cx="672725" cy="29825"/>
            </a:xfrm>
            <a:custGeom>
              <a:avLst/>
              <a:gdLst/>
              <a:ahLst/>
              <a:cxnLst/>
              <a:rect l="l" t="t" r="r" b="b"/>
              <a:pathLst>
                <a:path w="26909" h="1193" extrusionOk="0">
                  <a:moveTo>
                    <a:pt x="1403" y="0"/>
                  </a:moveTo>
                  <a:lnTo>
                    <a:pt x="1" y="1193"/>
                  </a:lnTo>
                  <a:lnTo>
                    <a:pt x="26909" y="1193"/>
                  </a:lnTo>
                  <a:lnTo>
                    <a:pt x="25863" y="42"/>
                  </a:lnTo>
                  <a:lnTo>
                    <a:pt x="1403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37" name="Google Shape;4937;p23"/>
            <p:cNvSpPr/>
            <p:nvPr/>
          </p:nvSpPr>
          <p:spPr>
            <a:xfrm>
              <a:off x="3809750" y="2930813"/>
              <a:ext cx="26175" cy="968775"/>
            </a:xfrm>
            <a:custGeom>
              <a:avLst/>
              <a:gdLst/>
              <a:ahLst/>
              <a:cxnLst/>
              <a:rect l="l" t="t" r="r" b="b"/>
              <a:pathLst>
                <a:path w="1047" h="38751" extrusionOk="0">
                  <a:moveTo>
                    <a:pt x="1" y="0"/>
                  </a:moveTo>
                  <a:lnTo>
                    <a:pt x="1" y="37600"/>
                  </a:lnTo>
                  <a:lnTo>
                    <a:pt x="1047" y="38751"/>
                  </a:lnTo>
                  <a:lnTo>
                    <a:pt x="1047" y="203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FFD6B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38" name="Google Shape;4938;p23"/>
            <p:cNvSpPr/>
            <p:nvPr/>
          </p:nvSpPr>
          <p:spPr>
            <a:xfrm>
              <a:off x="3291375" y="2999863"/>
              <a:ext cx="453550" cy="8375"/>
            </a:xfrm>
            <a:custGeom>
              <a:avLst/>
              <a:gdLst/>
              <a:ahLst/>
              <a:cxnLst/>
              <a:rect l="l" t="t" r="r" b="b"/>
              <a:pathLst>
                <a:path w="18142" h="335" extrusionOk="0">
                  <a:moveTo>
                    <a:pt x="0" y="0"/>
                  </a:moveTo>
                  <a:lnTo>
                    <a:pt x="0" y="335"/>
                  </a:lnTo>
                  <a:lnTo>
                    <a:pt x="18141" y="335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39" name="Google Shape;4939;p23"/>
            <p:cNvSpPr/>
            <p:nvPr/>
          </p:nvSpPr>
          <p:spPr>
            <a:xfrm>
              <a:off x="3291375" y="3033338"/>
              <a:ext cx="453550" cy="8900"/>
            </a:xfrm>
            <a:custGeom>
              <a:avLst/>
              <a:gdLst/>
              <a:ahLst/>
              <a:cxnLst/>
              <a:rect l="l" t="t" r="r" b="b"/>
              <a:pathLst>
                <a:path w="18142" h="356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40" name="Google Shape;4940;p23"/>
            <p:cNvSpPr/>
            <p:nvPr/>
          </p:nvSpPr>
          <p:spPr>
            <a:xfrm>
              <a:off x="3291375" y="3067338"/>
              <a:ext cx="453550" cy="8900"/>
            </a:xfrm>
            <a:custGeom>
              <a:avLst/>
              <a:gdLst/>
              <a:ahLst/>
              <a:cxnLst/>
              <a:rect l="l" t="t" r="r" b="b"/>
              <a:pathLst>
                <a:path w="18142" h="356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41" name="Google Shape;4941;p23"/>
            <p:cNvSpPr/>
            <p:nvPr/>
          </p:nvSpPr>
          <p:spPr>
            <a:xfrm>
              <a:off x="3291375" y="310081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42" name="Google Shape;4942;p23"/>
            <p:cNvSpPr/>
            <p:nvPr/>
          </p:nvSpPr>
          <p:spPr>
            <a:xfrm>
              <a:off x="3291375" y="313481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43" name="Google Shape;4943;p23"/>
            <p:cNvSpPr/>
            <p:nvPr/>
          </p:nvSpPr>
          <p:spPr>
            <a:xfrm>
              <a:off x="3291375" y="3168288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44" name="Google Shape;4944;p23"/>
            <p:cNvSpPr/>
            <p:nvPr/>
          </p:nvSpPr>
          <p:spPr>
            <a:xfrm>
              <a:off x="3291375" y="3202288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45" name="Google Shape;4945;p23"/>
            <p:cNvSpPr/>
            <p:nvPr/>
          </p:nvSpPr>
          <p:spPr>
            <a:xfrm>
              <a:off x="3291375" y="323576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46" name="Google Shape;4946;p23"/>
            <p:cNvSpPr/>
            <p:nvPr/>
          </p:nvSpPr>
          <p:spPr>
            <a:xfrm>
              <a:off x="3291375" y="326976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47" name="Google Shape;4947;p23"/>
            <p:cNvSpPr/>
            <p:nvPr/>
          </p:nvSpPr>
          <p:spPr>
            <a:xfrm>
              <a:off x="3291375" y="3303238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48" name="Google Shape;4948;p23"/>
            <p:cNvSpPr/>
            <p:nvPr/>
          </p:nvSpPr>
          <p:spPr>
            <a:xfrm>
              <a:off x="3291375" y="3337238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7"/>
                  </a:lnTo>
                  <a:lnTo>
                    <a:pt x="18141" y="357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49" name="Google Shape;4949;p23"/>
            <p:cNvSpPr/>
            <p:nvPr/>
          </p:nvSpPr>
          <p:spPr>
            <a:xfrm>
              <a:off x="3291375" y="337071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7"/>
                  </a:lnTo>
                  <a:lnTo>
                    <a:pt x="18141" y="357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50" name="Google Shape;4950;p23"/>
            <p:cNvSpPr/>
            <p:nvPr/>
          </p:nvSpPr>
          <p:spPr>
            <a:xfrm>
              <a:off x="3291375" y="340471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7"/>
                  </a:lnTo>
                  <a:lnTo>
                    <a:pt x="18141" y="357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51" name="Google Shape;4951;p23"/>
            <p:cNvSpPr/>
            <p:nvPr/>
          </p:nvSpPr>
          <p:spPr>
            <a:xfrm>
              <a:off x="3291375" y="3438713"/>
              <a:ext cx="453550" cy="8400"/>
            </a:xfrm>
            <a:custGeom>
              <a:avLst/>
              <a:gdLst/>
              <a:ahLst/>
              <a:cxnLst/>
              <a:rect l="l" t="t" r="r" b="b"/>
              <a:pathLst>
                <a:path w="18142" h="336" extrusionOk="0">
                  <a:moveTo>
                    <a:pt x="0" y="1"/>
                  </a:moveTo>
                  <a:lnTo>
                    <a:pt x="0" y="336"/>
                  </a:lnTo>
                  <a:lnTo>
                    <a:pt x="18141" y="33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52" name="Google Shape;4952;p23"/>
            <p:cNvSpPr/>
            <p:nvPr/>
          </p:nvSpPr>
          <p:spPr>
            <a:xfrm>
              <a:off x="3291375" y="3472213"/>
              <a:ext cx="453550" cy="8900"/>
            </a:xfrm>
            <a:custGeom>
              <a:avLst/>
              <a:gdLst/>
              <a:ahLst/>
              <a:cxnLst/>
              <a:rect l="l" t="t" r="r" b="b"/>
              <a:pathLst>
                <a:path w="18142" h="356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53" name="Google Shape;4953;p23"/>
            <p:cNvSpPr/>
            <p:nvPr/>
          </p:nvSpPr>
          <p:spPr>
            <a:xfrm>
              <a:off x="3291375" y="3506213"/>
              <a:ext cx="453550" cy="8375"/>
            </a:xfrm>
            <a:custGeom>
              <a:avLst/>
              <a:gdLst/>
              <a:ahLst/>
              <a:cxnLst/>
              <a:rect l="l" t="t" r="r" b="b"/>
              <a:pathLst>
                <a:path w="18142" h="335" extrusionOk="0">
                  <a:moveTo>
                    <a:pt x="0" y="0"/>
                  </a:moveTo>
                  <a:lnTo>
                    <a:pt x="0" y="335"/>
                  </a:lnTo>
                  <a:lnTo>
                    <a:pt x="18141" y="335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54" name="Google Shape;4954;p23"/>
            <p:cNvSpPr/>
            <p:nvPr/>
          </p:nvSpPr>
          <p:spPr>
            <a:xfrm>
              <a:off x="3291375" y="3539688"/>
              <a:ext cx="453550" cy="8900"/>
            </a:xfrm>
            <a:custGeom>
              <a:avLst/>
              <a:gdLst/>
              <a:ahLst/>
              <a:cxnLst/>
              <a:rect l="l" t="t" r="r" b="b"/>
              <a:pathLst>
                <a:path w="18142" h="356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55" name="Google Shape;4955;p23"/>
            <p:cNvSpPr/>
            <p:nvPr/>
          </p:nvSpPr>
          <p:spPr>
            <a:xfrm>
              <a:off x="3291375" y="3573688"/>
              <a:ext cx="453550" cy="8400"/>
            </a:xfrm>
            <a:custGeom>
              <a:avLst/>
              <a:gdLst/>
              <a:ahLst/>
              <a:cxnLst/>
              <a:rect l="l" t="t" r="r" b="b"/>
              <a:pathLst>
                <a:path w="18142" h="336" extrusionOk="0">
                  <a:moveTo>
                    <a:pt x="0" y="0"/>
                  </a:moveTo>
                  <a:lnTo>
                    <a:pt x="0" y="335"/>
                  </a:lnTo>
                  <a:lnTo>
                    <a:pt x="18141" y="335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56" name="Google Shape;4956;p23"/>
            <p:cNvSpPr/>
            <p:nvPr/>
          </p:nvSpPr>
          <p:spPr>
            <a:xfrm>
              <a:off x="3291375" y="360716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57" name="Google Shape;4957;p23"/>
            <p:cNvSpPr/>
            <p:nvPr/>
          </p:nvSpPr>
          <p:spPr>
            <a:xfrm>
              <a:off x="3291375" y="364116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58" name="Google Shape;4958;p23"/>
            <p:cNvSpPr/>
            <p:nvPr/>
          </p:nvSpPr>
          <p:spPr>
            <a:xfrm>
              <a:off x="3291375" y="3674638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59" name="Google Shape;4959;p23"/>
            <p:cNvSpPr/>
            <p:nvPr/>
          </p:nvSpPr>
          <p:spPr>
            <a:xfrm>
              <a:off x="3291375" y="3708638"/>
              <a:ext cx="453550" cy="8400"/>
            </a:xfrm>
            <a:custGeom>
              <a:avLst/>
              <a:gdLst/>
              <a:ahLst/>
              <a:cxnLst/>
              <a:rect l="l" t="t" r="r" b="b"/>
              <a:pathLst>
                <a:path w="18142" h="336" extrusionOk="0">
                  <a:moveTo>
                    <a:pt x="0" y="1"/>
                  </a:moveTo>
                  <a:lnTo>
                    <a:pt x="0" y="335"/>
                  </a:lnTo>
                  <a:lnTo>
                    <a:pt x="18141" y="335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60" name="Google Shape;4960;p23"/>
            <p:cNvSpPr/>
            <p:nvPr/>
          </p:nvSpPr>
          <p:spPr>
            <a:xfrm>
              <a:off x="3291375" y="374211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61" name="Google Shape;4961;p23"/>
            <p:cNvSpPr/>
            <p:nvPr/>
          </p:nvSpPr>
          <p:spPr>
            <a:xfrm>
              <a:off x="3291375" y="377611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62" name="Google Shape;4962;p23"/>
            <p:cNvSpPr/>
            <p:nvPr/>
          </p:nvSpPr>
          <p:spPr>
            <a:xfrm>
              <a:off x="2581000" y="2999863"/>
              <a:ext cx="454075" cy="8375"/>
            </a:xfrm>
            <a:custGeom>
              <a:avLst/>
              <a:gdLst/>
              <a:ahLst/>
              <a:cxnLst/>
              <a:rect l="l" t="t" r="r" b="b"/>
              <a:pathLst>
                <a:path w="18163" h="335" extrusionOk="0">
                  <a:moveTo>
                    <a:pt x="1" y="0"/>
                  </a:moveTo>
                  <a:lnTo>
                    <a:pt x="1" y="335"/>
                  </a:lnTo>
                  <a:lnTo>
                    <a:pt x="18163" y="335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63" name="Google Shape;4963;p23"/>
            <p:cNvSpPr/>
            <p:nvPr/>
          </p:nvSpPr>
          <p:spPr>
            <a:xfrm>
              <a:off x="2581000" y="3033338"/>
              <a:ext cx="454075" cy="8900"/>
            </a:xfrm>
            <a:custGeom>
              <a:avLst/>
              <a:gdLst/>
              <a:ahLst/>
              <a:cxnLst/>
              <a:rect l="l" t="t" r="r" b="b"/>
              <a:pathLst>
                <a:path w="18163" h="356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64" name="Google Shape;4964;p23"/>
            <p:cNvSpPr/>
            <p:nvPr/>
          </p:nvSpPr>
          <p:spPr>
            <a:xfrm>
              <a:off x="2581000" y="3067338"/>
              <a:ext cx="454075" cy="8900"/>
            </a:xfrm>
            <a:custGeom>
              <a:avLst/>
              <a:gdLst/>
              <a:ahLst/>
              <a:cxnLst/>
              <a:rect l="l" t="t" r="r" b="b"/>
              <a:pathLst>
                <a:path w="18163" h="356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65" name="Google Shape;4965;p23"/>
            <p:cNvSpPr/>
            <p:nvPr/>
          </p:nvSpPr>
          <p:spPr>
            <a:xfrm>
              <a:off x="2581000" y="310081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66" name="Google Shape;4966;p23"/>
            <p:cNvSpPr/>
            <p:nvPr/>
          </p:nvSpPr>
          <p:spPr>
            <a:xfrm>
              <a:off x="2581000" y="313481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67" name="Google Shape;4967;p23"/>
            <p:cNvSpPr/>
            <p:nvPr/>
          </p:nvSpPr>
          <p:spPr>
            <a:xfrm>
              <a:off x="2581000" y="3168288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68" name="Google Shape;4968;p23"/>
            <p:cNvSpPr/>
            <p:nvPr/>
          </p:nvSpPr>
          <p:spPr>
            <a:xfrm>
              <a:off x="2581000" y="3202288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69" name="Google Shape;4969;p23"/>
            <p:cNvSpPr/>
            <p:nvPr/>
          </p:nvSpPr>
          <p:spPr>
            <a:xfrm>
              <a:off x="2581000" y="323576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70" name="Google Shape;4970;p23"/>
            <p:cNvSpPr/>
            <p:nvPr/>
          </p:nvSpPr>
          <p:spPr>
            <a:xfrm>
              <a:off x="2581000" y="326976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71" name="Google Shape;4971;p23"/>
            <p:cNvSpPr/>
            <p:nvPr/>
          </p:nvSpPr>
          <p:spPr>
            <a:xfrm>
              <a:off x="2581000" y="3303238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72" name="Google Shape;4972;p23"/>
            <p:cNvSpPr/>
            <p:nvPr/>
          </p:nvSpPr>
          <p:spPr>
            <a:xfrm>
              <a:off x="2581000" y="3337238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7"/>
                  </a:lnTo>
                  <a:lnTo>
                    <a:pt x="18163" y="357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73" name="Google Shape;4973;p23"/>
            <p:cNvSpPr/>
            <p:nvPr/>
          </p:nvSpPr>
          <p:spPr>
            <a:xfrm>
              <a:off x="2581000" y="337071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7"/>
                  </a:lnTo>
                  <a:lnTo>
                    <a:pt x="18163" y="357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74" name="Google Shape;4974;p23"/>
            <p:cNvSpPr/>
            <p:nvPr/>
          </p:nvSpPr>
          <p:spPr>
            <a:xfrm>
              <a:off x="2581000" y="340471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7"/>
                  </a:lnTo>
                  <a:lnTo>
                    <a:pt x="18163" y="357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75" name="Google Shape;4975;p23"/>
            <p:cNvSpPr/>
            <p:nvPr/>
          </p:nvSpPr>
          <p:spPr>
            <a:xfrm>
              <a:off x="2581000" y="3438713"/>
              <a:ext cx="454075" cy="8400"/>
            </a:xfrm>
            <a:custGeom>
              <a:avLst/>
              <a:gdLst/>
              <a:ahLst/>
              <a:cxnLst/>
              <a:rect l="l" t="t" r="r" b="b"/>
              <a:pathLst>
                <a:path w="18163" h="336" extrusionOk="0">
                  <a:moveTo>
                    <a:pt x="1" y="1"/>
                  </a:moveTo>
                  <a:lnTo>
                    <a:pt x="1" y="336"/>
                  </a:lnTo>
                  <a:lnTo>
                    <a:pt x="18163" y="33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76" name="Google Shape;4976;p23"/>
            <p:cNvSpPr/>
            <p:nvPr/>
          </p:nvSpPr>
          <p:spPr>
            <a:xfrm>
              <a:off x="2581000" y="3472213"/>
              <a:ext cx="454075" cy="8900"/>
            </a:xfrm>
            <a:custGeom>
              <a:avLst/>
              <a:gdLst/>
              <a:ahLst/>
              <a:cxnLst/>
              <a:rect l="l" t="t" r="r" b="b"/>
              <a:pathLst>
                <a:path w="18163" h="356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77" name="Google Shape;4977;p23"/>
            <p:cNvSpPr/>
            <p:nvPr/>
          </p:nvSpPr>
          <p:spPr>
            <a:xfrm>
              <a:off x="2581000" y="3506213"/>
              <a:ext cx="454075" cy="8375"/>
            </a:xfrm>
            <a:custGeom>
              <a:avLst/>
              <a:gdLst/>
              <a:ahLst/>
              <a:cxnLst/>
              <a:rect l="l" t="t" r="r" b="b"/>
              <a:pathLst>
                <a:path w="18163" h="335" extrusionOk="0">
                  <a:moveTo>
                    <a:pt x="1" y="0"/>
                  </a:moveTo>
                  <a:lnTo>
                    <a:pt x="1" y="335"/>
                  </a:lnTo>
                  <a:lnTo>
                    <a:pt x="18163" y="335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78" name="Google Shape;4978;p23"/>
            <p:cNvSpPr/>
            <p:nvPr/>
          </p:nvSpPr>
          <p:spPr>
            <a:xfrm>
              <a:off x="2581000" y="3539688"/>
              <a:ext cx="454075" cy="8900"/>
            </a:xfrm>
            <a:custGeom>
              <a:avLst/>
              <a:gdLst/>
              <a:ahLst/>
              <a:cxnLst/>
              <a:rect l="l" t="t" r="r" b="b"/>
              <a:pathLst>
                <a:path w="18163" h="356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79" name="Google Shape;4979;p23"/>
            <p:cNvSpPr/>
            <p:nvPr/>
          </p:nvSpPr>
          <p:spPr>
            <a:xfrm>
              <a:off x="2581000" y="3573688"/>
              <a:ext cx="454075" cy="8400"/>
            </a:xfrm>
            <a:custGeom>
              <a:avLst/>
              <a:gdLst/>
              <a:ahLst/>
              <a:cxnLst/>
              <a:rect l="l" t="t" r="r" b="b"/>
              <a:pathLst>
                <a:path w="18163" h="336" extrusionOk="0">
                  <a:moveTo>
                    <a:pt x="1" y="0"/>
                  </a:moveTo>
                  <a:lnTo>
                    <a:pt x="1" y="335"/>
                  </a:lnTo>
                  <a:lnTo>
                    <a:pt x="18163" y="335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80" name="Google Shape;4980;p23"/>
            <p:cNvSpPr/>
            <p:nvPr/>
          </p:nvSpPr>
          <p:spPr>
            <a:xfrm>
              <a:off x="2581000" y="360716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81" name="Google Shape;4981;p23"/>
            <p:cNvSpPr/>
            <p:nvPr/>
          </p:nvSpPr>
          <p:spPr>
            <a:xfrm>
              <a:off x="2581000" y="364116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82" name="Google Shape;4982;p23"/>
            <p:cNvSpPr/>
            <p:nvPr/>
          </p:nvSpPr>
          <p:spPr>
            <a:xfrm>
              <a:off x="2581000" y="3674638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83" name="Google Shape;4983;p23"/>
            <p:cNvSpPr/>
            <p:nvPr/>
          </p:nvSpPr>
          <p:spPr>
            <a:xfrm>
              <a:off x="2581000" y="3708638"/>
              <a:ext cx="454075" cy="8400"/>
            </a:xfrm>
            <a:custGeom>
              <a:avLst/>
              <a:gdLst/>
              <a:ahLst/>
              <a:cxnLst/>
              <a:rect l="l" t="t" r="r" b="b"/>
              <a:pathLst>
                <a:path w="18163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8163" y="335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84" name="Google Shape;4984;p23"/>
            <p:cNvSpPr/>
            <p:nvPr/>
          </p:nvSpPr>
          <p:spPr>
            <a:xfrm>
              <a:off x="2581000" y="374211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85" name="Google Shape;4985;p23"/>
            <p:cNvSpPr/>
            <p:nvPr/>
          </p:nvSpPr>
          <p:spPr>
            <a:xfrm>
              <a:off x="2581000" y="377611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86" name="Google Shape;4986;p23"/>
            <p:cNvSpPr/>
            <p:nvPr/>
          </p:nvSpPr>
          <p:spPr>
            <a:xfrm>
              <a:off x="2422513" y="3000388"/>
              <a:ext cx="1480875" cy="987075"/>
            </a:xfrm>
            <a:custGeom>
              <a:avLst/>
              <a:gdLst/>
              <a:ahLst/>
              <a:cxnLst/>
              <a:rect l="l" t="t" r="r" b="b"/>
              <a:pathLst>
                <a:path w="59235" h="39483" extrusionOk="0">
                  <a:moveTo>
                    <a:pt x="607" y="0"/>
                  </a:moveTo>
                  <a:cubicBezTo>
                    <a:pt x="272" y="0"/>
                    <a:pt x="0" y="272"/>
                    <a:pt x="0" y="607"/>
                  </a:cubicBezTo>
                  <a:lnTo>
                    <a:pt x="0" y="38876"/>
                  </a:lnTo>
                  <a:cubicBezTo>
                    <a:pt x="0" y="39211"/>
                    <a:pt x="272" y="39483"/>
                    <a:pt x="607" y="39483"/>
                  </a:cubicBezTo>
                  <a:lnTo>
                    <a:pt x="58628" y="39483"/>
                  </a:lnTo>
                  <a:cubicBezTo>
                    <a:pt x="58963" y="39483"/>
                    <a:pt x="59235" y="39211"/>
                    <a:pt x="59235" y="38876"/>
                  </a:cubicBezTo>
                  <a:lnTo>
                    <a:pt x="59235" y="607"/>
                  </a:lnTo>
                  <a:cubicBezTo>
                    <a:pt x="59235" y="272"/>
                    <a:pt x="58963" y="0"/>
                    <a:pt x="58628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87" name="Google Shape;4987;p23"/>
            <p:cNvSpPr/>
            <p:nvPr/>
          </p:nvSpPr>
          <p:spPr>
            <a:xfrm>
              <a:off x="2422513" y="2964813"/>
              <a:ext cx="1480875" cy="987100"/>
            </a:xfrm>
            <a:custGeom>
              <a:avLst/>
              <a:gdLst/>
              <a:ahLst/>
              <a:cxnLst/>
              <a:rect l="l" t="t" r="r" b="b"/>
              <a:pathLst>
                <a:path w="59235" h="39484" extrusionOk="0">
                  <a:moveTo>
                    <a:pt x="607" y="0"/>
                  </a:moveTo>
                  <a:cubicBezTo>
                    <a:pt x="272" y="0"/>
                    <a:pt x="0" y="272"/>
                    <a:pt x="0" y="607"/>
                  </a:cubicBezTo>
                  <a:lnTo>
                    <a:pt x="0" y="38876"/>
                  </a:lnTo>
                  <a:cubicBezTo>
                    <a:pt x="0" y="39232"/>
                    <a:pt x="272" y="39483"/>
                    <a:pt x="607" y="39483"/>
                  </a:cubicBezTo>
                  <a:lnTo>
                    <a:pt x="58628" y="39483"/>
                  </a:lnTo>
                  <a:cubicBezTo>
                    <a:pt x="58963" y="39483"/>
                    <a:pt x="59235" y="39232"/>
                    <a:pt x="59235" y="38876"/>
                  </a:cubicBezTo>
                  <a:lnTo>
                    <a:pt x="59235" y="607"/>
                  </a:lnTo>
                  <a:cubicBezTo>
                    <a:pt x="59235" y="272"/>
                    <a:pt x="58963" y="0"/>
                    <a:pt x="58628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88" name="Google Shape;4988;p23"/>
            <p:cNvSpPr/>
            <p:nvPr/>
          </p:nvSpPr>
          <p:spPr>
            <a:xfrm>
              <a:off x="2516663" y="2930813"/>
              <a:ext cx="646550" cy="968775"/>
            </a:xfrm>
            <a:custGeom>
              <a:avLst/>
              <a:gdLst/>
              <a:ahLst/>
              <a:cxnLst/>
              <a:rect l="l" t="t" r="r" b="b"/>
              <a:pathLst>
                <a:path w="25862" h="38751" extrusionOk="0">
                  <a:moveTo>
                    <a:pt x="0" y="0"/>
                  </a:moveTo>
                  <a:lnTo>
                    <a:pt x="0" y="37600"/>
                  </a:lnTo>
                  <a:lnTo>
                    <a:pt x="24460" y="37558"/>
                  </a:lnTo>
                  <a:lnTo>
                    <a:pt x="25862" y="38751"/>
                  </a:lnTo>
                  <a:lnTo>
                    <a:pt x="25862" y="1402"/>
                  </a:lnTo>
                  <a:lnTo>
                    <a:pt x="24460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89" name="Google Shape;4989;p23"/>
            <p:cNvSpPr/>
            <p:nvPr/>
          </p:nvSpPr>
          <p:spPr>
            <a:xfrm>
              <a:off x="3128163" y="2930813"/>
              <a:ext cx="35050" cy="968775"/>
            </a:xfrm>
            <a:custGeom>
              <a:avLst/>
              <a:gdLst/>
              <a:ahLst/>
              <a:cxnLst/>
              <a:rect l="l" t="t" r="r" b="b"/>
              <a:pathLst>
                <a:path w="1402" h="38751" extrusionOk="0">
                  <a:moveTo>
                    <a:pt x="0" y="0"/>
                  </a:moveTo>
                  <a:lnTo>
                    <a:pt x="0" y="37558"/>
                  </a:lnTo>
                  <a:lnTo>
                    <a:pt x="1402" y="38751"/>
                  </a:lnTo>
                  <a:lnTo>
                    <a:pt x="1402" y="14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90" name="Google Shape;4990;p23"/>
            <p:cNvSpPr/>
            <p:nvPr/>
          </p:nvSpPr>
          <p:spPr>
            <a:xfrm>
              <a:off x="2490513" y="3869763"/>
              <a:ext cx="672700" cy="29825"/>
            </a:xfrm>
            <a:custGeom>
              <a:avLst/>
              <a:gdLst/>
              <a:ahLst/>
              <a:cxnLst/>
              <a:rect l="l" t="t" r="r" b="b"/>
              <a:pathLst>
                <a:path w="26908" h="1193" extrusionOk="0">
                  <a:moveTo>
                    <a:pt x="25506" y="0"/>
                  </a:moveTo>
                  <a:lnTo>
                    <a:pt x="1046" y="42"/>
                  </a:lnTo>
                  <a:lnTo>
                    <a:pt x="0" y="1193"/>
                  </a:lnTo>
                  <a:lnTo>
                    <a:pt x="26908" y="1193"/>
                  </a:lnTo>
                  <a:lnTo>
                    <a:pt x="25506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91" name="Google Shape;4991;p23"/>
            <p:cNvSpPr/>
            <p:nvPr/>
          </p:nvSpPr>
          <p:spPr>
            <a:xfrm>
              <a:off x="2490513" y="2930813"/>
              <a:ext cx="26175" cy="968775"/>
            </a:xfrm>
            <a:custGeom>
              <a:avLst/>
              <a:gdLst/>
              <a:ahLst/>
              <a:cxnLst/>
              <a:rect l="l" t="t" r="r" b="b"/>
              <a:pathLst>
                <a:path w="1047" h="38751" extrusionOk="0">
                  <a:moveTo>
                    <a:pt x="1046" y="0"/>
                  </a:moveTo>
                  <a:lnTo>
                    <a:pt x="0" y="2030"/>
                  </a:lnTo>
                  <a:lnTo>
                    <a:pt x="0" y="38751"/>
                  </a:lnTo>
                  <a:lnTo>
                    <a:pt x="1046" y="37600"/>
                  </a:lnTo>
                  <a:lnTo>
                    <a:pt x="1046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92" name="Google Shape;4992;p23"/>
            <p:cNvSpPr/>
            <p:nvPr/>
          </p:nvSpPr>
          <p:spPr>
            <a:xfrm>
              <a:off x="3163188" y="2930813"/>
              <a:ext cx="646575" cy="968775"/>
            </a:xfrm>
            <a:custGeom>
              <a:avLst/>
              <a:gdLst/>
              <a:ahLst/>
              <a:cxnLst/>
              <a:rect l="l" t="t" r="r" b="b"/>
              <a:pathLst>
                <a:path w="25863" h="38751" extrusionOk="0">
                  <a:moveTo>
                    <a:pt x="1403" y="0"/>
                  </a:moveTo>
                  <a:lnTo>
                    <a:pt x="1" y="1402"/>
                  </a:lnTo>
                  <a:lnTo>
                    <a:pt x="1" y="38751"/>
                  </a:lnTo>
                  <a:lnTo>
                    <a:pt x="1403" y="37558"/>
                  </a:lnTo>
                  <a:lnTo>
                    <a:pt x="25863" y="37600"/>
                  </a:lnTo>
                  <a:lnTo>
                    <a:pt x="25863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93" name="Google Shape;4993;p23"/>
            <p:cNvSpPr/>
            <p:nvPr/>
          </p:nvSpPr>
          <p:spPr>
            <a:xfrm>
              <a:off x="3163188" y="2930813"/>
              <a:ext cx="35075" cy="968775"/>
            </a:xfrm>
            <a:custGeom>
              <a:avLst/>
              <a:gdLst/>
              <a:ahLst/>
              <a:cxnLst/>
              <a:rect l="l" t="t" r="r" b="b"/>
              <a:pathLst>
                <a:path w="1403" h="38751" extrusionOk="0">
                  <a:moveTo>
                    <a:pt x="1403" y="0"/>
                  </a:moveTo>
                  <a:lnTo>
                    <a:pt x="1" y="1402"/>
                  </a:lnTo>
                  <a:lnTo>
                    <a:pt x="1" y="38751"/>
                  </a:lnTo>
                  <a:lnTo>
                    <a:pt x="1403" y="37558"/>
                  </a:lnTo>
                  <a:lnTo>
                    <a:pt x="1403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94" name="Google Shape;4994;p23"/>
            <p:cNvSpPr/>
            <p:nvPr/>
          </p:nvSpPr>
          <p:spPr>
            <a:xfrm>
              <a:off x="3163188" y="3869763"/>
              <a:ext cx="672725" cy="29825"/>
            </a:xfrm>
            <a:custGeom>
              <a:avLst/>
              <a:gdLst/>
              <a:ahLst/>
              <a:cxnLst/>
              <a:rect l="l" t="t" r="r" b="b"/>
              <a:pathLst>
                <a:path w="26909" h="1193" extrusionOk="0">
                  <a:moveTo>
                    <a:pt x="1403" y="0"/>
                  </a:moveTo>
                  <a:lnTo>
                    <a:pt x="1" y="1193"/>
                  </a:lnTo>
                  <a:lnTo>
                    <a:pt x="26909" y="1193"/>
                  </a:lnTo>
                  <a:lnTo>
                    <a:pt x="25863" y="42"/>
                  </a:lnTo>
                  <a:lnTo>
                    <a:pt x="1403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95" name="Google Shape;4995;p23"/>
            <p:cNvSpPr/>
            <p:nvPr/>
          </p:nvSpPr>
          <p:spPr>
            <a:xfrm>
              <a:off x="3809738" y="2930813"/>
              <a:ext cx="26175" cy="968775"/>
            </a:xfrm>
            <a:custGeom>
              <a:avLst/>
              <a:gdLst/>
              <a:ahLst/>
              <a:cxnLst/>
              <a:rect l="l" t="t" r="r" b="b"/>
              <a:pathLst>
                <a:path w="1047" h="38751" extrusionOk="0">
                  <a:moveTo>
                    <a:pt x="1" y="0"/>
                  </a:moveTo>
                  <a:lnTo>
                    <a:pt x="1" y="37600"/>
                  </a:lnTo>
                  <a:lnTo>
                    <a:pt x="1047" y="38751"/>
                  </a:lnTo>
                  <a:lnTo>
                    <a:pt x="1047" y="203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96" name="Google Shape;4996;p23"/>
            <p:cNvSpPr/>
            <p:nvPr/>
          </p:nvSpPr>
          <p:spPr>
            <a:xfrm>
              <a:off x="3291363" y="2999863"/>
              <a:ext cx="453550" cy="8375"/>
            </a:xfrm>
            <a:custGeom>
              <a:avLst/>
              <a:gdLst/>
              <a:ahLst/>
              <a:cxnLst/>
              <a:rect l="l" t="t" r="r" b="b"/>
              <a:pathLst>
                <a:path w="18142" h="335" extrusionOk="0">
                  <a:moveTo>
                    <a:pt x="0" y="0"/>
                  </a:moveTo>
                  <a:lnTo>
                    <a:pt x="0" y="335"/>
                  </a:lnTo>
                  <a:lnTo>
                    <a:pt x="18141" y="335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4997" name="Google Shape;4997;p23"/>
            <p:cNvSpPr/>
            <p:nvPr/>
          </p:nvSpPr>
          <p:spPr>
            <a:xfrm>
              <a:off x="3291363" y="3033338"/>
              <a:ext cx="453550" cy="8900"/>
            </a:xfrm>
            <a:custGeom>
              <a:avLst/>
              <a:gdLst/>
              <a:ahLst/>
              <a:cxnLst/>
              <a:rect l="l" t="t" r="r" b="b"/>
              <a:pathLst>
                <a:path w="18142" h="356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4998" name="Google Shape;4998;p23"/>
            <p:cNvSpPr/>
            <p:nvPr/>
          </p:nvSpPr>
          <p:spPr>
            <a:xfrm>
              <a:off x="3291363" y="3067338"/>
              <a:ext cx="453550" cy="8900"/>
            </a:xfrm>
            <a:custGeom>
              <a:avLst/>
              <a:gdLst/>
              <a:ahLst/>
              <a:cxnLst/>
              <a:rect l="l" t="t" r="r" b="b"/>
              <a:pathLst>
                <a:path w="18142" h="356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4999" name="Google Shape;4999;p23"/>
            <p:cNvSpPr/>
            <p:nvPr/>
          </p:nvSpPr>
          <p:spPr>
            <a:xfrm>
              <a:off x="3291363" y="310081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5000" name="Google Shape;5000;p23"/>
            <p:cNvSpPr/>
            <p:nvPr/>
          </p:nvSpPr>
          <p:spPr>
            <a:xfrm>
              <a:off x="3291363" y="313481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5001" name="Google Shape;5001;p23"/>
            <p:cNvSpPr/>
            <p:nvPr/>
          </p:nvSpPr>
          <p:spPr>
            <a:xfrm>
              <a:off x="3291363" y="3168288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5002" name="Google Shape;5002;p23"/>
            <p:cNvSpPr/>
            <p:nvPr/>
          </p:nvSpPr>
          <p:spPr>
            <a:xfrm>
              <a:off x="3291363" y="3202288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5003" name="Google Shape;5003;p23"/>
            <p:cNvSpPr/>
            <p:nvPr/>
          </p:nvSpPr>
          <p:spPr>
            <a:xfrm>
              <a:off x="3291363" y="323576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5004" name="Google Shape;5004;p23"/>
            <p:cNvSpPr/>
            <p:nvPr/>
          </p:nvSpPr>
          <p:spPr>
            <a:xfrm>
              <a:off x="3291363" y="326976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5005" name="Google Shape;5005;p23"/>
            <p:cNvSpPr/>
            <p:nvPr/>
          </p:nvSpPr>
          <p:spPr>
            <a:xfrm>
              <a:off x="3291363" y="3303238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5006" name="Google Shape;5006;p23"/>
            <p:cNvSpPr/>
            <p:nvPr/>
          </p:nvSpPr>
          <p:spPr>
            <a:xfrm>
              <a:off x="3291363" y="3337238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7"/>
                  </a:lnTo>
                  <a:lnTo>
                    <a:pt x="18141" y="357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5007" name="Google Shape;5007;p23"/>
            <p:cNvSpPr/>
            <p:nvPr/>
          </p:nvSpPr>
          <p:spPr>
            <a:xfrm>
              <a:off x="3291363" y="337071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7"/>
                  </a:lnTo>
                  <a:lnTo>
                    <a:pt x="18141" y="357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5008" name="Google Shape;5008;p23"/>
            <p:cNvSpPr/>
            <p:nvPr/>
          </p:nvSpPr>
          <p:spPr>
            <a:xfrm>
              <a:off x="3291363" y="340471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7"/>
                  </a:lnTo>
                  <a:lnTo>
                    <a:pt x="18141" y="357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5009" name="Google Shape;5009;p23"/>
            <p:cNvSpPr/>
            <p:nvPr/>
          </p:nvSpPr>
          <p:spPr>
            <a:xfrm>
              <a:off x="3291363" y="3438713"/>
              <a:ext cx="453550" cy="8400"/>
            </a:xfrm>
            <a:custGeom>
              <a:avLst/>
              <a:gdLst/>
              <a:ahLst/>
              <a:cxnLst/>
              <a:rect l="l" t="t" r="r" b="b"/>
              <a:pathLst>
                <a:path w="18142" h="336" extrusionOk="0">
                  <a:moveTo>
                    <a:pt x="0" y="1"/>
                  </a:moveTo>
                  <a:lnTo>
                    <a:pt x="0" y="336"/>
                  </a:lnTo>
                  <a:lnTo>
                    <a:pt x="18141" y="33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5010" name="Google Shape;5010;p23"/>
            <p:cNvSpPr/>
            <p:nvPr/>
          </p:nvSpPr>
          <p:spPr>
            <a:xfrm>
              <a:off x="3291363" y="3472213"/>
              <a:ext cx="453550" cy="8900"/>
            </a:xfrm>
            <a:custGeom>
              <a:avLst/>
              <a:gdLst/>
              <a:ahLst/>
              <a:cxnLst/>
              <a:rect l="l" t="t" r="r" b="b"/>
              <a:pathLst>
                <a:path w="18142" h="356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5011" name="Google Shape;5011;p23"/>
            <p:cNvSpPr/>
            <p:nvPr/>
          </p:nvSpPr>
          <p:spPr>
            <a:xfrm>
              <a:off x="3291363" y="3506213"/>
              <a:ext cx="453550" cy="8375"/>
            </a:xfrm>
            <a:custGeom>
              <a:avLst/>
              <a:gdLst/>
              <a:ahLst/>
              <a:cxnLst/>
              <a:rect l="l" t="t" r="r" b="b"/>
              <a:pathLst>
                <a:path w="18142" h="335" extrusionOk="0">
                  <a:moveTo>
                    <a:pt x="0" y="0"/>
                  </a:moveTo>
                  <a:lnTo>
                    <a:pt x="0" y="335"/>
                  </a:lnTo>
                  <a:lnTo>
                    <a:pt x="18141" y="335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5012" name="Google Shape;5012;p23"/>
            <p:cNvSpPr/>
            <p:nvPr/>
          </p:nvSpPr>
          <p:spPr>
            <a:xfrm>
              <a:off x="3291363" y="3539688"/>
              <a:ext cx="453550" cy="8900"/>
            </a:xfrm>
            <a:custGeom>
              <a:avLst/>
              <a:gdLst/>
              <a:ahLst/>
              <a:cxnLst/>
              <a:rect l="l" t="t" r="r" b="b"/>
              <a:pathLst>
                <a:path w="18142" h="356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5013" name="Google Shape;5013;p23"/>
            <p:cNvSpPr/>
            <p:nvPr/>
          </p:nvSpPr>
          <p:spPr>
            <a:xfrm>
              <a:off x="3291363" y="3573688"/>
              <a:ext cx="453550" cy="8400"/>
            </a:xfrm>
            <a:custGeom>
              <a:avLst/>
              <a:gdLst/>
              <a:ahLst/>
              <a:cxnLst/>
              <a:rect l="l" t="t" r="r" b="b"/>
              <a:pathLst>
                <a:path w="18142" h="336" extrusionOk="0">
                  <a:moveTo>
                    <a:pt x="0" y="0"/>
                  </a:moveTo>
                  <a:lnTo>
                    <a:pt x="0" y="335"/>
                  </a:lnTo>
                  <a:lnTo>
                    <a:pt x="18141" y="335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5014" name="Google Shape;5014;p23"/>
            <p:cNvSpPr/>
            <p:nvPr/>
          </p:nvSpPr>
          <p:spPr>
            <a:xfrm>
              <a:off x="3291363" y="360716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5015" name="Google Shape;5015;p23"/>
            <p:cNvSpPr/>
            <p:nvPr/>
          </p:nvSpPr>
          <p:spPr>
            <a:xfrm>
              <a:off x="3291363" y="364116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5016" name="Google Shape;5016;p23"/>
            <p:cNvSpPr/>
            <p:nvPr/>
          </p:nvSpPr>
          <p:spPr>
            <a:xfrm>
              <a:off x="3291363" y="3674638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5017" name="Google Shape;5017;p23"/>
            <p:cNvSpPr/>
            <p:nvPr/>
          </p:nvSpPr>
          <p:spPr>
            <a:xfrm>
              <a:off x="3291363" y="3708638"/>
              <a:ext cx="453550" cy="8400"/>
            </a:xfrm>
            <a:custGeom>
              <a:avLst/>
              <a:gdLst/>
              <a:ahLst/>
              <a:cxnLst/>
              <a:rect l="l" t="t" r="r" b="b"/>
              <a:pathLst>
                <a:path w="18142" h="336" extrusionOk="0">
                  <a:moveTo>
                    <a:pt x="0" y="1"/>
                  </a:moveTo>
                  <a:lnTo>
                    <a:pt x="0" y="335"/>
                  </a:lnTo>
                  <a:lnTo>
                    <a:pt x="18141" y="335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5018" name="Google Shape;5018;p23"/>
            <p:cNvSpPr/>
            <p:nvPr/>
          </p:nvSpPr>
          <p:spPr>
            <a:xfrm>
              <a:off x="3291363" y="374211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5019" name="Google Shape;5019;p23"/>
            <p:cNvSpPr/>
            <p:nvPr/>
          </p:nvSpPr>
          <p:spPr>
            <a:xfrm>
              <a:off x="3291363" y="377611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5020" name="Google Shape;5020;p23"/>
            <p:cNvSpPr/>
            <p:nvPr/>
          </p:nvSpPr>
          <p:spPr>
            <a:xfrm>
              <a:off x="2580988" y="2999863"/>
              <a:ext cx="454075" cy="8375"/>
            </a:xfrm>
            <a:custGeom>
              <a:avLst/>
              <a:gdLst/>
              <a:ahLst/>
              <a:cxnLst/>
              <a:rect l="l" t="t" r="r" b="b"/>
              <a:pathLst>
                <a:path w="18163" h="335" extrusionOk="0">
                  <a:moveTo>
                    <a:pt x="1" y="0"/>
                  </a:moveTo>
                  <a:lnTo>
                    <a:pt x="1" y="335"/>
                  </a:lnTo>
                  <a:lnTo>
                    <a:pt x="18163" y="335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21" name="Google Shape;5021;p23"/>
            <p:cNvSpPr/>
            <p:nvPr/>
          </p:nvSpPr>
          <p:spPr>
            <a:xfrm>
              <a:off x="2580988" y="3033338"/>
              <a:ext cx="454075" cy="8900"/>
            </a:xfrm>
            <a:custGeom>
              <a:avLst/>
              <a:gdLst/>
              <a:ahLst/>
              <a:cxnLst/>
              <a:rect l="l" t="t" r="r" b="b"/>
              <a:pathLst>
                <a:path w="18163" h="356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22" name="Google Shape;5022;p23"/>
            <p:cNvSpPr/>
            <p:nvPr/>
          </p:nvSpPr>
          <p:spPr>
            <a:xfrm>
              <a:off x="2580988" y="3067338"/>
              <a:ext cx="454075" cy="8900"/>
            </a:xfrm>
            <a:custGeom>
              <a:avLst/>
              <a:gdLst/>
              <a:ahLst/>
              <a:cxnLst/>
              <a:rect l="l" t="t" r="r" b="b"/>
              <a:pathLst>
                <a:path w="18163" h="356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23" name="Google Shape;5023;p23"/>
            <p:cNvSpPr/>
            <p:nvPr/>
          </p:nvSpPr>
          <p:spPr>
            <a:xfrm>
              <a:off x="2580988" y="310081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24" name="Google Shape;5024;p23"/>
            <p:cNvSpPr/>
            <p:nvPr/>
          </p:nvSpPr>
          <p:spPr>
            <a:xfrm>
              <a:off x="2580988" y="313481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25" name="Google Shape;5025;p23"/>
            <p:cNvSpPr/>
            <p:nvPr/>
          </p:nvSpPr>
          <p:spPr>
            <a:xfrm>
              <a:off x="2580988" y="3168288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26" name="Google Shape;5026;p23"/>
            <p:cNvSpPr/>
            <p:nvPr/>
          </p:nvSpPr>
          <p:spPr>
            <a:xfrm>
              <a:off x="2580988" y="3202288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27" name="Google Shape;5027;p23"/>
            <p:cNvSpPr/>
            <p:nvPr/>
          </p:nvSpPr>
          <p:spPr>
            <a:xfrm>
              <a:off x="2580988" y="323576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28" name="Google Shape;5028;p23"/>
            <p:cNvSpPr/>
            <p:nvPr/>
          </p:nvSpPr>
          <p:spPr>
            <a:xfrm>
              <a:off x="2580988" y="326976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29" name="Google Shape;5029;p23"/>
            <p:cNvSpPr/>
            <p:nvPr/>
          </p:nvSpPr>
          <p:spPr>
            <a:xfrm>
              <a:off x="2580988" y="3303238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30" name="Google Shape;5030;p23"/>
            <p:cNvSpPr/>
            <p:nvPr/>
          </p:nvSpPr>
          <p:spPr>
            <a:xfrm>
              <a:off x="2580988" y="3337238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7"/>
                  </a:lnTo>
                  <a:lnTo>
                    <a:pt x="18163" y="357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31" name="Google Shape;5031;p23"/>
            <p:cNvSpPr/>
            <p:nvPr/>
          </p:nvSpPr>
          <p:spPr>
            <a:xfrm>
              <a:off x="2580988" y="337071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7"/>
                  </a:lnTo>
                  <a:lnTo>
                    <a:pt x="18163" y="357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32" name="Google Shape;5032;p23"/>
            <p:cNvSpPr/>
            <p:nvPr/>
          </p:nvSpPr>
          <p:spPr>
            <a:xfrm>
              <a:off x="2580988" y="340471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7"/>
                  </a:lnTo>
                  <a:lnTo>
                    <a:pt x="18163" y="357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33" name="Google Shape;5033;p23"/>
            <p:cNvSpPr/>
            <p:nvPr/>
          </p:nvSpPr>
          <p:spPr>
            <a:xfrm>
              <a:off x="2580988" y="3438713"/>
              <a:ext cx="454075" cy="8400"/>
            </a:xfrm>
            <a:custGeom>
              <a:avLst/>
              <a:gdLst/>
              <a:ahLst/>
              <a:cxnLst/>
              <a:rect l="l" t="t" r="r" b="b"/>
              <a:pathLst>
                <a:path w="18163" h="336" extrusionOk="0">
                  <a:moveTo>
                    <a:pt x="1" y="1"/>
                  </a:moveTo>
                  <a:lnTo>
                    <a:pt x="1" y="336"/>
                  </a:lnTo>
                  <a:lnTo>
                    <a:pt x="18163" y="33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34" name="Google Shape;5034;p23"/>
            <p:cNvSpPr/>
            <p:nvPr/>
          </p:nvSpPr>
          <p:spPr>
            <a:xfrm>
              <a:off x="2580988" y="3472213"/>
              <a:ext cx="454075" cy="8900"/>
            </a:xfrm>
            <a:custGeom>
              <a:avLst/>
              <a:gdLst/>
              <a:ahLst/>
              <a:cxnLst/>
              <a:rect l="l" t="t" r="r" b="b"/>
              <a:pathLst>
                <a:path w="18163" h="356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35" name="Google Shape;5035;p23"/>
            <p:cNvSpPr/>
            <p:nvPr/>
          </p:nvSpPr>
          <p:spPr>
            <a:xfrm>
              <a:off x="2580988" y="3506213"/>
              <a:ext cx="454075" cy="8375"/>
            </a:xfrm>
            <a:custGeom>
              <a:avLst/>
              <a:gdLst/>
              <a:ahLst/>
              <a:cxnLst/>
              <a:rect l="l" t="t" r="r" b="b"/>
              <a:pathLst>
                <a:path w="18163" h="335" extrusionOk="0">
                  <a:moveTo>
                    <a:pt x="1" y="0"/>
                  </a:moveTo>
                  <a:lnTo>
                    <a:pt x="1" y="335"/>
                  </a:lnTo>
                  <a:lnTo>
                    <a:pt x="18163" y="335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36" name="Google Shape;5036;p23"/>
            <p:cNvSpPr/>
            <p:nvPr/>
          </p:nvSpPr>
          <p:spPr>
            <a:xfrm>
              <a:off x="2580988" y="3539688"/>
              <a:ext cx="454075" cy="8900"/>
            </a:xfrm>
            <a:custGeom>
              <a:avLst/>
              <a:gdLst/>
              <a:ahLst/>
              <a:cxnLst/>
              <a:rect l="l" t="t" r="r" b="b"/>
              <a:pathLst>
                <a:path w="18163" h="356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37" name="Google Shape;5037;p23"/>
            <p:cNvSpPr/>
            <p:nvPr/>
          </p:nvSpPr>
          <p:spPr>
            <a:xfrm>
              <a:off x="2580988" y="3573688"/>
              <a:ext cx="454075" cy="8400"/>
            </a:xfrm>
            <a:custGeom>
              <a:avLst/>
              <a:gdLst/>
              <a:ahLst/>
              <a:cxnLst/>
              <a:rect l="l" t="t" r="r" b="b"/>
              <a:pathLst>
                <a:path w="18163" h="336" extrusionOk="0">
                  <a:moveTo>
                    <a:pt x="1" y="0"/>
                  </a:moveTo>
                  <a:lnTo>
                    <a:pt x="1" y="335"/>
                  </a:lnTo>
                  <a:lnTo>
                    <a:pt x="18163" y="335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38" name="Google Shape;5038;p23"/>
            <p:cNvSpPr/>
            <p:nvPr/>
          </p:nvSpPr>
          <p:spPr>
            <a:xfrm>
              <a:off x="2580988" y="360716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39" name="Google Shape;5039;p23"/>
            <p:cNvSpPr/>
            <p:nvPr/>
          </p:nvSpPr>
          <p:spPr>
            <a:xfrm>
              <a:off x="2580988" y="364116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40" name="Google Shape;5040;p23"/>
            <p:cNvSpPr/>
            <p:nvPr/>
          </p:nvSpPr>
          <p:spPr>
            <a:xfrm>
              <a:off x="2580988" y="3674638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41" name="Google Shape;5041;p23"/>
            <p:cNvSpPr/>
            <p:nvPr/>
          </p:nvSpPr>
          <p:spPr>
            <a:xfrm>
              <a:off x="2580988" y="3708638"/>
              <a:ext cx="454075" cy="8400"/>
            </a:xfrm>
            <a:custGeom>
              <a:avLst/>
              <a:gdLst/>
              <a:ahLst/>
              <a:cxnLst/>
              <a:rect l="l" t="t" r="r" b="b"/>
              <a:pathLst>
                <a:path w="18163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8163" y="335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42" name="Google Shape;5042;p23"/>
            <p:cNvSpPr/>
            <p:nvPr/>
          </p:nvSpPr>
          <p:spPr>
            <a:xfrm>
              <a:off x="2580988" y="374211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43" name="Google Shape;5043;p23"/>
            <p:cNvSpPr/>
            <p:nvPr/>
          </p:nvSpPr>
          <p:spPr>
            <a:xfrm>
              <a:off x="2580988" y="377611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5044" name="Google Shape;5044;p23"/>
          <p:cNvGrpSpPr/>
          <p:nvPr/>
        </p:nvGrpSpPr>
        <p:grpSpPr>
          <a:xfrm rot="-1682016">
            <a:off x="1788316" y="5138117"/>
            <a:ext cx="858353" cy="897113"/>
            <a:chOff x="3586913" y="4050713"/>
            <a:chExt cx="498538" cy="521050"/>
          </a:xfrm>
        </p:grpSpPr>
        <p:sp>
          <p:nvSpPr>
            <p:cNvPr id="5045" name="Google Shape;5045;p23"/>
            <p:cNvSpPr/>
            <p:nvPr/>
          </p:nvSpPr>
          <p:spPr>
            <a:xfrm>
              <a:off x="3624050" y="4313338"/>
              <a:ext cx="424775" cy="120325"/>
            </a:xfrm>
            <a:custGeom>
              <a:avLst/>
              <a:gdLst/>
              <a:ahLst/>
              <a:cxnLst/>
              <a:rect l="l" t="t" r="r" b="b"/>
              <a:pathLst>
                <a:path w="16991" h="4813" extrusionOk="0">
                  <a:moveTo>
                    <a:pt x="1068" y="0"/>
                  </a:moveTo>
                  <a:cubicBezTo>
                    <a:pt x="482" y="0"/>
                    <a:pt x="1" y="482"/>
                    <a:pt x="1" y="1067"/>
                  </a:cubicBezTo>
                  <a:lnTo>
                    <a:pt x="1" y="3746"/>
                  </a:lnTo>
                  <a:cubicBezTo>
                    <a:pt x="1" y="4331"/>
                    <a:pt x="482" y="4813"/>
                    <a:pt x="1068" y="4813"/>
                  </a:cubicBezTo>
                  <a:lnTo>
                    <a:pt x="16216" y="4813"/>
                  </a:lnTo>
                  <a:cubicBezTo>
                    <a:pt x="16342" y="4813"/>
                    <a:pt x="16468" y="4792"/>
                    <a:pt x="16991" y="4750"/>
                  </a:cubicBezTo>
                  <a:lnTo>
                    <a:pt x="16991" y="63"/>
                  </a:lnTo>
                  <a:cubicBezTo>
                    <a:pt x="16468" y="21"/>
                    <a:pt x="16342" y="0"/>
                    <a:pt x="16196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46" name="Google Shape;5046;p23"/>
            <p:cNvSpPr/>
            <p:nvPr/>
          </p:nvSpPr>
          <p:spPr>
            <a:xfrm>
              <a:off x="3616200" y="4304963"/>
              <a:ext cx="439425" cy="133925"/>
            </a:xfrm>
            <a:custGeom>
              <a:avLst/>
              <a:gdLst/>
              <a:ahLst/>
              <a:cxnLst/>
              <a:rect l="l" t="t" r="r" b="b"/>
              <a:pathLst>
                <a:path w="17577" h="5357" extrusionOk="0">
                  <a:moveTo>
                    <a:pt x="1068" y="1"/>
                  </a:moveTo>
                  <a:cubicBezTo>
                    <a:pt x="482" y="1"/>
                    <a:pt x="1" y="482"/>
                    <a:pt x="1" y="1068"/>
                  </a:cubicBezTo>
                  <a:lnTo>
                    <a:pt x="1" y="4290"/>
                  </a:lnTo>
                  <a:cubicBezTo>
                    <a:pt x="1" y="4876"/>
                    <a:pt x="482" y="5357"/>
                    <a:pt x="1068" y="5357"/>
                  </a:cubicBezTo>
                  <a:lnTo>
                    <a:pt x="17577" y="5357"/>
                  </a:lnTo>
                  <a:lnTo>
                    <a:pt x="17577" y="4876"/>
                  </a:lnTo>
                  <a:lnTo>
                    <a:pt x="1612" y="4876"/>
                  </a:lnTo>
                  <a:cubicBezTo>
                    <a:pt x="1005" y="4876"/>
                    <a:pt x="545" y="4394"/>
                    <a:pt x="545" y="3809"/>
                  </a:cubicBezTo>
                  <a:lnTo>
                    <a:pt x="545" y="1549"/>
                  </a:lnTo>
                  <a:cubicBezTo>
                    <a:pt x="545" y="963"/>
                    <a:pt x="1005" y="482"/>
                    <a:pt x="1612" y="482"/>
                  </a:cubicBezTo>
                  <a:lnTo>
                    <a:pt x="17577" y="482"/>
                  </a:lnTo>
                  <a:lnTo>
                    <a:pt x="17577" y="1"/>
                  </a:ln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47" name="Google Shape;5047;p23"/>
            <p:cNvSpPr/>
            <p:nvPr/>
          </p:nvSpPr>
          <p:spPr>
            <a:xfrm>
              <a:off x="3593725" y="4446713"/>
              <a:ext cx="483875" cy="120350"/>
            </a:xfrm>
            <a:custGeom>
              <a:avLst/>
              <a:gdLst/>
              <a:ahLst/>
              <a:cxnLst/>
              <a:rect l="l" t="t" r="r" b="b"/>
              <a:pathLst>
                <a:path w="19355" h="4814" extrusionOk="0">
                  <a:moveTo>
                    <a:pt x="795" y="1"/>
                  </a:moveTo>
                  <a:cubicBezTo>
                    <a:pt x="649" y="1"/>
                    <a:pt x="523" y="43"/>
                    <a:pt x="0" y="84"/>
                  </a:cubicBezTo>
                  <a:lnTo>
                    <a:pt x="0" y="4750"/>
                  </a:lnTo>
                  <a:cubicBezTo>
                    <a:pt x="523" y="4792"/>
                    <a:pt x="649" y="4813"/>
                    <a:pt x="774" y="4813"/>
                  </a:cubicBezTo>
                  <a:lnTo>
                    <a:pt x="18287" y="4813"/>
                  </a:lnTo>
                  <a:cubicBezTo>
                    <a:pt x="18873" y="4813"/>
                    <a:pt x="19354" y="4332"/>
                    <a:pt x="19354" y="3746"/>
                  </a:cubicBezTo>
                  <a:lnTo>
                    <a:pt x="19354" y="1068"/>
                  </a:lnTo>
                  <a:cubicBezTo>
                    <a:pt x="19354" y="482"/>
                    <a:pt x="18873" y="1"/>
                    <a:pt x="18287" y="1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48" name="Google Shape;5048;p23"/>
            <p:cNvSpPr/>
            <p:nvPr/>
          </p:nvSpPr>
          <p:spPr>
            <a:xfrm>
              <a:off x="3586925" y="4438863"/>
              <a:ext cx="498525" cy="132900"/>
            </a:xfrm>
            <a:custGeom>
              <a:avLst/>
              <a:gdLst/>
              <a:ahLst/>
              <a:cxnLst/>
              <a:rect l="l" t="t" r="r" b="b"/>
              <a:pathLst>
                <a:path w="19941" h="5316" extrusionOk="0">
                  <a:moveTo>
                    <a:pt x="0" y="1"/>
                  </a:moveTo>
                  <a:lnTo>
                    <a:pt x="0" y="461"/>
                  </a:lnTo>
                  <a:lnTo>
                    <a:pt x="18329" y="461"/>
                  </a:lnTo>
                  <a:cubicBezTo>
                    <a:pt x="18915" y="461"/>
                    <a:pt x="19396" y="943"/>
                    <a:pt x="19396" y="1528"/>
                  </a:cubicBezTo>
                  <a:lnTo>
                    <a:pt x="19396" y="3809"/>
                  </a:lnTo>
                  <a:cubicBezTo>
                    <a:pt x="19396" y="4395"/>
                    <a:pt x="18915" y="4855"/>
                    <a:pt x="18329" y="4855"/>
                  </a:cubicBezTo>
                  <a:lnTo>
                    <a:pt x="0" y="4855"/>
                  </a:lnTo>
                  <a:lnTo>
                    <a:pt x="0" y="5316"/>
                  </a:lnTo>
                  <a:lnTo>
                    <a:pt x="18873" y="5316"/>
                  </a:lnTo>
                  <a:cubicBezTo>
                    <a:pt x="19459" y="5316"/>
                    <a:pt x="19940" y="4855"/>
                    <a:pt x="19940" y="4269"/>
                  </a:cubicBezTo>
                  <a:lnTo>
                    <a:pt x="19940" y="1047"/>
                  </a:lnTo>
                  <a:cubicBezTo>
                    <a:pt x="19940" y="461"/>
                    <a:pt x="19459" y="1"/>
                    <a:pt x="18873" y="1"/>
                  </a:cubicBezTo>
                  <a:close/>
                </a:path>
              </a:pathLst>
            </a:custGeom>
            <a:solidFill>
              <a:srgbClr val="39B44A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49" name="Google Shape;5049;p23"/>
            <p:cNvSpPr/>
            <p:nvPr/>
          </p:nvSpPr>
          <p:spPr>
            <a:xfrm>
              <a:off x="3762150" y="4050713"/>
              <a:ext cx="73775" cy="51325"/>
            </a:xfrm>
            <a:custGeom>
              <a:avLst/>
              <a:gdLst/>
              <a:ahLst/>
              <a:cxnLst/>
              <a:rect l="l" t="t" r="r" b="b"/>
              <a:pathLst>
                <a:path w="2951" h="2053" extrusionOk="0">
                  <a:moveTo>
                    <a:pt x="128" y="0"/>
                  </a:moveTo>
                  <a:cubicBezTo>
                    <a:pt x="86" y="0"/>
                    <a:pt x="44" y="1"/>
                    <a:pt x="1" y="2"/>
                  </a:cubicBezTo>
                  <a:cubicBezTo>
                    <a:pt x="1" y="2"/>
                    <a:pt x="879" y="1968"/>
                    <a:pt x="2951" y="2052"/>
                  </a:cubicBezTo>
                  <a:cubicBezTo>
                    <a:pt x="2951" y="2052"/>
                    <a:pt x="2951" y="0"/>
                    <a:pt x="128" y="0"/>
                  </a:cubicBezTo>
                  <a:close/>
                </a:path>
              </a:pathLst>
            </a:custGeom>
            <a:solidFill>
              <a:srgbClr val="8BC53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50" name="Google Shape;5050;p23"/>
            <p:cNvSpPr/>
            <p:nvPr/>
          </p:nvSpPr>
          <p:spPr>
            <a:xfrm>
              <a:off x="3831725" y="4053363"/>
              <a:ext cx="28275" cy="81100"/>
            </a:xfrm>
            <a:custGeom>
              <a:avLst/>
              <a:gdLst/>
              <a:ahLst/>
              <a:cxnLst/>
              <a:rect l="l" t="t" r="r" b="b"/>
              <a:pathLst>
                <a:path w="1131" h="3244" extrusionOk="0">
                  <a:moveTo>
                    <a:pt x="1109" y="0"/>
                  </a:moveTo>
                  <a:cubicBezTo>
                    <a:pt x="1067" y="21"/>
                    <a:pt x="1005" y="42"/>
                    <a:pt x="963" y="63"/>
                  </a:cubicBezTo>
                  <a:cubicBezTo>
                    <a:pt x="900" y="84"/>
                    <a:pt x="837" y="105"/>
                    <a:pt x="795" y="147"/>
                  </a:cubicBezTo>
                  <a:cubicBezTo>
                    <a:pt x="733" y="189"/>
                    <a:pt x="670" y="230"/>
                    <a:pt x="586" y="293"/>
                  </a:cubicBezTo>
                  <a:cubicBezTo>
                    <a:pt x="544" y="356"/>
                    <a:pt x="482" y="440"/>
                    <a:pt x="398" y="523"/>
                  </a:cubicBezTo>
                  <a:cubicBezTo>
                    <a:pt x="356" y="607"/>
                    <a:pt x="293" y="712"/>
                    <a:pt x="251" y="795"/>
                  </a:cubicBezTo>
                  <a:cubicBezTo>
                    <a:pt x="210" y="900"/>
                    <a:pt x="189" y="1005"/>
                    <a:pt x="147" y="1130"/>
                  </a:cubicBezTo>
                  <a:cubicBezTo>
                    <a:pt x="126" y="1235"/>
                    <a:pt x="84" y="1339"/>
                    <a:pt x="84" y="1465"/>
                  </a:cubicBezTo>
                  <a:cubicBezTo>
                    <a:pt x="0" y="2051"/>
                    <a:pt x="21" y="2658"/>
                    <a:pt x="126" y="3243"/>
                  </a:cubicBezTo>
                  <a:lnTo>
                    <a:pt x="147" y="3243"/>
                  </a:lnTo>
                  <a:cubicBezTo>
                    <a:pt x="147" y="3243"/>
                    <a:pt x="147" y="3013"/>
                    <a:pt x="168" y="2678"/>
                  </a:cubicBezTo>
                  <a:cubicBezTo>
                    <a:pt x="189" y="2532"/>
                    <a:pt x="210" y="2344"/>
                    <a:pt x="231" y="2134"/>
                  </a:cubicBezTo>
                  <a:cubicBezTo>
                    <a:pt x="272" y="1925"/>
                    <a:pt x="314" y="1716"/>
                    <a:pt x="377" y="1507"/>
                  </a:cubicBezTo>
                  <a:cubicBezTo>
                    <a:pt x="398" y="1402"/>
                    <a:pt x="440" y="1298"/>
                    <a:pt x="461" y="1214"/>
                  </a:cubicBezTo>
                  <a:cubicBezTo>
                    <a:pt x="503" y="1130"/>
                    <a:pt x="544" y="1046"/>
                    <a:pt x="586" y="963"/>
                  </a:cubicBezTo>
                  <a:cubicBezTo>
                    <a:pt x="628" y="858"/>
                    <a:pt x="670" y="774"/>
                    <a:pt x="712" y="691"/>
                  </a:cubicBezTo>
                  <a:cubicBezTo>
                    <a:pt x="754" y="628"/>
                    <a:pt x="775" y="544"/>
                    <a:pt x="816" y="481"/>
                  </a:cubicBezTo>
                  <a:lnTo>
                    <a:pt x="942" y="293"/>
                  </a:lnTo>
                  <a:cubicBezTo>
                    <a:pt x="963" y="251"/>
                    <a:pt x="1005" y="209"/>
                    <a:pt x="1026" y="168"/>
                  </a:cubicBezTo>
                  <a:cubicBezTo>
                    <a:pt x="1088" y="84"/>
                    <a:pt x="1130" y="42"/>
                    <a:pt x="1130" y="42"/>
                  </a:cubicBezTo>
                  <a:lnTo>
                    <a:pt x="1109" y="0"/>
                  </a:lnTo>
                  <a:close/>
                </a:path>
              </a:pathLst>
            </a:custGeom>
            <a:solidFill>
              <a:srgbClr val="A57C5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51" name="Google Shape;5051;p23"/>
            <p:cNvSpPr/>
            <p:nvPr/>
          </p:nvSpPr>
          <p:spPr>
            <a:xfrm>
              <a:off x="3706700" y="4094763"/>
              <a:ext cx="258950" cy="210475"/>
            </a:xfrm>
            <a:custGeom>
              <a:avLst/>
              <a:gdLst/>
              <a:ahLst/>
              <a:cxnLst/>
              <a:rect l="l" t="t" r="r" b="b"/>
              <a:pathLst>
                <a:path w="10358" h="8419" extrusionOk="0">
                  <a:moveTo>
                    <a:pt x="3320" y="1"/>
                  </a:moveTo>
                  <a:cubicBezTo>
                    <a:pt x="2754" y="1"/>
                    <a:pt x="2145" y="134"/>
                    <a:pt x="1612" y="583"/>
                  </a:cubicBezTo>
                  <a:cubicBezTo>
                    <a:pt x="314" y="1671"/>
                    <a:pt x="1" y="4224"/>
                    <a:pt x="775" y="5647"/>
                  </a:cubicBezTo>
                  <a:cubicBezTo>
                    <a:pt x="1393" y="6736"/>
                    <a:pt x="2225" y="8418"/>
                    <a:pt x="3714" y="8418"/>
                  </a:cubicBezTo>
                  <a:cubicBezTo>
                    <a:pt x="4141" y="8418"/>
                    <a:pt x="4623" y="8280"/>
                    <a:pt x="5169" y="7948"/>
                  </a:cubicBezTo>
                  <a:cubicBezTo>
                    <a:pt x="5717" y="8278"/>
                    <a:pt x="6199" y="8416"/>
                    <a:pt x="6626" y="8416"/>
                  </a:cubicBezTo>
                  <a:cubicBezTo>
                    <a:pt x="8123" y="8416"/>
                    <a:pt x="8944" y="6721"/>
                    <a:pt x="9563" y="5647"/>
                  </a:cubicBezTo>
                  <a:cubicBezTo>
                    <a:pt x="10358" y="4245"/>
                    <a:pt x="10044" y="1671"/>
                    <a:pt x="8726" y="583"/>
                  </a:cubicBezTo>
                  <a:cubicBezTo>
                    <a:pt x="8201" y="134"/>
                    <a:pt x="7597" y="1"/>
                    <a:pt x="7033" y="1"/>
                  </a:cubicBezTo>
                  <a:cubicBezTo>
                    <a:pt x="6202" y="1"/>
                    <a:pt x="5455" y="290"/>
                    <a:pt x="5169" y="290"/>
                  </a:cubicBezTo>
                  <a:cubicBezTo>
                    <a:pt x="4895" y="290"/>
                    <a:pt x="4153" y="1"/>
                    <a:pt x="3320" y="1"/>
                  </a:cubicBez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52" name="Google Shape;5052;p23"/>
            <p:cNvSpPr/>
            <p:nvPr/>
          </p:nvSpPr>
          <p:spPr>
            <a:xfrm>
              <a:off x="3624038" y="4313338"/>
              <a:ext cx="424775" cy="120325"/>
            </a:xfrm>
            <a:custGeom>
              <a:avLst/>
              <a:gdLst/>
              <a:ahLst/>
              <a:cxnLst/>
              <a:rect l="l" t="t" r="r" b="b"/>
              <a:pathLst>
                <a:path w="16991" h="4813" extrusionOk="0">
                  <a:moveTo>
                    <a:pt x="1068" y="0"/>
                  </a:moveTo>
                  <a:cubicBezTo>
                    <a:pt x="482" y="0"/>
                    <a:pt x="1" y="482"/>
                    <a:pt x="1" y="1067"/>
                  </a:cubicBezTo>
                  <a:lnTo>
                    <a:pt x="1" y="3746"/>
                  </a:lnTo>
                  <a:cubicBezTo>
                    <a:pt x="1" y="4331"/>
                    <a:pt x="482" y="4813"/>
                    <a:pt x="1068" y="4813"/>
                  </a:cubicBezTo>
                  <a:lnTo>
                    <a:pt x="16216" y="4813"/>
                  </a:lnTo>
                  <a:cubicBezTo>
                    <a:pt x="16342" y="4813"/>
                    <a:pt x="16468" y="4792"/>
                    <a:pt x="16991" y="4750"/>
                  </a:cubicBezTo>
                  <a:lnTo>
                    <a:pt x="16991" y="63"/>
                  </a:lnTo>
                  <a:cubicBezTo>
                    <a:pt x="16468" y="21"/>
                    <a:pt x="16342" y="0"/>
                    <a:pt x="16196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53" name="Google Shape;5053;p23"/>
            <p:cNvSpPr/>
            <p:nvPr/>
          </p:nvSpPr>
          <p:spPr>
            <a:xfrm>
              <a:off x="3616188" y="4304963"/>
              <a:ext cx="439425" cy="133925"/>
            </a:xfrm>
            <a:custGeom>
              <a:avLst/>
              <a:gdLst/>
              <a:ahLst/>
              <a:cxnLst/>
              <a:rect l="l" t="t" r="r" b="b"/>
              <a:pathLst>
                <a:path w="17577" h="5357" extrusionOk="0">
                  <a:moveTo>
                    <a:pt x="1068" y="1"/>
                  </a:moveTo>
                  <a:cubicBezTo>
                    <a:pt x="482" y="1"/>
                    <a:pt x="1" y="482"/>
                    <a:pt x="1" y="1068"/>
                  </a:cubicBezTo>
                  <a:lnTo>
                    <a:pt x="1" y="4290"/>
                  </a:lnTo>
                  <a:cubicBezTo>
                    <a:pt x="1" y="4876"/>
                    <a:pt x="482" y="5357"/>
                    <a:pt x="1068" y="5357"/>
                  </a:cubicBezTo>
                  <a:lnTo>
                    <a:pt x="17577" y="5357"/>
                  </a:lnTo>
                  <a:lnTo>
                    <a:pt x="17577" y="4876"/>
                  </a:lnTo>
                  <a:lnTo>
                    <a:pt x="1612" y="4876"/>
                  </a:lnTo>
                  <a:cubicBezTo>
                    <a:pt x="1005" y="4876"/>
                    <a:pt x="545" y="4394"/>
                    <a:pt x="545" y="3809"/>
                  </a:cubicBezTo>
                  <a:lnTo>
                    <a:pt x="545" y="1549"/>
                  </a:lnTo>
                  <a:cubicBezTo>
                    <a:pt x="545" y="963"/>
                    <a:pt x="1005" y="482"/>
                    <a:pt x="1612" y="482"/>
                  </a:cubicBezTo>
                  <a:lnTo>
                    <a:pt x="17577" y="482"/>
                  </a:lnTo>
                  <a:lnTo>
                    <a:pt x="17577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54" name="Google Shape;5054;p23"/>
            <p:cNvSpPr/>
            <p:nvPr/>
          </p:nvSpPr>
          <p:spPr>
            <a:xfrm>
              <a:off x="3593713" y="4446713"/>
              <a:ext cx="483875" cy="120350"/>
            </a:xfrm>
            <a:custGeom>
              <a:avLst/>
              <a:gdLst/>
              <a:ahLst/>
              <a:cxnLst/>
              <a:rect l="l" t="t" r="r" b="b"/>
              <a:pathLst>
                <a:path w="19355" h="4814" extrusionOk="0">
                  <a:moveTo>
                    <a:pt x="795" y="1"/>
                  </a:moveTo>
                  <a:cubicBezTo>
                    <a:pt x="649" y="1"/>
                    <a:pt x="523" y="43"/>
                    <a:pt x="0" y="84"/>
                  </a:cubicBezTo>
                  <a:lnTo>
                    <a:pt x="0" y="4750"/>
                  </a:lnTo>
                  <a:cubicBezTo>
                    <a:pt x="523" y="4792"/>
                    <a:pt x="649" y="4813"/>
                    <a:pt x="774" y="4813"/>
                  </a:cubicBezTo>
                  <a:lnTo>
                    <a:pt x="18287" y="4813"/>
                  </a:lnTo>
                  <a:cubicBezTo>
                    <a:pt x="18873" y="4813"/>
                    <a:pt x="19354" y="4332"/>
                    <a:pt x="19354" y="3746"/>
                  </a:cubicBezTo>
                  <a:lnTo>
                    <a:pt x="19354" y="1068"/>
                  </a:lnTo>
                  <a:cubicBezTo>
                    <a:pt x="19354" y="482"/>
                    <a:pt x="18873" y="1"/>
                    <a:pt x="18287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55" name="Google Shape;5055;p23"/>
            <p:cNvSpPr/>
            <p:nvPr/>
          </p:nvSpPr>
          <p:spPr>
            <a:xfrm>
              <a:off x="3586913" y="4438863"/>
              <a:ext cx="498525" cy="132900"/>
            </a:xfrm>
            <a:custGeom>
              <a:avLst/>
              <a:gdLst/>
              <a:ahLst/>
              <a:cxnLst/>
              <a:rect l="l" t="t" r="r" b="b"/>
              <a:pathLst>
                <a:path w="19941" h="5316" extrusionOk="0">
                  <a:moveTo>
                    <a:pt x="0" y="1"/>
                  </a:moveTo>
                  <a:lnTo>
                    <a:pt x="0" y="461"/>
                  </a:lnTo>
                  <a:lnTo>
                    <a:pt x="18329" y="461"/>
                  </a:lnTo>
                  <a:cubicBezTo>
                    <a:pt x="18915" y="461"/>
                    <a:pt x="19396" y="943"/>
                    <a:pt x="19396" y="1528"/>
                  </a:cubicBezTo>
                  <a:lnTo>
                    <a:pt x="19396" y="3809"/>
                  </a:lnTo>
                  <a:cubicBezTo>
                    <a:pt x="19396" y="4395"/>
                    <a:pt x="18915" y="4855"/>
                    <a:pt x="18329" y="4855"/>
                  </a:cubicBezTo>
                  <a:lnTo>
                    <a:pt x="0" y="4855"/>
                  </a:lnTo>
                  <a:lnTo>
                    <a:pt x="0" y="5316"/>
                  </a:lnTo>
                  <a:lnTo>
                    <a:pt x="18873" y="5316"/>
                  </a:lnTo>
                  <a:cubicBezTo>
                    <a:pt x="19459" y="5316"/>
                    <a:pt x="19940" y="4855"/>
                    <a:pt x="19940" y="4269"/>
                  </a:cubicBezTo>
                  <a:lnTo>
                    <a:pt x="19940" y="1047"/>
                  </a:lnTo>
                  <a:cubicBezTo>
                    <a:pt x="19940" y="461"/>
                    <a:pt x="19459" y="1"/>
                    <a:pt x="18873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56" name="Google Shape;5056;p23"/>
            <p:cNvSpPr/>
            <p:nvPr/>
          </p:nvSpPr>
          <p:spPr>
            <a:xfrm>
              <a:off x="3762138" y="4050713"/>
              <a:ext cx="73775" cy="51325"/>
            </a:xfrm>
            <a:custGeom>
              <a:avLst/>
              <a:gdLst/>
              <a:ahLst/>
              <a:cxnLst/>
              <a:rect l="l" t="t" r="r" b="b"/>
              <a:pathLst>
                <a:path w="2951" h="2053" extrusionOk="0">
                  <a:moveTo>
                    <a:pt x="128" y="0"/>
                  </a:moveTo>
                  <a:cubicBezTo>
                    <a:pt x="86" y="0"/>
                    <a:pt x="44" y="1"/>
                    <a:pt x="1" y="2"/>
                  </a:cubicBezTo>
                  <a:cubicBezTo>
                    <a:pt x="1" y="2"/>
                    <a:pt x="879" y="1968"/>
                    <a:pt x="2951" y="2052"/>
                  </a:cubicBezTo>
                  <a:cubicBezTo>
                    <a:pt x="2951" y="2052"/>
                    <a:pt x="2951" y="0"/>
                    <a:pt x="128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57" name="Google Shape;5057;p23"/>
            <p:cNvSpPr/>
            <p:nvPr/>
          </p:nvSpPr>
          <p:spPr>
            <a:xfrm>
              <a:off x="3831713" y="4053363"/>
              <a:ext cx="28275" cy="81100"/>
            </a:xfrm>
            <a:custGeom>
              <a:avLst/>
              <a:gdLst/>
              <a:ahLst/>
              <a:cxnLst/>
              <a:rect l="l" t="t" r="r" b="b"/>
              <a:pathLst>
                <a:path w="1131" h="3244" extrusionOk="0">
                  <a:moveTo>
                    <a:pt x="1109" y="0"/>
                  </a:moveTo>
                  <a:cubicBezTo>
                    <a:pt x="1067" y="21"/>
                    <a:pt x="1005" y="42"/>
                    <a:pt x="963" y="63"/>
                  </a:cubicBezTo>
                  <a:cubicBezTo>
                    <a:pt x="900" y="84"/>
                    <a:pt x="837" y="105"/>
                    <a:pt x="795" y="147"/>
                  </a:cubicBezTo>
                  <a:cubicBezTo>
                    <a:pt x="733" y="189"/>
                    <a:pt x="670" y="230"/>
                    <a:pt x="586" y="293"/>
                  </a:cubicBezTo>
                  <a:cubicBezTo>
                    <a:pt x="544" y="356"/>
                    <a:pt x="482" y="440"/>
                    <a:pt x="398" y="523"/>
                  </a:cubicBezTo>
                  <a:cubicBezTo>
                    <a:pt x="356" y="607"/>
                    <a:pt x="293" y="712"/>
                    <a:pt x="251" y="795"/>
                  </a:cubicBezTo>
                  <a:cubicBezTo>
                    <a:pt x="210" y="900"/>
                    <a:pt x="189" y="1005"/>
                    <a:pt x="147" y="1130"/>
                  </a:cubicBezTo>
                  <a:cubicBezTo>
                    <a:pt x="126" y="1235"/>
                    <a:pt x="84" y="1339"/>
                    <a:pt x="84" y="1465"/>
                  </a:cubicBezTo>
                  <a:cubicBezTo>
                    <a:pt x="0" y="2051"/>
                    <a:pt x="21" y="2658"/>
                    <a:pt x="126" y="3243"/>
                  </a:cubicBezTo>
                  <a:lnTo>
                    <a:pt x="147" y="3243"/>
                  </a:lnTo>
                  <a:cubicBezTo>
                    <a:pt x="147" y="3243"/>
                    <a:pt x="147" y="3013"/>
                    <a:pt x="168" y="2678"/>
                  </a:cubicBezTo>
                  <a:cubicBezTo>
                    <a:pt x="189" y="2532"/>
                    <a:pt x="210" y="2344"/>
                    <a:pt x="231" y="2134"/>
                  </a:cubicBezTo>
                  <a:cubicBezTo>
                    <a:pt x="272" y="1925"/>
                    <a:pt x="314" y="1716"/>
                    <a:pt x="377" y="1507"/>
                  </a:cubicBezTo>
                  <a:cubicBezTo>
                    <a:pt x="398" y="1402"/>
                    <a:pt x="440" y="1298"/>
                    <a:pt x="461" y="1214"/>
                  </a:cubicBezTo>
                  <a:cubicBezTo>
                    <a:pt x="503" y="1130"/>
                    <a:pt x="544" y="1046"/>
                    <a:pt x="586" y="963"/>
                  </a:cubicBezTo>
                  <a:cubicBezTo>
                    <a:pt x="628" y="858"/>
                    <a:pt x="670" y="774"/>
                    <a:pt x="712" y="691"/>
                  </a:cubicBezTo>
                  <a:cubicBezTo>
                    <a:pt x="754" y="628"/>
                    <a:pt x="775" y="544"/>
                    <a:pt x="816" y="481"/>
                  </a:cubicBezTo>
                  <a:lnTo>
                    <a:pt x="942" y="293"/>
                  </a:lnTo>
                  <a:cubicBezTo>
                    <a:pt x="963" y="251"/>
                    <a:pt x="1005" y="209"/>
                    <a:pt x="1026" y="168"/>
                  </a:cubicBezTo>
                  <a:cubicBezTo>
                    <a:pt x="1088" y="84"/>
                    <a:pt x="1130" y="42"/>
                    <a:pt x="1130" y="42"/>
                  </a:cubicBezTo>
                  <a:lnTo>
                    <a:pt x="1109" y="0"/>
                  </a:lnTo>
                  <a:close/>
                </a:path>
              </a:pathLst>
            </a:custGeom>
            <a:solidFill>
              <a:srgbClr val="A5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58" name="Google Shape;5058;p23"/>
            <p:cNvSpPr/>
            <p:nvPr/>
          </p:nvSpPr>
          <p:spPr>
            <a:xfrm>
              <a:off x="3706688" y="4094763"/>
              <a:ext cx="258950" cy="210475"/>
            </a:xfrm>
            <a:custGeom>
              <a:avLst/>
              <a:gdLst/>
              <a:ahLst/>
              <a:cxnLst/>
              <a:rect l="l" t="t" r="r" b="b"/>
              <a:pathLst>
                <a:path w="10358" h="8419" extrusionOk="0">
                  <a:moveTo>
                    <a:pt x="3320" y="1"/>
                  </a:moveTo>
                  <a:cubicBezTo>
                    <a:pt x="2754" y="1"/>
                    <a:pt x="2145" y="134"/>
                    <a:pt x="1612" y="583"/>
                  </a:cubicBezTo>
                  <a:cubicBezTo>
                    <a:pt x="314" y="1671"/>
                    <a:pt x="1" y="4224"/>
                    <a:pt x="775" y="5647"/>
                  </a:cubicBezTo>
                  <a:cubicBezTo>
                    <a:pt x="1393" y="6736"/>
                    <a:pt x="2225" y="8418"/>
                    <a:pt x="3714" y="8418"/>
                  </a:cubicBezTo>
                  <a:cubicBezTo>
                    <a:pt x="4141" y="8418"/>
                    <a:pt x="4623" y="8280"/>
                    <a:pt x="5169" y="7948"/>
                  </a:cubicBezTo>
                  <a:cubicBezTo>
                    <a:pt x="5717" y="8278"/>
                    <a:pt x="6199" y="8416"/>
                    <a:pt x="6626" y="8416"/>
                  </a:cubicBezTo>
                  <a:cubicBezTo>
                    <a:pt x="8123" y="8416"/>
                    <a:pt x="8944" y="6721"/>
                    <a:pt x="9563" y="5647"/>
                  </a:cubicBezTo>
                  <a:cubicBezTo>
                    <a:pt x="10358" y="4245"/>
                    <a:pt x="10044" y="1671"/>
                    <a:pt x="8726" y="583"/>
                  </a:cubicBezTo>
                  <a:cubicBezTo>
                    <a:pt x="8201" y="134"/>
                    <a:pt x="7597" y="1"/>
                    <a:pt x="7033" y="1"/>
                  </a:cubicBezTo>
                  <a:cubicBezTo>
                    <a:pt x="6202" y="1"/>
                    <a:pt x="5455" y="290"/>
                    <a:pt x="5169" y="290"/>
                  </a:cubicBezTo>
                  <a:cubicBezTo>
                    <a:pt x="4895" y="290"/>
                    <a:pt x="4153" y="1"/>
                    <a:pt x="332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5059" name="Google Shape;5059;p23"/>
          <p:cNvGrpSpPr/>
          <p:nvPr/>
        </p:nvGrpSpPr>
        <p:grpSpPr>
          <a:xfrm rot="474855">
            <a:off x="5000002" y="5922697"/>
            <a:ext cx="1039345" cy="632263"/>
            <a:chOff x="1737788" y="3102388"/>
            <a:chExt cx="603663" cy="367225"/>
          </a:xfrm>
        </p:grpSpPr>
        <p:grpSp>
          <p:nvGrpSpPr>
            <p:cNvPr id="5060" name="Google Shape;5060;p23"/>
            <p:cNvGrpSpPr/>
            <p:nvPr/>
          </p:nvGrpSpPr>
          <p:grpSpPr>
            <a:xfrm>
              <a:off x="1737800" y="3102388"/>
              <a:ext cx="603650" cy="367225"/>
              <a:chOff x="1737800" y="3102388"/>
              <a:chExt cx="603650" cy="367225"/>
            </a:xfrm>
          </p:grpSpPr>
          <p:sp>
            <p:nvSpPr>
              <p:cNvPr id="5061" name="Google Shape;5061;p23"/>
              <p:cNvSpPr/>
              <p:nvPr/>
            </p:nvSpPr>
            <p:spPr>
              <a:xfrm>
                <a:off x="1825150" y="3208038"/>
                <a:ext cx="434700" cy="261575"/>
              </a:xfrm>
              <a:custGeom>
                <a:avLst/>
                <a:gdLst/>
                <a:ahLst/>
                <a:cxnLst/>
                <a:rect l="l" t="t" r="r" b="b"/>
                <a:pathLst>
                  <a:path w="17388" h="10463" extrusionOk="0">
                    <a:moveTo>
                      <a:pt x="0" y="1"/>
                    </a:moveTo>
                    <a:lnTo>
                      <a:pt x="0" y="6822"/>
                    </a:lnTo>
                    <a:cubicBezTo>
                      <a:pt x="0" y="6822"/>
                      <a:pt x="5441" y="7198"/>
                      <a:pt x="8705" y="10462"/>
                    </a:cubicBezTo>
                    <a:cubicBezTo>
                      <a:pt x="12157" y="6989"/>
                      <a:pt x="17388" y="6822"/>
                      <a:pt x="17388" y="6822"/>
                    </a:cubicBezTo>
                    <a:lnTo>
                      <a:pt x="17388" y="1"/>
                    </a:lnTo>
                    <a:close/>
                  </a:path>
                </a:pathLst>
              </a:custGeom>
              <a:solidFill>
                <a:srgbClr val="2A4F6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5062" name="Google Shape;5062;p23"/>
              <p:cNvSpPr/>
              <p:nvPr/>
            </p:nvSpPr>
            <p:spPr>
              <a:xfrm>
                <a:off x="1835075" y="3248313"/>
                <a:ext cx="26200" cy="220775"/>
              </a:xfrm>
              <a:custGeom>
                <a:avLst/>
                <a:gdLst/>
                <a:ahLst/>
                <a:cxnLst/>
                <a:rect l="l" t="t" r="r" b="b"/>
                <a:pathLst>
                  <a:path w="1048" h="8831" extrusionOk="0">
                    <a:moveTo>
                      <a:pt x="357" y="1"/>
                    </a:moveTo>
                    <a:lnTo>
                      <a:pt x="357" y="6675"/>
                    </a:lnTo>
                    <a:cubicBezTo>
                      <a:pt x="43" y="6822"/>
                      <a:pt x="1" y="7240"/>
                      <a:pt x="273" y="7450"/>
                    </a:cubicBezTo>
                    <a:cubicBezTo>
                      <a:pt x="126" y="7910"/>
                      <a:pt x="106" y="8370"/>
                      <a:pt x="210" y="8831"/>
                    </a:cubicBezTo>
                    <a:lnTo>
                      <a:pt x="942" y="8831"/>
                    </a:lnTo>
                    <a:cubicBezTo>
                      <a:pt x="1047" y="8370"/>
                      <a:pt x="1026" y="7910"/>
                      <a:pt x="859" y="7450"/>
                    </a:cubicBezTo>
                    <a:cubicBezTo>
                      <a:pt x="984" y="7366"/>
                      <a:pt x="1047" y="7219"/>
                      <a:pt x="1047" y="7094"/>
                    </a:cubicBezTo>
                    <a:cubicBezTo>
                      <a:pt x="1047" y="6906"/>
                      <a:pt x="942" y="6738"/>
                      <a:pt x="796" y="6675"/>
                    </a:cubicBezTo>
                    <a:lnTo>
                      <a:pt x="796" y="1"/>
                    </a:lnTo>
                    <a:close/>
                  </a:path>
                </a:pathLst>
              </a:custGeom>
              <a:solidFill>
                <a:srgbClr val="C0272D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5063" name="Google Shape;5063;p23"/>
              <p:cNvSpPr/>
              <p:nvPr/>
            </p:nvSpPr>
            <p:spPr>
              <a:xfrm>
                <a:off x="1737800" y="3102388"/>
                <a:ext cx="603650" cy="234350"/>
              </a:xfrm>
              <a:custGeom>
                <a:avLst/>
                <a:gdLst/>
                <a:ahLst/>
                <a:cxnLst/>
                <a:rect l="l" t="t" r="r" b="b"/>
                <a:pathLst>
                  <a:path w="24146" h="9374" extrusionOk="0">
                    <a:moveTo>
                      <a:pt x="12073" y="0"/>
                    </a:moveTo>
                    <a:lnTo>
                      <a:pt x="0" y="4017"/>
                    </a:lnTo>
                    <a:lnTo>
                      <a:pt x="12073" y="9374"/>
                    </a:lnTo>
                    <a:lnTo>
                      <a:pt x="24146" y="4017"/>
                    </a:lnTo>
                    <a:lnTo>
                      <a:pt x="12073" y="0"/>
                    </a:lnTo>
                    <a:close/>
                  </a:path>
                </a:pathLst>
              </a:custGeom>
              <a:solidFill>
                <a:srgbClr val="709DB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</p:grpSp>
        <p:sp>
          <p:nvSpPr>
            <p:cNvPr id="5064" name="Google Shape;5064;p23"/>
            <p:cNvSpPr/>
            <p:nvPr/>
          </p:nvSpPr>
          <p:spPr>
            <a:xfrm>
              <a:off x="1825138" y="3208038"/>
              <a:ext cx="434700" cy="261575"/>
            </a:xfrm>
            <a:custGeom>
              <a:avLst/>
              <a:gdLst/>
              <a:ahLst/>
              <a:cxnLst/>
              <a:rect l="l" t="t" r="r" b="b"/>
              <a:pathLst>
                <a:path w="17388" h="10463" extrusionOk="0">
                  <a:moveTo>
                    <a:pt x="0" y="1"/>
                  </a:moveTo>
                  <a:lnTo>
                    <a:pt x="0" y="6822"/>
                  </a:lnTo>
                  <a:cubicBezTo>
                    <a:pt x="0" y="6822"/>
                    <a:pt x="5441" y="7198"/>
                    <a:pt x="8705" y="10462"/>
                  </a:cubicBezTo>
                  <a:cubicBezTo>
                    <a:pt x="12157" y="6989"/>
                    <a:pt x="17388" y="6822"/>
                    <a:pt x="17388" y="6822"/>
                  </a:cubicBezTo>
                  <a:lnTo>
                    <a:pt x="17388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65" name="Google Shape;5065;p23"/>
            <p:cNvSpPr/>
            <p:nvPr/>
          </p:nvSpPr>
          <p:spPr>
            <a:xfrm>
              <a:off x="1835063" y="3248313"/>
              <a:ext cx="26200" cy="220775"/>
            </a:xfrm>
            <a:custGeom>
              <a:avLst/>
              <a:gdLst/>
              <a:ahLst/>
              <a:cxnLst/>
              <a:rect l="l" t="t" r="r" b="b"/>
              <a:pathLst>
                <a:path w="1048" h="8831" extrusionOk="0">
                  <a:moveTo>
                    <a:pt x="357" y="1"/>
                  </a:moveTo>
                  <a:lnTo>
                    <a:pt x="357" y="6675"/>
                  </a:lnTo>
                  <a:cubicBezTo>
                    <a:pt x="43" y="6822"/>
                    <a:pt x="1" y="7240"/>
                    <a:pt x="273" y="7450"/>
                  </a:cubicBezTo>
                  <a:cubicBezTo>
                    <a:pt x="126" y="7910"/>
                    <a:pt x="106" y="8370"/>
                    <a:pt x="210" y="8831"/>
                  </a:cubicBezTo>
                  <a:lnTo>
                    <a:pt x="942" y="8831"/>
                  </a:lnTo>
                  <a:cubicBezTo>
                    <a:pt x="1047" y="8370"/>
                    <a:pt x="1026" y="7910"/>
                    <a:pt x="859" y="7450"/>
                  </a:cubicBezTo>
                  <a:cubicBezTo>
                    <a:pt x="984" y="7366"/>
                    <a:pt x="1047" y="7219"/>
                    <a:pt x="1047" y="7094"/>
                  </a:cubicBezTo>
                  <a:cubicBezTo>
                    <a:pt x="1047" y="6906"/>
                    <a:pt x="942" y="6738"/>
                    <a:pt x="796" y="6675"/>
                  </a:cubicBezTo>
                  <a:lnTo>
                    <a:pt x="79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66" name="Google Shape;5066;p23"/>
            <p:cNvSpPr/>
            <p:nvPr/>
          </p:nvSpPr>
          <p:spPr>
            <a:xfrm>
              <a:off x="1737788" y="3102388"/>
              <a:ext cx="603650" cy="234350"/>
            </a:xfrm>
            <a:custGeom>
              <a:avLst/>
              <a:gdLst/>
              <a:ahLst/>
              <a:cxnLst/>
              <a:rect l="l" t="t" r="r" b="b"/>
              <a:pathLst>
                <a:path w="24146" h="9374" extrusionOk="0">
                  <a:moveTo>
                    <a:pt x="12073" y="0"/>
                  </a:moveTo>
                  <a:lnTo>
                    <a:pt x="0" y="4017"/>
                  </a:lnTo>
                  <a:lnTo>
                    <a:pt x="12073" y="9374"/>
                  </a:lnTo>
                  <a:lnTo>
                    <a:pt x="24146" y="4017"/>
                  </a:lnTo>
                  <a:lnTo>
                    <a:pt x="12073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5067" name="Google Shape;5067;p23"/>
          <p:cNvGrpSpPr/>
          <p:nvPr/>
        </p:nvGrpSpPr>
        <p:grpSpPr>
          <a:xfrm>
            <a:off x="8232212" y="5218712"/>
            <a:ext cx="1403235" cy="1155929"/>
            <a:chOff x="4399263" y="2810788"/>
            <a:chExt cx="815013" cy="671375"/>
          </a:xfrm>
        </p:grpSpPr>
        <p:sp>
          <p:nvSpPr>
            <p:cNvPr id="5068" name="Google Shape;5068;p23"/>
            <p:cNvSpPr/>
            <p:nvPr/>
          </p:nvSpPr>
          <p:spPr>
            <a:xfrm>
              <a:off x="4399275" y="2810788"/>
              <a:ext cx="815000" cy="332350"/>
            </a:xfrm>
            <a:custGeom>
              <a:avLst/>
              <a:gdLst/>
              <a:ahLst/>
              <a:cxnLst/>
              <a:rect l="l" t="t" r="r" b="b"/>
              <a:pathLst>
                <a:path w="32600" h="13294" extrusionOk="0">
                  <a:moveTo>
                    <a:pt x="1877" y="0"/>
                  </a:moveTo>
                  <a:cubicBezTo>
                    <a:pt x="1477" y="0"/>
                    <a:pt x="1106" y="256"/>
                    <a:pt x="984" y="658"/>
                  </a:cubicBezTo>
                  <a:lnTo>
                    <a:pt x="147" y="3609"/>
                  </a:lnTo>
                  <a:cubicBezTo>
                    <a:pt x="0" y="4090"/>
                    <a:pt x="272" y="4592"/>
                    <a:pt x="754" y="4738"/>
                  </a:cubicBezTo>
                  <a:lnTo>
                    <a:pt x="30507" y="13254"/>
                  </a:lnTo>
                  <a:cubicBezTo>
                    <a:pt x="30595" y="13281"/>
                    <a:pt x="30684" y="13294"/>
                    <a:pt x="30772" y="13294"/>
                  </a:cubicBezTo>
                  <a:cubicBezTo>
                    <a:pt x="31160" y="13294"/>
                    <a:pt x="31514" y="13040"/>
                    <a:pt x="31616" y="12648"/>
                  </a:cubicBezTo>
                  <a:lnTo>
                    <a:pt x="32474" y="9697"/>
                  </a:lnTo>
                  <a:cubicBezTo>
                    <a:pt x="32599" y="9216"/>
                    <a:pt x="32327" y="8714"/>
                    <a:pt x="31846" y="8567"/>
                  </a:cubicBezTo>
                  <a:lnTo>
                    <a:pt x="2114" y="31"/>
                  </a:lnTo>
                  <a:cubicBezTo>
                    <a:pt x="2035" y="10"/>
                    <a:pt x="1955" y="0"/>
                    <a:pt x="1877" y="0"/>
                  </a:cubicBez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69" name="Google Shape;5069;p23"/>
            <p:cNvSpPr/>
            <p:nvPr/>
          </p:nvSpPr>
          <p:spPr>
            <a:xfrm>
              <a:off x="4399275" y="2851288"/>
              <a:ext cx="805050" cy="291850"/>
            </a:xfrm>
            <a:custGeom>
              <a:avLst/>
              <a:gdLst/>
              <a:ahLst/>
              <a:cxnLst/>
              <a:rect l="l" t="t" r="r" b="b"/>
              <a:pathLst>
                <a:path w="32202" h="11674" extrusionOk="0">
                  <a:moveTo>
                    <a:pt x="712" y="1"/>
                  </a:moveTo>
                  <a:lnTo>
                    <a:pt x="147" y="1989"/>
                  </a:lnTo>
                  <a:cubicBezTo>
                    <a:pt x="0" y="2470"/>
                    <a:pt x="272" y="2972"/>
                    <a:pt x="775" y="3118"/>
                  </a:cubicBezTo>
                  <a:lnTo>
                    <a:pt x="30507" y="11634"/>
                  </a:lnTo>
                  <a:cubicBezTo>
                    <a:pt x="30595" y="11661"/>
                    <a:pt x="30684" y="11674"/>
                    <a:pt x="30772" y="11674"/>
                  </a:cubicBezTo>
                  <a:cubicBezTo>
                    <a:pt x="31160" y="11674"/>
                    <a:pt x="31514" y="11420"/>
                    <a:pt x="31616" y="11028"/>
                  </a:cubicBezTo>
                  <a:lnTo>
                    <a:pt x="32202" y="9040"/>
                  </a:lnTo>
                  <a:lnTo>
                    <a:pt x="712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70" name="Google Shape;5070;p23"/>
            <p:cNvSpPr/>
            <p:nvPr/>
          </p:nvSpPr>
          <p:spPr>
            <a:xfrm>
              <a:off x="4399800" y="2891563"/>
              <a:ext cx="793025" cy="251575"/>
            </a:xfrm>
            <a:custGeom>
              <a:avLst/>
              <a:gdLst/>
              <a:ahLst/>
              <a:cxnLst/>
              <a:rect l="l" t="t" r="r" b="b"/>
              <a:pathLst>
                <a:path w="31721" h="10063" extrusionOk="0">
                  <a:moveTo>
                    <a:pt x="251" y="1"/>
                  </a:moveTo>
                  <a:lnTo>
                    <a:pt x="126" y="378"/>
                  </a:lnTo>
                  <a:cubicBezTo>
                    <a:pt x="0" y="859"/>
                    <a:pt x="272" y="1361"/>
                    <a:pt x="754" y="1507"/>
                  </a:cubicBezTo>
                  <a:lnTo>
                    <a:pt x="30486" y="10023"/>
                  </a:lnTo>
                  <a:cubicBezTo>
                    <a:pt x="30574" y="10050"/>
                    <a:pt x="30663" y="10063"/>
                    <a:pt x="30751" y="10063"/>
                  </a:cubicBezTo>
                  <a:cubicBezTo>
                    <a:pt x="31139" y="10063"/>
                    <a:pt x="31493" y="9809"/>
                    <a:pt x="31595" y="9417"/>
                  </a:cubicBezTo>
                  <a:lnTo>
                    <a:pt x="31721" y="9040"/>
                  </a:lnTo>
                  <a:lnTo>
                    <a:pt x="251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71" name="Google Shape;5071;p23"/>
            <p:cNvSpPr/>
            <p:nvPr/>
          </p:nvSpPr>
          <p:spPr>
            <a:xfrm>
              <a:off x="4444250" y="2812588"/>
              <a:ext cx="12600" cy="33500"/>
            </a:xfrm>
            <a:custGeom>
              <a:avLst/>
              <a:gdLst/>
              <a:ahLst/>
              <a:cxnLst/>
              <a:rect l="l" t="t" r="r" b="b"/>
              <a:pathLst>
                <a:path w="504" h="1340" extrusionOk="0">
                  <a:moveTo>
                    <a:pt x="378" y="0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72" name="Google Shape;5072;p23"/>
            <p:cNvSpPr/>
            <p:nvPr/>
          </p:nvSpPr>
          <p:spPr>
            <a:xfrm>
              <a:off x="4459425" y="28152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73" name="Google Shape;5073;p23"/>
            <p:cNvSpPr/>
            <p:nvPr/>
          </p:nvSpPr>
          <p:spPr>
            <a:xfrm>
              <a:off x="4470950" y="28188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74" name="Google Shape;5074;p23"/>
            <p:cNvSpPr/>
            <p:nvPr/>
          </p:nvSpPr>
          <p:spPr>
            <a:xfrm>
              <a:off x="4489775" y="2828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75" name="Google Shape;5075;p23"/>
            <p:cNvSpPr/>
            <p:nvPr/>
          </p:nvSpPr>
          <p:spPr>
            <a:xfrm>
              <a:off x="4506500" y="28376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76" name="Google Shape;5076;p23"/>
            <p:cNvSpPr/>
            <p:nvPr/>
          </p:nvSpPr>
          <p:spPr>
            <a:xfrm>
              <a:off x="4499700" y="28282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7" y="0"/>
                  </a:moveTo>
                  <a:lnTo>
                    <a:pt x="1" y="1297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5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77" name="Google Shape;5077;p23"/>
            <p:cNvSpPr/>
            <p:nvPr/>
          </p:nvSpPr>
          <p:spPr>
            <a:xfrm>
              <a:off x="4514875" y="28314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78" name="Google Shape;5078;p23"/>
            <p:cNvSpPr/>
            <p:nvPr/>
          </p:nvSpPr>
          <p:spPr>
            <a:xfrm>
              <a:off x="4503900" y="283036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79" name="Google Shape;5079;p23"/>
            <p:cNvSpPr/>
            <p:nvPr/>
          </p:nvSpPr>
          <p:spPr>
            <a:xfrm>
              <a:off x="4536850" y="2837688"/>
              <a:ext cx="8400" cy="16775"/>
            </a:xfrm>
            <a:custGeom>
              <a:avLst/>
              <a:gdLst/>
              <a:ahLst/>
              <a:cxnLst/>
              <a:rect l="l" t="t" r="r" b="b"/>
              <a:pathLst>
                <a:path w="336" h="671" extrusionOk="0">
                  <a:moveTo>
                    <a:pt x="189" y="1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3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80" name="Google Shape;5080;p23"/>
            <p:cNvSpPr/>
            <p:nvPr/>
          </p:nvSpPr>
          <p:spPr>
            <a:xfrm>
              <a:off x="4548350" y="28408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81" name="Google Shape;5081;p23"/>
            <p:cNvSpPr/>
            <p:nvPr/>
          </p:nvSpPr>
          <p:spPr>
            <a:xfrm>
              <a:off x="4554625" y="2843963"/>
              <a:ext cx="13100" cy="33500"/>
            </a:xfrm>
            <a:custGeom>
              <a:avLst/>
              <a:gdLst/>
              <a:ahLst/>
              <a:cxnLst/>
              <a:rect l="l" t="t" r="r" b="b"/>
              <a:pathLst>
                <a:path w="524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47" y="1340"/>
                  </a:lnTo>
                  <a:lnTo>
                    <a:pt x="524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82" name="Google Shape;5082;p23"/>
            <p:cNvSpPr/>
            <p:nvPr/>
          </p:nvSpPr>
          <p:spPr>
            <a:xfrm>
              <a:off x="4570850" y="28476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83" name="Google Shape;5083;p23"/>
            <p:cNvSpPr/>
            <p:nvPr/>
          </p:nvSpPr>
          <p:spPr>
            <a:xfrm>
              <a:off x="4581300" y="2850238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84" name="Google Shape;5084;p23"/>
            <p:cNvSpPr/>
            <p:nvPr/>
          </p:nvSpPr>
          <p:spPr>
            <a:xfrm>
              <a:off x="4600675" y="2860713"/>
              <a:ext cx="7850" cy="17275"/>
            </a:xfrm>
            <a:custGeom>
              <a:avLst/>
              <a:gdLst/>
              <a:ahLst/>
              <a:cxnLst/>
              <a:rect l="l" t="t" r="r" b="b"/>
              <a:pathLst>
                <a:path w="314" h="691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85" name="Google Shape;5085;p23"/>
            <p:cNvSpPr/>
            <p:nvPr/>
          </p:nvSpPr>
          <p:spPr>
            <a:xfrm>
              <a:off x="4603800" y="28565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0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86" name="Google Shape;5086;p23"/>
            <p:cNvSpPr/>
            <p:nvPr/>
          </p:nvSpPr>
          <p:spPr>
            <a:xfrm>
              <a:off x="4610075" y="28596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87" name="Google Shape;5087;p23"/>
            <p:cNvSpPr/>
            <p:nvPr/>
          </p:nvSpPr>
          <p:spPr>
            <a:xfrm>
              <a:off x="4625775" y="28633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88" name="Google Shape;5088;p23"/>
            <p:cNvSpPr/>
            <p:nvPr/>
          </p:nvSpPr>
          <p:spPr>
            <a:xfrm>
              <a:off x="4649300" y="287796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89" name="Google Shape;5089;p23"/>
            <p:cNvSpPr/>
            <p:nvPr/>
          </p:nvSpPr>
          <p:spPr>
            <a:xfrm>
              <a:off x="4647750" y="286908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90" name="Google Shape;5090;p23"/>
            <p:cNvSpPr/>
            <p:nvPr/>
          </p:nvSpPr>
          <p:spPr>
            <a:xfrm>
              <a:off x="4659250" y="28727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91" name="Google Shape;5091;p23"/>
            <p:cNvSpPr/>
            <p:nvPr/>
          </p:nvSpPr>
          <p:spPr>
            <a:xfrm>
              <a:off x="4679650" y="28889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298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92" name="Google Shape;5092;p23"/>
            <p:cNvSpPr/>
            <p:nvPr/>
          </p:nvSpPr>
          <p:spPr>
            <a:xfrm>
              <a:off x="4681225" y="2879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93" name="Google Shape;5093;p23"/>
            <p:cNvSpPr/>
            <p:nvPr/>
          </p:nvSpPr>
          <p:spPr>
            <a:xfrm>
              <a:off x="4692200" y="288216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94" name="Google Shape;5094;p23"/>
            <p:cNvSpPr/>
            <p:nvPr/>
          </p:nvSpPr>
          <p:spPr>
            <a:xfrm>
              <a:off x="4703200" y="28852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95" name="Google Shape;5095;p23"/>
            <p:cNvSpPr/>
            <p:nvPr/>
          </p:nvSpPr>
          <p:spPr>
            <a:xfrm>
              <a:off x="4729875" y="29025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96" name="Google Shape;5096;p23"/>
            <p:cNvSpPr/>
            <p:nvPr/>
          </p:nvSpPr>
          <p:spPr>
            <a:xfrm>
              <a:off x="4720975" y="28915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97" name="Google Shape;5097;p23"/>
            <p:cNvSpPr/>
            <p:nvPr/>
          </p:nvSpPr>
          <p:spPr>
            <a:xfrm>
              <a:off x="4736675" y="2894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98" name="Google Shape;5098;p23"/>
            <p:cNvSpPr/>
            <p:nvPr/>
          </p:nvSpPr>
          <p:spPr>
            <a:xfrm>
              <a:off x="4747650" y="28978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99" name="Google Shape;5099;p23"/>
            <p:cNvSpPr/>
            <p:nvPr/>
          </p:nvSpPr>
          <p:spPr>
            <a:xfrm>
              <a:off x="4758650" y="2900988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8" y="1"/>
                  </a:moveTo>
                  <a:lnTo>
                    <a:pt x="0" y="649"/>
                  </a:lnTo>
                  <a:lnTo>
                    <a:pt x="146" y="691"/>
                  </a:lnTo>
                  <a:lnTo>
                    <a:pt x="335" y="4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00" name="Google Shape;5100;p23"/>
            <p:cNvSpPr/>
            <p:nvPr/>
          </p:nvSpPr>
          <p:spPr>
            <a:xfrm>
              <a:off x="4769625" y="29041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01" name="Google Shape;5101;p23"/>
            <p:cNvSpPr/>
            <p:nvPr/>
          </p:nvSpPr>
          <p:spPr>
            <a:xfrm>
              <a:off x="4776425" y="2907788"/>
              <a:ext cx="12575" cy="32975"/>
            </a:xfrm>
            <a:custGeom>
              <a:avLst/>
              <a:gdLst/>
              <a:ahLst/>
              <a:cxnLst/>
              <a:rect l="l" t="t" r="r" b="b"/>
              <a:pathLst>
                <a:path w="503" h="1319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19"/>
                  </a:lnTo>
                  <a:lnTo>
                    <a:pt x="503" y="21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02" name="Google Shape;5102;p23"/>
            <p:cNvSpPr/>
            <p:nvPr/>
          </p:nvSpPr>
          <p:spPr>
            <a:xfrm>
              <a:off x="4791600" y="2910413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03" name="Google Shape;5103;p23"/>
            <p:cNvSpPr/>
            <p:nvPr/>
          </p:nvSpPr>
          <p:spPr>
            <a:xfrm>
              <a:off x="4803100" y="29135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04" name="Google Shape;5104;p23"/>
            <p:cNvSpPr/>
            <p:nvPr/>
          </p:nvSpPr>
          <p:spPr>
            <a:xfrm>
              <a:off x="4814075" y="29172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05" name="Google Shape;5105;p23"/>
            <p:cNvSpPr/>
            <p:nvPr/>
          </p:nvSpPr>
          <p:spPr>
            <a:xfrm>
              <a:off x="4825075" y="29198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06" name="Google Shape;5106;p23"/>
            <p:cNvSpPr/>
            <p:nvPr/>
          </p:nvSpPr>
          <p:spPr>
            <a:xfrm>
              <a:off x="4831875" y="29234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0"/>
                  </a:moveTo>
                  <a:lnTo>
                    <a:pt x="0" y="1297"/>
                  </a:lnTo>
                  <a:lnTo>
                    <a:pt x="126" y="1339"/>
                  </a:lnTo>
                  <a:lnTo>
                    <a:pt x="502" y="42"/>
                  </a:lnTo>
                  <a:lnTo>
                    <a:pt x="356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07" name="Google Shape;5107;p23"/>
            <p:cNvSpPr/>
            <p:nvPr/>
          </p:nvSpPr>
          <p:spPr>
            <a:xfrm>
              <a:off x="4847050" y="2926613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08" name="Google Shape;5108;p23"/>
            <p:cNvSpPr/>
            <p:nvPr/>
          </p:nvSpPr>
          <p:spPr>
            <a:xfrm>
              <a:off x="4858550" y="29297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09" name="Google Shape;5109;p23"/>
            <p:cNvSpPr/>
            <p:nvPr/>
          </p:nvSpPr>
          <p:spPr>
            <a:xfrm>
              <a:off x="4844950" y="2928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10" name="Google Shape;5110;p23"/>
            <p:cNvSpPr/>
            <p:nvPr/>
          </p:nvSpPr>
          <p:spPr>
            <a:xfrm>
              <a:off x="4880525" y="29360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11" name="Google Shape;5111;p23"/>
            <p:cNvSpPr/>
            <p:nvPr/>
          </p:nvSpPr>
          <p:spPr>
            <a:xfrm>
              <a:off x="4886800" y="2939163"/>
              <a:ext cx="12575" cy="33525"/>
            </a:xfrm>
            <a:custGeom>
              <a:avLst/>
              <a:gdLst/>
              <a:ahLst/>
              <a:cxnLst/>
              <a:rect l="l" t="t" r="r" b="b"/>
              <a:pathLst>
                <a:path w="503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12" name="Google Shape;5112;p23"/>
            <p:cNvSpPr/>
            <p:nvPr/>
          </p:nvSpPr>
          <p:spPr>
            <a:xfrm>
              <a:off x="4902500" y="2942838"/>
              <a:ext cx="8375" cy="16750"/>
            </a:xfrm>
            <a:custGeom>
              <a:avLst/>
              <a:gdLst/>
              <a:ahLst/>
              <a:cxnLst/>
              <a:rect l="l" t="t" r="r" b="b"/>
              <a:pathLst>
                <a:path w="335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46" y="670"/>
                  </a:lnTo>
                  <a:lnTo>
                    <a:pt x="335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13" name="Google Shape;5113;p23"/>
            <p:cNvSpPr/>
            <p:nvPr/>
          </p:nvSpPr>
          <p:spPr>
            <a:xfrm>
              <a:off x="4929700" y="29600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50"/>
                  </a:lnTo>
                  <a:lnTo>
                    <a:pt x="146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14" name="Google Shape;5114;p23"/>
            <p:cNvSpPr/>
            <p:nvPr/>
          </p:nvSpPr>
          <p:spPr>
            <a:xfrm>
              <a:off x="4924975" y="29491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15" name="Google Shape;5115;p23"/>
            <p:cNvSpPr/>
            <p:nvPr/>
          </p:nvSpPr>
          <p:spPr>
            <a:xfrm>
              <a:off x="4935975" y="2952263"/>
              <a:ext cx="7850" cy="16750"/>
            </a:xfrm>
            <a:custGeom>
              <a:avLst/>
              <a:gdLst/>
              <a:ahLst/>
              <a:cxnLst/>
              <a:rect l="l" t="t" r="r" b="b"/>
              <a:pathLst>
                <a:path w="314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16" name="Google Shape;5116;p23"/>
            <p:cNvSpPr/>
            <p:nvPr/>
          </p:nvSpPr>
          <p:spPr>
            <a:xfrm>
              <a:off x="4942775" y="29553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2"/>
                  </a:lnTo>
                  <a:lnTo>
                    <a:pt x="356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17" name="Google Shape;5117;p23"/>
            <p:cNvSpPr/>
            <p:nvPr/>
          </p:nvSpPr>
          <p:spPr>
            <a:xfrm>
              <a:off x="4957925" y="29585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6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18" name="Google Shape;5118;p23"/>
            <p:cNvSpPr/>
            <p:nvPr/>
          </p:nvSpPr>
          <p:spPr>
            <a:xfrm>
              <a:off x="4968925" y="29611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19" name="Google Shape;5119;p23"/>
            <p:cNvSpPr/>
            <p:nvPr/>
          </p:nvSpPr>
          <p:spPr>
            <a:xfrm>
              <a:off x="4980425" y="2964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20" name="Google Shape;5120;p23"/>
            <p:cNvSpPr/>
            <p:nvPr/>
          </p:nvSpPr>
          <p:spPr>
            <a:xfrm>
              <a:off x="4991425" y="2967938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21" name="Google Shape;5121;p23"/>
            <p:cNvSpPr/>
            <p:nvPr/>
          </p:nvSpPr>
          <p:spPr>
            <a:xfrm>
              <a:off x="4997700" y="29710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0" y="1298"/>
                  </a:lnTo>
                  <a:lnTo>
                    <a:pt x="147" y="1339"/>
                  </a:lnTo>
                  <a:lnTo>
                    <a:pt x="502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22" name="Google Shape;5122;p23"/>
            <p:cNvSpPr/>
            <p:nvPr/>
          </p:nvSpPr>
          <p:spPr>
            <a:xfrm>
              <a:off x="5013375" y="29742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23" name="Google Shape;5123;p23"/>
            <p:cNvSpPr/>
            <p:nvPr/>
          </p:nvSpPr>
          <p:spPr>
            <a:xfrm>
              <a:off x="5024375" y="29773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24" name="Google Shape;5124;p23"/>
            <p:cNvSpPr/>
            <p:nvPr/>
          </p:nvSpPr>
          <p:spPr>
            <a:xfrm>
              <a:off x="5035875" y="2981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25" name="Google Shape;5125;p23"/>
            <p:cNvSpPr/>
            <p:nvPr/>
          </p:nvSpPr>
          <p:spPr>
            <a:xfrm>
              <a:off x="5046850" y="29836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26" name="Google Shape;5126;p23"/>
            <p:cNvSpPr/>
            <p:nvPr/>
          </p:nvSpPr>
          <p:spPr>
            <a:xfrm>
              <a:off x="5052625" y="2986763"/>
              <a:ext cx="13100" cy="33525"/>
            </a:xfrm>
            <a:custGeom>
              <a:avLst/>
              <a:gdLst/>
              <a:ahLst/>
              <a:cxnLst/>
              <a:rect l="l" t="t" r="r" b="b"/>
              <a:pathLst>
                <a:path w="524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47" y="1340"/>
                  </a:lnTo>
                  <a:lnTo>
                    <a:pt x="52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27" name="Google Shape;5127;p23"/>
            <p:cNvSpPr/>
            <p:nvPr/>
          </p:nvSpPr>
          <p:spPr>
            <a:xfrm>
              <a:off x="5068825" y="29904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28" name="Google Shape;5128;p23"/>
            <p:cNvSpPr/>
            <p:nvPr/>
          </p:nvSpPr>
          <p:spPr>
            <a:xfrm>
              <a:off x="5079825" y="29935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50"/>
                  </a:lnTo>
                  <a:lnTo>
                    <a:pt x="126" y="671"/>
                  </a:lnTo>
                  <a:lnTo>
                    <a:pt x="314" y="2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29" name="Google Shape;5129;p23"/>
            <p:cNvSpPr/>
            <p:nvPr/>
          </p:nvSpPr>
          <p:spPr>
            <a:xfrm>
              <a:off x="5090800" y="29961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30" name="Google Shape;5130;p23"/>
            <p:cNvSpPr/>
            <p:nvPr/>
          </p:nvSpPr>
          <p:spPr>
            <a:xfrm>
              <a:off x="5102300" y="29998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68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6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31" name="Google Shape;5131;p23"/>
            <p:cNvSpPr/>
            <p:nvPr/>
          </p:nvSpPr>
          <p:spPr>
            <a:xfrm>
              <a:off x="5108575" y="3002988"/>
              <a:ext cx="12600" cy="32975"/>
            </a:xfrm>
            <a:custGeom>
              <a:avLst/>
              <a:gdLst/>
              <a:ahLst/>
              <a:cxnLst/>
              <a:rect l="l" t="t" r="r" b="b"/>
              <a:pathLst>
                <a:path w="504" h="1319" extrusionOk="0">
                  <a:moveTo>
                    <a:pt x="378" y="1"/>
                  </a:moveTo>
                  <a:lnTo>
                    <a:pt x="1" y="1298"/>
                  </a:lnTo>
                  <a:lnTo>
                    <a:pt x="126" y="1319"/>
                  </a:lnTo>
                  <a:lnTo>
                    <a:pt x="503" y="22"/>
                  </a:lnTo>
                  <a:lnTo>
                    <a:pt x="37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32" name="Google Shape;5132;p23"/>
            <p:cNvSpPr/>
            <p:nvPr/>
          </p:nvSpPr>
          <p:spPr>
            <a:xfrm>
              <a:off x="5123750" y="30056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33" name="Google Shape;5133;p23"/>
            <p:cNvSpPr/>
            <p:nvPr/>
          </p:nvSpPr>
          <p:spPr>
            <a:xfrm>
              <a:off x="5135275" y="3009263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34" name="Google Shape;5134;p23"/>
            <p:cNvSpPr/>
            <p:nvPr/>
          </p:nvSpPr>
          <p:spPr>
            <a:xfrm>
              <a:off x="5146250" y="30124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35" name="Google Shape;5135;p23"/>
            <p:cNvSpPr/>
            <p:nvPr/>
          </p:nvSpPr>
          <p:spPr>
            <a:xfrm>
              <a:off x="5157225" y="3015538"/>
              <a:ext cx="7875" cy="16775"/>
            </a:xfrm>
            <a:custGeom>
              <a:avLst/>
              <a:gdLst/>
              <a:ahLst/>
              <a:cxnLst/>
              <a:rect l="l" t="t" r="r" b="b"/>
              <a:pathLst>
                <a:path w="315" h="671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70"/>
                  </a:lnTo>
                  <a:lnTo>
                    <a:pt x="31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36" name="Google Shape;5136;p23"/>
            <p:cNvSpPr/>
            <p:nvPr/>
          </p:nvSpPr>
          <p:spPr>
            <a:xfrm>
              <a:off x="5164025" y="30186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319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37" name="Google Shape;5137;p23"/>
            <p:cNvSpPr/>
            <p:nvPr/>
          </p:nvSpPr>
          <p:spPr>
            <a:xfrm>
              <a:off x="5179200" y="30218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38" name="Google Shape;5138;p23"/>
            <p:cNvSpPr/>
            <p:nvPr/>
          </p:nvSpPr>
          <p:spPr>
            <a:xfrm>
              <a:off x="5190700" y="30249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39" name="Google Shape;5139;p23"/>
            <p:cNvSpPr/>
            <p:nvPr/>
          </p:nvSpPr>
          <p:spPr>
            <a:xfrm>
              <a:off x="4514875" y="2959563"/>
              <a:ext cx="613600" cy="522600"/>
            </a:xfrm>
            <a:custGeom>
              <a:avLst/>
              <a:gdLst/>
              <a:ahLst/>
              <a:cxnLst/>
              <a:rect l="l" t="t" r="r" b="b"/>
              <a:pathLst>
                <a:path w="24544" h="20904" extrusionOk="0">
                  <a:moveTo>
                    <a:pt x="16237" y="4709"/>
                  </a:moveTo>
                  <a:lnTo>
                    <a:pt x="5629" y="15338"/>
                  </a:lnTo>
                  <a:lnTo>
                    <a:pt x="3746" y="7826"/>
                  </a:lnTo>
                  <a:lnTo>
                    <a:pt x="16237" y="4709"/>
                  </a:lnTo>
                  <a:close/>
                  <a:moveTo>
                    <a:pt x="24544" y="1"/>
                  </a:moveTo>
                  <a:lnTo>
                    <a:pt x="1" y="6153"/>
                  </a:lnTo>
                  <a:lnTo>
                    <a:pt x="3683" y="20904"/>
                  </a:lnTo>
                  <a:lnTo>
                    <a:pt x="24544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40" name="Google Shape;5140;p23"/>
            <p:cNvSpPr/>
            <p:nvPr/>
          </p:nvSpPr>
          <p:spPr>
            <a:xfrm>
              <a:off x="4592300" y="2960088"/>
              <a:ext cx="536175" cy="522075"/>
            </a:xfrm>
            <a:custGeom>
              <a:avLst/>
              <a:gdLst/>
              <a:ahLst/>
              <a:cxnLst/>
              <a:rect l="l" t="t" r="r" b="b"/>
              <a:pathLst>
                <a:path w="21447" h="20883" extrusionOk="0">
                  <a:moveTo>
                    <a:pt x="21447" y="1"/>
                  </a:moveTo>
                  <a:lnTo>
                    <a:pt x="17534" y="963"/>
                  </a:lnTo>
                  <a:lnTo>
                    <a:pt x="0" y="18518"/>
                  </a:lnTo>
                  <a:lnTo>
                    <a:pt x="586" y="20883"/>
                  </a:lnTo>
                  <a:lnTo>
                    <a:pt x="21447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41" name="Google Shape;5141;p23"/>
            <p:cNvSpPr/>
            <p:nvPr/>
          </p:nvSpPr>
          <p:spPr>
            <a:xfrm>
              <a:off x="4600150" y="2960088"/>
              <a:ext cx="528325" cy="522075"/>
            </a:xfrm>
            <a:custGeom>
              <a:avLst/>
              <a:gdLst/>
              <a:ahLst/>
              <a:cxnLst/>
              <a:rect l="l" t="t" r="r" b="b"/>
              <a:pathLst>
                <a:path w="21133" h="20883" extrusionOk="0">
                  <a:moveTo>
                    <a:pt x="21133" y="1"/>
                  </a:moveTo>
                  <a:lnTo>
                    <a:pt x="19375" y="440"/>
                  </a:lnTo>
                  <a:lnTo>
                    <a:pt x="0" y="19795"/>
                  </a:lnTo>
                  <a:lnTo>
                    <a:pt x="272" y="20883"/>
                  </a:lnTo>
                  <a:lnTo>
                    <a:pt x="21133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42" name="Google Shape;5142;p23"/>
            <p:cNvSpPr/>
            <p:nvPr/>
          </p:nvSpPr>
          <p:spPr>
            <a:xfrm>
              <a:off x="4531100" y="3108663"/>
              <a:ext cx="8375" cy="24075"/>
            </a:xfrm>
            <a:custGeom>
              <a:avLst/>
              <a:gdLst/>
              <a:ahLst/>
              <a:cxnLst/>
              <a:rect l="l" t="t" r="r" b="b"/>
              <a:pathLst>
                <a:path w="335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43" name="Google Shape;5143;p23"/>
            <p:cNvSpPr/>
            <p:nvPr/>
          </p:nvSpPr>
          <p:spPr>
            <a:xfrm>
              <a:off x="4541550" y="31060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44" name="Google Shape;5144;p23"/>
            <p:cNvSpPr/>
            <p:nvPr/>
          </p:nvSpPr>
          <p:spPr>
            <a:xfrm>
              <a:off x="4551500" y="31034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45" name="Google Shape;5145;p23"/>
            <p:cNvSpPr/>
            <p:nvPr/>
          </p:nvSpPr>
          <p:spPr>
            <a:xfrm>
              <a:off x="4561425" y="3100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46" name="Google Shape;5146;p23"/>
            <p:cNvSpPr/>
            <p:nvPr/>
          </p:nvSpPr>
          <p:spPr>
            <a:xfrm>
              <a:off x="4571375" y="3098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47" name="Google Shape;5147;p23"/>
            <p:cNvSpPr/>
            <p:nvPr/>
          </p:nvSpPr>
          <p:spPr>
            <a:xfrm>
              <a:off x="4581825" y="3095588"/>
              <a:ext cx="8925" cy="24075"/>
            </a:xfrm>
            <a:custGeom>
              <a:avLst/>
              <a:gdLst/>
              <a:ahLst/>
              <a:cxnLst/>
              <a:rect l="l" t="t" r="r" b="b"/>
              <a:pathLst>
                <a:path w="357" h="963" extrusionOk="0">
                  <a:moveTo>
                    <a:pt x="126" y="0"/>
                  </a:moveTo>
                  <a:lnTo>
                    <a:pt x="1" y="21"/>
                  </a:lnTo>
                  <a:lnTo>
                    <a:pt x="252" y="963"/>
                  </a:lnTo>
                  <a:lnTo>
                    <a:pt x="357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48" name="Google Shape;5148;p23"/>
            <p:cNvSpPr/>
            <p:nvPr/>
          </p:nvSpPr>
          <p:spPr>
            <a:xfrm>
              <a:off x="4592825" y="3092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49" name="Google Shape;5149;p23"/>
            <p:cNvSpPr/>
            <p:nvPr/>
          </p:nvSpPr>
          <p:spPr>
            <a:xfrm>
              <a:off x="4602750" y="309086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05" y="1"/>
                  </a:moveTo>
                  <a:lnTo>
                    <a:pt x="1" y="22"/>
                  </a:lnTo>
                  <a:lnTo>
                    <a:pt x="105" y="482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50" name="Google Shape;5150;p23"/>
            <p:cNvSpPr/>
            <p:nvPr/>
          </p:nvSpPr>
          <p:spPr>
            <a:xfrm>
              <a:off x="4612700" y="3087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51" name="Google Shape;5151;p23"/>
            <p:cNvSpPr/>
            <p:nvPr/>
          </p:nvSpPr>
          <p:spPr>
            <a:xfrm>
              <a:off x="4622100" y="3085638"/>
              <a:ext cx="6325" cy="12575"/>
            </a:xfrm>
            <a:custGeom>
              <a:avLst/>
              <a:gdLst/>
              <a:ahLst/>
              <a:cxnLst/>
              <a:rect l="l" t="t" r="r" b="b"/>
              <a:pathLst>
                <a:path w="253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52" name="Google Shape;5152;p23"/>
            <p:cNvSpPr/>
            <p:nvPr/>
          </p:nvSpPr>
          <p:spPr>
            <a:xfrm>
              <a:off x="4633100" y="3083013"/>
              <a:ext cx="8925" cy="24625"/>
            </a:xfrm>
            <a:custGeom>
              <a:avLst/>
              <a:gdLst/>
              <a:ahLst/>
              <a:cxnLst/>
              <a:rect l="l" t="t" r="r" b="b"/>
              <a:pathLst>
                <a:path w="357" h="985" extrusionOk="0">
                  <a:moveTo>
                    <a:pt x="105" y="1"/>
                  </a:moveTo>
                  <a:lnTo>
                    <a:pt x="0" y="43"/>
                  </a:lnTo>
                  <a:lnTo>
                    <a:pt x="231" y="984"/>
                  </a:lnTo>
                  <a:lnTo>
                    <a:pt x="35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53" name="Google Shape;5153;p23"/>
            <p:cNvSpPr/>
            <p:nvPr/>
          </p:nvSpPr>
          <p:spPr>
            <a:xfrm>
              <a:off x="4643550" y="3079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54" name="Google Shape;5154;p23"/>
            <p:cNvSpPr/>
            <p:nvPr/>
          </p:nvSpPr>
          <p:spPr>
            <a:xfrm>
              <a:off x="4653500" y="3078313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55" name="Google Shape;5155;p23"/>
            <p:cNvSpPr/>
            <p:nvPr/>
          </p:nvSpPr>
          <p:spPr>
            <a:xfrm>
              <a:off x="4663425" y="3075713"/>
              <a:ext cx="5800" cy="12050"/>
            </a:xfrm>
            <a:custGeom>
              <a:avLst/>
              <a:gdLst/>
              <a:ahLst/>
              <a:cxnLst/>
              <a:rect l="l" t="t" r="r" b="b"/>
              <a:pathLst>
                <a:path w="232" h="482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481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56" name="Google Shape;5156;p23"/>
            <p:cNvSpPr/>
            <p:nvPr/>
          </p:nvSpPr>
          <p:spPr>
            <a:xfrm>
              <a:off x="4673375" y="307308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57" name="Google Shape;5157;p23"/>
            <p:cNvSpPr/>
            <p:nvPr/>
          </p:nvSpPr>
          <p:spPr>
            <a:xfrm>
              <a:off x="4684350" y="3069938"/>
              <a:ext cx="8400" cy="24100"/>
            </a:xfrm>
            <a:custGeom>
              <a:avLst/>
              <a:gdLst/>
              <a:ahLst/>
              <a:cxnLst/>
              <a:rect l="l" t="t" r="r" b="b"/>
              <a:pathLst>
                <a:path w="336" h="964" extrusionOk="0">
                  <a:moveTo>
                    <a:pt x="105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3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58" name="Google Shape;5158;p23"/>
            <p:cNvSpPr/>
            <p:nvPr/>
          </p:nvSpPr>
          <p:spPr>
            <a:xfrm>
              <a:off x="4694825" y="30673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59" name="Google Shape;5159;p23"/>
            <p:cNvSpPr/>
            <p:nvPr/>
          </p:nvSpPr>
          <p:spPr>
            <a:xfrm>
              <a:off x="4704750" y="30652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60" name="Google Shape;5160;p23"/>
            <p:cNvSpPr/>
            <p:nvPr/>
          </p:nvSpPr>
          <p:spPr>
            <a:xfrm>
              <a:off x="4714700" y="30626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61" name="Google Shape;5161;p23"/>
            <p:cNvSpPr/>
            <p:nvPr/>
          </p:nvSpPr>
          <p:spPr>
            <a:xfrm>
              <a:off x="4724625" y="30600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06" y="0"/>
                  </a:moveTo>
                  <a:lnTo>
                    <a:pt x="1" y="21"/>
                  </a:lnTo>
                  <a:lnTo>
                    <a:pt x="106" y="502"/>
                  </a:lnTo>
                  <a:lnTo>
                    <a:pt x="231" y="461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62" name="Google Shape;5162;p23"/>
            <p:cNvSpPr/>
            <p:nvPr/>
          </p:nvSpPr>
          <p:spPr>
            <a:xfrm>
              <a:off x="4735100" y="3057388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0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63" name="Google Shape;5163;p23"/>
            <p:cNvSpPr/>
            <p:nvPr/>
          </p:nvSpPr>
          <p:spPr>
            <a:xfrm>
              <a:off x="4746075" y="30547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1" y="21"/>
                  </a:lnTo>
                  <a:lnTo>
                    <a:pt x="105" y="502"/>
                  </a:lnTo>
                  <a:lnTo>
                    <a:pt x="231" y="460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64" name="Google Shape;5164;p23"/>
            <p:cNvSpPr/>
            <p:nvPr/>
          </p:nvSpPr>
          <p:spPr>
            <a:xfrm>
              <a:off x="4755500" y="3052688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65" name="Google Shape;5165;p23"/>
            <p:cNvSpPr/>
            <p:nvPr/>
          </p:nvSpPr>
          <p:spPr>
            <a:xfrm>
              <a:off x="4765450" y="305006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43"/>
                  </a:lnTo>
                  <a:lnTo>
                    <a:pt x="126" y="503"/>
                  </a:lnTo>
                  <a:lnTo>
                    <a:pt x="25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66" name="Google Shape;5166;p23"/>
            <p:cNvSpPr/>
            <p:nvPr/>
          </p:nvSpPr>
          <p:spPr>
            <a:xfrm>
              <a:off x="4775900" y="30469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1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67" name="Google Shape;5167;p23"/>
            <p:cNvSpPr/>
            <p:nvPr/>
          </p:nvSpPr>
          <p:spPr>
            <a:xfrm>
              <a:off x="4786350" y="30443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7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7" y="942"/>
                  </a:lnTo>
                  <a:lnTo>
                    <a:pt x="127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68" name="Google Shape;5168;p23"/>
            <p:cNvSpPr/>
            <p:nvPr/>
          </p:nvSpPr>
          <p:spPr>
            <a:xfrm>
              <a:off x="4796825" y="3041688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2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69" name="Google Shape;5169;p23"/>
            <p:cNvSpPr/>
            <p:nvPr/>
          </p:nvSpPr>
          <p:spPr>
            <a:xfrm>
              <a:off x="4806750" y="30396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7" y="0"/>
                  </a:moveTo>
                  <a:lnTo>
                    <a:pt x="1" y="21"/>
                  </a:lnTo>
                  <a:lnTo>
                    <a:pt x="127" y="502"/>
                  </a:lnTo>
                  <a:lnTo>
                    <a:pt x="231" y="461"/>
                  </a:lnTo>
                  <a:lnTo>
                    <a:pt x="127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70" name="Google Shape;5170;p23"/>
            <p:cNvSpPr/>
            <p:nvPr/>
          </p:nvSpPr>
          <p:spPr>
            <a:xfrm>
              <a:off x="4816700" y="3036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71" name="Google Shape;5171;p23"/>
            <p:cNvSpPr/>
            <p:nvPr/>
          </p:nvSpPr>
          <p:spPr>
            <a:xfrm>
              <a:off x="4826650" y="30343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42"/>
                  </a:lnTo>
                  <a:lnTo>
                    <a:pt x="126" y="502"/>
                  </a:lnTo>
                  <a:lnTo>
                    <a:pt x="230" y="48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72" name="Google Shape;5172;p23"/>
            <p:cNvSpPr/>
            <p:nvPr/>
          </p:nvSpPr>
          <p:spPr>
            <a:xfrm>
              <a:off x="4837625" y="30317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73" name="Google Shape;5173;p23"/>
            <p:cNvSpPr/>
            <p:nvPr/>
          </p:nvSpPr>
          <p:spPr>
            <a:xfrm>
              <a:off x="4848075" y="30291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74" name="Google Shape;5174;p23"/>
            <p:cNvSpPr/>
            <p:nvPr/>
          </p:nvSpPr>
          <p:spPr>
            <a:xfrm>
              <a:off x="4858025" y="30265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75" name="Google Shape;5175;p23"/>
            <p:cNvSpPr/>
            <p:nvPr/>
          </p:nvSpPr>
          <p:spPr>
            <a:xfrm>
              <a:off x="4867975" y="30239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76" name="Google Shape;5176;p23"/>
            <p:cNvSpPr/>
            <p:nvPr/>
          </p:nvSpPr>
          <p:spPr>
            <a:xfrm>
              <a:off x="4877900" y="30218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1" y="43"/>
                  </a:lnTo>
                  <a:lnTo>
                    <a:pt x="105" y="503"/>
                  </a:lnTo>
                  <a:lnTo>
                    <a:pt x="231" y="48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77" name="Google Shape;5177;p23"/>
            <p:cNvSpPr/>
            <p:nvPr/>
          </p:nvSpPr>
          <p:spPr>
            <a:xfrm>
              <a:off x="4888375" y="3019213"/>
              <a:ext cx="8900" cy="24075"/>
            </a:xfrm>
            <a:custGeom>
              <a:avLst/>
              <a:gdLst/>
              <a:ahLst/>
              <a:cxnLst/>
              <a:rect l="l" t="t" r="r" b="b"/>
              <a:pathLst>
                <a:path w="356" h="963" extrusionOk="0">
                  <a:moveTo>
                    <a:pt x="126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56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78" name="Google Shape;5178;p23"/>
            <p:cNvSpPr/>
            <p:nvPr/>
          </p:nvSpPr>
          <p:spPr>
            <a:xfrm>
              <a:off x="4899350" y="30165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79" name="Google Shape;5179;p23"/>
            <p:cNvSpPr/>
            <p:nvPr/>
          </p:nvSpPr>
          <p:spPr>
            <a:xfrm>
              <a:off x="4909300" y="3013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80" name="Google Shape;5180;p23"/>
            <p:cNvSpPr/>
            <p:nvPr/>
          </p:nvSpPr>
          <p:spPr>
            <a:xfrm>
              <a:off x="4918700" y="3011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81" name="Google Shape;5181;p23"/>
            <p:cNvSpPr/>
            <p:nvPr/>
          </p:nvSpPr>
          <p:spPr>
            <a:xfrm>
              <a:off x="4928650" y="3009263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82" name="Google Shape;5182;p23"/>
            <p:cNvSpPr/>
            <p:nvPr/>
          </p:nvSpPr>
          <p:spPr>
            <a:xfrm>
              <a:off x="4939625" y="30066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1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83" name="Google Shape;5183;p23"/>
            <p:cNvSpPr/>
            <p:nvPr/>
          </p:nvSpPr>
          <p:spPr>
            <a:xfrm>
              <a:off x="4950100" y="300351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84" name="Google Shape;5184;p23"/>
            <p:cNvSpPr/>
            <p:nvPr/>
          </p:nvSpPr>
          <p:spPr>
            <a:xfrm>
              <a:off x="4960025" y="300141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26" y="1"/>
                  </a:moveTo>
                  <a:lnTo>
                    <a:pt x="1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85" name="Google Shape;5185;p23"/>
            <p:cNvSpPr/>
            <p:nvPr/>
          </p:nvSpPr>
          <p:spPr>
            <a:xfrm>
              <a:off x="4969975" y="2998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86" name="Google Shape;5186;p23"/>
            <p:cNvSpPr/>
            <p:nvPr/>
          </p:nvSpPr>
          <p:spPr>
            <a:xfrm>
              <a:off x="4979900" y="2996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87" name="Google Shape;5187;p23"/>
            <p:cNvSpPr/>
            <p:nvPr/>
          </p:nvSpPr>
          <p:spPr>
            <a:xfrm>
              <a:off x="4990900" y="2993063"/>
              <a:ext cx="8375" cy="24600"/>
            </a:xfrm>
            <a:custGeom>
              <a:avLst/>
              <a:gdLst/>
              <a:ahLst/>
              <a:cxnLst/>
              <a:rect l="l" t="t" r="r" b="b"/>
              <a:pathLst>
                <a:path w="335" h="984" extrusionOk="0">
                  <a:moveTo>
                    <a:pt x="105" y="0"/>
                  </a:moveTo>
                  <a:lnTo>
                    <a:pt x="0" y="42"/>
                  </a:lnTo>
                  <a:lnTo>
                    <a:pt x="230" y="98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88" name="Google Shape;5188;p23"/>
            <p:cNvSpPr/>
            <p:nvPr/>
          </p:nvSpPr>
          <p:spPr>
            <a:xfrm>
              <a:off x="5001350" y="2990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89" name="Google Shape;5189;p23"/>
            <p:cNvSpPr/>
            <p:nvPr/>
          </p:nvSpPr>
          <p:spPr>
            <a:xfrm>
              <a:off x="5011300" y="29883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90" name="Google Shape;5190;p23"/>
            <p:cNvSpPr/>
            <p:nvPr/>
          </p:nvSpPr>
          <p:spPr>
            <a:xfrm>
              <a:off x="5021225" y="2985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91" name="Google Shape;5191;p23"/>
            <p:cNvSpPr/>
            <p:nvPr/>
          </p:nvSpPr>
          <p:spPr>
            <a:xfrm>
              <a:off x="5031175" y="29836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92" name="Google Shape;5192;p23"/>
            <p:cNvSpPr/>
            <p:nvPr/>
          </p:nvSpPr>
          <p:spPr>
            <a:xfrm>
              <a:off x="5041625" y="29810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93" name="Google Shape;5193;p23"/>
            <p:cNvSpPr/>
            <p:nvPr/>
          </p:nvSpPr>
          <p:spPr>
            <a:xfrm>
              <a:off x="5052625" y="29778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94" name="Google Shape;5194;p23"/>
            <p:cNvSpPr/>
            <p:nvPr/>
          </p:nvSpPr>
          <p:spPr>
            <a:xfrm>
              <a:off x="5062025" y="29757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95" name="Google Shape;5195;p23"/>
            <p:cNvSpPr/>
            <p:nvPr/>
          </p:nvSpPr>
          <p:spPr>
            <a:xfrm>
              <a:off x="5071975" y="2973163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96" name="Google Shape;5196;p23"/>
            <p:cNvSpPr/>
            <p:nvPr/>
          </p:nvSpPr>
          <p:spPr>
            <a:xfrm>
              <a:off x="5081900" y="29710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97" name="Google Shape;5197;p23"/>
            <p:cNvSpPr/>
            <p:nvPr/>
          </p:nvSpPr>
          <p:spPr>
            <a:xfrm>
              <a:off x="4399263" y="2810788"/>
              <a:ext cx="815000" cy="332350"/>
            </a:xfrm>
            <a:custGeom>
              <a:avLst/>
              <a:gdLst/>
              <a:ahLst/>
              <a:cxnLst/>
              <a:rect l="l" t="t" r="r" b="b"/>
              <a:pathLst>
                <a:path w="32600" h="13294" extrusionOk="0">
                  <a:moveTo>
                    <a:pt x="1877" y="0"/>
                  </a:moveTo>
                  <a:cubicBezTo>
                    <a:pt x="1477" y="0"/>
                    <a:pt x="1106" y="256"/>
                    <a:pt x="984" y="658"/>
                  </a:cubicBezTo>
                  <a:lnTo>
                    <a:pt x="147" y="3609"/>
                  </a:lnTo>
                  <a:cubicBezTo>
                    <a:pt x="0" y="4090"/>
                    <a:pt x="272" y="4592"/>
                    <a:pt x="754" y="4738"/>
                  </a:cubicBezTo>
                  <a:lnTo>
                    <a:pt x="30507" y="13254"/>
                  </a:lnTo>
                  <a:cubicBezTo>
                    <a:pt x="30595" y="13281"/>
                    <a:pt x="30684" y="13294"/>
                    <a:pt x="30772" y="13294"/>
                  </a:cubicBezTo>
                  <a:cubicBezTo>
                    <a:pt x="31160" y="13294"/>
                    <a:pt x="31514" y="13040"/>
                    <a:pt x="31616" y="12648"/>
                  </a:cubicBezTo>
                  <a:lnTo>
                    <a:pt x="32474" y="9697"/>
                  </a:lnTo>
                  <a:cubicBezTo>
                    <a:pt x="32599" y="9216"/>
                    <a:pt x="32327" y="8714"/>
                    <a:pt x="31846" y="8567"/>
                  </a:cubicBezTo>
                  <a:lnTo>
                    <a:pt x="2114" y="31"/>
                  </a:lnTo>
                  <a:cubicBezTo>
                    <a:pt x="2035" y="10"/>
                    <a:pt x="1955" y="0"/>
                    <a:pt x="187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98" name="Google Shape;5198;p23"/>
            <p:cNvSpPr/>
            <p:nvPr/>
          </p:nvSpPr>
          <p:spPr>
            <a:xfrm>
              <a:off x="4399263" y="2851288"/>
              <a:ext cx="805050" cy="291850"/>
            </a:xfrm>
            <a:custGeom>
              <a:avLst/>
              <a:gdLst/>
              <a:ahLst/>
              <a:cxnLst/>
              <a:rect l="l" t="t" r="r" b="b"/>
              <a:pathLst>
                <a:path w="32202" h="11674" extrusionOk="0">
                  <a:moveTo>
                    <a:pt x="712" y="1"/>
                  </a:moveTo>
                  <a:lnTo>
                    <a:pt x="147" y="1989"/>
                  </a:lnTo>
                  <a:cubicBezTo>
                    <a:pt x="0" y="2470"/>
                    <a:pt x="272" y="2972"/>
                    <a:pt x="775" y="3118"/>
                  </a:cubicBezTo>
                  <a:lnTo>
                    <a:pt x="30507" y="11634"/>
                  </a:lnTo>
                  <a:cubicBezTo>
                    <a:pt x="30595" y="11661"/>
                    <a:pt x="30684" y="11674"/>
                    <a:pt x="30772" y="11674"/>
                  </a:cubicBezTo>
                  <a:cubicBezTo>
                    <a:pt x="31160" y="11674"/>
                    <a:pt x="31514" y="11420"/>
                    <a:pt x="31616" y="11028"/>
                  </a:cubicBezTo>
                  <a:lnTo>
                    <a:pt x="32202" y="9040"/>
                  </a:lnTo>
                  <a:lnTo>
                    <a:pt x="712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99" name="Google Shape;5199;p23"/>
            <p:cNvSpPr/>
            <p:nvPr/>
          </p:nvSpPr>
          <p:spPr>
            <a:xfrm>
              <a:off x="4399788" y="2891563"/>
              <a:ext cx="793025" cy="251575"/>
            </a:xfrm>
            <a:custGeom>
              <a:avLst/>
              <a:gdLst/>
              <a:ahLst/>
              <a:cxnLst/>
              <a:rect l="l" t="t" r="r" b="b"/>
              <a:pathLst>
                <a:path w="31721" h="10063" extrusionOk="0">
                  <a:moveTo>
                    <a:pt x="251" y="1"/>
                  </a:moveTo>
                  <a:lnTo>
                    <a:pt x="126" y="378"/>
                  </a:lnTo>
                  <a:cubicBezTo>
                    <a:pt x="0" y="859"/>
                    <a:pt x="272" y="1361"/>
                    <a:pt x="754" y="1507"/>
                  </a:cubicBezTo>
                  <a:lnTo>
                    <a:pt x="30486" y="10023"/>
                  </a:lnTo>
                  <a:cubicBezTo>
                    <a:pt x="30574" y="10050"/>
                    <a:pt x="30663" y="10063"/>
                    <a:pt x="30751" y="10063"/>
                  </a:cubicBezTo>
                  <a:cubicBezTo>
                    <a:pt x="31139" y="10063"/>
                    <a:pt x="31493" y="9809"/>
                    <a:pt x="31595" y="9417"/>
                  </a:cubicBezTo>
                  <a:lnTo>
                    <a:pt x="31721" y="9040"/>
                  </a:lnTo>
                  <a:lnTo>
                    <a:pt x="251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00" name="Google Shape;5200;p23"/>
            <p:cNvSpPr/>
            <p:nvPr/>
          </p:nvSpPr>
          <p:spPr>
            <a:xfrm>
              <a:off x="4444238" y="2812588"/>
              <a:ext cx="12600" cy="33500"/>
            </a:xfrm>
            <a:custGeom>
              <a:avLst/>
              <a:gdLst/>
              <a:ahLst/>
              <a:cxnLst/>
              <a:rect l="l" t="t" r="r" b="b"/>
              <a:pathLst>
                <a:path w="504" h="1340" extrusionOk="0">
                  <a:moveTo>
                    <a:pt x="378" y="0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01" name="Google Shape;5201;p23"/>
            <p:cNvSpPr/>
            <p:nvPr/>
          </p:nvSpPr>
          <p:spPr>
            <a:xfrm>
              <a:off x="4459413" y="28152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02" name="Google Shape;5202;p23"/>
            <p:cNvSpPr/>
            <p:nvPr/>
          </p:nvSpPr>
          <p:spPr>
            <a:xfrm>
              <a:off x="4470938" y="28188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03" name="Google Shape;5203;p23"/>
            <p:cNvSpPr/>
            <p:nvPr/>
          </p:nvSpPr>
          <p:spPr>
            <a:xfrm>
              <a:off x="4489763" y="2828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04" name="Google Shape;5204;p23"/>
            <p:cNvSpPr/>
            <p:nvPr/>
          </p:nvSpPr>
          <p:spPr>
            <a:xfrm>
              <a:off x="4506488" y="28376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05" name="Google Shape;5205;p23"/>
            <p:cNvSpPr/>
            <p:nvPr/>
          </p:nvSpPr>
          <p:spPr>
            <a:xfrm>
              <a:off x="4499688" y="28282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7" y="0"/>
                  </a:moveTo>
                  <a:lnTo>
                    <a:pt x="1" y="1297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5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06" name="Google Shape;5206;p23"/>
            <p:cNvSpPr/>
            <p:nvPr/>
          </p:nvSpPr>
          <p:spPr>
            <a:xfrm>
              <a:off x="4514863" y="28314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07" name="Google Shape;5207;p23"/>
            <p:cNvSpPr/>
            <p:nvPr/>
          </p:nvSpPr>
          <p:spPr>
            <a:xfrm>
              <a:off x="4503888" y="283036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08" name="Google Shape;5208;p23"/>
            <p:cNvSpPr/>
            <p:nvPr/>
          </p:nvSpPr>
          <p:spPr>
            <a:xfrm>
              <a:off x="4536838" y="2837688"/>
              <a:ext cx="8400" cy="16775"/>
            </a:xfrm>
            <a:custGeom>
              <a:avLst/>
              <a:gdLst/>
              <a:ahLst/>
              <a:cxnLst/>
              <a:rect l="l" t="t" r="r" b="b"/>
              <a:pathLst>
                <a:path w="336" h="671" extrusionOk="0">
                  <a:moveTo>
                    <a:pt x="189" y="1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3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09" name="Google Shape;5209;p23"/>
            <p:cNvSpPr/>
            <p:nvPr/>
          </p:nvSpPr>
          <p:spPr>
            <a:xfrm>
              <a:off x="4548338" y="28408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10" name="Google Shape;5210;p23"/>
            <p:cNvSpPr/>
            <p:nvPr/>
          </p:nvSpPr>
          <p:spPr>
            <a:xfrm>
              <a:off x="4554613" y="2843963"/>
              <a:ext cx="13100" cy="33500"/>
            </a:xfrm>
            <a:custGeom>
              <a:avLst/>
              <a:gdLst/>
              <a:ahLst/>
              <a:cxnLst/>
              <a:rect l="l" t="t" r="r" b="b"/>
              <a:pathLst>
                <a:path w="524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47" y="1340"/>
                  </a:lnTo>
                  <a:lnTo>
                    <a:pt x="524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11" name="Google Shape;5211;p23"/>
            <p:cNvSpPr/>
            <p:nvPr/>
          </p:nvSpPr>
          <p:spPr>
            <a:xfrm>
              <a:off x="4570838" y="28476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12" name="Google Shape;5212;p23"/>
            <p:cNvSpPr/>
            <p:nvPr/>
          </p:nvSpPr>
          <p:spPr>
            <a:xfrm>
              <a:off x="4581288" y="2850238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13" name="Google Shape;5213;p23"/>
            <p:cNvSpPr/>
            <p:nvPr/>
          </p:nvSpPr>
          <p:spPr>
            <a:xfrm>
              <a:off x="4600663" y="2860713"/>
              <a:ext cx="7850" cy="17275"/>
            </a:xfrm>
            <a:custGeom>
              <a:avLst/>
              <a:gdLst/>
              <a:ahLst/>
              <a:cxnLst/>
              <a:rect l="l" t="t" r="r" b="b"/>
              <a:pathLst>
                <a:path w="314" h="691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14" name="Google Shape;5214;p23"/>
            <p:cNvSpPr/>
            <p:nvPr/>
          </p:nvSpPr>
          <p:spPr>
            <a:xfrm>
              <a:off x="4603788" y="28565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0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15" name="Google Shape;5215;p23"/>
            <p:cNvSpPr/>
            <p:nvPr/>
          </p:nvSpPr>
          <p:spPr>
            <a:xfrm>
              <a:off x="4610063" y="28596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16" name="Google Shape;5216;p23"/>
            <p:cNvSpPr/>
            <p:nvPr/>
          </p:nvSpPr>
          <p:spPr>
            <a:xfrm>
              <a:off x="4625763" y="28633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17" name="Google Shape;5217;p23"/>
            <p:cNvSpPr/>
            <p:nvPr/>
          </p:nvSpPr>
          <p:spPr>
            <a:xfrm>
              <a:off x="4649288" y="287796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18" name="Google Shape;5218;p23"/>
            <p:cNvSpPr/>
            <p:nvPr/>
          </p:nvSpPr>
          <p:spPr>
            <a:xfrm>
              <a:off x="4647738" y="286908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19" name="Google Shape;5219;p23"/>
            <p:cNvSpPr/>
            <p:nvPr/>
          </p:nvSpPr>
          <p:spPr>
            <a:xfrm>
              <a:off x="4659238" y="28727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20" name="Google Shape;5220;p23"/>
            <p:cNvSpPr/>
            <p:nvPr/>
          </p:nvSpPr>
          <p:spPr>
            <a:xfrm>
              <a:off x="4679638" y="28889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298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21" name="Google Shape;5221;p23"/>
            <p:cNvSpPr/>
            <p:nvPr/>
          </p:nvSpPr>
          <p:spPr>
            <a:xfrm>
              <a:off x="4681213" y="2879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22" name="Google Shape;5222;p23"/>
            <p:cNvSpPr/>
            <p:nvPr/>
          </p:nvSpPr>
          <p:spPr>
            <a:xfrm>
              <a:off x="4692188" y="288216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23" name="Google Shape;5223;p23"/>
            <p:cNvSpPr/>
            <p:nvPr/>
          </p:nvSpPr>
          <p:spPr>
            <a:xfrm>
              <a:off x="4703188" y="28852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24" name="Google Shape;5224;p23"/>
            <p:cNvSpPr/>
            <p:nvPr/>
          </p:nvSpPr>
          <p:spPr>
            <a:xfrm>
              <a:off x="4729863" y="29025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25" name="Google Shape;5225;p23"/>
            <p:cNvSpPr/>
            <p:nvPr/>
          </p:nvSpPr>
          <p:spPr>
            <a:xfrm>
              <a:off x="4720963" y="28915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26" name="Google Shape;5226;p23"/>
            <p:cNvSpPr/>
            <p:nvPr/>
          </p:nvSpPr>
          <p:spPr>
            <a:xfrm>
              <a:off x="4736663" y="2894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27" name="Google Shape;5227;p23"/>
            <p:cNvSpPr/>
            <p:nvPr/>
          </p:nvSpPr>
          <p:spPr>
            <a:xfrm>
              <a:off x="4747638" y="28978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28" name="Google Shape;5228;p23"/>
            <p:cNvSpPr/>
            <p:nvPr/>
          </p:nvSpPr>
          <p:spPr>
            <a:xfrm>
              <a:off x="4758638" y="2900988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8" y="1"/>
                  </a:moveTo>
                  <a:lnTo>
                    <a:pt x="0" y="649"/>
                  </a:lnTo>
                  <a:lnTo>
                    <a:pt x="146" y="691"/>
                  </a:lnTo>
                  <a:lnTo>
                    <a:pt x="335" y="4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29" name="Google Shape;5229;p23"/>
            <p:cNvSpPr/>
            <p:nvPr/>
          </p:nvSpPr>
          <p:spPr>
            <a:xfrm>
              <a:off x="4769613" y="29041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30" name="Google Shape;5230;p23"/>
            <p:cNvSpPr/>
            <p:nvPr/>
          </p:nvSpPr>
          <p:spPr>
            <a:xfrm>
              <a:off x="4776413" y="2907788"/>
              <a:ext cx="12575" cy="32975"/>
            </a:xfrm>
            <a:custGeom>
              <a:avLst/>
              <a:gdLst/>
              <a:ahLst/>
              <a:cxnLst/>
              <a:rect l="l" t="t" r="r" b="b"/>
              <a:pathLst>
                <a:path w="503" h="1319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19"/>
                  </a:lnTo>
                  <a:lnTo>
                    <a:pt x="503" y="21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31" name="Google Shape;5231;p23"/>
            <p:cNvSpPr/>
            <p:nvPr/>
          </p:nvSpPr>
          <p:spPr>
            <a:xfrm>
              <a:off x="4791588" y="2910413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32" name="Google Shape;5232;p23"/>
            <p:cNvSpPr/>
            <p:nvPr/>
          </p:nvSpPr>
          <p:spPr>
            <a:xfrm>
              <a:off x="4803088" y="29135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33" name="Google Shape;5233;p23"/>
            <p:cNvSpPr/>
            <p:nvPr/>
          </p:nvSpPr>
          <p:spPr>
            <a:xfrm>
              <a:off x="4814063" y="29172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34" name="Google Shape;5234;p23"/>
            <p:cNvSpPr/>
            <p:nvPr/>
          </p:nvSpPr>
          <p:spPr>
            <a:xfrm>
              <a:off x="4825063" y="29198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35" name="Google Shape;5235;p23"/>
            <p:cNvSpPr/>
            <p:nvPr/>
          </p:nvSpPr>
          <p:spPr>
            <a:xfrm>
              <a:off x="4831863" y="29234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0"/>
                  </a:moveTo>
                  <a:lnTo>
                    <a:pt x="0" y="1297"/>
                  </a:lnTo>
                  <a:lnTo>
                    <a:pt x="126" y="1339"/>
                  </a:lnTo>
                  <a:lnTo>
                    <a:pt x="502" y="42"/>
                  </a:lnTo>
                  <a:lnTo>
                    <a:pt x="356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36" name="Google Shape;5236;p23"/>
            <p:cNvSpPr/>
            <p:nvPr/>
          </p:nvSpPr>
          <p:spPr>
            <a:xfrm>
              <a:off x="4847038" y="2926613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37" name="Google Shape;5237;p23"/>
            <p:cNvSpPr/>
            <p:nvPr/>
          </p:nvSpPr>
          <p:spPr>
            <a:xfrm>
              <a:off x="4858538" y="29297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38" name="Google Shape;5238;p23"/>
            <p:cNvSpPr/>
            <p:nvPr/>
          </p:nvSpPr>
          <p:spPr>
            <a:xfrm>
              <a:off x="4844938" y="2928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39" name="Google Shape;5239;p23"/>
            <p:cNvSpPr/>
            <p:nvPr/>
          </p:nvSpPr>
          <p:spPr>
            <a:xfrm>
              <a:off x="4880513" y="29360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40" name="Google Shape;5240;p23"/>
            <p:cNvSpPr/>
            <p:nvPr/>
          </p:nvSpPr>
          <p:spPr>
            <a:xfrm>
              <a:off x="4886788" y="2939163"/>
              <a:ext cx="12575" cy="33525"/>
            </a:xfrm>
            <a:custGeom>
              <a:avLst/>
              <a:gdLst/>
              <a:ahLst/>
              <a:cxnLst/>
              <a:rect l="l" t="t" r="r" b="b"/>
              <a:pathLst>
                <a:path w="503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41" name="Google Shape;5241;p23"/>
            <p:cNvSpPr/>
            <p:nvPr/>
          </p:nvSpPr>
          <p:spPr>
            <a:xfrm>
              <a:off x="4902488" y="2942838"/>
              <a:ext cx="8375" cy="16750"/>
            </a:xfrm>
            <a:custGeom>
              <a:avLst/>
              <a:gdLst/>
              <a:ahLst/>
              <a:cxnLst/>
              <a:rect l="l" t="t" r="r" b="b"/>
              <a:pathLst>
                <a:path w="335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46" y="670"/>
                  </a:lnTo>
                  <a:lnTo>
                    <a:pt x="335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42" name="Google Shape;5242;p23"/>
            <p:cNvSpPr/>
            <p:nvPr/>
          </p:nvSpPr>
          <p:spPr>
            <a:xfrm>
              <a:off x="4929688" y="29600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50"/>
                  </a:lnTo>
                  <a:lnTo>
                    <a:pt x="146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43" name="Google Shape;5243;p23"/>
            <p:cNvSpPr/>
            <p:nvPr/>
          </p:nvSpPr>
          <p:spPr>
            <a:xfrm>
              <a:off x="4924963" y="29491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44" name="Google Shape;5244;p23"/>
            <p:cNvSpPr/>
            <p:nvPr/>
          </p:nvSpPr>
          <p:spPr>
            <a:xfrm>
              <a:off x="4935963" y="2952263"/>
              <a:ext cx="7850" cy="16750"/>
            </a:xfrm>
            <a:custGeom>
              <a:avLst/>
              <a:gdLst/>
              <a:ahLst/>
              <a:cxnLst/>
              <a:rect l="l" t="t" r="r" b="b"/>
              <a:pathLst>
                <a:path w="314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45" name="Google Shape;5245;p23"/>
            <p:cNvSpPr/>
            <p:nvPr/>
          </p:nvSpPr>
          <p:spPr>
            <a:xfrm>
              <a:off x="4942763" y="29553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2"/>
                  </a:lnTo>
                  <a:lnTo>
                    <a:pt x="356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46" name="Google Shape;5246;p23"/>
            <p:cNvSpPr/>
            <p:nvPr/>
          </p:nvSpPr>
          <p:spPr>
            <a:xfrm>
              <a:off x="4957913" y="29585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6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47" name="Google Shape;5247;p23"/>
            <p:cNvSpPr/>
            <p:nvPr/>
          </p:nvSpPr>
          <p:spPr>
            <a:xfrm>
              <a:off x="4968913" y="29611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48" name="Google Shape;5248;p23"/>
            <p:cNvSpPr/>
            <p:nvPr/>
          </p:nvSpPr>
          <p:spPr>
            <a:xfrm>
              <a:off x="4980413" y="2964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49" name="Google Shape;5249;p23"/>
            <p:cNvSpPr/>
            <p:nvPr/>
          </p:nvSpPr>
          <p:spPr>
            <a:xfrm>
              <a:off x="4991413" y="2967938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50" name="Google Shape;5250;p23"/>
            <p:cNvSpPr/>
            <p:nvPr/>
          </p:nvSpPr>
          <p:spPr>
            <a:xfrm>
              <a:off x="4997688" y="29710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0" y="1298"/>
                  </a:lnTo>
                  <a:lnTo>
                    <a:pt x="147" y="1339"/>
                  </a:lnTo>
                  <a:lnTo>
                    <a:pt x="502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51" name="Google Shape;5251;p23"/>
            <p:cNvSpPr/>
            <p:nvPr/>
          </p:nvSpPr>
          <p:spPr>
            <a:xfrm>
              <a:off x="5013363" y="29742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52" name="Google Shape;5252;p23"/>
            <p:cNvSpPr/>
            <p:nvPr/>
          </p:nvSpPr>
          <p:spPr>
            <a:xfrm>
              <a:off x="5024363" y="29773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53" name="Google Shape;5253;p23"/>
            <p:cNvSpPr/>
            <p:nvPr/>
          </p:nvSpPr>
          <p:spPr>
            <a:xfrm>
              <a:off x="5035863" y="2981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54" name="Google Shape;5254;p23"/>
            <p:cNvSpPr/>
            <p:nvPr/>
          </p:nvSpPr>
          <p:spPr>
            <a:xfrm>
              <a:off x="5046838" y="29836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55" name="Google Shape;5255;p23"/>
            <p:cNvSpPr/>
            <p:nvPr/>
          </p:nvSpPr>
          <p:spPr>
            <a:xfrm>
              <a:off x="5052613" y="2986763"/>
              <a:ext cx="13100" cy="33525"/>
            </a:xfrm>
            <a:custGeom>
              <a:avLst/>
              <a:gdLst/>
              <a:ahLst/>
              <a:cxnLst/>
              <a:rect l="l" t="t" r="r" b="b"/>
              <a:pathLst>
                <a:path w="524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47" y="1340"/>
                  </a:lnTo>
                  <a:lnTo>
                    <a:pt x="52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56" name="Google Shape;5256;p23"/>
            <p:cNvSpPr/>
            <p:nvPr/>
          </p:nvSpPr>
          <p:spPr>
            <a:xfrm>
              <a:off x="5068813" y="29904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57" name="Google Shape;5257;p23"/>
            <p:cNvSpPr/>
            <p:nvPr/>
          </p:nvSpPr>
          <p:spPr>
            <a:xfrm>
              <a:off x="5079813" y="29935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50"/>
                  </a:lnTo>
                  <a:lnTo>
                    <a:pt x="126" y="671"/>
                  </a:lnTo>
                  <a:lnTo>
                    <a:pt x="314" y="2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58" name="Google Shape;5258;p23"/>
            <p:cNvSpPr/>
            <p:nvPr/>
          </p:nvSpPr>
          <p:spPr>
            <a:xfrm>
              <a:off x="5090788" y="29961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59" name="Google Shape;5259;p23"/>
            <p:cNvSpPr/>
            <p:nvPr/>
          </p:nvSpPr>
          <p:spPr>
            <a:xfrm>
              <a:off x="5102288" y="29998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68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6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60" name="Google Shape;5260;p23"/>
            <p:cNvSpPr/>
            <p:nvPr/>
          </p:nvSpPr>
          <p:spPr>
            <a:xfrm>
              <a:off x="5108563" y="3002988"/>
              <a:ext cx="12600" cy="32975"/>
            </a:xfrm>
            <a:custGeom>
              <a:avLst/>
              <a:gdLst/>
              <a:ahLst/>
              <a:cxnLst/>
              <a:rect l="l" t="t" r="r" b="b"/>
              <a:pathLst>
                <a:path w="504" h="1319" extrusionOk="0">
                  <a:moveTo>
                    <a:pt x="378" y="1"/>
                  </a:moveTo>
                  <a:lnTo>
                    <a:pt x="1" y="1298"/>
                  </a:lnTo>
                  <a:lnTo>
                    <a:pt x="126" y="1319"/>
                  </a:lnTo>
                  <a:lnTo>
                    <a:pt x="503" y="22"/>
                  </a:lnTo>
                  <a:lnTo>
                    <a:pt x="37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61" name="Google Shape;5261;p23"/>
            <p:cNvSpPr/>
            <p:nvPr/>
          </p:nvSpPr>
          <p:spPr>
            <a:xfrm>
              <a:off x="5123738" y="30056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62" name="Google Shape;5262;p23"/>
            <p:cNvSpPr/>
            <p:nvPr/>
          </p:nvSpPr>
          <p:spPr>
            <a:xfrm>
              <a:off x="5135263" y="3009263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63" name="Google Shape;5263;p23"/>
            <p:cNvSpPr/>
            <p:nvPr/>
          </p:nvSpPr>
          <p:spPr>
            <a:xfrm>
              <a:off x="5146238" y="30124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64" name="Google Shape;5264;p23"/>
            <p:cNvSpPr/>
            <p:nvPr/>
          </p:nvSpPr>
          <p:spPr>
            <a:xfrm>
              <a:off x="5157213" y="3015538"/>
              <a:ext cx="7875" cy="16775"/>
            </a:xfrm>
            <a:custGeom>
              <a:avLst/>
              <a:gdLst/>
              <a:ahLst/>
              <a:cxnLst/>
              <a:rect l="l" t="t" r="r" b="b"/>
              <a:pathLst>
                <a:path w="315" h="671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70"/>
                  </a:lnTo>
                  <a:lnTo>
                    <a:pt x="31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65" name="Google Shape;5265;p23"/>
            <p:cNvSpPr/>
            <p:nvPr/>
          </p:nvSpPr>
          <p:spPr>
            <a:xfrm>
              <a:off x="5164013" y="30186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319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66" name="Google Shape;5266;p23"/>
            <p:cNvSpPr/>
            <p:nvPr/>
          </p:nvSpPr>
          <p:spPr>
            <a:xfrm>
              <a:off x="5179188" y="30218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67" name="Google Shape;5267;p23"/>
            <p:cNvSpPr/>
            <p:nvPr/>
          </p:nvSpPr>
          <p:spPr>
            <a:xfrm>
              <a:off x="5190688" y="30249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68" name="Google Shape;5268;p23"/>
            <p:cNvSpPr/>
            <p:nvPr/>
          </p:nvSpPr>
          <p:spPr>
            <a:xfrm>
              <a:off x="4514863" y="2959563"/>
              <a:ext cx="613600" cy="522600"/>
            </a:xfrm>
            <a:custGeom>
              <a:avLst/>
              <a:gdLst/>
              <a:ahLst/>
              <a:cxnLst/>
              <a:rect l="l" t="t" r="r" b="b"/>
              <a:pathLst>
                <a:path w="24544" h="20904" extrusionOk="0">
                  <a:moveTo>
                    <a:pt x="16237" y="4709"/>
                  </a:moveTo>
                  <a:lnTo>
                    <a:pt x="5629" y="15338"/>
                  </a:lnTo>
                  <a:lnTo>
                    <a:pt x="3746" y="7826"/>
                  </a:lnTo>
                  <a:lnTo>
                    <a:pt x="16237" y="4709"/>
                  </a:lnTo>
                  <a:close/>
                  <a:moveTo>
                    <a:pt x="24544" y="1"/>
                  </a:moveTo>
                  <a:lnTo>
                    <a:pt x="1" y="6153"/>
                  </a:lnTo>
                  <a:lnTo>
                    <a:pt x="3683" y="20904"/>
                  </a:lnTo>
                  <a:lnTo>
                    <a:pt x="24544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69" name="Google Shape;5269;p23"/>
            <p:cNvSpPr/>
            <p:nvPr/>
          </p:nvSpPr>
          <p:spPr>
            <a:xfrm>
              <a:off x="4592288" y="2960088"/>
              <a:ext cx="536175" cy="522075"/>
            </a:xfrm>
            <a:custGeom>
              <a:avLst/>
              <a:gdLst/>
              <a:ahLst/>
              <a:cxnLst/>
              <a:rect l="l" t="t" r="r" b="b"/>
              <a:pathLst>
                <a:path w="21447" h="20883" extrusionOk="0">
                  <a:moveTo>
                    <a:pt x="21447" y="1"/>
                  </a:moveTo>
                  <a:lnTo>
                    <a:pt x="17534" y="963"/>
                  </a:lnTo>
                  <a:lnTo>
                    <a:pt x="0" y="18518"/>
                  </a:lnTo>
                  <a:lnTo>
                    <a:pt x="586" y="20883"/>
                  </a:lnTo>
                  <a:lnTo>
                    <a:pt x="21447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70" name="Google Shape;5270;p23"/>
            <p:cNvSpPr/>
            <p:nvPr/>
          </p:nvSpPr>
          <p:spPr>
            <a:xfrm>
              <a:off x="4600138" y="2960088"/>
              <a:ext cx="528325" cy="522075"/>
            </a:xfrm>
            <a:custGeom>
              <a:avLst/>
              <a:gdLst/>
              <a:ahLst/>
              <a:cxnLst/>
              <a:rect l="l" t="t" r="r" b="b"/>
              <a:pathLst>
                <a:path w="21133" h="20883" extrusionOk="0">
                  <a:moveTo>
                    <a:pt x="21133" y="1"/>
                  </a:moveTo>
                  <a:lnTo>
                    <a:pt x="19375" y="440"/>
                  </a:lnTo>
                  <a:lnTo>
                    <a:pt x="0" y="19795"/>
                  </a:lnTo>
                  <a:lnTo>
                    <a:pt x="272" y="20883"/>
                  </a:lnTo>
                  <a:lnTo>
                    <a:pt x="21133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71" name="Google Shape;5271;p23"/>
            <p:cNvSpPr/>
            <p:nvPr/>
          </p:nvSpPr>
          <p:spPr>
            <a:xfrm>
              <a:off x="4531088" y="3108663"/>
              <a:ext cx="8375" cy="24075"/>
            </a:xfrm>
            <a:custGeom>
              <a:avLst/>
              <a:gdLst/>
              <a:ahLst/>
              <a:cxnLst/>
              <a:rect l="l" t="t" r="r" b="b"/>
              <a:pathLst>
                <a:path w="335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72" name="Google Shape;5272;p23"/>
            <p:cNvSpPr/>
            <p:nvPr/>
          </p:nvSpPr>
          <p:spPr>
            <a:xfrm>
              <a:off x="4541538" y="31060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73" name="Google Shape;5273;p23"/>
            <p:cNvSpPr/>
            <p:nvPr/>
          </p:nvSpPr>
          <p:spPr>
            <a:xfrm>
              <a:off x="4551488" y="31034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74" name="Google Shape;5274;p23"/>
            <p:cNvSpPr/>
            <p:nvPr/>
          </p:nvSpPr>
          <p:spPr>
            <a:xfrm>
              <a:off x="4561413" y="3100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75" name="Google Shape;5275;p23"/>
            <p:cNvSpPr/>
            <p:nvPr/>
          </p:nvSpPr>
          <p:spPr>
            <a:xfrm>
              <a:off x="4571363" y="3098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76" name="Google Shape;5276;p23"/>
            <p:cNvSpPr/>
            <p:nvPr/>
          </p:nvSpPr>
          <p:spPr>
            <a:xfrm>
              <a:off x="4581813" y="3095588"/>
              <a:ext cx="8925" cy="24075"/>
            </a:xfrm>
            <a:custGeom>
              <a:avLst/>
              <a:gdLst/>
              <a:ahLst/>
              <a:cxnLst/>
              <a:rect l="l" t="t" r="r" b="b"/>
              <a:pathLst>
                <a:path w="357" h="963" extrusionOk="0">
                  <a:moveTo>
                    <a:pt x="126" y="0"/>
                  </a:moveTo>
                  <a:lnTo>
                    <a:pt x="1" y="21"/>
                  </a:lnTo>
                  <a:lnTo>
                    <a:pt x="252" y="963"/>
                  </a:lnTo>
                  <a:lnTo>
                    <a:pt x="357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77" name="Google Shape;5277;p23"/>
            <p:cNvSpPr/>
            <p:nvPr/>
          </p:nvSpPr>
          <p:spPr>
            <a:xfrm>
              <a:off x="4592813" y="3092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78" name="Google Shape;5278;p23"/>
            <p:cNvSpPr/>
            <p:nvPr/>
          </p:nvSpPr>
          <p:spPr>
            <a:xfrm>
              <a:off x="4602738" y="309086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05" y="1"/>
                  </a:moveTo>
                  <a:lnTo>
                    <a:pt x="1" y="22"/>
                  </a:lnTo>
                  <a:lnTo>
                    <a:pt x="105" y="482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79" name="Google Shape;5279;p23"/>
            <p:cNvSpPr/>
            <p:nvPr/>
          </p:nvSpPr>
          <p:spPr>
            <a:xfrm>
              <a:off x="4612688" y="3087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80" name="Google Shape;5280;p23"/>
            <p:cNvSpPr/>
            <p:nvPr/>
          </p:nvSpPr>
          <p:spPr>
            <a:xfrm>
              <a:off x="4622088" y="3085638"/>
              <a:ext cx="6325" cy="12575"/>
            </a:xfrm>
            <a:custGeom>
              <a:avLst/>
              <a:gdLst/>
              <a:ahLst/>
              <a:cxnLst/>
              <a:rect l="l" t="t" r="r" b="b"/>
              <a:pathLst>
                <a:path w="253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81" name="Google Shape;5281;p23"/>
            <p:cNvSpPr/>
            <p:nvPr/>
          </p:nvSpPr>
          <p:spPr>
            <a:xfrm>
              <a:off x="4633088" y="3083013"/>
              <a:ext cx="8925" cy="24625"/>
            </a:xfrm>
            <a:custGeom>
              <a:avLst/>
              <a:gdLst/>
              <a:ahLst/>
              <a:cxnLst/>
              <a:rect l="l" t="t" r="r" b="b"/>
              <a:pathLst>
                <a:path w="357" h="985" extrusionOk="0">
                  <a:moveTo>
                    <a:pt x="105" y="1"/>
                  </a:moveTo>
                  <a:lnTo>
                    <a:pt x="0" y="43"/>
                  </a:lnTo>
                  <a:lnTo>
                    <a:pt x="231" y="984"/>
                  </a:lnTo>
                  <a:lnTo>
                    <a:pt x="35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82" name="Google Shape;5282;p23"/>
            <p:cNvSpPr/>
            <p:nvPr/>
          </p:nvSpPr>
          <p:spPr>
            <a:xfrm>
              <a:off x="4643538" y="3079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83" name="Google Shape;5283;p23"/>
            <p:cNvSpPr/>
            <p:nvPr/>
          </p:nvSpPr>
          <p:spPr>
            <a:xfrm>
              <a:off x="4653488" y="3078313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84" name="Google Shape;5284;p23"/>
            <p:cNvSpPr/>
            <p:nvPr/>
          </p:nvSpPr>
          <p:spPr>
            <a:xfrm>
              <a:off x="4663413" y="3075713"/>
              <a:ext cx="5800" cy="12050"/>
            </a:xfrm>
            <a:custGeom>
              <a:avLst/>
              <a:gdLst/>
              <a:ahLst/>
              <a:cxnLst/>
              <a:rect l="l" t="t" r="r" b="b"/>
              <a:pathLst>
                <a:path w="232" h="482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481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85" name="Google Shape;5285;p23"/>
            <p:cNvSpPr/>
            <p:nvPr/>
          </p:nvSpPr>
          <p:spPr>
            <a:xfrm>
              <a:off x="4673363" y="307308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86" name="Google Shape;5286;p23"/>
            <p:cNvSpPr/>
            <p:nvPr/>
          </p:nvSpPr>
          <p:spPr>
            <a:xfrm>
              <a:off x="4684338" y="3069938"/>
              <a:ext cx="8400" cy="24100"/>
            </a:xfrm>
            <a:custGeom>
              <a:avLst/>
              <a:gdLst/>
              <a:ahLst/>
              <a:cxnLst/>
              <a:rect l="l" t="t" r="r" b="b"/>
              <a:pathLst>
                <a:path w="336" h="964" extrusionOk="0">
                  <a:moveTo>
                    <a:pt x="105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3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87" name="Google Shape;5287;p23"/>
            <p:cNvSpPr/>
            <p:nvPr/>
          </p:nvSpPr>
          <p:spPr>
            <a:xfrm>
              <a:off x="4694813" y="30673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88" name="Google Shape;5288;p23"/>
            <p:cNvSpPr/>
            <p:nvPr/>
          </p:nvSpPr>
          <p:spPr>
            <a:xfrm>
              <a:off x="4704738" y="30652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89" name="Google Shape;5289;p23"/>
            <p:cNvSpPr/>
            <p:nvPr/>
          </p:nvSpPr>
          <p:spPr>
            <a:xfrm>
              <a:off x="4714688" y="30626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90" name="Google Shape;5290;p23"/>
            <p:cNvSpPr/>
            <p:nvPr/>
          </p:nvSpPr>
          <p:spPr>
            <a:xfrm>
              <a:off x="4724613" y="30600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06" y="0"/>
                  </a:moveTo>
                  <a:lnTo>
                    <a:pt x="1" y="21"/>
                  </a:lnTo>
                  <a:lnTo>
                    <a:pt x="106" y="502"/>
                  </a:lnTo>
                  <a:lnTo>
                    <a:pt x="231" y="461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91" name="Google Shape;5291;p23"/>
            <p:cNvSpPr/>
            <p:nvPr/>
          </p:nvSpPr>
          <p:spPr>
            <a:xfrm>
              <a:off x="4735088" y="3057388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0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92" name="Google Shape;5292;p23"/>
            <p:cNvSpPr/>
            <p:nvPr/>
          </p:nvSpPr>
          <p:spPr>
            <a:xfrm>
              <a:off x="4746063" y="30547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1" y="21"/>
                  </a:lnTo>
                  <a:lnTo>
                    <a:pt x="105" y="502"/>
                  </a:lnTo>
                  <a:lnTo>
                    <a:pt x="231" y="460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93" name="Google Shape;5293;p23"/>
            <p:cNvSpPr/>
            <p:nvPr/>
          </p:nvSpPr>
          <p:spPr>
            <a:xfrm>
              <a:off x="4755488" y="3052688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94" name="Google Shape;5294;p23"/>
            <p:cNvSpPr/>
            <p:nvPr/>
          </p:nvSpPr>
          <p:spPr>
            <a:xfrm>
              <a:off x="4765438" y="305006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43"/>
                  </a:lnTo>
                  <a:lnTo>
                    <a:pt x="126" y="503"/>
                  </a:lnTo>
                  <a:lnTo>
                    <a:pt x="25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95" name="Google Shape;5295;p23"/>
            <p:cNvSpPr/>
            <p:nvPr/>
          </p:nvSpPr>
          <p:spPr>
            <a:xfrm>
              <a:off x="4775888" y="30469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1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96" name="Google Shape;5296;p23"/>
            <p:cNvSpPr/>
            <p:nvPr/>
          </p:nvSpPr>
          <p:spPr>
            <a:xfrm>
              <a:off x="4786338" y="30443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7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7" y="942"/>
                  </a:lnTo>
                  <a:lnTo>
                    <a:pt x="127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97" name="Google Shape;5297;p23"/>
            <p:cNvSpPr/>
            <p:nvPr/>
          </p:nvSpPr>
          <p:spPr>
            <a:xfrm>
              <a:off x="4796813" y="3041688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2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98" name="Google Shape;5298;p23"/>
            <p:cNvSpPr/>
            <p:nvPr/>
          </p:nvSpPr>
          <p:spPr>
            <a:xfrm>
              <a:off x="4806738" y="30396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7" y="0"/>
                  </a:moveTo>
                  <a:lnTo>
                    <a:pt x="1" y="21"/>
                  </a:lnTo>
                  <a:lnTo>
                    <a:pt x="127" y="502"/>
                  </a:lnTo>
                  <a:lnTo>
                    <a:pt x="231" y="461"/>
                  </a:lnTo>
                  <a:lnTo>
                    <a:pt x="127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99" name="Google Shape;5299;p23"/>
            <p:cNvSpPr/>
            <p:nvPr/>
          </p:nvSpPr>
          <p:spPr>
            <a:xfrm>
              <a:off x="4816688" y="3036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00" name="Google Shape;5300;p23"/>
            <p:cNvSpPr/>
            <p:nvPr/>
          </p:nvSpPr>
          <p:spPr>
            <a:xfrm>
              <a:off x="4826638" y="30343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42"/>
                  </a:lnTo>
                  <a:lnTo>
                    <a:pt x="126" y="502"/>
                  </a:lnTo>
                  <a:lnTo>
                    <a:pt x="230" y="48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01" name="Google Shape;5301;p23"/>
            <p:cNvSpPr/>
            <p:nvPr/>
          </p:nvSpPr>
          <p:spPr>
            <a:xfrm>
              <a:off x="4837613" y="30317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02" name="Google Shape;5302;p23"/>
            <p:cNvSpPr/>
            <p:nvPr/>
          </p:nvSpPr>
          <p:spPr>
            <a:xfrm>
              <a:off x="4848063" y="30291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03" name="Google Shape;5303;p23"/>
            <p:cNvSpPr/>
            <p:nvPr/>
          </p:nvSpPr>
          <p:spPr>
            <a:xfrm>
              <a:off x="4858013" y="30265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04" name="Google Shape;5304;p23"/>
            <p:cNvSpPr/>
            <p:nvPr/>
          </p:nvSpPr>
          <p:spPr>
            <a:xfrm>
              <a:off x="4867963" y="30239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05" name="Google Shape;5305;p23"/>
            <p:cNvSpPr/>
            <p:nvPr/>
          </p:nvSpPr>
          <p:spPr>
            <a:xfrm>
              <a:off x="4877888" y="30218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1" y="43"/>
                  </a:lnTo>
                  <a:lnTo>
                    <a:pt x="105" y="503"/>
                  </a:lnTo>
                  <a:lnTo>
                    <a:pt x="231" y="48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06" name="Google Shape;5306;p23"/>
            <p:cNvSpPr/>
            <p:nvPr/>
          </p:nvSpPr>
          <p:spPr>
            <a:xfrm>
              <a:off x="4888363" y="3019213"/>
              <a:ext cx="8900" cy="24075"/>
            </a:xfrm>
            <a:custGeom>
              <a:avLst/>
              <a:gdLst/>
              <a:ahLst/>
              <a:cxnLst/>
              <a:rect l="l" t="t" r="r" b="b"/>
              <a:pathLst>
                <a:path w="356" h="963" extrusionOk="0">
                  <a:moveTo>
                    <a:pt x="126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56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07" name="Google Shape;5307;p23"/>
            <p:cNvSpPr/>
            <p:nvPr/>
          </p:nvSpPr>
          <p:spPr>
            <a:xfrm>
              <a:off x="4899338" y="30165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08" name="Google Shape;5308;p23"/>
            <p:cNvSpPr/>
            <p:nvPr/>
          </p:nvSpPr>
          <p:spPr>
            <a:xfrm>
              <a:off x="4909288" y="3013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09" name="Google Shape;5309;p23"/>
            <p:cNvSpPr/>
            <p:nvPr/>
          </p:nvSpPr>
          <p:spPr>
            <a:xfrm>
              <a:off x="4918688" y="3011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10" name="Google Shape;5310;p23"/>
            <p:cNvSpPr/>
            <p:nvPr/>
          </p:nvSpPr>
          <p:spPr>
            <a:xfrm>
              <a:off x="4928638" y="3009263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11" name="Google Shape;5311;p23"/>
            <p:cNvSpPr/>
            <p:nvPr/>
          </p:nvSpPr>
          <p:spPr>
            <a:xfrm>
              <a:off x="4939613" y="30066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1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12" name="Google Shape;5312;p23"/>
            <p:cNvSpPr/>
            <p:nvPr/>
          </p:nvSpPr>
          <p:spPr>
            <a:xfrm>
              <a:off x="4950088" y="300351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13" name="Google Shape;5313;p23"/>
            <p:cNvSpPr/>
            <p:nvPr/>
          </p:nvSpPr>
          <p:spPr>
            <a:xfrm>
              <a:off x="4960013" y="300141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26" y="1"/>
                  </a:moveTo>
                  <a:lnTo>
                    <a:pt x="1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14" name="Google Shape;5314;p23"/>
            <p:cNvSpPr/>
            <p:nvPr/>
          </p:nvSpPr>
          <p:spPr>
            <a:xfrm>
              <a:off x="4969963" y="2998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15" name="Google Shape;5315;p23"/>
            <p:cNvSpPr/>
            <p:nvPr/>
          </p:nvSpPr>
          <p:spPr>
            <a:xfrm>
              <a:off x="4979888" y="2996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16" name="Google Shape;5316;p23"/>
            <p:cNvSpPr/>
            <p:nvPr/>
          </p:nvSpPr>
          <p:spPr>
            <a:xfrm>
              <a:off x="4990888" y="2993063"/>
              <a:ext cx="8375" cy="24600"/>
            </a:xfrm>
            <a:custGeom>
              <a:avLst/>
              <a:gdLst/>
              <a:ahLst/>
              <a:cxnLst/>
              <a:rect l="l" t="t" r="r" b="b"/>
              <a:pathLst>
                <a:path w="335" h="984" extrusionOk="0">
                  <a:moveTo>
                    <a:pt x="105" y="0"/>
                  </a:moveTo>
                  <a:lnTo>
                    <a:pt x="0" y="42"/>
                  </a:lnTo>
                  <a:lnTo>
                    <a:pt x="230" y="98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17" name="Google Shape;5317;p23"/>
            <p:cNvSpPr/>
            <p:nvPr/>
          </p:nvSpPr>
          <p:spPr>
            <a:xfrm>
              <a:off x="5001338" y="2990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18" name="Google Shape;5318;p23"/>
            <p:cNvSpPr/>
            <p:nvPr/>
          </p:nvSpPr>
          <p:spPr>
            <a:xfrm>
              <a:off x="5011288" y="29883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19" name="Google Shape;5319;p23"/>
            <p:cNvSpPr/>
            <p:nvPr/>
          </p:nvSpPr>
          <p:spPr>
            <a:xfrm>
              <a:off x="5021213" y="2985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20" name="Google Shape;5320;p23"/>
            <p:cNvSpPr/>
            <p:nvPr/>
          </p:nvSpPr>
          <p:spPr>
            <a:xfrm>
              <a:off x="5031163" y="29836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21" name="Google Shape;5321;p23"/>
            <p:cNvSpPr/>
            <p:nvPr/>
          </p:nvSpPr>
          <p:spPr>
            <a:xfrm>
              <a:off x="5041613" y="29810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22" name="Google Shape;5322;p23"/>
            <p:cNvSpPr/>
            <p:nvPr/>
          </p:nvSpPr>
          <p:spPr>
            <a:xfrm>
              <a:off x="5052613" y="29778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23" name="Google Shape;5323;p23"/>
            <p:cNvSpPr/>
            <p:nvPr/>
          </p:nvSpPr>
          <p:spPr>
            <a:xfrm>
              <a:off x="5062013" y="29757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24" name="Google Shape;5324;p23"/>
            <p:cNvSpPr/>
            <p:nvPr/>
          </p:nvSpPr>
          <p:spPr>
            <a:xfrm>
              <a:off x="5071963" y="2973163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25" name="Google Shape;5325;p23"/>
            <p:cNvSpPr/>
            <p:nvPr/>
          </p:nvSpPr>
          <p:spPr>
            <a:xfrm>
              <a:off x="5081888" y="29710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5326" name="Google Shape;5326;p23"/>
          <p:cNvGrpSpPr/>
          <p:nvPr/>
        </p:nvGrpSpPr>
        <p:grpSpPr>
          <a:xfrm rot="1067622">
            <a:off x="8081427" y="956193"/>
            <a:ext cx="1166383" cy="993547"/>
            <a:chOff x="4626188" y="1862663"/>
            <a:chExt cx="677463" cy="577075"/>
          </a:xfrm>
        </p:grpSpPr>
        <p:sp>
          <p:nvSpPr>
            <p:cNvPr id="5327" name="Google Shape;5327;p23"/>
            <p:cNvSpPr/>
            <p:nvPr/>
          </p:nvSpPr>
          <p:spPr>
            <a:xfrm>
              <a:off x="4857575" y="1903988"/>
              <a:ext cx="446075" cy="467200"/>
            </a:xfrm>
            <a:custGeom>
              <a:avLst/>
              <a:gdLst/>
              <a:ahLst/>
              <a:cxnLst/>
              <a:rect l="l" t="t" r="r" b="b"/>
              <a:pathLst>
                <a:path w="17843" h="18688" extrusionOk="0">
                  <a:moveTo>
                    <a:pt x="6777" y="0"/>
                  </a:moveTo>
                  <a:lnTo>
                    <a:pt x="6777" y="6340"/>
                  </a:lnTo>
                  <a:cubicBezTo>
                    <a:pt x="6777" y="8662"/>
                    <a:pt x="2508" y="12994"/>
                    <a:pt x="1169" y="15923"/>
                  </a:cubicBezTo>
                  <a:cubicBezTo>
                    <a:pt x="0" y="18539"/>
                    <a:pt x="2024" y="18687"/>
                    <a:pt x="2497" y="18687"/>
                  </a:cubicBezTo>
                  <a:cubicBezTo>
                    <a:pt x="2557" y="18687"/>
                    <a:pt x="2592" y="18685"/>
                    <a:pt x="2592" y="18685"/>
                  </a:cubicBezTo>
                  <a:lnTo>
                    <a:pt x="15251" y="18685"/>
                  </a:lnTo>
                  <a:cubicBezTo>
                    <a:pt x="15251" y="18685"/>
                    <a:pt x="15286" y="18687"/>
                    <a:pt x="15346" y="18687"/>
                  </a:cubicBezTo>
                  <a:cubicBezTo>
                    <a:pt x="15819" y="18687"/>
                    <a:pt x="17843" y="18539"/>
                    <a:pt x="16674" y="15923"/>
                  </a:cubicBezTo>
                  <a:cubicBezTo>
                    <a:pt x="15335" y="12994"/>
                    <a:pt x="11066" y="8662"/>
                    <a:pt x="11066" y="6340"/>
                  </a:cubicBezTo>
                  <a:lnTo>
                    <a:pt x="11066" y="0"/>
                  </a:ln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28" name="Google Shape;5328;p23"/>
            <p:cNvSpPr/>
            <p:nvPr/>
          </p:nvSpPr>
          <p:spPr>
            <a:xfrm>
              <a:off x="4876575" y="2228813"/>
              <a:ext cx="408075" cy="132950"/>
            </a:xfrm>
            <a:custGeom>
              <a:avLst/>
              <a:gdLst/>
              <a:ahLst/>
              <a:cxnLst/>
              <a:rect l="l" t="t" r="r" b="b"/>
              <a:pathLst>
                <a:path w="16323" h="5318" extrusionOk="0">
                  <a:moveTo>
                    <a:pt x="2795" y="1"/>
                  </a:moveTo>
                  <a:cubicBezTo>
                    <a:pt x="2146" y="879"/>
                    <a:pt x="1560" y="1821"/>
                    <a:pt x="1079" y="2804"/>
                  </a:cubicBezTo>
                  <a:cubicBezTo>
                    <a:pt x="0" y="5185"/>
                    <a:pt x="1864" y="5317"/>
                    <a:pt x="2292" y="5317"/>
                  </a:cubicBezTo>
                  <a:cubicBezTo>
                    <a:pt x="2345" y="5317"/>
                    <a:pt x="2376" y="5315"/>
                    <a:pt x="2376" y="5315"/>
                  </a:cubicBezTo>
                  <a:lnTo>
                    <a:pt x="13947" y="5315"/>
                  </a:lnTo>
                  <a:cubicBezTo>
                    <a:pt x="13947" y="5315"/>
                    <a:pt x="13978" y="5317"/>
                    <a:pt x="14031" y="5317"/>
                  </a:cubicBezTo>
                  <a:cubicBezTo>
                    <a:pt x="14459" y="5317"/>
                    <a:pt x="16323" y="5185"/>
                    <a:pt x="15244" y="2804"/>
                  </a:cubicBezTo>
                  <a:cubicBezTo>
                    <a:pt x="14763" y="1821"/>
                    <a:pt x="14177" y="879"/>
                    <a:pt x="13507" y="1"/>
                  </a:cubicBezTo>
                  <a:close/>
                </a:path>
              </a:pathLst>
            </a:custGeom>
            <a:solidFill>
              <a:srgbClr val="68AAE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29" name="Google Shape;5329;p23"/>
            <p:cNvSpPr/>
            <p:nvPr/>
          </p:nvSpPr>
          <p:spPr>
            <a:xfrm>
              <a:off x="5010250" y="1862663"/>
              <a:ext cx="140725" cy="41350"/>
            </a:xfrm>
            <a:custGeom>
              <a:avLst/>
              <a:gdLst/>
              <a:ahLst/>
              <a:cxnLst/>
              <a:rect l="l" t="t" r="r" b="b"/>
              <a:pathLst>
                <a:path w="5629" h="1654" extrusionOk="0">
                  <a:moveTo>
                    <a:pt x="356" y="0"/>
                  </a:moveTo>
                  <a:cubicBezTo>
                    <a:pt x="168" y="0"/>
                    <a:pt x="0" y="168"/>
                    <a:pt x="0" y="377"/>
                  </a:cubicBezTo>
                  <a:lnTo>
                    <a:pt x="0" y="1276"/>
                  </a:lnTo>
                  <a:cubicBezTo>
                    <a:pt x="0" y="1486"/>
                    <a:pt x="168" y="1653"/>
                    <a:pt x="356" y="1653"/>
                  </a:cubicBezTo>
                  <a:lnTo>
                    <a:pt x="5252" y="1653"/>
                  </a:lnTo>
                  <a:cubicBezTo>
                    <a:pt x="5461" y="1653"/>
                    <a:pt x="5629" y="1486"/>
                    <a:pt x="5629" y="1276"/>
                  </a:cubicBezTo>
                  <a:lnTo>
                    <a:pt x="5629" y="377"/>
                  </a:lnTo>
                  <a:cubicBezTo>
                    <a:pt x="5629" y="168"/>
                    <a:pt x="5461" y="0"/>
                    <a:pt x="5252" y="0"/>
                  </a:cubicBez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30" name="Google Shape;5330;p23"/>
            <p:cNvSpPr/>
            <p:nvPr/>
          </p:nvSpPr>
          <p:spPr>
            <a:xfrm>
              <a:off x="5010250" y="1888288"/>
              <a:ext cx="140725" cy="15725"/>
            </a:xfrm>
            <a:custGeom>
              <a:avLst/>
              <a:gdLst/>
              <a:ahLst/>
              <a:cxnLst/>
              <a:rect l="l" t="t" r="r" b="b"/>
              <a:pathLst>
                <a:path w="5629" h="629" extrusionOk="0">
                  <a:moveTo>
                    <a:pt x="0" y="0"/>
                  </a:moveTo>
                  <a:lnTo>
                    <a:pt x="0" y="251"/>
                  </a:lnTo>
                  <a:cubicBezTo>
                    <a:pt x="0" y="461"/>
                    <a:pt x="168" y="628"/>
                    <a:pt x="356" y="628"/>
                  </a:cubicBezTo>
                  <a:lnTo>
                    <a:pt x="5252" y="628"/>
                  </a:lnTo>
                  <a:cubicBezTo>
                    <a:pt x="5461" y="628"/>
                    <a:pt x="5629" y="461"/>
                    <a:pt x="5629" y="251"/>
                  </a:cubicBezTo>
                  <a:lnTo>
                    <a:pt x="5629" y="0"/>
                  </a:ln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31" name="Google Shape;5331;p23"/>
            <p:cNvSpPr/>
            <p:nvPr/>
          </p:nvSpPr>
          <p:spPr>
            <a:xfrm>
              <a:off x="4946425" y="2212613"/>
              <a:ext cx="267850" cy="32450"/>
            </a:xfrm>
            <a:custGeom>
              <a:avLst/>
              <a:gdLst/>
              <a:ahLst/>
              <a:cxnLst/>
              <a:rect l="l" t="t" r="r" b="b"/>
              <a:pathLst>
                <a:path w="10714" h="1298" extrusionOk="0">
                  <a:moveTo>
                    <a:pt x="5357" y="0"/>
                  </a:moveTo>
                  <a:cubicBezTo>
                    <a:pt x="2407" y="0"/>
                    <a:pt x="1" y="293"/>
                    <a:pt x="1" y="649"/>
                  </a:cubicBezTo>
                  <a:cubicBezTo>
                    <a:pt x="1" y="1004"/>
                    <a:pt x="2407" y="1297"/>
                    <a:pt x="5357" y="1297"/>
                  </a:cubicBezTo>
                  <a:cubicBezTo>
                    <a:pt x="8307" y="1297"/>
                    <a:pt x="10713" y="1004"/>
                    <a:pt x="10713" y="649"/>
                  </a:cubicBezTo>
                  <a:cubicBezTo>
                    <a:pt x="10713" y="293"/>
                    <a:pt x="8307" y="0"/>
                    <a:pt x="5357" y="0"/>
                  </a:cubicBezTo>
                  <a:close/>
                </a:path>
              </a:pathLst>
            </a:custGeom>
            <a:solidFill>
              <a:srgbClr val="218EF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32" name="Google Shape;5332;p23"/>
            <p:cNvSpPr/>
            <p:nvPr/>
          </p:nvSpPr>
          <p:spPr>
            <a:xfrm>
              <a:off x="5039525" y="1956813"/>
              <a:ext cx="14675" cy="109350"/>
            </a:xfrm>
            <a:custGeom>
              <a:avLst/>
              <a:gdLst/>
              <a:ahLst/>
              <a:cxnLst/>
              <a:rect l="l" t="t" r="r" b="b"/>
              <a:pathLst>
                <a:path w="587" h="4374" extrusionOk="0">
                  <a:moveTo>
                    <a:pt x="294" y="0"/>
                  </a:moveTo>
                  <a:cubicBezTo>
                    <a:pt x="127" y="0"/>
                    <a:pt x="1" y="147"/>
                    <a:pt x="1" y="293"/>
                  </a:cubicBezTo>
                  <a:lnTo>
                    <a:pt x="1" y="4080"/>
                  </a:lnTo>
                  <a:cubicBezTo>
                    <a:pt x="1" y="4248"/>
                    <a:pt x="127" y="4373"/>
                    <a:pt x="294" y="4373"/>
                  </a:cubicBezTo>
                  <a:cubicBezTo>
                    <a:pt x="440" y="4373"/>
                    <a:pt x="587" y="4248"/>
                    <a:pt x="587" y="4080"/>
                  </a:cubicBezTo>
                  <a:lnTo>
                    <a:pt x="587" y="293"/>
                  </a:lnTo>
                  <a:cubicBezTo>
                    <a:pt x="587" y="147"/>
                    <a:pt x="440" y="0"/>
                    <a:pt x="294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33" name="Google Shape;5333;p23"/>
            <p:cNvSpPr/>
            <p:nvPr/>
          </p:nvSpPr>
          <p:spPr>
            <a:xfrm>
              <a:off x="5039525" y="1913388"/>
              <a:ext cx="14675" cy="20425"/>
            </a:xfrm>
            <a:custGeom>
              <a:avLst/>
              <a:gdLst/>
              <a:ahLst/>
              <a:cxnLst/>
              <a:rect l="l" t="t" r="r" b="b"/>
              <a:pathLst>
                <a:path w="587" h="817" extrusionOk="0">
                  <a:moveTo>
                    <a:pt x="294" y="1"/>
                  </a:moveTo>
                  <a:cubicBezTo>
                    <a:pt x="127" y="1"/>
                    <a:pt x="1" y="147"/>
                    <a:pt x="1" y="294"/>
                  </a:cubicBezTo>
                  <a:lnTo>
                    <a:pt x="1" y="524"/>
                  </a:lnTo>
                  <a:cubicBezTo>
                    <a:pt x="1" y="691"/>
                    <a:pt x="127" y="817"/>
                    <a:pt x="294" y="817"/>
                  </a:cubicBezTo>
                  <a:cubicBezTo>
                    <a:pt x="440" y="817"/>
                    <a:pt x="587" y="691"/>
                    <a:pt x="587" y="524"/>
                  </a:cubicBezTo>
                  <a:lnTo>
                    <a:pt x="587" y="294"/>
                  </a:lnTo>
                  <a:cubicBezTo>
                    <a:pt x="566" y="147"/>
                    <a:pt x="440" y="1"/>
                    <a:pt x="294" y="1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34" name="Google Shape;5334;p23"/>
            <p:cNvSpPr/>
            <p:nvPr/>
          </p:nvSpPr>
          <p:spPr>
            <a:xfrm>
              <a:off x="4626200" y="1972513"/>
              <a:ext cx="445825" cy="467225"/>
            </a:xfrm>
            <a:custGeom>
              <a:avLst/>
              <a:gdLst/>
              <a:ahLst/>
              <a:cxnLst/>
              <a:rect l="l" t="t" r="r" b="b"/>
              <a:pathLst>
                <a:path w="17833" h="18689" extrusionOk="0">
                  <a:moveTo>
                    <a:pt x="6763" y="0"/>
                  </a:moveTo>
                  <a:lnTo>
                    <a:pt x="6763" y="6361"/>
                  </a:lnTo>
                  <a:cubicBezTo>
                    <a:pt x="6763" y="8662"/>
                    <a:pt x="2494" y="12994"/>
                    <a:pt x="1155" y="15944"/>
                  </a:cubicBezTo>
                  <a:cubicBezTo>
                    <a:pt x="1" y="18528"/>
                    <a:pt x="1960" y="18688"/>
                    <a:pt x="2464" y="18688"/>
                  </a:cubicBezTo>
                  <a:cubicBezTo>
                    <a:pt x="2536" y="18688"/>
                    <a:pt x="2578" y="18685"/>
                    <a:pt x="2578" y="18685"/>
                  </a:cubicBezTo>
                  <a:lnTo>
                    <a:pt x="15258" y="18685"/>
                  </a:lnTo>
                  <a:cubicBezTo>
                    <a:pt x="15258" y="18685"/>
                    <a:pt x="15300" y="18688"/>
                    <a:pt x="15371" y="18688"/>
                  </a:cubicBezTo>
                  <a:cubicBezTo>
                    <a:pt x="15876" y="18688"/>
                    <a:pt x="17832" y="18528"/>
                    <a:pt x="16660" y="15944"/>
                  </a:cubicBezTo>
                  <a:cubicBezTo>
                    <a:pt x="15341" y="12994"/>
                    <a:pt x="11073" y="8662"/>
                    <a:pt x="11073" y="6361"/>
                  </a:cubicBezTo>
                  <a:lnTo>
                    <a:pt x="11073" y="0"/>
                  </a:ln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35" name="Google Shape;5335;p23"/>
            <p:cNvSpPr/>
            <p:nvPr/>
          </p:nvSpPr>
          <p:spPr>
            <a:xfrm>
              <a:off x="4644825" y="2297863"/>
              <a:ext cx="408650" cy="132950"/>
            </a:xfrm>
            <a:custGeom>
              <a:avLst/>
              <a:gdLst/>
              <a:ahLst/>
              <a:cxnLst/>
              <a:rect l="l" t="t" r="r" b="b"/>
              <a:pathLst>
                <a:path w="16346" h="5318" extrusionOk="0">
                  <a:moveTo>
                    <a:pt x="2816" y="1"/>
                  </a:moveTo>
                  <a:cubicBezTo>
                    <a:pt x="2147" y="879"/>
                    <a:pt x="1582" y="1800"/>
                    <a:pt x="1080" y="2783"/>
                  </a:cubicBezTo>
                  <a:cubicBezTo>
                    <a:pt x="0" y="5185"/>
                    <a:pt x="1885" y="5317"/>
                    <a:pt x="2314" y="5317"/>
                  </a:cubicBezTo>
                  <a:cubicBezTo>
                    <a:pt x="2367" y="5317"/>
                    <a:pt x="2398" y="5315"/>
                    <a:pt x="2398" y="5315"/>
                  </a:cubicBezTo>
                  <a:lnTo>
                    <a:pt x="13948" y="5315"/>
                  </a:lnTo>
                  <a:cubicBezTo>
                    <a:pt x="13948" y="5315"/>
                    <a:pt x="13979" y="5317"/>
                    <a:pt x="14032" y="5317"/>
                  </a:cubicBezTo>
                  <a:cubicBezTo>
                    <a:pt x="14461" y="5317"/>
                    <a:pt x="16346" y="5185"/>
                    <a:pt x="15266" y="2783"/>
                  </a:cubicBezTo>
                  <a:cubicBezTo>
                    <a:pt x="14764" y="1800"/>
                    <a:pt x="14178" y="858"/>
                    <a:pt x="13529" y="1"/>
                  </a:cubicBezTo>
                  <a:close/>
                </a:path>
              </a:pathLst>
            </a:custGeom>
            <a:solidFill>
              <a:srgbClr val="ED686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36" name="Google Shape;5336;p23"/>
            <p:cNvSpPr/>
            <p:nvPr/>
          </p:nvSpPr>
          <p:spPr>
            <a:xfrm>
              <a:off x="4778525" y="1931188"/>
              <a:ext cx="140725" cy="41350"/>
            </a:xfrm>
            <a:custGeom>
              <a:avLst/>
              <a:gdLst/>
              <a:ahLst/>
              <a:cxnLst/>
              <a:rect l="l" t="t" r="r" b="b"/>
              <a:pathLst>
                <a:path w="5629" h="1654" extrusionOk="0">
                  <a:moveTo>
                    <a:pt x="377" y="0"/>
                  </a:moveTo>
                  <a:cubicBezTo>
                    <a:pt x="167" y="0"/>
                    <a:pt x="0" y="168"/>
                    <a:pt x="0" y="377"/>
                  </a:cubicBezTo>
                  <a:lnTo>
                    <a:pt x="0" y="1276"/>
                  </a:lnTo>
                  <a:cubicBezTo>
                    <a:pt x="0" y="1486"/>
                    <a:pt x="167" y="1653"/>
                    <a:pt x="377" y="1653"/>
                  </a:cubicBezTo>
                  <a:lnTo>
                    <a:pt x="5252" y="1653"/>
                  </a:lnTo>
                  <a:cubicBezTo>
                    <a:pt x="5461" y="1653"/>
                    <a:pt x="5629" y="1486"/>
                    <a:pt x="5629" y="1276"/>
                  </a:cubicBezTo>
                  <a:lnTo>
                    <a:pt x="5629" y="377"/>
                  </a:lnTo>
                  <a:cubicBezTo>
                    <a:pt x="5629" y="168"/>
                    <a:pt x="5461" y="0"/>
                    <a:pt x="5252" y="0"/>
                  </a:cubicBez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37" name="Google Shape;5337;p23"/>
            <p:cNvSpPr/>
            <p:nvPr/>
          </p:nvSpPr>
          <p:spPr>
            <a:xfrm>
              <a:off x="4778525" y="1956813"/>
              <a:ext cx="140725" cy="15725"/>
            </a:xfrm>
            <a:custGeom>
              <a:avLst/>
              <a:gdLst/>
              <a:ahLst/>
              <a:cxnLst/>
              <a:rect l="l" t="t" r="r" b="b"/>
              <a:pathLst>
                <a:path w="5629" h="629" extrusionOk="0">
                  <a:moveTo>
                    <a:pt x="0" y="0"/>
                  </a:moveTo>
                  <a:lnTo>
                    <a:pt x="0" y="251"/>
                  </a:lnTo>
                  <a:cubicBezTo>
                    <a:pt x="0" y="461"/>
                    <a:pt x="167" y="628"/>
                    <a:pt x="377" y="628"/>
                  </a:cubicBezTo>
                  <a:lnTo>
                    <a:pt x="5252" y="628"/>
                  </a:lnTo>
                  <a:cubicBezTo>
                    <a:pt x="5461" y="628"/>
                    <a:pt x="5629" y="461"/>
                    <a:pt x="5629" y="251"/>
                  </a:cubicBezTo>
                  <a:lnTo>
                    <a:pt x="5629" y="0"/>
                  </a:ln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38" name="Google Shape;5338;p23"/>
            <p:cNvSpPr/>
            <p:nvPr/>
          </p:nvSpPr>
          <p:spPr>
            <a:xfrm>
              <a:off x="4715225" y="2281638"/>
              <a:ext cx="267325" cy="31950"/>
            </a:xfrm>
            <a:custGeom>
              <a:avLst/>
              <a:gdLst/>
              <a:ahLst/>
              <a:cxnLst/>
              <a:rect l="l" t="t" r="r" b="b"/>
              <a:pathLst>
                <a:path w="10693" h="1278" extrusionOk="0">
                  <a:moveTo>
                    <a:pt x="5357" y="1"/>
                  </a:moveTo>
                  <a:cubicBezTo>
                    <a:pt x="2386" y="1"/>
                    <a:pt x="0" y="273"/>
                    <a:pt x="0" y="650"/>
                  </a:cubicBezTo>
                  <a:cubicBezTo>
                    <a:pt x="0" y="1005"/>
                    <a:pt x="2386" y="1277"/>
                    <a:pt x="5357" y="1277"/>
                  </a:cubicBezTo>
                  <a:cubicBezTo>
                    <a:pt x="8307" y="1277"/>
                    <a:pt x="10692" y="1005"/>
                    <a:pt x="10692" y="650"/>
                  </a:cubicBezTo>
                  <a:cubicBezTo>
                    <a:pt x="10692" y="273"/>
                    <a:pt x="8307" y="1"/>
                    <a:pt x="5357" y="1"/>
                  </a:cubicBezTo>
                  <a:close/>
                </a:path>
              </a:pathLst>
            </a:custGeom>
            <a:solidFill>
              <a:srgbClr val="FB21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39" name="Google Shape;5339;p23"/>
            <p:cNvSpPr/>
            <p:nvPr/>
          </p:nvSpPr>
          <p:spPr>
            <a:xfrm>
              <a:off x="4807800" y="2025863"/>
              <a:ext cx="14675" cy="108825"/>
            </a:xfrm>
            <a:custGeom>
              <a:avLst/>
              <a:gdLst/>
              <a:ahLst/>
              <a:cxnLst/>
              <a:rect l="l" t="t" r="r" b="b"/>
              <a:pathLst>
                <a:path w="587" h="4353" extrusionOk="0">
                  <a:moveTo>
                    <a:pt x="294" y="0"/>
                  </a:moveTo>
                  <a:cubicBezTo>
                    <a:pt x="147" y="0"/>
                    <a:pt x="1" y="126"/>
                    <a:pt x="1" y="293"/>
                  </a:cubicBezTo>
                  <a:lnTo>
                    <a:pt x="1" y="4059"/>
                  </a:lnTo>
                  <a:cubicBezTo>
                    <a:pt x="1" y="4227"/>
                    <a:pt x="147" y="4352"/>
                    <a:pt x="294" y="4352"/>
                  </a:cubicBezTo>
                  <a:cubicBezTo>
                    <a:pt x="461" y="4352"/>
                    <a:pt x="587" y="4227"/>
                    <a:pt x="587" y="4059"/>
                  </a:cubicBezTo>
                  <a:lnTo>
                    <a:pt x="587" y="293"/>
                  </a:lnTo>
                  <a:cubicBezTo>
                    <a:pt x="587" y="126"/>
                    <a:pt x="461" y="0"/>
                    <a:pt x="294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40" name="Google Shape;5340;p23"/>
            <p:cNvSpPr/>
            <p:nvPr/>
          </p:nvSpPr>
          <p:spPr>
            <a:xfrm>
              <a:off x="4807800" y="1982438"/>
              <a:ext cx="14675" cy="20425"/>
            </a:xfrm>
            <a:custGeom>
              <a:avLst/>
              <a:gdLst/>
              <a:ahLst/>
              <a:cxnLst/>
              <a:rect l="l" t="t" r="r" b="b"/>
              <a:pathLst>
                <a:path w="587" h="817" extrusionOk="0">
                  <a:moveTo>
                    <a:pt x="294" y="1"/>
                  </a:moveTo>
                  <a:cubicBezTo>
                    <a:pt x="147" y="1"/>
                    <a:pt x="1" y="126"/>
                    <a:pt x="1" y="294"/>
                  </a:cubicBezTo>
                  <a:lnTo>
                    <a:pt x="1" y="524"/>
                  </a:lnTo>
                  <a:cubicBezTo>
                    <a:pt x="1" y="670"/>
                    <a:pt x="147" y="817"/>
                    <a:pt x="294" y="817"/>
                  </a:cubicBezTo>
                  <a:cubicBezTo>
                    <a:pt x="461" y="817"/>
                    <a:pt x="587" y="670"/>
                    <a:pt x="587" y="524"/>
                  </a:cubicBezTo>
                  <a:lnTo>
                    <a:pt x="587" y="294"/>
                  </a:lnTo>
                  <a:cubicBezTo>
                    <a:pt x="587" y="126"/>
                    <a:pt x="461" y="1"/>
                    <a:pt x="294" y="1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41" name="Google Shape;5341;p23"/>
            <p:cNvSpPr/>
            <p:nvPr/>
          </p:nvSpPr>
          <p:spPr>
            <a:xfrm>
              <a:off x="4857563" y="1903988"/>
              <a:ext cx="446075" cy="467200"/>
            </a:xfrm>
            <a:custGeom>
              <a:avLst/>
              <a:gdLst/>
              <a:ahLst/>
              <a:cxnLst/>
              <a:rect l="l" t="t" r="r" b="b"/>
              <a:pathLst>
                <a:path w="17843" h="18688" extrusionOk="0">
                  <a:moveTo>
                    <a:pt x="6777" y="0"/>
                  </a:moveTo>
                  <a:lnTo>
                    <a:pt x="6777" y="6340"/>
                  </a:lnTo>
                  <a:cubicBezTo>
                    <a:pt x="6777" y="8662"/>
                    <a:pt x="2508" y="12994"/>
                    <a:pt x="1169" y="15923"/>
                  </a:cubicBezTo>
                  <a:cubicBezTo>
                    <a:pt x="0" y="18539"/>
                    <a:pt x="2024" y="18687"/>
                    <a:pt x="2497" y="18687"/>
                  </a:cubicBezTo>
                  <a:cubicBezTo>
                    <a:pt x="2557" y="18687"/>
                    <a:pt x="2592" y="18685"/>
                    <a:pt x="2592" y="18685"/>
                  </a:cubicBezTo>
                  <a:lnTo>
                    <a:pt x="15251" y="18685"/>
                  </a:lnTo>
                  <a:cubicBezTo>
                    <a:pt x="15251" y="18685"/>
                    <a:pt x="15286" y="18687"/>
                    <a:pt x="15346" y="18687"/>
                  </a:cubicBezTo>
                  <a:cubicBezTo>
                    <a:pt x="15819" y="18687"/>
                    <a:pt x="17843" y="18539"/>
                    <a:pt x="16674" y="15923"/>
                  </a:cubicBezTo>
                  <a:cubicBezTo>
                    <a:pt x="15335" y="12994"/>
                    <a:pt x="11066" y="8662"/>
                    <a:pt x="11066" y="6340"/>
                  </a:cubicBezTo>
                  <a:lnTo>
                    <a:pt x="11066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42" name="Google Shape;5342;p23"/>
            <p:cNvSpPr/>
            <p:nvPr/>
          </p:nvSpPr>
          <p:spPr>
            <a:xfrm>
              <a:off x="4876563" y="2228813"/>
              <a:ext cx="408075" cy="132950"/>
            </a:xfrm>
            <a:custGeom>
              <a:avLst/>
              <a:gdLst/>
              <a:ahLst/>
              <a:cxnLst/>
              <a:rect l="l" t="t" r="r" b="b"/>
              <a:pathLst>
                <a:path w="16323" h="5318" extrusionOk="0">
                  <a:moveTo>
                    <a:pt x="2795" y="1"/>
                  </a:moveTo>
                  <a:cubicBezTo>
                    <a:pt x="2146" y="879"/>
                    <a:pt x="1560" y="1821"/>
                    <a:pt x="1079" y="2804"/>
                  </a:cubicBezTo>
                  <a:cubicBezTo>
                    <a:pt x="0" y="5185"/>
                    <a:pt x="1864" y="5317"/>
                    <a:pt x="2292" y="5317"/>
                  </a:cubicBezTo>
                  <a:cubicBezTo>
                    <a:pt x="2345" y="5317"/>
                    <a:pt x="2376" y="5315"/>
                    <a:pt x="2376" y="5315"/>
                  </a:cubicBezTo>
                  <a:lnTo>
                    <a:pt x="13947" y="5315"/>
                  </a:lnTo>
                  <a:cubicBezTo>
                    <a:pt x="13947" y="5315"/>
                    <a:pt x="13978" y="5317"/>
                    <a:pt x="14031" y="5317"/>
                  </a:cubicBezTo>
                  <a:cubicBezTo>
                    <a:pt x="14459" y="5317"/>
                    <a:pt x="16323" y="5185"/>
                    <a:pt x="15244" y="2804"/>
                  </a:cubicBezTo>
                  <a:cubicBezTo>
                    <a:pt x="14763" y="1821"/>
                    <a:pt x="14177" y="879"/>
                    <a:pt x="13507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43" name="Google Shape;5343;p23"/>
            <p:cNvSpPr/>
            <p:nvPr/>
          </p:nvSpPr>
          <p:spPr>
            <a:xfrm>
              <a:off x="5010238" y="1862663"/>
              <a:ext cx="140725" cy="41350"/>
            </a:xfrm>
            <a:custGeom>
              <a:avLst/>
              <a:gdLst/>
              <a:ahLst/>
              <a:cxnLst/>
              <a:rect l="l" t="t" r="r" b="b"/>
              <a:pathLst>
                <a:path w="5629" h="1654" extrusionOk="0">
                  <a:moveTo>
                    <a:pt x="356" y="0"/>
                  </a:moveTo>
                  <a:cubicBezTo>
                    <a:pt x="168" y="0"/>
                    <a:pt x="0" y="168"/>
                    <a:pt x="0" y="377"/>
                  </a:cubicBezTo>
                  <a:lnTo>
                    <a:pt x="0" y="1276"/>
                  </a:lnTo>
                  <a:cubicBezTo>
                    <a:pt x="0" y="1486"/>
                    <a:pt x="168" y="1653"/>
                    <a:pt x="356" y="1653"/>
                  </a:cubicBezTo>
                  <a:lnTo>
                    <a:pt x="5252" y="1653"/>
                  </a:lnTo>
                  <a:cubicBezTo>
                    <a:pt x="5461" y="1653"/>
                    <a:pt x="5629" y="1486"/>
                    <a:pt x="5629" y="1276"/>
                  </a:cubicBezTo>
                  <a:lnTo>
                    <a:pt x="5629" y="377"/>
                  </a:lnTo>
                  <a:cubicBezTo>
                    <a:pt x="5629" y="168"/>
                    <a:pt x="5461" y="0"/>
                    <a:pt x="525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44" name="Google Shape;5344;p23"/>
            <p:cNvSpPr/>
            <p:nvPr/>
          </p:nvSpPr>
          <p:spPr>
            <a:xfrm>
              <a:off x="5010238" y="1888288"/>
              <a:ext cx="140725" cy="15725"/>
            </a:xfrm>
            <a:custGeom>
              <a:avLst/>
              <a:gdLst/>
              <a:ahLst/>
              <a:cxnLst/>
              <a:rect l="l" t="t" r="r" b="b"/>
              <a:pathLst>
                <a:path w="5629" h="629" extrusionOk="0">
                  <a:moveTo>
                    <a:pt x="0" y="0"/>
                  </a:moveTo>
                  <a:lnTo>
                    <a:pt x="0" y="251"/>
                  </a:lnTo>
                  <a:cubicBezTo>
                    <a:pt x="0" y="461"/>
                    <a:pt x="168" y="628"/>
                    <a:pt x="356" y="628"/>
                  </a:cubicBezTo>
                  <a:lnTo>
                    <a:pt x="5252" y="628"/>
                  </a:lnTo>
                  <a:cubicBezTo>
                    <a:pt x="5461" y="628"/>
                    <a:pt x="5629" y="461"/>
                    <a:pt x="5629" y="251"/>
                  </a:cubicBezTo>
                  <a:lnTo>
                    <a:pt x="5629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45" name="Google Shape;5345;p23"/>
            <p:cNvSpPr/>
            <p:nvPr/>
          </p:nvSpPr>
          <p:spPr>
            <a:xfrm>
              <a:off x="4946413" y="2212613"/>
              <a:ext cx="267850" cy="32450"/>
            </a:xfrm>
            <a:custGeom>
              <a:avLst/>
              <a:gdLst/>
              <a:ahLst/>
              <a:cxnLst/>
              <a:rect l="l" t="t" r="r" b="b"/>
              <a:pathLst>
                <a:path w="10714" h="1298" extrusionOk="0">
                  <a:moveTo>
                    <a:pt x="5357" y="0"/>
                  </a:moveTo>
                  <a:cubicBezTo>
                    <a:pt x="2407" y="0"/>
                    <a:pt x="1" y="293"/>
                    <a:pt x="1" y="649"/>
                  </a:cubicBezTo>
                  <a:cubicBezTo>
                    <a:pt x="1" y="1004"/>
                    <a:pt x="2407" y="1297"/>
                    <a:pt x="5357" y="1297"/>
                  </a:cubicBezTo>
                  <a:cubicBezTo>
                    <a:pt x="8307" y="1297"/>
                    <a:pt x="10713" y="1004"/>
                    <a:pt x="10713" y="649"/>
                  </a:cubicBezTo>
                  <a:cubicBezTo>
                    <a:pt x="10713" y="293"/>
                    <a:pt x="8307" y="0"/>
                    <a:pt x="535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46" name="Google Shape;5346;p23"/>
            <p:cNvSpPr/>
            <p:nvPr/>
          </p:nvSpPr>
          <p:spPr>
            <a:xfrm>
              <a:off x="5039513" y="1956813"/>
              <a:ext cx="14675" cy="109350"/>
            </a:xfrm>
            <a:custGeom>
              <a:avLst/>
              <a:gdLst/>
              <a:ahLst/>
              <a:cxnLst/>
              <a:rect l="l" t="t" r="r" b="b"/>
              <a:pathLst>
                <a:path w="587" h="4374" extrusionOk="0">
                  <a:moveTo>
                    <a:pt x="294" y="0"/>
                  </a:moveTo>
                  <a:cubicBezTo>
                    <a:pt x="127" y="0"/>
                    <a:pt x="1" y="147"/>
                    <a:pt x="1" y="293"/>
                  </a:cubicBezTo>
                  <a:lnTo>
                    <a:pt x="1" y="4080"/>
                  </a:lnTo>
                  <a:cubicBezTo>
                    <a:pt x="1" y="4248"/>
                    <a:pt x="127" y="4373"/>
                    <a:pt x="294" y="4373"/>
                  </a:cubicBezTo>
                  <a:cubicBezTo>
                    <a:pt x="440" y="4373"/>
                    <a:pt x="587" y="4248"/>
                    <a:pt x="587" y="4080"/>
                  </a:cubicBezTo>
                  <a:lnTo>
                    <a:pt x="587" y="293"/>
                  </a:lnTo>
                  <a:cubicBezTo>
                    <a:pt x="587" y="147"/>
                    <a:pt x="440" y="0"/>
                    <a:pt x="294" y="0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47" name="Google Shape;5347;p23"/>
            <p:cNvSpPr/>
            <p:nvPr/>
          </p:nvSpPr>
          <p:spPr>
            <a:xfrm>
              <a:off x="5039513" y="1913388"/>
              <a:ext cx="14675" cy="20425"/>
            </a:xfrm>
            <a:custGeom>
              <a:avLst/>
              <a:gdLst/>
              <a:ahLst/>
              <a:cxnLst/>
              <a:rect l="l" t="t" r="r" b="b"/>
              <a:pathLst>
                <a:path w="587" h="817" extrusionOk="0">
                  <a:moveTo>
                    <a:pt x="294" y="1"/>
                  </a:moveTo>
                  <a:cubicBezTo>
                    <a:pt x="127" y="1"/>
                    <a:pt x="1" y="147"/>
                    <a:pt x="1" y="294"/>
                  </a:cubicBezTo>
                  <a:lnTo>
                    <a:pt x="1" y="524"/>
                  </a:lnTo>
                  <a:cubicBezTo>
                    <a:pt x="1" y="691"/>
                    <a:pt x="127" y="817"/>
                    <a:pt x="294" y="817"/>
                  </a:cubicBezTo>
                  <a:cubicBezTo>
                    <a:pt x="440" y="817"/>
                    <a:pt x="587" y="691"/>
                    <a:pt x="587" y="524"/>
                  </a:cubicBezTo>
                  <a:lnTo>
                    <a:pt x="587" y="294"/>
                  </a:lnTo>
                  <a:cubicBezTo>
                    <a:pt x="566" y="147"/>
                    <a:pt x="440" y="1"/>
                    <a:pt x="294" y="1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48" name="Google Shape;5348;p23"/>
            <p:cNvSpPr/>
            <p:nvPr/>
          </p:nvSpPr>
          <p:spPr>
            <a:xfrm>
              <a:off x="4626188" y="1972513"/>
              <a:ext cx="445825" cy="467225"/>
            </a:xfrm>
            <a:custGeom>
              <a:avLst/>
              <a:gdLst/>
              <a:ahLst/>
              <a:cxnLst/>
              <a:rect l="l" t="t" r="r" b="b"/>
              <a:pathLst>
                <a:path w="17833" h="18689" extrusionOk="0">
                  <a:moveTo>
                    <a:pt x="6763" y="0"/>
                  </a:moveTo>
                  <a:lnTo>
                    <a:pt x="6763" y="6361"/>
                  </a:lnTo>
                  <a:cubicBezTo>
                    <a:pt x="6763" y="8662"/>
                    <a:pt x="2494" y="12994"/>
                    <a:pt x="1155" y="15944"/>
                  </a:cubicBezTo>
                  <a:cubicBezTo>
                    <a:pt x="1" y="18528"/>
                    <a:pt x="1960" y="18688"/>
                    <a:pt x="2464" y="18688"/>
                  </a:cubicBezTo>
                  <a:cubicBezTo>
                    <a:pt x="2536" y="18688"/>
                    <a:pt x="2578" y="18685"/>
                    <a:pt x="2578" y="18685"/>
                  </a:cubicBezTo>
                  <a:lnTo>
                    <a:pt x="15258" y="18685"/>
                  </a:lnTo>
                  <a:cubicBezTo>
                    <a:pt x="15258" y="18685"/>
                    <a:pt x="15300" y="18688"/>
                    <a:pt x="15371" y="18688"/>
                  </a:cubicBezTo>
                  <a:cubicBezTo>
                    <a:pt x="15876" y="18688"/>
                    <a:pt x="17832" y="18528"/>
                    <a:pt x="16660" y="15944"/>
                  </a:cubicBezTo>
                  <a:cubicBezTo>
                    <a:pt x="15341" y="12994"/>
                    <a:pt x="11073" y="8662"/>
                    <a:pt x="11073" y="6361"/>
                  </a:cubicBezTo>
                  <a:lnTo>
                    <a:pt x="11073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49" name="Google Shape;5349;p23"/>
            <p:cNvSpPr/>
            <p:nvPr/>
          </p:nvSpPr>
          <p:spPr>
            <a:xfrm>
              <a:off x="4644813" y="2297863"/>
              <a:ext cx="408650" cy="132950"/>
            </a:xfrm>
            <a:custGeom>
              <a:avLst/>
              <a:gdLst/>
              <a:ahLst/>
              <a:cxnLst/>
              <a:rect l="l" t="t" r="r" b="b"/>
              <a:pathLst>
                <a:path w="16346" h="5318" extrusionOk="0">
                  <a:moveTo>
                    <a:pt x="2816" y="1"/>
                  </a:moveTo>
                  <a:cubicBezTo>
                    <a:pt x="2147" y="879"/>
                    <a:pt x="1582" y="1800"/>
                    <a:pt x="1080" y="2783"/>
                  </a:cubicBezTo>
                  <a:cubicBezTo>
                    <a:pt x="0" y="5185"/>
                    <a:pt x="1885" y="5317"/>
                    <a:pt x="2314" y="5317"/>
                  </a:cubicBezTo>
                  <a:cubicBezTo>
                    <a:pt x="2367" y="5317"/>
                    <a:pt x="2398" y="5315"/>
                    <a:pt x="2398" y="5315"/>
                  </a:cubicBezTo>
                  <a:lnTo>
                    <a:pt x="13948" y="5315"/>
                  </a:lnTo>
                  <a:cubicBezTo>
                    <a:pt x="13948" y="5315"/>
                    <a:pt x="13979" y="5317"/>
                    <a:pt x="14032" y="5317"/>
                  </a:cubicBezTo>
                  <a:cubicBezTo>
                    <a:pt x="14461" y="5317"/>
                    <a:pt x="16346" y="5185"/>
                    <a:pt x="15266" y="2783"/>
                  </a:cubicBezTo>
                  <a:cubicBezTo>
                    <a:pt x="14764" y="1800"/>
                    <a:pt x="14178" y="858"/>
                    <a:pt x="13529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50" name="Google Shape;5350;p23"/>
            <p:cNvSpPr/>
            <p:nvPr/>
          </p:nvSpPr>
          <p:spPr>
            <a:xfrm>
              <a:off x="4778513" y="1931188"/>
              <a:ext cx="140725" cy="41350"/>
            </a:xfrm>
            <a:custGeom>
              <a:avLst/>
              <a:gdLst/>
              <a:ahLst/>
              <a:cxnLst/>
              <a:rect l="l" t="t" r="r" b="b"/>
              <a:pathLst>
                <a:path w="5629" h="1654" extrusionOk="0">
                  <a:moveTo>
                    <a:pt x="377" y="0"/>
                  </a:moveTo>
                  <a:cubicBezTo>
                    <a:pt x="167" y="0"/>
                    <a:pt x="0" y="168"/>
                    <a:pt x="0" y="377"/>
                  </a:cubicBezTo>
                  <a:lnTo>
                    <a:pt x="0" y="1276"/>
                  </a:lnTo>
                  <a:cubicBezTo>
                    <a:pt x="0" y="1486"/>
                    <a:pt x="167" y="1653"/>
                    <a:pt x="377" y="1653"/>
                  </a:cubicBezTo>
                  <a:lnTo>
                    <a:pt x="5252" y="1653"/>
                  </a:lnTo>
                  <a:cubicBezTo>
                    <a:pt x="5461" y="1653"/>
                    <a:pt x="5629" y="1486"/>
                    <a:pt x="5629" y="1276"/>
                  </a:cubicBezTo>
                  <a:lnTo>
                    <a:pt x="5629" y="377"/>
                  </a:lnTo>
                  <a:cubicBezTo>
                    <a:pt x="5629" y="168"/>
                    <a:pt x="5461" y="0"/>
                    <a:pt x="525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51" name="Google Shape;5351;p23"/>
            <p:cNvSpPr/>
            <p:nvPr/>
          </p:nvSpPr>
          <p:spPr>
            <a:xfrm>
              <a:off x="4778513" y="1956813"/>
              <a:ext cx="140725" cy="15725"/>
            </a:xfrm>
            <a:custGeom>
              <a:avLst/>
              <a:gdLst/>
              <a:ahLst/>
              <a:cxnLst/>
              <a:rect l="l" t="t" r="r" b="b"/>
              <a:pathLst>
                <a:path w="5629" h="629" extrusionOk="0">
                  <a:moveTo>
                    <a:pt x="0" y="0"/>
                  </a:moveTo>
                  <a:lnTo>
                    <a:pt x="0" y="251"/>
                  </a:lnTo>
                  <a:cubicBezTo>
                    <a:pt x="0" y="461"/>
                    <a:pt x="167" y="628"/>
                    <a:pt x="377" y="628"/>
                  </a:cubicBezTo>
                  <a:lnTo>
                    <a:pt x="5252" y="628"/>
                  </a:lnTo>
                  <a:cubicBezTo>
                    <a:pt x="5461" y="628"/>
                    <a:pt x="5629" y="461"/>
                    <a:pt x="5629" y="251"/>
                  </a:cubicBezTo>
                  <a:lnTo>
                    <a:pt x="5629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52" name="Google Shape;5352;p23"/>
            <p:cNvSpPr/>
            <p:nvPr/>
          </p:nvSpPr>
          <p:spPr>
            <a:xfrm>
              <a:off x="4715213" y="2281638"/>
              <a:ext cx="267325" cy="31950"/>
            </a:xfrm>
            <a:custGeom>
              <a:avLst/>
              <a:gdLst/>
              <a:ahLst/>
              <a:cxnLst/>
              <a:rect l="l" t="t" r="r" b="b"/>
              <a:pathLst>
                <a:path w="10693" h="1278" extrusionOk="0">
                  <a:moveTo>
                    <a:pt x="5357" y="1"/>
                  </a:moveTo>
                  <a:cubicBezTo>
                    <a:pt x="2386" y="1"/>
                    <a:pt x="0" y="273"/>
                    <a:pt x="0" y="650"/>
                  </a:cubicBezTo>
                  <a:cubicBezTo>
                    <a:pt x="0" y="1005"/>
                    <a:pt x="2386" y="1277"/>
                    <a:pt x="5357" y="1277"/>
                  </a:cubicBezTo>
                  <a:cubicBezTo>
                    <a:pt x="8307" y="1277"/>
                    <a:pt x="10692" y="1005"/>
                    <a:pt x="10692" y="650"/>
                  </a:cubicBezTo>
                  <a:cubicBezTo>
                    <a:pt x="10692" y="273"/>
                    <a:pt x="8307" y="1"/>
                    <a:pt x="535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53" name="Google Shape;5353;p23"/>
            <p:cNvSpPr/>
            <p:nvPr/>
          </p:nvSpPr>
          <p:spPr>
            <a:xfrm>
              <a:off x="4807788" y="2025863"/>
              <a:ext cx="14675" cy="108825"/>
            </a:xfrm>
            <a:custGeom>
              <a:avLst/>
              <a:gdLst/>
              <a:ahLst/>
              <a:cxnLst/>
              <a:rect l="l" t="t" r="r" b="b"/>
              <a:pathLst>
                <a:path w="587" h="4353" extrusionOk="0">
                  <a:moveTo>
                    <a:pt x="294" y="0"/>
                  </a:moveTo>
                  <a:cubicBezTo>
                    <a:pt x="147" y="0"/>
                    <a:pt x="1" y="126"/>
                    <a:pt x="1" y="293"/>
                  </a:cubicBezTo>
                  <a:lnTo>
                    <a:pt x="1" y="4059"/>
                  </a:lnTo>
                  <a:cubicBezTo>
                    <a:pt x="1" y="4227"/>
                    <a:pt x="147" y="4352"/>
                    <a:pt x="294" y="4352"/>
                  </a:cubicBezTo>
                  <a:cubicBezTo>
                    <a:pt x="461" y="4352"/>
                    <a:pt x="587" y="4227"/>
                    <a:pt x="587" y="4059"/>
                  </a:cubicBezTo>
                  <a:lnTo>
                    <a:pt x="587" y="293"/>
                  </a:lnTo>
                  <a:cubicBezTo>
                    <a:pt x="587" y="126"/>
                    <a:pt x="461" y="0"/>
                    <a:pt x="294" y="0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54" name="Google Shape;5354;p23"/>
            <p:cNvSpPr/>
            <p:nvPr/>
          </p:nvSpPr>
          <p:spPr>
            <a:xfrm>
              <a:off x="4807788" y="1982438"/>
              <a:ext cx="14675" cy="20425"/>
            </a:xfrm>
            <a:custGeom>
              <a:avLst/>
              <a:gdLst/>
              <a:ahLst/>
              <a:cxnLst/>
              <a:rect l="l" t="t" r="r" b="b"/>
              <a:pathLst>
                <a:path w="587" h="817" extrusionOk="0">
                  <a:moveTo>
                    <a:pt x="294" y="1"/>
                  </a:moveTo>
                  <a:cubicBezTo>
                    <a:pt x="147" y="1"/>
                    <a:pt x="1" y="126"/>
                    <a:pt x="1" y="294"/>
                  </a:cubicBezTo>
                  <a:lnTo>
                    <a:pt x="1" y="524"/>
                  </a:lnTo>
                  <a:cubicBezTo>
                    <a:pt x="1" y="670"/>
                    <a:pt x="147" y="817"/>
                    <a:pt x="294" y="817"/>
                  </a:cubicBezTo>
                  <a:cubicBezTo>
                    <a:pt x="461" y="817"/>
                    <a:pt x="587" y="670"/>
                    <a:pt x="587" y="524"/>
                  </a:cubicBezTo>
                  <a:lnTo>
                    <a:pt x="587" y="294"/>
                  </a:lnTo>
                  <a:cubicBezTo>
                    <a:pt x="587" y="126"/>
                    <a:pt x="461" y="1"/>
                    <a:pt x="294" y="1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5355" name="Google Shape;5355;p23"/>
          <p:cNvGrpSpPr/>
          <p:nvPr/>
        </p:nvGrpSpPr>
        <p:grpSpPr>
          <a:xfrm rot="3494181">
            <a:off x="5458422" y="296045"/>
            <a:ext cx="374701" cy="784569"/>
            <a:chOff x="724161" y="2710893"/>
            <a:chExt cx="281035" cy="588445"/>
          </a:xfrm>
        </p:grpSpPr>
        <p:sp>
          <p:nvSpPr>
            <p:cNvPr id="5356" name="Google Shape;5356;p23"/>
            <p:cNvSpPr/>
            <p:nvPr/>
          </p:nvSpPr>
          <p:spPr>
            <a:xfrm>
              <a:off x="930849" y="2710893"/>
              <a:ext cx="74347" cy="86001"/>
            </a:xfrm>
            <a:custGeom>
              <a:avLst/>
              <a:gdLst/>
              <a:ahLst/>
              <a:cxnLst/>
              <a:rect l="l" t="t" r="r" b="b"/>
              <a:pathLst>
                <a:path w="2303" h="2664" extrusionOk="0">
                  <a:moveTo>
                    <a:pt x="1087" y="0"/>
                  </a:moveTo>
                  <a:cubicBezTo>
                    <a:pt x="967" y="0"/>
                    <a:pt x="858" y="67"/>
                    <a:pt x="796" y="192"/>
                  </a:cubicBezTo>
                  <a:lnTo>
                    <a:pt x="63" y="1845"/>
                  </a:lnTo>
                  <a:cubicBezTo>
                    <a:pt x="1" y="1991"/>
                    <a:pt x="63" y="2179"/>
                    <a:pt x="210" y="2242"/>
                  </a:cubicBezTo>
                  <a:lnTo>
                    <a:pt x="1089" y="2640"/>
                  </a:lnTo>
                  <a:cubicBezTo>
                    <a:pt x="1126" y="2656"/>
                    <a:pt x="1166" y="2664"/>
                    <a:pt x="1206" y="2664"/>
                  </a:cubicBezTo>
                  <a:cubicBezTo>
                    <a:pt x="1323" y="2664"/>
                    <a:pt x="1440" y="2597"/>
                    <a:pt x="1486" y="2472"/>
                  </a:cubicBezTo>
                  <a:lnTo>
                    <a:pt x="2219" y="819"/>
                  </a:lnTo>
                  <a:cubicBezTo>
                    <a:pt x="2302" y="673"/>
                    <a:pt x="2219" y="485"/>
                    <a:pt x="2072" y="422"/>
                  </a:cubicBezTo>
                  <a:lnTo>
                    <a:pt x="1214" y="24"/>
                  </a:lnTo>
                  <a:cubicBezTo>
                    <a:pt x="1172" y="8"/>
                    <a:pt x="1129" y="0"/>
                    <a:pt x="1087" y="0"/>
                  </a:cubicBezTo>
                  <a:close/>
                </a:path>
              </a:pathLst>
            </a:custGeom>
            <a:solidFill>
              <a:srgbClr val="FF7B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57" name="Google Shape;5357;p23"/>
            <p:cNvSpPr/>
            <p:nvPr/>
          </p:nvSpPr>
          <p:spPr>
            <a:xfrm>
              <a:off x="933561" y="2736655"/>
              <a:ext cx="60142" cy="52039"/>
            </a:xfrm>
            <a:custGeom>
              <a:avLst/>
              <a:gdLst/>
              <a:ahLst/>
              <a:cxnLst/>
              <a:rect l="l" t="t" r="r" b="b"/>
              <a:pathLst>
                <a:path w="1863" h="1612" extrusionOk="0">
                  <a:moveTo>
                    <a:pt x="440" y="1"/>
                  </a:moveTo>
                  <a:lnTo>
                    <a:pt x="0" y="984"/>
                  </a:lnTo>
                  <a:lnTo>
                    <a:pt x="1444" y="1612"/>
                  </a:lnTo>
                  <a:lnTo>
                    <a:pt x="1863" y="649"/>
                  </a:lnTo>
                  <a:lnTo>
                    <a:pt x="440" y="1"/>
                  </a:lnTo>
                  <a:close/>
                </a:path>
              </a:pathLst>
            </a:custGeom>
            <a:solidFill>
              <a:srgbClr val="B2B2B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58" name="Google Shape;5358;p23"/>
            <p:cNvSpPr/>
            <p:nvPr/>
          </p:nvSpPr>
          <p:spPr>
            <a:xfrm>
              <a:off x="725500" y="2769066"/>
              <a:ext cx="222943" cy="472874"/>
            </a:xfrm>
            <a:custGeom>
              <a:avLst/>
              <a:gdLst/>
              <a:ahLst/>
              <a:cxnLst/>
              <a:rect l="l" t="t" r="r" b="b"/>
              <a:pathLst>
                <a:path w="6906" h="14648" extrusionOk="0">
                  <a:moveTo>
                    <a:pt x="6424" y="1"/>
                  </a:moveTo>
                  <a:lnTo>
                    <a:pt x="1" y="14438"/>
                  </a:lnTo>
                  <a:lnTo>
                    <a:pt x="461" y="14647"/>
                  </a:lnTo>
                  <a:lnTo>
                    <a:pt x="6906" y="210"/>
                  </a:lnTo>
                  <a:lnTo>
                    <a:pt x="6424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59" name="Google Shape;5359;p23"/>
            <p:cNvSpPr/>
            <p:nvPr/>
          </p:nvSpPr>
          <p:spPr>
            <a:xfrm>
              <a:off x="740383" y="2775168"/>
              <a:ext cx="223589" cy="472842"/>
            </a:xfrm>
            <a:custGeom>
              <a:avLst/>
              <a:gdLst/>
              <a:ahLst/>
              <a:cxnLst/>
              <a:rect l="l" t="t" r="r" b="b"/>
              <a:pathLst>
                <a:path w="6926" h="14647" extrusionOk="0">
                  <a:moveTo>
                    <a:pt x="6445" y="0"/>
                  </a:moveTo>
                  <a:lnTo>
                    <a:pt x="0" y="14437"/>
                  </a:lnTo>
                  <a:lnTo>
                    <a:pt x="482" y="14647"/>
                  </a:lnTo>
                  <a:lnTo>
                    <a:pt x="6926" y="209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60" name="Google Shape;5360;p23"/>
            <p:cNvSpPr/>
            <p:nvPr/>
          </p:nvSpPr>
          <p:spPr>
            <a:xfrm>
              <a:off x="755910" y="2782593"/>
              <a:ext cx="223621" cy="472842"/>
            </a:xfrm>
            <a:custGeom>
              <a:avLst/>
              <a:gdLst/>
              <a:ahLst/>
              <a:cxnLst/>
              <a:rect l="l" t="t" r="r" b="b"/>
              <a:pathLst>
                <a:path w="6927" h="14647" extrusionOk="0">
                  <a:moveTo>
                    <a:pt x="6445" y="0"/>
                  </a:moveTo>
                  <a:lnTo>
                    <a:pt x="1" y="14417"/>
                  </a:lnTo>
                  <a:lnTo>
                    <a:pt x="482" y="14647"/>
                  </a:lnTo>
                  <a:lnTo>
                    <a:pt x="6926" y="210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61" name="Google Shape;5361;p23"/>
            <p:cNvSpPr/>
            <p:nvPr/>
          </p:nvSpPr>
          <p:spPr>
            <a:xfrm>
              <a:off x="928170" y="2764773"/>
              <a:ext cx="56075" cy="28893"/>
            </a:xfrm>
            <a:custGeom>
              <a:avLst/>
              <a:gdLst/>
              <a:ahLst/>
              <a:cxnLst/>
              <a:rect l="l" t="t" r="r" b="b"/>
              <a:pathLst>
                <a:path w="1737" h="895" extrusionOk="0">
                  <a:moveTo>
                    <a:pt x="142" y="0"/>
                  </a:moveTo>
                  <a:cubicBezTo>
                    <a:pt x="97" y="0"/>
                    <a:pt x="58" y="24"/>
                    <a:pt x="42" y="71"/>
                  </a:cubicBezTo>
                  <a:cubicBezTo>
                    <a:pt x="0" y="134"/>
                    <a:pt x="42" y="218"/>
                    <a:pt x="105" y="238"/>
                  </a:cubicBezTo>
                  <a:lnTo>
                    <a:pt x="1548" y="887"/>
                  </a:lnTo>
                  <a:cubicBezTo>
                    <a:pt x="1564" y="892"/>
                    <a:pt x="1580" y="895"/>
                    <a:pt x="1595" y="895"/>
                  </a:cubicBezTo>
                  <a:cubicBezTo>
                    <a:pt x="1641" y="895"/>
                    <a:pt x="1684" y="871"/>
                    <a:pt x="1716" y="824"/>
                  </a:cubicBezTo>
                  <a:cubicBezTo>
                    <a:pt x="1737" y="762"/>
                    <a:pt x="1716" y="699"/>
                    <a:pt x="1653" y="657"/>
                  </a:cubicBezTo>
                  <a:lnTo>
                    <a:pt x="188" y="8"/>
                  </a:lnTo>
                  <a:cubicBezTo>
                    <a:pt x="173" y="3"/>
                    <a:pt x="157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62" name="Google Shape;5362;p23"/>
            <p:cNvSpPr/>
            <p:nvPr/>
          </p:nvSpPr>
          <p:spPr>
            <a:xfrm>
              <a:off x="943020" y="2732361"/>
              <a:ext cx="55429" cy="29183"/>
            </a:xfrm>
            <a:custGeom>
              <a:avLst/>
              <a:gdLst/>
              <a:ahLst/>
              <a:cxnLst/>
              <a:rect l="l" t="t" r="r" b="b"/>
              <a:pathLst>
                <a:path w="1717" h="904" extrusionOk="0">
                  <a:moveTo>
                    <a:pt x="142" y="0"/>
                  </a:moveTo>
                  <a:cubicBezTo>
                    <a:pt x="90" y="0"/>
                    <a:pt x="37" y="28"/>
                    <a:pt x="21" y="92"/>
                  </a:cubicBezTo>
                  <a:cubicBezTo>
                    <a:pt x="0" y="154"/>
                    <a:pt x="21" y="217"/>
                    <a:pt x="84" y="238"/>
                  </a:cubicBezTo>
                  <a:lnTo>
                    <a:pt x="1528" y="887"/>
                  </a:lnTo>
                  <a:cubicBezTo>
                    <a:pt x="1545" y="898"/>
                    <a:pt x="1564" y="904"/>
                    <a:pt x="1583" y="904"/>
                  </a:cubicBezTo>
                  <a:cubicBezTo>
                    <a:pt x="1632" y="904"/>
                    <a:pt x="1680" y="869"/>
                    <a:pt x="1695" y="824"/>
                  </a:cubicBezTo>
                  <a:cubicBezTo>
                    <a:pt x="1716" y="761"/>
                    <a:pt x="1695" y="698"/>
                    <a:pt x="1632" y="657"/>
                  </a:cubicBezTo>
                  <a:lnTo>
                    <a:pt x="189" y="8"/>
                  </a:lnTo>
                  <a:cubicBezTo>
                    <a:pt x="174" y="3"/>
                    <a:pt x="158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63" name="Google Shape;5363;p23"/>
            <p:cNvSpPr/>
            <p:nvPr/>
          </p:nvSpPr>
          <p:spPr>
            <a:xfrm>
              <a:off x="724177" y="3234483"/>
              <a:ext cx="47294" cy="64856"/>
            </a:xfrm>
            <a:custGeom>
              <a:avLst/>
              <a:gdLst/>
              <a:ahLst/>
              <a:cxnLst/>
              <a:rect l="l" t="t" r="r" b="b"/>
              <a:pathLst>
                <a:path w="1465" h="2009" extrusionOk="0">
                  <a:moveTo>
                    <a:pt x="21" y="0"/>
                  </a:moveTo>
                  <a:lnTo>
                    <a:pt x="0" y="2009"/>
                  </a:lnTo>
                  <a:lnTo>
                    <a:pt x="1465" y="649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EBD3B9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64" name="Google Shape;5364;p23"/>
            <p:cNvSpPr/>
            <p:nvPr/>
          </p:nvSpPr>
          <p:spPr>
            <a:xfrm>
              <a:off x="724177" y="3283778"/>
              <a:ext cx="10815" cy="15560"/>
            </a:xfrm>
            <a:custGeom>
              <a:avLst/>
              <a:gdLst/>
              <a:ahLst/>
              <a:cxnLst/>
              <a:rect l="l" t="t" r="r" b="b"/>
              <a:pathLst>
                <a:path w="335" h="482" extrusionOk="0">
                  <a:moveTo>
                    <a:pt x="0" y="1"/>
                  </a:moveTo>
                  <a:lnTo>
                    <a:pt x="0" y="482"/>
                  </a:lnTo>
                  <a:lnTo>
                    <a:pt x="335" y="147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65" name="Google Shape;5365;p23"/>
            <p:cNvSpPr/>
            <p:nvPr/>
          </p:nvSpPr>
          <p:spPr>
            <a:xfrm>
              <a:off x="970718" y="2717737"/>
              <a:ext cx="34478" cy="35834"/>
            </a:xfrm>
            <a:custGeom>
              <a:avLst/>
              <a:gdLst/>
              <a:ahLst/>
              <a:cxnLst/>
              <a:rect l="l" t="t" r="r" b="b"/>
              <a:pathLst>
                <a:path w="1068" h="1110" extrusionOk="0">
                  <a:moveTo>
                    <a:pt x="356" y="1"/>
                  </a:moveTo>
                  <a:lnTo>
                    <a:pt x="0" y="775"/>
                  </a:lnTo>
                  <a:lnTo>
                    <a:pt x="774" y="1110"/>
                  </a:lnTo>
                  <a:lnTo>
                    <a:pt x="984" y="607"/>
                  </a:lnTo>
                  <a:cubicBezTo>
                    <a:pt x="1067" y="461"/>
                    <a:pt x="984" y="273"/>
                    <a:pt x="837" y="210"/>
                  </a:cubicBezTo>
                  <a:lnTo>
                    <a:pt x="356" y="1"/>
                  </a:lnTo>
                  <a:close/>
                </a:path>
              </a:pathLst>
            </a:custGeom>
            <a:solidFill>
              <a:srgbClr val="FF7B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66" name="Google Shape;5366;p23"/>
            <p:cNvSpPr/>
            <p:nvPr/>
          </p:nvSpPr>
          <p:spPr>
            <a:xfrm>
              <a:off x="956514" y="2750149"/>
              <a:ext cx="35834" cy="35834"/>
            </a:xfrm>
            <a:custGeom>
              <a:avLst/>
              <a:gdLst/>
              <a:ahLst/>
              <a:cxnLst/>
              <a:rect l="l" t="t" r="r" b="b"/>
              <a:pathLst>
                <a:path w="1110" h="1110" extrusionOk="0">
                  <a:moveTo>
                    <a:pt x="336" y="1"/>
                  </a:moveTo>
                  <a:lnTo>
                    <a:pt x="1" y="775"/>
                  </a:lnTo>
                  <a:lnTo>
                    <a:pt x="775" y="1110"/>
                  </a:lnTo>
                  <a:lnTo>
                    <a:pt x="1110" y="336"/>
                  </a:lnTo>
                  <a:lnTo>
                    <a:pt x="336" y="1"/>
                  </a:lnTo>
                  <a:close/>
                </a:path>
              </a:pathLst>
            </a:custGeom>
            <a:solidFill>
              <a:srgbClr val="B2B2B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67" name="Google Shape;5367;p23"/>
            <p:cNvSpPr/>
            <p:nvPr/>
          </p:nvSpPr>
          <p:spPr>
            <a:xfrm>
              <a:off x="747130" y="2782593"/>
              <a:ext cx="215518" cy="466095"/>
            </a:xfrm>
            <a:custGeom>
              <a:avLst/>
              <a:gdLst/>
              <a:ahLst/>
              <a:cxnLst/>
              <a:rect l="l" t="t" r="r" b="b"/>
              <a:pathLst>
                <a:path w="6676" h="14438" extrusionOk="0">
                  <a:moveTo>
                    <a:pt x="6382" y="0"/>
                  </a:moveTo>
                  <a:lnTo>
                    <a:pt x="6299" y="189"/>
                  </a:lnTo>
                  <a:lnTo>
                    <a:pt x="0" y="14312"/>
                  </a:lnTo>
                  <a:lnTo>
                    <a:pt x="273" y="14438"/>
                  </a:lnTo>
                  <a:lnTo>
                    <a:pt x="6675" y="126"/>
                  </a:lnTo>
                  <a:lnTo>
                    <a:pt x="6382" y="0"/>
                  </a:ln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68" name="Google Shape;5368;p23"/>
            <p:cNvSpPr/>
            <p:nvPr/>
          </p:nvSpPr>
          <p:spPr>
            <a:xfrm>
              <a:off x="755910" y="2786628"/>
              <a:ext cx="221587" cy="468806"/>
            </a:xfrm>
            <a:custGeom>
              <a:avLst/>
              <a:gdLst/>
              <a:ahLst/>
              <a:cxnLst/>
              <a:rect l="l" t="t" r="r" b="b"/>
              <a:pathLst>
                <a:path w="6864" h="14522" extrusionOk="0">
                  <a:moveTo>
                    <a:pt x="6403" y="1"/>
                  </a:moveTo>
                  <a:lnTo>
                    <a:pt x="1" y="14313"/>
                  </a:lnTo>
                  <a:lnTo>
                    <a:pt x="482" y="14522"/>
                  </a:lnTo>
                  <a:lnTo>
                    <a:pt x="6863" y="210"/>
                  </a:lnTo>
                  <a:lnTo>
                    <a:pt x="640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69" name="Google Shape;5369;p23"/>
            <p:cNvSpPr/>
            <p:nvPr/>
          </p:nvSpPr>
          <p:spPr>
            <a:xfrm>
              <a:off x="953157" y="2775168"/>
              <a:ext cx="31895" cy="18595"/>
            </a:xfrm>
            <a:custGeom>
              <a:avLst/>
              <a:gdLst/>
              <a:ahLst/>
              <a:cxnLst/>
              <a:rect l="l" t="t" r="r" b="b"/>
              <a:pathLst>
                <a:path w="988" h="576" extrusionOk="0">
                  <a:moveTo>
                    <a:pt x="105" y="0"/>
                  </a:moveTo>
                  <a:lnTo>
                    <a:pt x="63" y="84"/>
                  </a:lnTo>
                  <a:lnTo>
                    <a:pt x="63" y="105"/>
                  </a:lnTo>
                  <a:lnTo>
                    <a:pt x="0" y="230"/>
                  </a:lnTo>
                  <a:lnTo>
                    <a:pt x="293" y="356"/>
                  </a:lnTo>
                  <a:lnTo>
                    <a:pt x="753" y="565"/>
                  </a:lnTo>
                  <a:cubicBezTo>
                    <a:pt x="773" y="573"/>
                    <a:pt x="792" y="576"/>
                    <a:pt x="809" y="576"/>
                  </a:cubicBezTo>
                  <a:cubicBezTo>
                    <a:pt x="937" y="576"/>
                    <a:pt x="987" y="390"/>
                    <a:pt x="858" y="335"/>
                  </a:cubicBezTo>
                  <a:lnTo>
                    <a:pt x="879" y="335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70" name="Google Shape;5370;p23"/>
            <p:cNvSpPr/>
            <p:nvPr/>
          </p:nvSpPr>
          <p:spPr>
            <a:xfrm>
              <a:off x="968006" y="2742724"/>
              <a:ext cx="30442" cy="18821"/>
            </a:xfrm>
            <a:custGeom>
              <a:avLst/>
              <a:gdLst/>
              <a:ahLst/>
              <a:cxnLst/>
              <a:rect l="l" t="t" r="r" b="b"/>
              <a:pathLst>
                <a:path w="943" h="583" extrusionOk="0">
                  <a:moveTo>
                    <a:pt x="105" y="1"/>
                  </a:moveTo>
                  <a:lnTo>
                    <a:pt x="42" y="126"/>
                  </a:lnTo>
                  <a:lnTo>
                    <a:pt x="1" y="231"/>
                  </a:lnTo>
                  <a:lnTo>
                    <a:pt x="754" y="566"/>
                  </a:lnTo>
                  <a:cubicBezTo>
                    <a:pt x="771" y="577"/>
                    <a:pt x="790" y="583"/>
                    <a:pt x="809" y="583"/>
                  </a:cubicBezTo>
                  <a:cubicBezTo>
                    <a:pt x="858" y="583"/>
                    <a:pt x="906" y="548"/>
                    <a:pt x="921" y="503"/>
                  </a:cubicBezTo>
                  <a:cubicBezTo>
                    <a:pt x="942" y="440"/>
                    <a:pt x="921" y="377"/>
                    <a:pt x="858" y="336"/>
                  </a:cubicBezTo>
                  <a:lnTo>
                    <a:pt x="105" y="1"/>
                  </a:ln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71" name="Google Shape;5371;p23"/>
            <p:cNvSpPr/>
            <p:nvPr/>
          </p:nvSpPr>
          <p:spPr>
            <a:xfrm>
              <a:off x="724177" y="3244620"/>
              <a:ext cx="47294" cy="54719"/>
            </a:xfrm>
            <a:custGeom>
              <a:avLst/>
              <a:gdLst/>
              <a:ahLst/>
              <a:cxnLst/>
              <a:rect l="l" t="t" r="r" b="b"/>
              <a:pathLst>
                <a:path w="1465" h="1695" extrusionOk="0">
                  <a:moveTo>
                    <a:pt x="711" y="0"/>
                  </a:moveTo>
                  <a:lnTo>
                    <a:pt x="0" y="1590"/>
                  </a:lnTo>
                  <a:lnTo>
                    <a:pt x="0" y="1695"/>
                  </a:lnTo>
                  <a:lnTo>
                    <a:pt x="1465" y="335"/>
                  </a:lnTo>
                  <a:lnTo>
                    <a:pt x="984" y="126"/>
                  </a:lnTo>
                  <a:lnTo>
                    <a:pt x="711" y="0"/>
                  </a:lnTo>
                  <a:close/>
                </a:path>
              </a:pathLst>
            </a:custGeom>
            <a:solidFill>
              <a:srgbClr val="EBD3B9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72" name="Google Shape;5372;p23"/>
            <p:cNvSpPr/>
            <p:nvPr/>
          </p:nvSpPr>
          <p:spPr>
            <a:xfrm>
              <a:off x="930833" y="2710893"/>
              <a:ext cx="74347" cy="86001"/>
            </a:xfrm>
            <a:custGeom>
              <a:avLst/>
              <a:gdLst/>
              <a:ahLst/>
              <a:cxnLst/>
              <a:rect l="l" t="t" r="r" b="b"/>
              <a:pathLst>
                <a:path w="2303" h="2664" extrusionOk="0">
                  <a:moveTo>
                    <a:pt x="1087" y="0"/>
                  </a:moveTo>
                  <a:cubicBezTo>
                    <a:pt x="967" y="0"/>
                    <a:pt x="858" y="67"/>
                    <a:pt x="796" y="192"/>
                  </a:cubicBezTo>
                  <a:lnTo>
                    <a:pt x="63" y="1845"/>
                  </a:lnTo>
                  <a:cubicBezTo>
                    <a:pt x="1" y="1991"/>
                    <a:pt x="63" y="2179"/>
                    <a:pt x="210" y="2242"/>
                  </a:cubicBezTo>
                  <a:lnTo>
                    <a:pt x="1089" y="2640"/>
                  </a:lnTo>
                  <a:cubicBezTo>
                    <a:pt x="1126" y="2656"/>
                    <a:pt x="1166" y="2664"/>
                    <a:pt x="1206" y="2664"/>
                  </a:cubicBezTo>
                  <a:cubicBezTo>
                    <a:pt x="1323" y="2664"/>
                    <a:pt x="1440" y="2597"/>
                    <a:pt x="1486" y="2472"/>
                  </a:cubicBezTo>
                  <a:lnTo>
                    <a:pt x="2219" y="819"/>
                  </a:lnTo>
                  <a:cubicBezTo>
                    <a:pt x="2302" y="673"/>
                    <a:pt x="2219" y="485"/>
                    <a:pt x="2072" y="422"/>
                  </a:cubicBezTo>
                  <a:lnTo>
                    <a:pt x="1214" y="24"/>
                  </a:lnTo>
                  <a:cubicBezTo>
                    <a:pt x="1172" y="8"/>
                    <a:pt x="1129" y="0"/>
                    <a:pt x="108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73" name="Google Shape;5373;p23"/>
            <p:cNvSpPr/>
            <p:nvPr/>
          </p:nvSpPr>
          <p:spPr>
            <a:xfrm>
              <a:off x="933545" y="2736655"/>
              <a:ext cx="60142" cy="52039"/>
            </a:xfrm>
            <a:custGeom>
              <a:avLst/>
              <a:gdLst/>
              <a:ahLst/>
              <a:cxnLst/>
              <a:rect l="l" t="t" r="r" b="b"/>
              <a:pathLst>
                <a:path w="1863" h="1612" extrusionOk="0">
                  <a:moveTo>
                    <a:pt x="440" y="1"/>
                  </a:moveTo>
                  <a:lnTo>
                    <a:pt x="0" y="984"/>
                  </a:lnTo>
                  <a:lnTo>
                    <a:pt x="1444" y="1612"/>
                  </a:lnTo>
                  <a:lnTo>
                    <a:pt x="1863" y="649"/>
                  </a:lnTo>
                  <a:lnTo>
                    <a:pt x="440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74" name="Google Shape;5374;p23"/>
            <p:cNvSpPr/>
            <p:nvPr/>
          </p:nvSpPr>
          <p:spPr>
            <a:xfrm>
              <a:off x="725484" y="2769066"/>
              <a:ext cx="222943" cy="472874"/>
            </a:xfrm>
            <a:custGeom>
              <a:avLst/>
              <a:gdLst/>
              <a:ahLst/>
              <a:cxnLst/>
              <a:rect l="l" t="t" r="r" b="b"/>
              <a:pathLst>
                <a:path w="6906" h="14648" extrusionOk="0">
                  <a:moveTo>
                    <a:pt x="6424" y="1"/>
                  </a:moveTo>
                  <a:lnTo>
                    <a:pt x="1" y="14438"/>
                  </a:lnTo>
                  <a:lnTo>
                    <a:pt x="461" y="14647"/>
                  </a:lnTo>
                  <a:lnTo>
                    <a:pt x="6906" y="210"/>
                  </a:lnTo>
                  <a:lnTo>
                    <a:pt x="6424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75" name="Google Shape;5375;p23"/>
            <p:cNvSpPr/>
            <p:nvPr/>
          </p:nvSpPr>
          <p:spPr>
            <a:xfrm>
              <a:off x="740366" y="2775168"/>
              <a:ext cx="223589" cy="472842"/>
            </a:xfrm>
            <a:custGeom>
              <a:avLst/>
              <a:gdLst/>
              <a:ahLst/>
              <a:cxnLst/>
              <a:rect l="l" t="t" r="r" b="b"/>
              <a:pathLst>
                <a:path w="6926" h="14647" extrusionOk="0">
                  <a:moveTo>
                    <a:pt x="6445" y="0"/>
                  </a:moveTo>
                  <a:lnTo>
                    <a:pt x="0" y="14437"/>
                  </a:lnTo>
                  <a:lnTo>
                    <a:pt x="482" y="14647"/>
                  </a:lnTo>
                  <a:lnTo>
                    <a:pt x="6926" y="209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76" name="Google Shape;5376;p23"/>
            <p:cNvSpPr/>
            <p:nvPr/>
          </p:nvSpPr>
          <p:spPr>
            <a:xfrm>
              <a:off x="755894" y="2782593"/>
              <a:ext cx="223621" cy="472842"/>
            </a:xfrm>
            <a:custGeom>
              <a:avLst/>
              <a:gdLst/>
              <a:ahLst/>
              <a:cxnLst/>
              <a:rect l="l" t="t" r="r" b="b"/>
              <a:pathLst>
                <a:path w="6927" h="14647" extrusionOk="0">
                  <a:moveTo>
                    <a:pt x="6445" y="0"/>
                  </a:moveTo>
                  <a:lnTo>
                    <a:pt x="1" y="14417"/>
                  </a:lnTo>
                  <a:lnTo>
                    <a:pt x="482" y="14647"/>
                  </a:lnTo>
                  <a:lnTo>
                    <a:pt x="6926" y="210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77" name="Google Shape;5377;p23"/>
            <p:cNvSpPr/>
            <p:nvPr/>
          </p:nvSpPr>
          <p:spPr>
            <a:xfrm>
              <a:off x="928154" y="2764773"/>
              <a:ext cx="56075" cy="28893"/>
            </a:xfrm>
            <a:custGeom>
              <a:avLst/>
              <a:gdLst/>
              <a:ahLst/>
              <a:cxnLst/>
              <a:rect l="l" t="t" r="r" b="b"/>
              <a:pathLst>
                <a:path w="1737" h="895" extrusionOk="0">
                  <a:moveTo>
                    <a:pt x="142" y="0"/>
                  </a:moveTo>
                  <a:cubicBezTo>
                    <a:pt x="97" y="0"/>
                    <a:pt x="58" y="24"/>
                    <a:pt x="42" y="71"/>
                  </a:cubicBezTo>
                  <a:cubicBezTo>
                    <a:pt x="0" y="134"/>
                    <a:pt x="42" y="218"/>
                    <a:pt x="105" y="238"/>
                  </a:cubicBezTo>
                  <a:lnTo>
                    <a:pt x="1548" y="887"/>
                  </a:lnTo>
                  <a:cubicBezTo>
                    <a:pt x="1564" y="892"/>
                    <a:pt x="1580" y="895"/>
                    <a:pt x="1595" y="895"/>
                  </a:cubicBezTo>
                  <a:cubicBezTo>
                    <a:pt x="1641" y="895"/>
                    <a:pt x="1684" y="871"/>
                    <a:pt x="1716" y="824"/>
                  </a:cubicBezTo>
                  <a:cubicBezTo>
                    <a:pt x="1737" y="762"/>
                    <a:pt x="1716" y="699"/>
                    <a:pt x="1653" y="657"/>
                  </a:cubicBezTo>
                  <a:lnTo>
                    <a:pt x="188" y="8"/>
                  </a:lnTo>
                  <a:cubicBezTo>
                    <a:pt x="173" y="3"/>
                    <a:pt x="157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78" name="Google Shape;5378;p23"/>
            <p:cNvSpPr/>
            <p:nvPr/>
          </p:nvSpPr>
          <p:spPr>
            <a:xfrm>
              <a:off x="943004" y="2732361"/>
              <a:ext cx="55429" cy="29183"/>
            </a:xfrm>
            <a:custGeom>
              <a:avLst/>
              <a:gdLst/>
              <a:ahLst/>
              <a:cxnLst/>
              <a:rect l="l" t="t" r="r" b="b"/>
              <a:pathLst>
                <a:path w="1717" h="904" extrusionOk="0">
                  <a:moveTo>
                    <a:pt x="142" y="0"/>
                  </a:moveTo>
                  <a:cubicBezTo>
                    <a:pt x="90" y="0"/>
                    <a:pt x="37" y="28"/>
                    <a:pt x="21" y="92"/>
                  </a:cubicBezTo>
                  <a:cubicBezTo>
                    <a:pt x="0" y="154"/>
                    <a:pt x="21" y="217"/>
                    <a:pt x="84" y="238"/>
                  </a:cubicBezTo>
                  <a:lnTo>
                    <a:pt x="1528" y="887"/>
                  </a:lnTo>
                  <a:cubicBezTo>
                    <a:pt x="1545" y="898"/>
                    <a:pt x="1564" y="904"/>
                    <a:pt x="1583" y="904"/>
                  </a:cubicBezTo>
                  <a:cubicBezTo>
                    <a:pt x="1632" y="904"/>
                    <a:pt x="1680" y="869"/>
                    <a:pt x="1695" y="824"/>
                  </a:cubicBezTo>
                  <a:cubicBezTo>
                    <a:pt x="1716" y="761"/>
                    <a:pt x="1695" y="698"/>
                    <a:pt x="1632" y="657"/>
                  </a:cubicBezTo>
                  <a:lnTo>
                    <a:pt x="189" y="8"/>
                  </a:lnTo>
                  <a:cubicBezTo>
                    <a:pt x="174" y="3"/>
                    <a:pt x="158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79" name="Google Shape;5379;p23"/>
            <p:cNvSpPr/>
            <p:nvPr/>
          </p:nvSpPr>
          <p:spPr>
            <a:xfrm>
              <a:off x="724161" y="3234483"/>
              <a:ext cx="47294" cy="64856"/>
            </a:xfrm>
            <a:custGeom>
              <a:avLst/>
              <a:gdLst/>
              <a:ahLst/>
              <a:cxnLst/>
              <a:rect l="l" t="t" r="r" b="b"/>
              <a:pathLst>
                <a:path w="1465" h="2009" extrusionOk="0">
                  <a:moveTo>
                    <a:pt x="21" y="0"/>
                  </a:moveTo>
                  <a:lnTo>
                    <a:pt x="0" y="2009"/>
                  </a:lnTo>
                  <a:lnTo>
                    <a:pt x="1465" y="649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EBD3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80" name="Google Shape;5380;p23"/>
            <p:cNvSpPr/>
            <p:nvPr/>
          </p:nvSpPr>
          <p:spPr>
            <a:xfrm>
              <a:off x="970702" y="2717737"/>
              <a:ext cx="34478" cy="35834"/>
            </a:xfrm>
            <a:custGeom>
              <a:avLst/>
              <a:gdLst/>
              <a:ahLst/>
              <a:cxnLst/>
              <a:rect l="l" t="t" r="r" b="b"/>
              <a:pathLst>
                <a:path w="1068" h="1110" extrusionOk="0">
                  <a:moveTo>
                    <a:pt x="356" y="1"/>
                  </a:moveTo>
                  <a:lnTo>
                    <a:pt x="0" y="775"/>
                  </a:lnTo>
                  <a:lnTo>
                    <a:pt x="774" y="1110"/>
                  </a:lnTo>
                  <a:lnTo>
                    <a:pt x="984" y="607"/>
                  </a:lnTo>
                  <a:cubicBezTo>
                    <a:pt x="1067" y="461"/>
                    <a:pt x="984" y="273"/>
                    <a:pt x="837" y="210"/>
                  </a:cubicBezTo>
                  <a:lnTo>
                    <a:pt x="35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81" name="Google Shape;5381;p23"/>
            <p:cNvSpPr/>
            <p:nvPr/>
          </p:nvSpPr>
          <p:spPr>
            <a:xfrm>
              <a:off x="956498" y="2750149"/>
              <a:ext cx="35834" cy="35834"/>
            </a:xfrm>
            <a:custGeom>
              <a:avLst/>
              <a:gdLst/>
              <a:ahLst/>
              <a:cxnLst/>
              <a:rect l="l" t="t" r="r" b="b"/>
              <a:pathLst>
                <a:path w="1110" h="1110" extrusionOk="0">
                  <a:moveTo>
                    <a:pt x="336" y="1"/>
                  </a:moveTo>
                  <a:lnTo>
                    <a:pt x="1" y="775"/>
                  </a:lnTo>
                  <a:lnTo>
                    <a:pt x="775" y="1110"/>
                  </a:lnTo>
                  <a:lnTo>
                    <a:pt x="1110" y="336"/>
                  </a:lnTo>
                  <a:lnTo>
                    <a:pt x="336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82" name="Google Shape;5382;p23"/>
            <p:cNvSpPr/>
            <p:nvPr/>
          </p:nvSpPr>
          <p:spPr>
            <a:xfrm>
              <a:off x="747113" y="2782593"/>
              <a:ext cx="215518" cy="466095"/>
            </a:xfrm>
            <a:custGeom>
              <a:avLst/>
              <a:gdLst/>
              <a:ahLst/>
              <a:cxnLst/>
              <a:rect l="l" t="t" r="r" b="b"/>
              <a:pathLst>
                <a:path w="6676" h="14438" extrusionOk="0">
                  <a:moveTo>
                    <a:pt x="6382" y="0"/>
                  </a:moveTo>
                  <a:lnTo>
                    <a:pt x="6299" y="189"/>
                  </a:lnTo>
                  <a:lnTo>
                    <a:pt x="0" y="14312"/>
                  </a:lnTo>
                  <a:lnTo>
                    <a:pt x="273" y="14438"/>
                  </a:lnTo>
                  <a:lnTo>
                    <a:pt x="6675" y="126"/>
                  </a:lnTo>
                  <a:lnTo>
                    <a:pt x="6382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83" name="Google Shape;5383;p23"/>
            <p:cNvSpPr/>
            <p:nvPr/>
          </p:nvSpPr>
          <p:spPr>
            <a:xfrm>
              <a:off x="755894" y="2786628"/>
              <a:ext cx="221587" cy="468806"/>
            </a:xfrm>
            <a:custGeom>
              <a:avLst/>
              <a:gdLst/>
              <a:ahLst/>
              <a:cxnLst/>
              <a:rect l="l" t="t" r="r" b="b"/>
              <a:pathLst>
                <a:path w="6864" h="14522" extrusionOk="0">
                  <a:moveTo>
                    <a:pt x="6403" y="1"/>
                  </a:moveTo>
                  <a:lnTo>
                    <a:pt x="1" y="14313"/>
                  </a:lnTo>
                  <a:lnTo>
                    <a:pt x="482" y="14522"/>
                  </a:lnTo>
                  <a:lnTo>
                    <a:pt x="6863" y="210"/>
                  </a:lnTo>
                  <a:lnTo>
                    <a:pt x="6403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84" name="Google Shape;5384;p23"/>
            <p:cNvSpPr/>
            <p:nvPr/>
          </p:nvSpPr>
          <p:spPr>
            <a:xfrm>
              <a:off x="953140" y="2775168"/>
              <a:ext cx="31895" cy="18595"/>
            </a:xfrm>
            <a:custGeom>
              <a:avLst/>
              <a:gdLst/>
              <a:ahLst/>
              <a:cxnLst/>
              <a:rect l="l" t="t" r="r" b="b"/>
              <a:pathLst>
                <a:path w="988" h="576" extrusionOk="0">
                  <a:moveTo>
                    <a:pt x="105" y="0"/>
                  </a:moveTo>
                  <a:lnTo>
                    <a:pt x="63" y="84"/>
                  </a:lnTo>
                  <a:lnTo>
                    <a:pt x="63" y="105"/>
                  </a:lnTo>
                  <a:lnTo>
                    <a:pt x="0" y="230"/>
                  </a:lnTo>
                  <a:lnTo>
                    <a:pt x="293" y="356"/>
                  </a:lnTo>
                  <a:lnTo>
                    <a:pt x="753" y="565"/>
                  </a:lnTo>
                  <a:cubicBezTo>
                    <a:pt x="773" y="573"/>
                    <a:pt x="792" y="576"/>
                    <a:pt x="809" y="576"/>
                  </a:cubicBezTo>
                  <a:cubicBezTo>
                    <a:pt x="937" y="576"/>
                    <a:pt x="987" y="390"/>
                    <a:pt x="858" y="335"/>
                  </a:cubicBezTo>
                  <a:lnTo>
                    <a:pt x="879" y="335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85" name="Google Shape;5385;p23"/>
            <p:cNvSpPr/>
            <p:nvPr/>
          </p:nvSpPr>
          <p:spPr>
            <a:xfrm>
              <a:off x="967990" y="2742724"/>
              <a:ext cx="30442" cy="18821"/>
            </a:xfrm>
            <a:custGeom>
              <a:avLst/>
              <a:gdLst/>
              <a:ahLst/>
              <a:cxnLst/>
              <a:rect l="l" t="t" r="r" b="b"/>
              <a:pathLst>
                <a:path w="943" h="583" extrusionOk="0">
                  <a:moveTo>
                    <a:pt x="105" y="1"/>
                  </a:moveTo>
                  <a:lnTo>
                    <a:pt x="42" y="126"/>
                  </a:lnTo>
                  <a:lnTo>
                    <a:pt x="1" y="231"/>
                  </a:lnTo>
                  <a:lnTo>
                    <a:pt x="754" y="566"/>
                  </a:lnTo>
                  <a:cubicBezTo>
                    <a:pt x="771" y="577"/>
                    <a:pt x="790" y="583"/>
                    <a:pt x="809" y="583"/>
                  </a:cubicBezTo>
                  <a:cubicBezTo>
                    <a:pt x="858" y="583"/>
                    <a:pt x="906" y="548"/>
                    <a:pt x="921" y="503"/>
                  </a:cubicBezTo>
                  <a:cubicBezTo>
                    <a:pt x="942" y="440"/>
                    <a:pt x="921" y="377"/>
                    <a:pt x="858" y="336"/>
                  </a:cubicBezTo>
                  <a:lnTo>
                    <a:pt x="105" y="1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86" name="Google Shape;5386;p23"/>
            <p:cNvSpPr/>
            <p:nvPr/>
          </p:nvSpPr>
          <p:spPr>
            <a:xfrm>
              <a:off x="724161" y="3244620"/>
              <a:ext cx="47294" cy="54719"/>
            </a:xfrm>
            <a:custGeom>
              <a:avLst/>
              <a:gdLst/>
              <a:ahLst/>
              <a:cxnLst/>
              <a:rect l="l" t="t" r="r" b="b"/>
              <a:pathLst>
                <a:path w="1465" h="1695" extrusionOk="0">
                  <a:moveTo>
                    <a:pt x="711" y="0"/>
                  </a:moveTo>
                  <a:lnTo>
                    <a:pt x="0" y="1590"/>
                  </a:lnTo>
                  <a:lnTo>
                    <a:pt x="0" y="1695"/>
                  </a:lnTo>
                  <a:lnTo>
                    <a:pt x="1465" y="335"/>
                  </a:lnTo>
                  <a:lnTo>
                    <a:pt x="984" y="126"/>
                  </a:lnTo>
                  <a:lnTo>
                    <a:pt x="711" y="0"/>
                  </a:lnTo>
                  <a:close/>
                </a:path>
              </a:pathLst>
            </a:custGeom>
            <a:solidFill>
              <a:srgbClr val="EBD3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87" name="Google Shape;5387;p23"/>
            <p:cNvSpPr/>
            <p:nvPr/>
          </p:nvSpPr>
          <p:spPr>
            <a:xfrm>
              <a:off x="724161" y="3283778"/>
              <a:ext cx="10815" cy="15560"/>
            </a:xfrm>
            <a:custGeom>
              <a:avLst/>
              <a:gdLst/>
              <a:ahLst/>
              <a:cxnLst/>
              <a:rect l="l" t="t" r="r" b="b"/>
              <a:pathLst>
                <a:path w="335" h="482" extrusionOk="0">
                  <a:moveTo>
                    <a:pt x="0" y="1"/>
                  </a:moveTo>
                  <a:lnTo>
                    <a:pt x="0" y="482"/>
                  </a:lnTo>
                  <a:lnTo>
                    <a:pt x="335" y="147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</p:spTree>
    <p:extLst>
      <p:ext uri="{BB962C8B-B14F-4D97-AF65-F5344CB8AC3E}">
        <p14:creationId xmlns:p14="http://schemas.microsoft.com/office/powerpoint/2010/main" val="979151493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hree columns 1" preserve="1">
  <p:cSld name="Title and three columns 1">
    <p:spTree>
      <p:nvGrpSpPr>
        <p:cNvPr id="1" name="Shape 53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389" name="Google Shape;5389;p24"/>
          <p:cNvGrpSpPr/>
          <p:nvPr/>
        </p:nvGrpSpPr>
        <p:grpSpPr>
          <a:xfrm>
            <a:off x="-99499" y="-67416"/>
            <a:ext cx="12189900" cy="6978400"/>
            <a:chOff x="-119900" y="-50550"/>
            <a:chExt cx="9142425" cy="5233800"/>
          </a:xfrm>
        </p:grpSpPr>
        <p:sp>
          <p:nvSpPr>
            <p:cNvPr id="5390" name="Google Shape;5390;p24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91" name="Google Shape;5391;p24"/>
            <p:cNvSpPr/>
            <p:nvPr/>
          </p:nvSpPr>
          <p:spPr>
            <a:xfrm rot="5400000">
              <a:off x="8278075" y="3908300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3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5392" name="Google Shape;5392;p24"/>
          <p:cNvGrpSpPr/>
          <p:nvPr/>
        </p:nvGrpSpPr>
        <p:grpSpPr>
          <a:xfrm>
            <a:off x="-419800" y="-67416"/>
            <a:ext cx="12189867" cy="6978400"/>
            <a:chOff x="-119900" y="-50550"/>
            <a:chExt cx="9142400" cy="5233800"/>
          </a:xfrm>
        </p:grpSpPr>
        <p:sp>
          <p:nvSpPr>
            <p:cNvPr id="5393" name="Google Shape;5393;p24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lt2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94" name="Google Shape;5394;p24"/>
            <p:cNvSpPr/>
            <p:nvPr/>
          </p:nvSpPr>
          <p:spPr>
            <a:xfrm rot="5400000">
              <a:off x="8278050" y="2687875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lt2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5395" name="Google Shape;5395;p24"/>
          <p:cNvGrpSpPr/>
          <p:nvPr/>
        </p:nvGrpSpPr>
        <p:grpSpPr>
          <a:xfrm>
            <a:off x="-737499" y="-67416"/>
            <a:ext cx="12191500" cy="6978400"/>
            <a:chOff x="-119900" y="-50550"/>
            <a:chExt cx="9143625" cy="5233800"/>
          </a:xfrm>
        </p:grpSpPr>
        <p:sp>
          <p:nvSpPr>
            <p:cNvPr id="5396" name="Google Shape;5396;p24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>
              <a:outerShdw blurRad="28575" dist="28575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97" name="Google Shape;5397;p24"/>
            <p:cNvSpPr/>
            <p:nvPr/>
          </p:nvSpPr>
          <p:spPr>
            <a:xfrm rot="5400000">
              <a:off x="8279275" y="1471125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1"/>
            </a:solidFill>
            <a:ln>
              <a:noFill/>
            </a:ln>
            <a:effectLst>
              <a:outerShdw blurRad="28575" dist="28575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5398" name="Google Shape;5398;p24"/>
          <p:cNvSpPr txBox="1">
            <a:spLocks noGrp="1"/>
          </p:cNvSpPr>
          <p:nvPr>
            <p:ph type="subTitle" idx="1"/>
          </p:nvPr>
        </p:nvSpPr>
        <p:spPr>
          <a:xfrm>
            <a:off x="3899000" y="4337800"/>
            <a:ext cx="3174800" cy="552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5399" name="Google Shape;5399;p24"/>
          <p:cNvSpPr txBox="1">
            <a:spLocks noGrp="1"/>
          </p:cNvSpPr>
          <p:nvPr>
            <p:ph type="subTitle" idx="2"/>
          </p:nvPr>
        </p:nvSpPr>
        <p:spPr>
          <a:xfrm>
            <a:off x="3521800" y="4873733"/>
            <a:ext cx="3929200" cy="1016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9pPr>
          </a:lstStyle>
          <a:p>
            <a:endParaRPr/>
          </a:p>
        </p:txBody>
      </p:sp>
      <p:sp>
        <p:nvSpPr>
          <p:cNvPr id="5400" name="Google Shape;5400;p24"/>
          <p:cNvSpPr txBox="1">
            <a:spLocks noGrp="1"/>
          </p:cNvSpPr>
          <p:nvPr>
            <p:ph type="subTitle" idx="3"/>
          </p:nvPr>
        </p:nvSpPr>
        <p:spPr>
          <a:xfrm>
            <a:off x="6782449" y="2947667"/>
            <a:ext cx="3174800" cy="552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5401" name="Google Shape;5401;p24"/>
          <p:cNvSpPr txBox="1">
            <a:spLocks noGrp="1"/>
          </p:cNvSpPr>
          <p:nvPr>
            <p:ph type="subTitle" idx="4"/>
          </p:nvPr>
        </p:nvSpPr>
        <p:spPr>
          <a:xfrm>
            <a:off x="6405249" y="3488400"/>
            <a:ext cx="3929200" cy="1016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9pPr>
          </a:lstStyle>
          <a:p>
            <a:endParaRPr/>
          </a:p>
        </p:txBody>
      </p:sp>
      <p:sp>
        <p:nvSpPr>
          <p:cNvPr id="5402" name="Google Shape;5402;p24"/>
          <p:cNvSpPr txBox="1">
            <a:spLocks noGrp="1"/>
          </p:cNvSpPr>
          <p:nvPr>
            <p:ph type="subTitle" idx="5"/>
          </p:nvPr>
        </p:nvSpPr>
        <p:spPr>
          <a:xfrm>
            <a:off x="1015551" y="2935584"/>
            <a:ext cx="3174800" cy="552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5403" name="Google Shape;5403;p24"/>
          <p:cNvSpPr txBox="1">
            <a:spLocks noGrp="1"/>
          </p:cNvSpPr>
          <p:nvPr>
            <p:ph type="subTitle" idx="6"/>
          </p:nvPr>
        </p:nvSpPr>
        <p:spPr>
          <a:xfrm>
            <a:off x="638351" y="3474600"/>
            <a:ext cx="3929200" cy="1016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9pPr>
          </a:lstStyle>
          <a:p>
            <a:endParaRPr/>
          </a:p>
        </p:txBody>
      </p:sp>
      <p:sp>
        <p:nvSpPr>
          <p:cNvPr id="5404" name="Google Shape;5404;p24"/>
          <p:cNvSpPr txBox="1">
            <a:spLocks noGrp="1"/>
          </p:cNvSpPr>
          <p:nvPr>
            <p:ph type="title"/>
          </p:nvPr>
        </p:nvSpPr>
        <p:spPr>
          <a:xfrm>
            <a:off x="641900" y="387100"/>
            <a:ext cx="7375200" cy="681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grpSp>
        <p:nvGrpSpPr>
          <p:cNvPr id="5405" name="Google Shape;5405;p24"/>
          <p:cNvGrpSpPr/>
          <p:nvPr/>
        </p:nvGrpSpPr>
        <p:grpSpPr>
          <a:xfrm rot="-782770">
            <a:off x="749874" y="5820475"/>
            <a:ext cx="1034033" cy="1106068"/>
            <a:chOff x="1992513" y="1111488"/>
            <a:chExt cx="600563" cy="642400"/>
          </a:xfrm>
        </p:grpSpPr>
        <p:grpSp>
          <p:nvGrpSpPr>
            <p:cNvPr id="5406" name="Google Shape;5406;p24"/>
            <p:cNvGrpSpPr/>
            <p:nvPr/>
          </p:nvGrpSpPr>
          <p:grpSpPr>
            <a:xfrm>
              <a:off x="1992525" y="1111488"/>
              <a:ext cx="600550" cy="642400"/>
              <a:chOff x="1992525" y="1111488"/>
              <a:chExt cx="600550" cy="642400"/>
            </a:xfrm>
          </p:grpSpPr>
          <p:sp>
            <p:nvSpPr>
              <p:cNvPr id="5407" name="Google Shape;5407;p24"/>
              <p:cNvSpPr/>
              <p:nvPr/>
            </p:nvSpPr>
            <p:spPr>
              <a:xfrm>
                <a:off x="2142150" y="1503813"/>
                <a:ext cx="300800" cy="215025"/>
              </a:xfrm>
              <a:custGeom>
                <a:avLst/>
                <a:gdLst/>
                <a:ahLst/>
                <a:cxnLst/>
                <a:rect l="l" t="t" r="r" b="b"/>
                <a:pathLst>
                  <a:path w="12032" h="8601" extrusionOk="0">
                    <a:moveTo>
                      <a:pt x="4059" y="1"/>
                    </a:moveTo>
                    <a:lnTo>
                      <a:pt x="4059" y="3265"/>
                    </a:lnTo>
                    <a:cubicBezTo>
                      <a:pt x="4059" y="7198"/>
                      <a:pt x="0" y="7240"/>
                      <a:pt x="0" y="7240"/>
                    </a:cubicBezTo>
                    <a:lnTo>
                      <a:pt x="6026" y="8600"/>
                    </a:lnTo>
                    <a:lnTo>
                      <a:pt x="12031" y="7240"/>
                    </a:lnTo>
                    <a:lnTo>
                      <a:pt x="12031" y="7240"/>
                    </a:lnTo>
                    <a:cubicBezTo>
                      <a:pt x="12031" y="7240"/>
                      <a:pt x="12024" y="7240"/>
                      <a:pt x="12011" y="7240"/>
                    </a:cubicBezTo>
                    <a:cubicBezTo>
                      <a:pt x="11703" y="7240"/>
                      <a:pt x="7993" y="7163"/>
                      <a:pt x="7993" y="3453"/>
                    </a:cubicBezTo>
                    <a:lnTo>
                      <a:pt x="7993" y="1"/>
                    </a:lnTo>
                    <a:close/>
                  </a:path>
                </a:pathLst>
              </a:custGeom>
              <a:solidFill>
                <a:srgbClr val="FAAF3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5408" name="Google Shape;5408;p24"/>
              <p:cNvSpPr/>
              <p:nvPr/>
            </p:nvSpPr>
            <p:spPr>
              <a:xfrm>
                <a:off x="2121225" y="1684813"/>
                <a:ext cx="343175" cy="68550"/>
              </a:xfrm>
              <a:custGeom>
                <a:avLst/>
                <a:gdLst/>
                <a:ahLst/>
                <a:cxnLst/>
                <a:rect l="l" t="t" r="r" b="b"/>
                <a:pathLst>
                  <a:path w="13727" h="2742" extrusionOk="0">
                    <a:moveTo>
                      <a:pt x="0" y="0"/>
                    </a:moveTo>
                    <a:lnTo>
                      <a:pt x="0" y="2741"/>
                    </a:lnTo>
                    <a:lnTo>
                      <a:pt x="13726" y="2741"/>
                    </a:lnTo>
                    <a:lnTo>
                      <a:pt x="13726" y="0"/>
                    </a:lnTo>
                    <a:close/>
                  </a:path>
                </a:pathLst>
              </a:custGeom>
              <a:solidFill>
                <a:srgbClr val="F6921E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5409" name="Google Shape;5409;p24"/>
              <p:cNvSpPr/>
              <p:nvPr/>
            </p:nvSpPr>
            <p:spPr>
              <a:xfrm>
                <a:off x="1992525" y="1171788"/>
                <a:ext cx="151200" cy="306950"/>
              </a:xfrm>
              <a:custGeom>
                <a:avLst/>
                <a:gdLst/>
                <a:ahLst/>
                <a:cxnLst/>
                <a:rect l="l" t="t" r="r" b="b"/>
                <a:pathLst>
                  <a:path w="6048" h="12278" extrusionOk="0">
                    <a:moveTo>
                      <a:pt x="2897" y="1"/>
                    </a:moveTo>
                    <a:cubicBezTo>
                      <a:pt x="2719" y="1"/>
                      <a:pt x="2541" y="19"/>
                      <a:pt x="2365" y="58"/>
                    </a:cubicBezTo>
                    <a:cubicBezTo>
                      <a:pt x="1654" y="225"/>
                      <a:pt x="1089" y="706"/>
                      <a:pt x="817" y="1376"/>
                    </a:cubicBezTo>
                    <a:cubicBezTo>
                      <a:pt x="1" y="3071"/>
                      <a:pt x="189" y="6795"/>
                      <a:pt x="1717" y="9411"/>
                    </a:cubicBezTo>
                    <a:cubicBezTo>
                      <a:pt x="2721" y="11147"/>
                      <a:pt x="4186" y="12152"/>
                      <a:pt x="5943" y="12277"/>
                    </a:cubicBezTo>
                    <a:lnTo>
                      <a:pt x="6048" y="11022"/>
                    </a:lnTo>
                    <a:cubicBezTo>
                      <a:pt x="4709" y="10917"/>
                      <a:pt x="3621" y="10164"/>
                      <a:pt x="2805" y="8762"/>
                    </a:cubicBezTo>
                    <a:cubicBezTo>
                      <a:pt x="1445" y="6419"/>
                      <a:pt x="1382" y="3134"/>
                      <a:pt x="1968" y="1920"/>
                    </a:cubicBezTo>
                    <a:cubicBezTo>
                      <a:pt x="2072" y="1606"/>
                      <a:pt x="2323" y="1355"/>
                      <a:pt x="2658" y="1271"/>
                    </a:cubicBezTo>
                    <a:cubicBezTo>
                      <a:pt x="2738" y="1253"/>
                      <a:pt x="2822" y="1245"/>
                      <a:pt x="2908" y="1245"/>
                    </a:cubicBezTo>
                    <a:cubicBezTo>
                      <a:pt x="3734" y="1245"/>
                      <a:pt x="4830" y="1992"/>
                      <a:pt x="5190" y="2276"/>
                    </a:cubicBezTo>
                    <a:lnTo>
                      <a:pt x="5985" y="1292"/>
                    </a:lnTo>
                    <a:cubicBezTo>
                      <a:pt x="5780" y="1143"/>
                      <a:pt x="4334" y="1"/>
                      <a:pt x="2897" y="1"/>
                    </a:cubicBezTo>
                    <a:close/>
                  </a:path>
                </a:pathLst>
              </a:custGeom>
              <a:solidFill>
                <a:srgbClr val="FBED21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5410" name="Google Shape;5410;p24"/>
              <p:cNvSpPr/>
              <p:nvPr/>
            </p:nvSpPr>
            <p:spPr>
              <a:xfrm>
                <a:off x="2441875" y="1171663"/>
                <a:ext cx="150675" cy="307075"/>
              </a:xfrm>
              <a:custGeom>
                <a:avLst/>
                <a:gdLst/>
                <a:ahLst/>
                <a:cxnLst/>
                <a:rect l="l" t="t" r="r" b="b"/>
                <a:pathLst>
                  <a:path w="6027" h="12283" extrusionOk="0">
                    <a:moveTo>
                      <a:pt x="3130" y="0"/>
                    </a:moveTo>
                    <a:cubicBezTo>
                      <a:pt x="1697" y="0"/>
                      <a:pt x="248" y="1149"/>
                      <a:pt x="63" y="1297"/>
                    </a:cubicBezTo>
                    <a:lnTo>
                      <a:pt x="858" y="2281"/>
                    </a:lnTo>
                    <a:cubicBezTo>
                      <a:pt x="1217" y="1978"/>
                      <a:pt x="2310" y="1250"/>
                      <a:pt x="3150" y="1250"/>
                    </a:cubicBezTo>
                    <a:cubicBezTo>
                      <a:pt x="3240" y="1250"/>
                      <a:pt x="3328" y="1258"/>
                      <a:pt x="3411" y="1276"/>
                    </a:cubicBezTo>
                    <a:cubicBezTo>
                      <a:pt x="3725" y="1360"/>
                      <a:pt x="3997" y="1611"/>
                      <a:pt x="4101" y="1904"/>
                    </a:cubicBezTo>
                    <a:cubicBezTo>
                      <a:pt x="4666" y="3139"/>
                      <a:pt x="4624" y="6424"/>
                      <a:pt x="3243" y="8767"/>
                    </a:cubicBezTo>
                    <a:cubicBezTo>
                      <a:pt x="2427" y="10169"/>
                      <a:pt x="1339" y="10922"/>
                      <a:pt x="0" y="11027"/>
                    </a:cubicBezTo>
                    <a:lnTo>
                      <a:pt x="105" y="12282"/>
                    </a:lnTo>
                    <a:cubicBezTo>
                      <a:pt x="1863" y="12157"/>
                      <a:pt x="3327" y="11173"/>
                      <a:pt x="4332" y="9395"/>
                    </a:cubicBezTo>
                    <a:cubicBezTo>
                      <a:pt x="5859" y="6800"/>
                      <a:pt x="6026" y="3076"/>
                      <a:pt x="5231" y="1381"/>
                    </a:cubicBezTo>
                    <a:cubicBezTo>
                      <a:pt x="4959" y="711"/>
                      <a:pt x="4394" y="230"/>
                      <a:pt x="3683" y="63"/>
                    </a:cubicBezTo>
                    <a:cubicBezTo>
                      <a:pt x="3501" y="20"/>
                      <a:pt x="3315" y="0"/>
                      <a:pt x="3130" y="0"/>
                    </a:cubicBezTo>
                    <a:close/>
                  </a:path>
                </a:pathLst>
              </a:custGeom>
              <a:solidFill>
                <a:srgbClr val="FBED21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5411" name="Google Shape;5411;p24"/>
              <p:cNvSpPr/>
              <p:nvPr/>
            </p:nvSpPr>
            <p:spPr>
              <a:xfrm>
                <a:off x="2086175" y="1128763"/>
                <a:ext cx="413250" cy="466625"/>
              </a:xfrm>
              <a:custGeom>
                <a:avLst/>
                <a:gdLst/>
                <a:ahLst/>
                <a:cxnLst/>
                <a:rect l="l" t="t" r="r" b="b"/>
                <a:pathLst>
                  <a:path w="16530" h="18665" extrusionOk="0">
                    <a:moveTo>
                      <a:pt x="0" y="0"/>
                    </a:moveTo>
                    <a:cubicBezTo>
                      <a:pt x="0" y="0"/>
                      <a:pt x="2260" y="4122"/>
                      <a:pt x="1486" y="8642"/>
                    </a:cubicBezTo>
                    <a:cubicBezTo>
                      <a:pt x="712" y="13140"/>
                      <a:pt x="2114" y="18664"/>
                      <a:pt x="8286" y="18664"/>
                    </a:cubicBezTo>
                    <a:cubicBezTo>
                      <a:pt x="14438" y="18664"/>
                      <a:pt x="15839" y="13161"/>
                      <a:pt x="15065" y="8642"/>
                    </a:cubicBezTo>
                    <a:cubicBezTo>
                      <a:pt x="14291" y="4101"/>
                      <a:pt x="16530" y="0"/>
                      <a:pt x="16530" y="0"/>
                    </a:cubicBezTo>
                    <a:close/>
                  </a:path>
                </a:pathLst>
              </a:custGeom>
              <a:solidFill>
                <a:srgbClr val="FBED21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5412" name="Google Shape;5412;p24"/>
              <p:cNvSpPr/>
              <p:nvPr/>
            </p:nvSpPr>
            <p:spPr>
              <a:xfrm>
                <a:off x="2074150" y="1111488"/>
                <a:ext cx="437325" cy="35075"/>
              </a:xfrm>
              <a:custGeom>
                <a:avLst/>
                <a:gdLst/>
                <a:ahLst/>
                <a:cxnLst/>
                <a:rect l="l" t="t" r="r" b="b"/>
                <a:pathLst>
                  <a:path w="17493" h="1403" extrusionOk="0">
                    <a:moveTo>
                      <a:pt x="0" y="1"/>
                    </a:moveTo>
                    <a:lnTo>
                      <a:pt x="0" y="1403"/>
                    </a:lnTo>
                    <a:lnTo>
                      <a:pt x="17492" y="1403"/>
                    </a:lnTo>
                    <a:lnTo>
                      <a:pt x="17492" y="1"/>
                    </a:lnTo>
                    <a:close/>
                  </a:path>
                </a:pathLst>
              </a:custGeom>
              <a:solidFill>
                <a:srgbClr val="F6921E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5413" name="Google Shape;5413;p24"/>
              <p:cNvSpPr/>
              <p:nvPr/>
            </p:nvSpPr>
            <p:spPr>
              <a:xfrm>
                <a:off x="2291225" y="1589613"/>
                <a:ext cx="151200" cy="95225"/>
              </a:xfrm>
              <a:custGeom>
                <a:avLst/>
                <a:gdLst/>
                <a:ahLst/>
                <a:cxnLst/>
                <a:rect l="l" t="t" r="r" b="b"/>
                <a:pathLst>
                  <a:path w="6048" h="3809" extrusionOk="0">
                    <a:moveTo>
                      <a:pt x="2030" y="0"/>
                    </a:moveTo>
                    <a:cubicBezTo>
                      <a:pt x="1381" y="167"/>
                      <a:pt x="733" y="230"/>
                      <a:pt x="63" y="230"/>
                    </a:cubicBezTo>
                    <a:lnTo>
                      <a:pt x="0" y="230"/>
                    </a:lnTo>
                    <a:lnTo>
                      <a:pt x="0" y="3808"/>
                    </a:lnTo>
                    <a:lnTo>
                      <a:pt x="6047" y="3808"/>
                    </a:lnTo>
                    <a:cubicBezTo>
                      <a:pt x="5587" y="3808"/>
                      <a:pt x="2030" y="3641"/>
                      <a:pt x="2030" y="0"/>
                    </a:cubicBezTo>
                    <a:close/>
                  </a:path>
                </a:pathLst>
              </a:custGeom>
              <a:solidFill>
                <a:srgbClr val="FAAF3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5414" name="Google Shape;5414;p24"/>
              <p:cNvSpPr/>
              <p:nvPr/>
            </p:nvSpPr>
            <p:spPr>
              <a:xfrm>
                <a:off x="2291225" y="1684813"/>
                <a:ext cx="173175" cy="69075"/>
              </a:xfrm>
              <a:custGeom>
                <a:avLst/>
                <a:gdLst/>
                <a:ahLst/>
                <a:cxnLst/>
                <a:rect l="l" t="t" r="r" b="b"/>
                <a:pathLst>
                  <a:path w="6927" h="2763" extrusionOk="0">
                    <a:moveTo>
                      <a:pt x="0" y="0"/>
                    </a:moveTo>
                    <a:lnTo>
                      <a:pt x="0" y="1360"/>
                    </a:lnTo>
                    <a:lnTo>
                      <a:pt x="0" y="2762"/>
                    </a:lnTo>
                    <a:lnTo>
                      <a:pt x="6926" y="2762"/>
                    </a:lnTo>
                    <a:lnTo>
                      <a:pt x="6926" y="0"/>
                    </a:lnTo>
                    <a:close/>
                  </a:path>
                </a:pathLst>
              </a:custGeom>
              <a:solidFill>
                <a:srgbClr val="F6921E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5415" name="Google Shape;5415;p24"/>
              <p:cNvSpPr/>
              <p:nvPr/>
            </p:nvSpPr>
            <p:spPr>
              <a:xfrm>
                <a:off x="2291225" y="1146538"/>
                <a:ext cx="301850" cy="448850"/>
              </a:xfrm>
              <a:custGeom>
                <a:avLst/>
                <a:gdLst/>
                <a:ahLst/>
                <a:cxnLst/>
                <a:rect l="l" t="t" r="r" b="b"/>
                <a:pathLst>
                  <a:path w="12074" h="17954" extrusionOk="0">
                    <a:moveTo>
                      <a:pt x="9209" y="2257"/>
                    </a:moveTo>
                    <a:cubicBezTo>
                      <a:pt x="9295" y="2257"/>
                      <a:pt x="9378" y="2265"/>
                      <a:pt x="9458" y="2281"/>
                    </a:cubicBezTo>
                    <a:cubicBezTo>
                      <a:pt x="9772" y="2365"/>
                      <a:pt x="10023" y="2616"/>
                      <a:pt x="10148" y="2930"/>
                    </a:cubicBezTo>
                    <a:cubicBezTo>
                      <a:pt x="10713" y="4144"/>
                      <a:pt x="10671" y="7408"/>
                      <a:pt x="9290" y="9772"/>
                    </a:cubicBezTo>
                    <a:cubicBezTo>
                      <a:pt x="8663" y="10839"/>
                      <a:pt x="7868" y="11551"/>
                      <a:pt x="6926" y="11843"/>
                    </a:cubicBezTo>
                    <a:cubicBezTo>
                      <a:pt x="7114" y="10546"/>
                      <a:pt x="7093" y="9228"/>
                      <a:pt x="6863" y="7931"/>
                    </a:cubicBezTo>
                    <a:cubicBezTo>
                      <a:pt x="6612" y="6361"/>
                      <a:pt x="6654" y="4771"/>
                      <a:pt x="6989" y="3223"/>
                    </a:cubicBezTo>
                    <a:cubicBezTo>
                      <a:pt x="7404" y="2902"/>
                      <a:pt x="8416" y="2257"/>
                      <a:pt x="9209" y="2257"/>
                    </a:cubicBezTo>
                    <a:close/>
                    <a:moveTo>
                      <a:pt x="0" y="1"/>
                    </a:moveTo>
                    <a:lnTo>
                      <a:pt x="0" y="17953"/>
                    </a:lnTo>
                    <a:lnTo>
                      <a:pt x="63" y="17953"/>
                    </a:lnTo>
                    <a:cubicBezTo>
                      <a:pt x="733" y="17953"/>
                      <a:pt x="1381" y="17890"/>
                      <a:pt x="2030" y="17744"/>
                    </a:cubicBezTo>
                    <a:cubicBezTo>
                      <a:pt x="4562" y="17137"/>
                      <a:pt x="5984" y="15380"/>
                      <a:pt x="6633" y="13224"/>
                    </a:cubicBezTo>
                    <a:cubicBezTo>
                      <a:pt x="8161" y="12952"/>
                      <a:pt x="9437" y="11990"/>
                      <a:pt x="10378" y="10400"/>
                    </a:cubicBezTo>
                    <a:cubicBezTo>
                      <a:pt x="11906" y="7805"/>
                      <a:pt x="12073" y="4081"/>
                      <a:pt x="11278" y="2386"/>
                    </a:cubicBezTo>
                    <a:cubicBezTo>
                      <a:pt x="11006" y="1716"/>
                      <a:pt x="10420" y="1235"/>
                      <a:pt x="9730" y="1068"/>
                    </a:cubicBezTo>
                    <a:cubicBezTo>
                      <a:pt x="9541" y="1023"/>
                      <a:pt x="9352" y="1003"/>
                      <a:pt x="9163" y="1003"/>
                    </a:cubicBezTo>
                    <a:cubicBezTo>
                      <a:pt x="8555" y="1003"/>
                      <a:pt x="7955" y="1210"/>
                      <a:pt x="7428" y="1465"/>
                    </a:cubicBezTo>
                    <a:cubicBezTo>
                      <a:pt x="7637" y="859"/>
                      <a:pt x="7826" y="356"/>
                      <a:pt x="7993" y="1"/>
                    </a:cubicBezTo>
                    <a:close/>
                  </a:path>
                </a:pathLst>
              </a:custGeom>
              <a:solidFill>
                <a:srgbClr val="FBED21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5416" name="Google Shape;5416;p24"/>
              <p:cNvSpPr/>
              <p:nvPr/>
            </p:nvSpPr>
            <p:spPr>
              <a:xfrm>
                <a:off x="2291225" y="1111488"/>
                <a:ext cx="220250" cy="35075"/>
              </a:xfrm>
              <a:custGeom>
                <a:avLst/>
                <a:gdLst/>
                <a:ahLst/>
                <a:cxnLst/>
                <a:rect l="l" t="t" r="r" b="b"/>
                <a:pathLst>
                  <a:path w="8810" h="1403" extrusionOk="0">
                    <a:moveTo>
                      <a:pt x="0" y="1"/>
                    </a:moveTo>
                    <a:lnTo>
                      <a:pt x="0" y="691"/>
                    </a:lnTo>
                    <a:lnTo>
                      <a:pt x="0" y="1403"/>
                    </a:lnTo>
                    <a:lnTo>
                      <a:pt x="8809" y="1403"/>
                    </a:lnTo>
                    <a:lnTo>
                      <a:pt x="8809" y="1"/>
                    </a:lnTo>
                    <a:close/>
                  </a:path>
                </a:pathLst>
              </a:custGeom>
              <a:solidFill>
                <a:srgbClr val="F6921E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</p:grpSp>
        <p:sp>
          <p:nvSpPr>
            <p:cNvPr id="5417" name="Google Shape;5417;p24"/>
            <p:cNvSpPr/>
            <p:nvPr/>
          </p:nvSpPr>
          <p:spPr>
            <a:xfrm>
              <a:off x="2142138" y="1503813"/>
              <a:ext cx="300800" cy="215025"/>
            </a:xfrm>
            <a:custGeom>
              <a:avLst/>
              <a:gdLst/>
              <a:ahLst/>
              <a:cxnLst/>
              <a:rect l="l" t="t" r="r" b="b"/>
              <a:pathLst>
                <a:path w="12032" h="8601" extrusionOk="0">
                  <a:moveTo>
                    <a:pt x="4059" y="1"/>
                  </a:moveTo>
                  <a:lnTo>
                    <a:pt x="4059" y="3265"/>
                  </a:lnTo>
                  <a:cubicBezTo>
                    <a:pt x="4059" y="7198"/>
                    <a:pt x="0" y="7240"/>
                    <a:pt x="0" y="7240"/>
                  </a:cubicBezTo>
                  <a:lnTo>
                    <a:pt x="6026" y="8600"/>
                  </a:lnTo>
                  <a:lnTo>
                    <a:pt x="12031" y="7240"/>
                  </a:lnTo>
                  <a:lnTo>
                    <a:pt x="12031" y="7240"/>
                  </a:lnTo>
                  <a:cubicBezTo>
                    <a:pt x="12031" y="7240"/>
                    <a:pt x="12024" y="7240"/>
                    <a:pt x="12011" y="7240"/>
                  </a:cubicBezTo>
                  <a:cubicBezTo>
                    <a:pt x="11703" y="7240"/>
                    <a:pt x="7993" y="7163"/>
                    <a:pt x="7993" y="3453"/>
                  </a:cubicBezTo>
                  <a:lnTo>
                    <a:pt x="7993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18" name="Google Shape;5418;p24"/>
            <p:cNvSpPr/>
            <p:nvPr/>
          </p:nvSpPr>
          <p:spPr>
            <a:xfrm>
              <a:off x="2121213" y="1684813"/>
              <a:ext cx="343175" cy="68550"/>
            </a:xfrm>
            <a:custGeom>
              <a:avLst/>
              <a:gdLst/>
              <a:ahLst/>
              <a:cxnLst/>
              <a:rect l="l" t="t" r="r" b="b"/>
              <a:pathLst>
                <a:path w="13727" h="2742" extrusionOk="0">
                  <a:moveTo>
                    <a:pt x="0" y="0"/>
                  </a:moveTo>
                  <a:lnTo>
                    <a:pt x="0" y="2741"/>
                  </a:lnTo>
                  <a:lnTo>
                    <a:pt x="13726" y="2741"/>
                  </a:lnTo>
                  <a:lnTo>
                    <a:pt x="13726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19" name="Google Shape;5419;p24"/>
            <p:cNvSpPr/>
            <p:nvPr/>
          </p:nvSpPr>
          <p:spPr>
            <a:xfrm>
              <a:off x="1992513" y="1171788"/>
              <a:ext cx="151200" cy="306950"/>
            </a:xfrm>
            <a:custGeom>
              <a:avLst/>
              <a:gdLst/>
              <a:ahLst/>
              <a:cxnLst/>
              <a:rect l="l" t="t" r="r" b="b"/>
              <a:pathLst>
                <a:path w="6048" h="12278" extrusionOk="0">
                  <a:moveTo>
                    <a:pt x="2897" y="1"/>
                  </a:moveTo>
                  <a:cubicBezTo>
                    <a:pt x="2719" y="1"/>
                    <a:pt x="2541" y="19"/>
                    <a:pt x="2365" y="58"/>
                  </a:cubicBezTo>
                  <a:cubicBezTo>
                    <a:pt x="1654" y="225"/>
                    <a:pt x="1089" y="706"/>
                    <a:pt x="817" y="1376"/>
                  </a:cubicBezTo>
                  <a:cubicBezTo>
                    <a:pt x="1" y="3071"/>
                    <a:pt x="189" y="6795"/>
                    <a:pt x="1717" y="9411"/>
                  </a:cubicBezTo>
                  <a:cubicBezTo>
                    <a:pt x="2721" y="11147"/>
                    <a:pt x="4186" y="12152"/>
                    <a:pt x="5943" y="12277"/>
                  </a:cubicBezTo>
                  <a:lnTo>
                    <a:pt x="6048" y="11022"/>
                  </a:lnTo>
                  <a:cubicBezTo>
                    <a:pt x="4709" y="10917"/>
                    <a:pt x="3621" y="10164"/>
                    <a:pt x="2805" y="8762"/>
                  </a:cubicBezTo>
                  <a:cubicBezTo>
                    <a:pt x="1445" y="6419"/>
                    <a:pt x="1382" y="3134"/>
                    <a:pt x="1968" y="1920"/>
                  </a:cubicBezTo>
                  <a:cubicBezTo>
                    <a:pt x="2072" y="1606"/>
                    <a:pt x="2323" y="1355"/>
                    <a:pt x="2658" y="1271"/>
                  </a:cubicBezTo>
                  <a:cubicBezTo>
                    <a:pt x="2738" y="1253"/>
                    <a:pt x="2822" y="1245"/>
                    <a:pt x="2908" y="1245"/>
                  </a:cubicBezTo>
                  <a:cubicBezTo>
                    <a:pt x="3734" y="1245"/>
                    <a:pt x="4830" y="1992"/>
                    <a:pt x="5190" y="2276"/>
                  </a:cubicBezTo>
                  <a:lnTo>
                    <a:pt x="5985" y="1292"/>
                  </a:lnTo>
                  <a:cubicBezTo>
                    <a:pt x="5780" y="1143"/>
                    <a:pt x="4334" y="1"/>
                    <a:pt x="2897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20" name="Google Shape;5420;p24"/>
            <p:cNvSpPr/>
            <p:nvPr/>
          </p:nvSpPr>
          <p:spPr>
            <a:xfrm>
              <a:off x="2441863" y="1171663"/>
              <a:ext cx="150675" cy="307075"/>
            </a:xfrm>
            <a:custGeom>
              <a:avLst/>
              <a:gdLst/>
              <a:ahLst/>
              <a:cxnLst/>
              <a:rect l="l" t="t" r="r" b="b"/>
              <a:pathLst>
                <a:path w="6027" h="12283" extrusionOk="0">
                  <a:moveTo>
                    <a:pt x="3130" y="0"/>
                  </a:moveTo>
                  <a:cubicBezTo>
                    <a:pt x="1697" y="0"/>
                    <a:pt x="248" y="1149"/>
                    <a:pt x="63" y="1297"/>
                  </a:cubicBezTo>
                  <a:lnTo>
                    <a:pt x="858" y="2281"/>
                  </a:lnTo>
                  <a:cubicBezTo>
                    <a:pt x="1217" y="1978"/>
                    <a:pt x="2310" y="1250"/>
                    <a:pt x="3150" y="1250"/>
                  </a:cubicBezTo>
                  <a:cubicBezTo>
                    <a:pt x="3240" y="1250"/>
                    <a:pt x="3328" y="1258"/>
                    <a:pt x="3411" y="1276"/>
                  </a:cubicBezTo>
                  <a:cubicBezTo>
                    <a:pt x="3725" y="1360"/>
                    <a:pt x="3997" y="1611"/>
                    <a:pt x="4101" y="1904"/>
                  </a:cubicBezTo>
                  <a:cubicBezTo>
                    <a:pt x="4666" y="3139"/>
                    <a:pt x="4624" y="6424"/>
                    <a:pt x="3243" y="8767"/>
                  </a:cubicBezTo>
                  <a:cubicBezTo>
                    <a:pt x="2427" y="10169"/>
                    <a:pt x="1339" y="10922"/>
                    <a:pt x="0" y="11027"/>
                  </a:cubicBezTo>
                  <a:lnTo>
                    <a:pt x="105" y="12282"/>
                  </a:lnTo>
                  <a:cubicBezTo>
                    <a:pt x="1863" y="12157"/>
                    <a:pt x="3327" y="11173"/>
                    <a:pt x="4332" y="9395"/>
                  </a:cubicBezTo>
                  <a:cubicBezTo>
                    <a:pt x="5859" y="6800"/>
                    <a:pt x="6026" y="3076"/>
                    <a:pt x="5231" y="1381"/>
                  </a:cubicBezTo>
                  <a:cubicBezTo>
                    <a:pt x="4959" y="711"/>
                    <a:pt x="4394" y="230"/>
                    <a:pt x="3683" y="63"/>
                  </a:cubicBezTo>
                  <a:cubicBezTo>
                    <a:pt x="3501" y="20"/>
                    <a:pt x="3315" y="0"/>
                    <a:pt x="3130" y="0"/>
                  </a:cubicBezTo>
                  <a:close/>
                </a:path>
              </a:pathLst>
            </a:custGeom>
            <a:solidFill>
              <a:srgbClr val="FBED2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21" name="Google Shape;5421;p24"/>
            <p:cNvSpPr/>
            <p:nvPr/>
          </p:nvSpPr>
          <p:spPr>
            <a:xfrm>
              <a:off x="2086163" y="1128763"/>
              <a:ext cx="413250" cy="466625"/>
            </a:xfrm>
            <a:custGeom>
              <a:avLst/>
              <a:gdLst/>
              <a:ahLst/>
              <a:cxnLst/>
              <a:rect l="l" t="t" r="r" b="b"/>
              <a:pathLst>
                <a:path w="16530" h="18665" extrusionOk="0">
                  <a:moveTo>
                    <a:pt x="0" y="0"/>
                  </a:moveTo>
                  <a:cubicBezTo>
                    <a:pt x="0" y="0"/>
                    <a:pt x="2260" y="4122"/>
                    <a:pt x="1486" y="8642"/>
                  </a:cubicBezTo>
                  <a:cubicBezTo>
                    <a:pt x="712" y="13140"/>
                    <a:pt x="2114" y="18664"/>
                    <a:pt x="8286" y="18664"/>
                  </a:cubicBezTo>
                  <a:cubicBezTo>
                    <a:pt x="14438" y="18664"/>
                    <a:pt x="15839" y="13161"/>
                    <a:pt x="15065" y="8642"/>
                  </a:cubicBezTo>
                  <a:cubicBezTo>
                    <a:pt x="14291" y="4101"/>
                    <a:pt x="16530" y="0"/>
                    <a:pt x="1653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22" name="Google Shape;5422;p24"/>
            <p:cNvSpPr/>
            <p:nvPr/>
          </p:nvSpPr>
          <p:spPr>
            <a:xfrm>
              <a:off x="2074138" y="1111488"/>
              <a:ext cx="437325" cy="35075"/>
            </a:xfrm>
            <a:custGeom>
              <a:avLst/>
              <a:gdLst/>
              <a:ahLst/>
              <a:cxnLst/>
              <a:rect l="l" t="t" r="r" b="b"/>
              <a:pathLst>
                <a:path w="17493" h="1403" extrusionOk="0">
                  <a:moveTo>
                    <a:pt x="0" y="1"/>
                  </a:moveTo>
                  <a:lnTo>
                    <a:pt x="0" y="1403"/>
                  </a:lnTo>
                  <a:lnTo>
                    <a:pt x="17492" y="1403"/>
                  </a:lnTo>
                  <a:lnTo>
                    <a:pt x="17492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23" name="Google Shape;5423;p24"/>
            <p:cNvSpPr/>
            <p:nvPr/>
          </p:nvSpPr>
          <p:spPr>
            <a:xfrm>
              <a:off x="2291213" y="1589613"/>
              <a:ext cx="151200" cy="95225"/>
            </a:xfrm>
            <a:custGeom>
              <a:avLst/>
              <a:gdLst/>
              <a:ahLst/>
              <a:cxnLst/>
              <a:rect l="l" t="t" r="r" b="b"/>
              <a:pathLst>
                <a:path w="6048" h="3809" extrusionOk="0">
                  <a:moveTo>
                    <a:pt x="2030" y="0"/>
                  </a:moveTo>
                  <a:cubicBezTo>
                    <a:pt x="1381" y="167"/>
                    <a:pt x="733" y="230"/>
                    <a:pt x="63" y="230"/>
                  </a:cubicBezTo>
                  <a:lnTo>
                    <a:pt x="0" y="230"/>
                  </a:lnTo>
                  <a:lnTo>
                    <a:pt x="0" y="3808"/>
                  </a:lnTo>
                  <a:lnTo>
                    <a:pt x="6047" y="3808"/>
                  </a:lnTo>
                  <a:cubicBezTo>
                    <a:pt x="5587" y="3808"/>
                    <a:pt x="2030" y="3641"/>
                    <a:pt x="203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24" name="Google Shape;5424;p24"/>
            <p:cNvSpPr/>
            <p:nvPr/>
          </p:nvSpPr>
          <p:spPr>
            <a:xfrm>
              <a:off x="2291213" y="1684813"/>
              <a:ext cx="173175" cy="69075"/>
            </a:xfrm>
            <a:custGeom>
              <a:avLst/>
              <a:gdLst/>
              <a:ahLst/>
              <a:cxnLst/>
              <a:rect l="l" t="t" r="r" b="b"/>
              <a:pathLst>
                <a:path w="6927" h="2763" extrusionOk="0">
                  <a:moveTo>
                    <a:pt x="0" y="0"/>
                  </a:moveTo>
                  <a:lnTo>
                    <a:pt x="0" y="1360"/>
                  </a:lnTo>
                  <a:lnTo>
                    <a:pt x="0" y="2762"/>
                  </a:lnTo>
                  <a:lnTo>
                    <a:pt x="6926" y="2762"/>
                  </a:lnTo>
                  <a:lnTo>
                    <a:pt x="6926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25" name="Google Shape;5425;p24"/>
            <p:cNvSpPr/>
            <p:nvPr/>
          </p:nvSpPr>
          <p:spPr>
            <a:xfrm>
              <a:off x="2291213" y="1146538"/>
              <a:ext cx="301850" cy="448850"/>
            </a:xfrm>
            <a:custGeom>
              <a:avLst/>
              <a:gdLst/>
              <a:ahLst/>
              <a:cxnLst/>
              <a:rect l="l" t="t" r="r" b="b"/>
              <a:pathLst>
                <a:path w="12074" h="17954" extrusionOk="0">
                  <a:moveTo>
                    <a:pt x="9209" y="2257"/>
                  </a:moveTo>
                  <a:cubicBezTo>
                    <a:pt x="9295" y="2257"/>
                    <a:pt x="9378" y="2265"/>
                    <a:pt x="9458" y="2281"/>
                  </a:cubicBezTo>
                  <a:cubicBezTo>
                    <a:pt x="9772" y="2365"/>
                    <a:pt x="10023" y="2616"/>
                    <a:pt x="10148" y="2930"/>
                  </a:cubicBezTo>
                  <a:cubicBezTo>
                    <a:pt x="10713" y="4144"/>
                    <a:pt x="10671" y="7408"/>
                    <a:pt x="9290" y="9772"/>
                  </a:cubicBezTo>
                  <a:cubicBezTo>
                    <a:pt x="8663" y="10839"/>
                    <a:pt x="7868" y="11551"/>
                    <a:pt x="6926" y="11843"/>
                  </a:cubicBezTo>
                  <a:cubicBezTo>
                    <a:pt x="7114" y="10546"/>
                    <a:pt x="7093" y="9228"/>
                    <a:pt x="6863" y="7931"/>
                  </a:cubicBezTo>
                  <a:cubicBezTo>
                    <a:pt x="6612" y="6361"/>
                    <a:pt x="6654" y="4771"/>
                    <a:pt x="6989" y="3223"/>
                  </a:cubicBezTo>
                  <a:cubicBezTo>
                    <a:pt x="7404" y="2902"/>
                    <a:pt x="8416" y="2257"/>
                    <a:pt x="9209" y="2257"/>
                  </a:cubicBezTo>
                  <a:close/>
                  <a:moveTo>
                    <a:pt x="0" y="1"/>
                  </a:moveTo>
                  <a:lnTo>
                    <a:pt x="0" y="17953"/>
                  </a:lnTo>
                  <a:lnTo>
                    <a:pt x="63" y="17953"/>
                  </a:lnTo>
                  <a:cubicBezTo>
                    <a:pt x="733" y="17953"/>
                    <a:pt x="1381" y="17890"/>
                    <a:pt x="2030" y="17744"/>
                  </a:cubicBezTo>
                  <a:cubicBezTo>
                    <a:pt x="4562" y="17137"/>
                    <a:pt x="5984" y="15380"/>
                    <a:pt x="6633" y="13224"/>
                  </a:cubicBezTo>
                  <a:cubicBezTo>
                    <a:pt x="8161" y="12952"/>
                    <a:pt x="9437" y="11990"/>
                    <a:pt x="10378" y="10400"/>
                  </a:cubicBezTo>
                  <a:cubicBezTo>
                    <a:pt x="11906" y="7805"/>
                    <a:pt x="12073" y="4081"/>
                    <a:pt x="11278" y="2386"/>
                  </a:cubicBezTo>
                  <a:cubicBezTo>
                    <a:pt x="11006" y="1716"/>
                    <a:pt x="10420" y="1235"/>
                    <a:pt x="9730" y="1068"/>
                  </a:cubicBezTo>
                  <a:cubicBezTo>
                    <a:pt x="9541" y="1023"/>
                    <a:pt x="9352" y="1003"/>
                    <a:pt x="9163" y="1003"/>
                  </a:cubicBezTo>
                  <a:cubicBezTo>
                    <a:pt x="8555" y="1003"/>
                    <a:pt x="7955" y="1210"/>
                    <a:pt x="7428" y="1465"/>
                  </a:cubicBezTo>
                  <a:cubicBezTo>
                    <a:pt x="7637" y="859"/>
                    <a:pt x="7826" y="356"/>
                    <a:pt x="79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26" name="Google Shape;5426;p24"/>
            <p:cNvSpPr/>
            <p:nvPr/>
          </p:nvSpPr>
          <p:spPr>
            <a:xfrm>
              <a:off x="2291213" y="1111488"/>
              <a:ext cx="220250" cy="35075"/>
            </a:xfrm>
            <a:custGeom>
              <a:avLst/>
              <a:gdLst/>
              <a:ahLst/>
              <a:cxnLst/>
              <a:rect l="l" t="t" r="r" b="b"/>
              <a:pathLst>
                <a:path w="8810" h="1403" extrusionOk="0">
                  <a:moveTo>
                    <a:pt x="0" y="1"/>
                  </a:moveTo>
                  <a:lnTo>
                    <a:pt x="0" y="691"/>
                  </a:lnTo>
                  <a:lnTo>
                    <a:pt x="0" y="1403"/>
                  </a:lnTo>
                  <a:lnTo>
                    <a:pt x="8809" y="1403"/>
                  </a:lnTo>
                  <a:lnTo>
                    <a:pt x="8809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5427" name="Google Shape;5427;p24"/>
          <p:cNvGrpSpPr/>
          <p:nvPr/>
        </p:nvGrpSpPr>
        <p:grpSpPr>
          <a:xfrm rot="1279855">
            <a:off x="8650118" y="565192"/>
            <a:ext cx="1166372" cy="993536"/>
            <a:chOff x="4626188" y="1862663"/>
            <a:chExt cx="677463" cy="577075"/>
          </a:xfrm>
        </p:grpSpPr>
        <p:sp>
          <p:nvSpPr>
            <p:cNvPr id="5428" name="Google Shape;5428;p24"/>
            <p:cNvSpPr/>
            <p:nvPr/>
          </p:nvSpPr>
          <p:spPr>
            <a:xfrm>
              <a:off x="4857575" y="1903988"/>
              <a:ext cx="446075" cy="467200"/>
            </a:xfrm>
            <a:custGeom>
              <a:avLst/>
              <a:gdLst/>
              <a:ahLst/>
              <a:cxnLst/>
              <a:rect l="l" t="t" r="r" b="b"/>
              <a:pathLst>
                <a:path w="17843" h="18688" extrusionOk="0">
                  <a:moveTo>
                    <a:pt x="6777" y="0"/>
                  </a:moveTo>
                  <a:lnTo>
                    <a:pt x="6777" y="6340"/>
                  </a:lnTo>
                  <a:cubicBezTo>
                    <a:pt x="6777" y="8662"/>
                    <a:pt x="2508" y="12994"/>
                    <a:pt x="1169" y="15923"/>
                  </a:cubicBezTo>
                  <a:cubicBezTo>
                    <a:pt x="0" y="18539"/>
                    <a:pt x="2024" y="18687"/>
                    <a:pt x="2497" y="18687"/>
                  </a:cubicBezTo>
                  <a:cubicBezTo>
                    <a:pt x="2557" y="18687"/>
                    <a:pt x="2592" y="18685"/>
                    <a:pt x="2592" y="18685"/>
                  </a:cubicBezTo>
                  <a:lnTo>
                    <a:pt x="15251" y="18685"/>
                  </a:lnTo>
                  <a:cubicBezTo>
                    <a:pt x="15251" y="18685"/>
                    <a:pt x="15286" y="18687"/>
                    <a:pt x="15346" y="18687"/>
                  </a:cubicBezTo>
                  <a:cubicBezTo>
                    <a:pt x="15819" y="18687"/>
                    <a:pt x="17843" y="18539"/>
                    <a:pt x="16674" y="15923"/>
                  </a:cubicBezTo>
                  <a:cubicBezTo>
                    <a:pt x="15335" y="12994"/>
                    <a:pt x="11066" y="8662"/>
                    <a:pt x="11066" y="6340"/>
                  </a:cubicBezTo>
                  <a:lnTo>
                    <a:pt x="11066" y="0"/>
                  </a:ln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29" name="Google Shape;5429;p24"/>
            <p:cNvSpPr/>
            <p:nvPr/>
          </p:nvSpPr>
          <p:spPr>
            <a:xfrm>
              <a:off x="4876575" y="2228813"/>
              <a:ext cx="408075" cy="132950"/>
            </a:xfrm>
            <a:custGeom>
              <a:avLst/>
              <a:gdLst/>
              <a:ahLst/>
              <a:cxnLst/>
              <a:rect l="l" t="t" r="r" b="b"/>
              <a:pathLst>
                <a:path w="16323" h="5318" extrusionOk="0">
                  <a:moveTo>
                    <a:pt x="2795" y="1"/>
                  </a:moveTo>
                  <a:cubicBezTo>
                    <a:pt x="2146" y="879"/>
                    <a:pt x="1560" y="1821"/>
                    <a:pt x="1079" y="2804"/>
                  </a:cubicBezTo>
                  <a:cubicBezTo>
                    <a:pt x="0" y="5185"/>
                    <a:pt x="1864" y="5317"/>
                    <a:pt x="2292" y="5317"/>
                  </a:cubicBezTo>
                  <a:cubicBezTo>
                    <a:pt x="2345" y="5317"/>
                    <a:pt x="2376" y="5315"/>
                    <a:pt x="2376" y="5315"/>
                  </a:cubicBezTo>
                  <a:lnTo>
                    <a:pt x="13947" y="5315"/>
                  </a:lnTo>
                  <a:cubicBezTo>
                    <a:pt x="13947" y="5315"/>
                    <a:pt x="13978" y="5317"/>
                    <a:pt x="14031" y="5317"/>
                  </a:cubicBezTo>
                  <a:cubicBezTo>
                    <a:pt x="14459" y="5317"/>
                    <a:pt x="16323" y="5185"/>
                    <a:pt x="15244" y="2804"/>
                  </a:cubicBezTo>
                  <a:cubicBezTo>
                    <a:pt x="14763" y="1821"/>
                    <a:pt x="14177" y="879"/>
                    <a:pt x="13507" y="1"/>
                  </a:cubicBezTo>
                  <a:close/>
                </a:path>
              </a:pathLst>
            </a:custGeom>
            <a:solidFill>
              <a:srgbClr val="68AAE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30" name="Google Shape;5430;p24"/>
            <p:cNvSpPr/>
            <p:nvPr/>
          </p:nvSpPr>
          <p:spPr>
            <a:xfrm>
              <a:off x="5010250" y="1862663"/>
              <a:ext cx="140725" cy="41350"/>
            </a:xfrm>
            <a:custGeom>
              <a:avLst/>
              <a:gdLst/>
              <a:ahLst/>
              <a:cxnLst/>
              <a:rect l="l" t="t" r="r" b="b"/>
              <a:pathLst>
                <a:path w="5629" h="1654" extrusionOk="0">
                  <a:moveTo>
                    <a:pt x="356" y="0"/>
                  </a:moveTo>
                  <a:cubicBezTo>
                    <a:pt x="168" y="0"/>
                    <a:pt x="0" y="168"/>
                    <a:pt x="0" y="377"/>
                  </a:cubicBezTo>
                  <a:lnTo>
                    <a:pt x="0" y="1276"/>
                  </a:lnTo>
                  <a:cubicBezTo>
                    <a:pt x="0" y="1486"/>
                    <a:pt x="168" y="1653"/>
                    <a:pt x="356" y="1653"/>
                  </a:cubicBezTo>
                  <a:lnTo>
                    <a:pt x="5252" y="1653"/>
                  </a:lnTo>
                  <a:cubicBezTo>
                    <a:pt x="5461" y="1653"/>
                    <a:pt x="5629" y="1486"/>
                    <a:pt x="5629" y="1276"/>
                  </a:cubicBezTo>
                  <a:lnTo>
                    <a:pt x="5629" y="377"/>
                  </a:lnTo>
                  <a:cubicBezTo>
                    <a:pt x="5629" y="168"/>
                    <a:pt x="5461" y="0"/>
                    <a:pt x="5252" y="0"/>
                  </a:cubicBez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31" name="Google Shape;5431;p24"/>
            <p:cNvSpPr/>
            <p:nvPr/>
          </p:nvSpPr>
          <p:spPr>
            <a:xfrm>
              <a:off x="5010250" y="1888288"/>
              <a:ext cx="140725" cy="15725"/>
            </a:xfrm>
            <a:custGeom>
              <a:avLst/>
              <a:gdLst/>
              <a:ahLst/>
              <a:cxnLst/>
              <a:rect l="l" t="t" r="r" b="b"/>
              <a:pathLst>
                <a:path w="5629" h="629" extrusionOk="0">
                  <a:moveTo>
                    <a:pt x="0" y="0"/>
                  </a:moveTo>
                  <a:lnTo>
                    <a:pt x="0" y="251"/>
                  </a:lnTo>
                  <a:cubicBezTo>
                    <a:pt x="0" y="461"/>
                    <a:pt x="168" y="628"/>
                    <a:pt x="356" y="628"/>
                  </a:cubicBezTo>
                  <a:lnTo>
                    <a:pt x="5252" y="628"/>
                  </a:lnTo>
                  <a:cubicBezTo>
                    <a:pt x="5461" y="628"/>
                    <a:pt x="5629" y="461"/>
                    <a:pt x="5629" y="251"/>
                  </a:cubicBezTo>
                  <a:lnTo>
                    <a:pt x="5629" y="0"/>
                  </a:ln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32" name="Google Shape;5432;p24"/>
            <p:cNvSpPr/>
            <p:nvPr/>
          </p:nvSpPr>
          <p:spPr>
            <a:xfrm>
              <a:off x="4946425" y="2212613"/>
              <a:ext cx="267850" cy="32450"/>
            </a:xfrm>
            <a:custGeom>
              <a:avLst/>
              <a:gdLst/>
              <a:ahLst/>
              <a:cxnLst/>
              <a:rect l="l" t="t" r="r" b="b"/>
              <a:pathLst>
                <a:path w="10714" h="1298" extrusionOk="0">
                  <a:moveTo>
                    <a:pt x="5357" y="0"/>
                  </a:moveTo>
                  <a:cubicBezTo>
                    <a:pt x="2407" y="0"/>
                    <a:pt x="1" y="293"/>
                    <a:pt x="1" y="649"/>
                  </a:cubicBezTo>
                  <a:cubicBezTo>
                    <a:pt x="1" y="1004"/>
                    <a:pt x="2407" y="1297"/>
                    <a:pt x="5357" y="1297"/>
                  </a:cubicBezTo>
                  <a:cubicBezTo>
                    <a:pt x="8307" y="1297"/>
                    <a:pt x="10713" y="1004"/>
                    <a:pt x="10713" y="649"/>
                  </a:cubicBezTo>
                  <a:cubicBezTo>
                    <a:pt x="10713" y="293"/>
                    <a:pt x="8307" y="0"/>
                    <a:pt x="5357" y="0"/>
                  </a:cubicBezTo>
                  <a:close/>
                </a:path>
              </a:pathLst>
            </a:custGeom>
            <a:solidFill>
              <a:srgbClr val="218EF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33" name="Google Shape;5433;p24"/>
            <p:cNvSpPr/>
            <p:nvPr/>
          </p:nvSpPr>
          <p:spPr>
            <a:xfrm>
              <a:off x="5039525" y="1956813"/>
              <a:ext cx="14675" cy="109350"/>
            </a:xfrm>
            <a:custGeom>
              <a:avLst/>
              <a:gdLst/>
              <a:ahLst/>
              <a:cxnLst/>
              <a:rect l="l" t="t" r="r" b="b"/>
              <a:pathLst>
                <a:path w="587" h="4374" extrusionOk="0">
                  <a:moveTo>
                    <a:pt x="294" y="0"/>
                  </a:moveTo>
                  <a:cubicBezTo>
                    <a:pt x="127" y="0"/>
                    <a:pt x="1" y="147"/>
                    <a:pt x="1" y="293"/>
                  </a:cubicBezTo>
                  <a:lnTo>
                    <a:pt x="1" y="4080"/>
                  </a:lnTo>
                  <a:cubicBezTo>
                    <a:pt x="1" y="4248"/>
                    <a:pt x="127" y="4373"/>
                    <a:pt x="294" y="4373"/>
                  </a:cubicBezTo>
                  <a:cubicBezTo>
                    <a:pt x="440" y="4373"/>
                    <a:pt x="587" y="4248"/>
                    <a:pt x="587" y="4080"/>
                  </a:cubicBezTo>
                  <a:lnTo>
                    <a:pt x="587" y="293"/>
                  </a:lnTo>
                  <a:cubicBezTo>
                    <a:pt x="587" y="147"/>
                    <a:pt x="440" y="0"/>
                    <a:pt x="294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34" name="Google Shape;5434;p24"/>
            <p:cNvSpPr/>
            <p:nvPr/>
          </p:nvSpPr>
          <p:spPr>
            <a:xfrm>
              <a:off x="5039525" y="1913388"/>
              <a:ext cx="14675" cy="20425"/>
            </a:xfrm>
            <a:custGeom>
              <a:avLst/>
              <a:gdLst/>
              <a:ahLst/>
              <a:cxnLst/>
              <a:rect l="l" t="t" r="r" b="b"/>
              <a:pathLst>
                <a:path w="587" h="817" extrusionOk="0">
                  <a:moveTo>
                    <a:pt x="294" y="1"/>
                  </a:moveTo>
                  <a:cubicBezTo>
                    <a:pt x="127" y="1"/>
                    <a:pt x="1" y="147"/>
                    <a:pt x="1" y="294"/>
                  </a:cubicBezTo>
                  <a:lnTo>
                    <a:pt x="1" y="524"/>
                  </a:lnTo>
                  <a:cubicBezTo>
                    <a:pt x="1" y="691"/>
                    <a:pt x="127" y="817"/>
                    <a:pt x="294" y="817"/>
                  </a:cubicBezTo>
                  <a:cubicBezTo>
                    <a:pt x="440" y="817"/>
                    <a:pt x="587" y="691"/>
                    <a:pt x="587" y="524"/>
                  </a:cubicBezTo>
                  <a:lnTo>
                    <a:pt x="587" y="294"/>
                  </a:lnTo>
                  <a:cubicBezTo>
                    <a:pt x="566" y="147"/>
                    <a:pt x="440" y="1"/>
                    <a:pt x="294" y="1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35" name="Google Shape;5435;p24"/>
            <p:cNvSpPr/>
            <p:nvPr/>
          </p:nvSpPr>
          <p:spPr>
            <a:xfrm>
              <a:off x="4626200" y="1972513"/>
              <a:ext cx="445825" cy="467225"/>
            </a:xfrm>
            <a:custGeom>
              <a:avLst/>
              <a:gdLst/>
              <a:ahLst/>
              <a:cxnLst/>
              <a:rect l="l" t="t" r="r" b="b"/>
              <a:pathLst>
                <a:path w="17833" h="18689" extrusionOk="0">
                  <a:moveTo>
                    <a:pt x="6763" y="0"/>
                  </a:moveTo>
                  <a:lnTo>
                    <a:pt x="6763" y="6361"/>
                  </a:lnTo>
                  <a:cubicBezTo>
                    <a:pt x="6763" y="8662"/>
                    <a:pt x="2494" y="12994"/>
                    <a:pt x="1155" y="15944"/>
                  </a:cubicBezTo>
                  <a:cubicBezTo>
                    <a:pt x="1" y="18528"/>
                    <a:pt x="1960" y="18688"/>
                    <a:pt x="2464" y="18688"/>
                  </a:cubicBezTo>
                  <a:cubicBezTo>
                    <a:pt x="2536" y="18688"/>
                    <a:pt x="2578" y="18685"/>
                    <a:pt x="2578" y="18685"/>
                  </a:cubicBezTo>
                  <a:lnTo>
                    <a:pt x="15258" y="18685"/>
                  </a:lnTo>
                  <a:cubicBezTo>
                    <a:pt x="15258" y="18685"/>
                    <a:pt x="15300" y="18688"/>
                    <a:pt x="15371" y="18688"/>
                  </a:cubicBezTo>
                  <a:cubicBezTo>
                    <a:pt x="15876" y="18688"/>
                    <a:pt x="17832" y="18528"/>
                    <a:pt x="16660" y="15944"/>
                  </a:cubicBezTo>
                  <a:cubicBezTo>
                    <a:pt x="15341" y="12994"/>
                    <a:pt x="11073" y="8662"/>
                    <a:pt x="11073" y="6361"/>
                  </a:cubicBezTo>
                  <a:lnTo>
                    <a:pt x="11073" y="0"/>
                  </a:ln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36" name="Google Shape;5436;p24"/>
            <p:cNvSpPr/>
            <p:nvPr/>
          </p:nvSpPr>
          <p:spPr>
            <a:xfrm>
              <a:off x="4644825" y="2297863"/>
              <a:ext cx="408650" cy="132950"/>
            </a:xfrm>
            <a:custGeom>
              <a:avLst/>
              <a:gdLst/>
              <a:ahLst/>
              <a:cxnLst/>
              <a:rect l="l" t="t" r="r" b="b"/>
              <a:pathLst>
                <a:path w="16346" h="5318" extrusionOk="0">
                  <a:moveTo>
                    <a:pt x="2816" y="1"/>
                  </a:moveTo>
                  <a:cubicBezTo>
                    <a:pt x="2147" y="879"/>
                    <a:pt x="1582" y="1800"/>
                    <a:pt x="1080" y="2783"/>
                  </a:cubicBezTo>
                  <a:cubicBezTo>
                    <a:pt x="0" y="5185"/>
                    <a:pt x="1885" y="5317"/>
                    <a:pt x="2314" y="5317"/>
                  </a:cubicBezTo>
                  <a:cubicBezTo>
                    <a:pt x="2367" y="5317"/>
                    <a:pt x="2398" y="5315"/>
                    <a:pt x="2398" y="5315"/>
                  </a:cubicBezTo>
                  <a:lnTo>
                    <a:pt x="13948" y="5315"/>
                  </a:lnTo>
                  <a:cubicBezTo>
                    <a:pt x="13948" y="5315"/>
                    <a:pt x="13979" y="5317"/>
                    <a:pt x="14032" y="5317"/>
                  </a:cubicBezTo>
                  <a:cubicBezTo>
                    <a:pt x="14461" y="5317"/>
                    <a:pt x="16346" y="5185"/>
                    <a:pt x="15266" y="2783"/>
                  </a:cubicBezTo>
                  <a:cubicBezTo>
                    <a:pt x="14764" y="1800"/>
                    <a:pt x="14178" y="858"/>
                    <a:pt x="13529" y="1"/>
                  </a:cubicBezTo>
                  <a:close/>
                </a:path>
              </a:pathLst>
            </a:custGeom>
            <a:solidFill>
              <a:srgbClr val="ED686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37" name="Google Shape;5437;p24"/>
            <p:cNvSpPr/>
            <p:nvPr/>
          </p:nvSpPr>
          <p:spPr>
            <a:xfrm>
              <a:off x="4778525" y="1931188"/>
              <a:ext cx="140725" cy="41350"/>
            </a:xfrm>
            <a:custGeom>
              <a:avLst/>
              <a:gdLst/>
              <a:ahLst/>
              <a:cxnLst/>
              <a:rect l="l" t="t" r="r" b="b"/>
              <a:pathLst>
                <a:path w="5629" h="1654" extrusionOk="0">
                  <a:moveTo>
                    <a:pt x="377" y="0"/>
                  </a:moveTo>
                  <a:cubicBezTo>
                    <a:pt x="167" y="0"/>
                    <a:pt x="0" y="168"/>
                    <a:pt x="0" y="377"/>
                  </a:cubicBezTo>
                  <a:lnTo>
                    <a:pt x="0" y="1276"/>
                  </a:lnTo>
                  <a:cubicBezTo>
                    <a:pt x="0" y="1486"/>
                    <a:pt x="167" y="1653"/>
                    <a:pt x="377" y="1653"/>
                  </a:cubicBezTo>
                  <a:lnTo>
                    <a:pt x="5252" y="1653"/>
                  </a:lnTo>
                  <a:cubicBezTo>
                    <a:pt x="5461" y="1653"/>
                    <a:pt x="5629" y="1486"/>
                    <a:pt x="5629" y="1276"/>
                  </a:cubicBezTo>
                  <a:lnTo>
                    <a:pt x="5629" y="377"/>
                  </a:lnTo>
                  <a:cubicBezTo>
                    <a:pt x="5629" y="168"/>
                    <a:pt x="5461" y="0"/>
                    <a:pt x="5252" y="0"/>
                  </a:cubicBez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38" name="Google Shape;5438;p24"/>
            <p:cNvSpPr/>
            <p:nvPr/>
          </p:nvSpPr>
          <p:spPr>
            <a:xfrm>
              <a:off x="4778525" y="1956813"/>
              <a:ext cx="140725" cy="15725"/>
            </a:xfrm>
            <a:custGeom>
              <a:avLst/>
              <a:gdLst/>
              <a:ahLst/>
              <a:cxnLst/>
              <a:rect l="l" t="t" r="r" b="b"/>
              <a:pathLst>
                <a:path w="5629" h="629" extrusionOk="0">
                  <a:moveTo>
                    <a:pt x="0" y="0"/>
                  </a:moveTo>
                  <a:lnTo>
                    <a:pt x="0" y="251"/>
                  </a:lnTo>
                  <a:cubicBezTo>
                    <a:pt x="0" y="461"/>
                    <a:pt x="167" y="628"/>
                    <a:pt x="377" y="628"/>
                  </a:cubicBezTo>
                  <a:lnTo>
                    <a:pt x="5252" y="628"/>
                  </a:lnTo>
                  <a:cubicBezTo>
                    <a:pt x="5461" y="628"/>
                    <a:pt x="5629" y="461"/>
                    <a:pt x="5629" y="251"/>
                  </a:cubicBezTo>
                  <a:lnTo>
                    <a:pt x="5629" y="0"/>
                  </a:ln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39" name="Google Shape;5439;p24"/>
            <p:cNvSpPr/>
            <p:nvPr/>
          </p:nvSpPr>
          <p:spPr>
            <a:xfrm>
              <a:off x="4715225" y="2281638"/>
              <a:ext cx="267325" cy="31950"/>
            </a:xfrm>
            <a:custGeom>
              <a:avLst/>
              <a:gdLst/>
              <a:ahLst/>
              <a:cxnLst/>
              <a:rect l="l" t="t" r="r" b="b"/>
              <a:pathLst>
                <a:path w="10693" h="1278" extrusionOk="0">
                  <a:moveTo>
                    <a:pt x="5357" y="1"/>
                  </a:moveTo>
                  <a:cubicBezTo>
                    <a:pt x="2386" y="1"/>
                    <a:pt x="0" y="273"/>
                    <a:pt x="0" y="650"/>
                  </a:cubicBezTo>
                  <a:cubicBezTo>
                    <a:pt x="0" y="1005"/>
                    <a:pt x="2386" y="1277"/>
                    <a:pt x="5357" y="1277"/>
                  </a:cubicBezTo>
                  <a:cubicBezTo>
                    <a:pt x="8307" y="1277"/>
                    <a:pt x="10692" y="1005"/>
                    <a:pt x="10692" y="650"/>
                  </a:cubicBezTo>
                  <a:cubicBezTo>
                    <a:pt x="10692" y="273"/>
                    <a:pt x="8307" y="1"/>
                    <a:pt x="5357" y="1"/>
                  </a:cubicBezTo>
                  <a:close/>
                </a:path>
              </a:pathLst>
            </a:custGeom>
            <a:solidFill>
              <a:srgbClr val="FB21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40" name="Google Shape;5440;p24"/>
            <p:cNvSpPr/>
            <p:nvPr/>
          </p:nvSpPr>
          <p:spPr>
            <a:xfrm>
              <a:off x="4807800" y="2025863"/>
              <a:ext cx="14675" cy="108825"/>
            </a:xfrm>
            <a:custGeom>
              <a:avLst/>
              <a:gdLst/>
              <a:ahLst/>
              <a:cxnLst/>
              <a:rect l="l" t="t" r="r" b="b"/>
              <a:pathLst>
                <a:path w="587" h="4353" extrusionOk="0">
                  <a:moveTo>
                    <a:pt x="294" y="0"/>
                  </a:moveTo>
                  <a:cubicBezTo>
                    <a:pt x="147" y="0"/>
                    <a:pt x="1" y="126"/>
                    <a:pt x="1" y="293"/>
                  </a:cubicBezTo>
                  <a:lnTo>
                    <a:pt x="1" y="4059"/>
                  </a:lnTo>
                  <a:cubicBezTo>
                    <a:pt x="1" y="4227"/>
                    <a:pt x="147" y="4352"/>
                    <a:pt x="294" y="4352"/>
                  </a:cubicBezTo>
                  <a:cubicBezTo>
                    <a:pt x="461" y="4352"/>
                    <a:pt x="587" y="4227"/>
                    <a:pt x="587" y="4059"/>
                  </a:cubicBezTo>
                  <a:lnTo>
                    <a:pt x="587" y="293"/>
                  </a:lnTo>
                  <a:cubicBezTo>
                    <a:pt x="587" y="126"/>
                    <a:pt x="461" y="0"/>
                    <a:pt x="294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41" name="Google Shape;5441;p24"/>
            <p:cNvSpPr/>
            <p:nvPr/>
          </p:nvSpPr>
          <p:spPr>
            <a:xfrm>
              <a:off x="4807800" y="1982438"/>
              <a:ext cx="14675" cy="20425"/>
            </a:xfrm>
            <a:custGeom>
              <a:avLst/>
              <a:gdLst/>
              <a:ahLst/>
              <a:cxnLst/>
              <a:rect l="l" t="t" r="r" b="b"/>
              <a:pathLst>
                <a:path w="587" h="817" extrusionOk="0">
                  <a:moveTo>
                    <a:pt x="294" y="1"/>
                  </a:moveTo>
                  <a:cubicBezTo>
                    <a:pt x="147" y="1"/>
                    <a:pt x="1" y="126"/>
                    <a:pt x="1" y="294"/>
                  </a:cubicBezTo>
                  <a:lnTo>
                    <a:pt x="1" y="524"/>
                  </a:lnTo>
                  <a:cubicBezTo>
                    <a:pt x="1" y="670"/>
                    <a:pt x="147" y="817"/>
                    <a:pt x="294" y="817"/>
                  </a:cubicBezTo>
                  <a:cubicBezTo>
                    <a:pt x="461" y="817"/>
                    <a:pt x="587" y="670"/>
                    <a:pt x="587" y="524"/>
                  </a:cubicBezTo>
                  <a:lnTo>
                    <a:pt x="587" y="294"/>
                  </a:lnTo>
                  <a:cubicBezTo>
                    <a:pt x="587" y="126"/>
                    <a:pt x="461" y="1"/>
                    <a:pt x="294" y="1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42" name="Google Shape;5442;p24"/>
            <p:cNvSpPr/>
            <p:nvPr/>
          </p:nvSpPr>
          <p:spPr>
            <a:xfrm>
              <a:off x="4857563" y="1903988"/>
              <a:ext cx="446075" cy="467200"/>
            </a:xfrm>
            <a:custGeom>
              <a:avLst/>
              <a:gdLst/>
              <a:ahLst/>
              <a:cxnLst/>
              <a:rect l="l" t="t" r="r" b="b"/>
              <a:pathLst>
                <a:path w="17843" h="18688" extrusionOk="0">
                  <a:moveTo>
                    <a:pt x="6777" y="0"/>
                  </a:moveTo>
                  <a:lnTo>
                    <a:pt x="6777" y="6340"/>
                  </a:lnTo>
                  <a:cubicBezTo>
                    <a:pt x="6777" y="8662"/>
                    <a:pt x="2508" y="12994"/>
                    <a:pt x="1169" y="15923"/>
                  </a:cubicBezTo>
                  <a:cubicBezTo>
                    <a:pt x="0" y="18539"/>
                    <a:pt x="2024" y="18687"/>
                    <a:pt x="2497" y="18687"/>
                  </a:cubicBezTo>
                  <a:cubicBezTo>
                    <a:pt x="2557" y="18687"/>
                    <a:pt x="2592" y="18685"/>
                    <a:pt x="2592" y="18685"/>
                  </a:cubicBezTo>
                  <a:lnTo>
                    <a:pt x="15251" y="18685"/>
                  </a:lnTo>
                  <a:cubicBezTo>
                    <a:pt x="15251" y="18685"/>
                    <a:pt x="15286" y="18687"/>
                    <a:pt x="15346" y="18687"/>
                  </a:cubicBezTo>
                  <a:cubicBezTo>
                    <a:pt x="15819" y="18687"/>
                    <a:pt x="17843" y="18539"/>
                    <a:pt x="16674" y="15923"/>
                  </a:cubicBezTo>
                  <a:cubicBezTo>
                    <a:pt x="15335" y="12994"/>
                    <a:pt x="11066" y="8662"/>
                    <a:pt x="11066" y="6340"/>
                  </a:cubicBezTo>
                  <a:lnTo>
                    <a:pt x="11066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43" name="Google Shape;5443;p24"/>
            <p:cNvSpPr/>
            <p:nvPr/>
          </p:nvSpPr>
          <p:spPr>
            <a:xfrm>
              <a:off x="4876563" y="2228813"/>
              <a:ext cx="408075" cy="132950"/>
            </a:xfrm>
            <a:custGeom>
              <a:avLst/>
              <a:gdLst/>
              <a:ahLst/>
              <a:cxnLst/>
              <a:rect l="l" t="t" r="r" b="b"/>
              <a:pathLst>
                <a:path w="16323" h="5318" extrusionOk="0">
                  <a:moveTo>
                    <a:pt x="2795" y="1"/>
                  </a:moveTo>
                  <a:cubicBezTo>
                    <a:pt x="2146" y="879"/>
                    <a:pt x="1560" y="1821"/>
                    <a:pt x="1079" y="2804"/>
                  </a:cubicBezTo>
                  <a:cubicBezTo>
                    <a:pt x="0" y="5185"/>
                    <a:pt x="1864" y="5317"/>
                    <a:pt x="2292" y="5317"/>
                  </a:cubicBezTo>
                  <a:cubicBezTo>
                    <a:pt x="2345" y="5317"/>
                    <a:pt x="2376" y="5315"/>
                    <a:pt x="2376" y="5315"/>
                  </a:cubicBezTo>
                  <a:lnTo>
                    <a:pt x="13947" y="5315"/>
                  </a:lnTo>
                  <a:cubicBezTo>
                    <a:pt x="13947" y="5315"/>
                    <a:pt x="13978" y="5317"/>
                    <a:pt x="14031" y="5317"/>
                  </a:cubicBezTo>
                  <a:cubicBezTo>
                    <a:pt x="14459" y="5317"/>
                    <a:pt x="16323" y="5185"/>
                    <a:pt x="15244" y="2804"/>
                  </a:cubicBezTo>
                  <a:cubicBezTo>
                    <a:pt x="14763" y="1821"/>
                    <a:pt x="14177" y="879"/>
                    <a:pt x="13507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44" name="Google Shape;5444;p24"/>
            <p:cNvSpPr/>
            <p:nvPr/>
          </p:nvSpPr>
          <p:spPr>
            <a:xfrm>
              <a:off x="5010238" y="1862663"/>
              <a:ext cx="140725" cy="41350"/>
            </a:xfrm>
            <a:custGeom>
              <a:avLst/>
              <a:gdLst/>
              <a:ahLst/>
              <a:cxnLst/>
              <a:rect l="l" t="t" r="r" b="b"/>
              <a:pathLst>
                <a:path w="5629" h="1654" extrusionOk="0">
                  <a:moveTo>
                    <a:pt x="356" y="0"/>
                  </a:moveTo>
                  <a:cubicBezTo>
                    <a:pt x="168" y="0"/>
                    <a:pt x="0" y="168"/>
                    <a:pt x="0" y="377"/>
                  </a:cubicBezTo>
                  <a:lnTo>
                    <a:pt x="0" y="1276"/>
                  </a:lnTo>
                  <a:cubicBezTo>
                    <a:pt x="0" y="1486"/>
                    <a:pt x="168" y="1653"/>
                    <a:pt x="356" y="1653"/>
                  </a:cubicBezTo>
                  <a:lnTo>
                    <a:pt x="5252" y="1653"/>
                  </a:lnTo>
                  <a:cubicBezTo>
                    <a:pt x="5461" y="1653"/>
                    <a:pt x="5629" y="1486"/>
                    <a:pt x="5629" y="1276"/>
                  </a:cubicBezTo>
                  <a:lnTo>
                    <a:pt x="5629" y="377"/>
                  </a:lnTo>
                  <a:cubicBezTo>
                    <a:pt x="5629" y="168"/>
                    <a:pt x="5461" y="0"/>
                    <a:pt x="525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45" name="Google Shape;5445;p24"/>
            <p:cNvSpPr/>
            <p:nvPr/>
          </p:nvSpPr>
          <p:spPr>
            <a:xfrm>
              <a:off x="5010238" y="1888288"/>
              <a:ext cx="140725" cy="15725"/>
            </a:xfrm>
            <a:custGeom>
              <a:avLst/>
              <a:gdLst/>
              <a:ahLst/>
              <a:cxnLst/>
              <a:rect l="l" t="t" r="r" b="b"/>
              <a:pathLst>
                <a:path w="5629" h="629" extrusionOk="0">
                  <a:moveTo>
                    <a:pt x="0" y="0"/>
                  </a:moveTo>
                  <a:lnTo>
                    <a:pt x="0" y="251"/>
                  </a:lnTo>
                  <a:cubicBezTo>
                    <a:pt x="0" y="461"/>
                    <a:pt x="168" y="628"/>
                    <a:pt x="356" y="628"/>
                  </a:cubicBezTo>
                  <a:lnTo>
                    <a:pt x="5252" y="628"/>
                  </a:lnTo>
                  <a:cubicBezTo>
                    <a:pt x="5461" y="628"/>
                    <a:pt x="5629" y="461"/>
                    <a:pt x="5629" y="251"/>
                  </a:cubicBezTo>
                  <a:lnTo>
                    <a:pt x="5629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46" name="Google Shape;5446;p24"/>
            <p:cNvSpPr/>
            <p:nvPr/>
          </p:nvSpPr>
          <p:spPr>
            <a:xfrm>
              <a:off x="4946413" y="2212613"/>
              <a:ext cx="267850" cy="32450"/>
            </a:xfrm>
            <a:custGeom>
              <a:avLst/>
              <a:gdLst/>
              <a:ahLst/>
              <a:cxnLst/>
              <a:rect l="l" t="t" r="r" b="b"/>
              <a:pathLst>
                <a:path w="10714" h="1298" extrusionOk="0">
                  <a:moveTo>
                    <a:pt x="5357" y="0"/>
                  </a:moveTo>
                  <a:cubicBezTo>
                    <a:pt x="2407" y="0"/>
                    <a:pt x="1" y="293"/>
                    <a:pt x="1" y="649"/>
                  </a:cubicBezTo>
                  <a:cubicBezTo>
                    <a:pt x="1" y="1004"/>
                    <a:pt x="2407" y="1297"/>
                    <a:pt x="5357" y="1297"/>
                  </a:cubicBezTo>
                  <a:cubicBezTo>
                    <a:pt x="8307" y="1297"/>
                    <a:pt x="10713" y="1004"/>
                    <a:pt x="10713" y="649"/>
                  </a:cubicBezTo>
                  <a:cubicBezTo>
                    <a:pt x="10713" y="293"/>
                    <a:pt x="8307" y="0"/>
                    <a:pt x="535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47" name="Google Shape;5447;p24"/>
            <p:cNvSpPr/>
            <p:nvPr/>
          </p:nvSpPr>
          <p:spPr>
            <a:xfrm>
              <a:off x="5039513" y="1956813"/>
              <a:ext cx="14675" cy="109350"/>
            </a:xfrm>
            <a:custGeom>
              <a:avLst/>
              <a:gdLst/>
              <a:ahLst/>
              <a:cxnLst/>
              <a:rect l="l" t="t" r="r" b="b"/>
              <a:pathLst>
                <a:path w="587" h="4374" extrusionOk="0">
                  <a:moveTo>
                    <a:pt x="294" y="0"/>
                  </a:moveTo>
                  <a:cubicBezTo>
                    <a:pt x="127" y="0"/>
                    <a:pt x="1" y="147"/>
                    <a:pt x="1" y="293"/>
                  </a:cubicBezTo>
                  <a:lnTo>
                    <a:pt x="1" y="4080"/>
                  </a:lnTo>
                  <a:cubicBezTo>
                    <a:pt x="1" y="4248"/>
                    <a:pt x="127" y="4373"/>
                    <a:pt x="294" y="4373"/>
                  </a:cubicBezTo>
                  <a:cubicBezTo>
                    <a:pt x="440" y="4373"/>
                    <a:pt x="587" y="4248"/>
                    <a:pt x="587" y="4080"/>
                  </a:cubicBezTo>
                  <a:lnTo>
                    <a:pt x="587" y="293"/>
                  </a:lnTo>
                  <a:cubicBezTo>
                    <a:pt x="587" y="147"/>
                    <a:pt x="440" y="0"/>
                    <a:pt x="294" y="0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48" name="Google Shape;5448;p24"/>
            <p:cNvSpPr/>
            <p:nvPr/>
          </p:nvSpPr>
          <p:spPr>
            <a:xfrm>
              <a:off x="5039513" y="1913388"/>
              <a:ext cx="14675" cy="20425"/>
            </a:xfrm>
            <a:custGeom>
              <a:avLst/>
              <a:gdLst/>
              <a:ahLst/>
              <a:cxnLst/>
              <a:rect l="l" t="t" r="r" b="b"/>
              <a:pathLst>
                <a:path w="587" h="817" extrusionOk="0">
                  <a:moveTo>
                    <a:pt x="294" y="1"/>
                  </a:moveTo>
                  <a:cubicBezTo>
                    <a:pt x="127" y="1"/>
                    <a:pt x="1" y="147"/>
                    <a:pt x="1" y="294"/>
                  </a:cubicBezTo>
                  <a:lnTo>
                    <a:pt x="1" y="524"/>
                  </a:lnTo>
                  <a:cubicBezTo>
                    <a:pt x="1" y="691"/>
                    <a:pt x="127" y="817"/>
                    <a:pt x="294" y="817"/>
                  </a:cubicBezTo>
                  <a:cubicBezTo>
                    <a:pt x="440" y="817"/>
                    <a:pt x="587" y="691"/>
                    <a:pt x="587" y="524"/>
                  </a:cubicBezTo>
                  <a:lnTo>
                    <a:pt x="587" y="294"/>
                  </a:lnTo>
                  <a:cubicBezTo>
                    <a:pt x="566" y="147"/>
                    <a:pt x="440" y="1"/>
                    <a:pt x="294" y="1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49" name="Google Shape;5449;p24"/>
            <p:cNvSpPr/>
            <p:nvPr/>
          </p:nvSpPr>
          <p:spPr>
            <a:xfrm>
              <a:off x="4626188" y="1972513"/>
              <a:ext cx="445825" cy="467225"/>
            </a:xfrm>
            <a:custGeom>
              <a:avLst/>
              <a:gdLst/>
              <a:ahLst/>
              <a:cxnLst/>
              <a:rect l="l" t="t" r="r" b="b"/>
              <a:pathLst>
                <a:path w="17833" h="18689" extrusionOk="0">
                  <a:moveTo>
                    <a:pt x="6763" y="0"/>
                  </a:moveTo>
                  <a:lnTo>
                    <a:pt x="6763" y="6361"/>
                  </a:lnTo>
                  <a:cubicBezTo>
                    <a:pt x="6763" y="8662"/>
                    <a:pt x="2494" y="12994"/>
                    <a:pt x="1155" y="15944"/>
                  </a:cubicBezTo>
                  <a:cubicBezTo>
                    <a:pt x="1" y="18528"/>
                    <a:pt x="1960" y="18688"/>
                    <a:pt x="2464" y="18688"/>
                  </a:cubicBezTo>
                  <a:cubicBezTo>
                    <a:pt x="2536" y="18688"/>
                    <a:pt x="2578" y="18685"/>
                    <a:pt x="2578" y="18685"/>
                  </a:cubicBezTo>
                  <a:lnTo>
                    <a:pt x="15258" y="18685"/>
                  </a:lnTo>
                  <a:cubicBezTo>
                    <a:pt x="15258" y="18685"/>
                    <a:pt x="15300" y="18688"/>
                    <a:pt x="15371" y="18688"/>
                  </a:cubicBezTo>
                  <a:cubicBezTo>
                    <a:pt x="15876" y="18688"/>
                    <a:pt x="17832" y="18528"/>
                    <a:pt x="16660" y="15944"/>
                  </a:cubicBezTo>
                  <a:cubicBezTo>
                    <a:pt x="15341" y="12994"/>
                    <a:pt x="11073" y="8662"/>
                    <a:pt x="11073" y="6361"/>
                  </a:cubicBezTo>
                  <a:lnTo>
                    <a:pt x="11073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50" name="Google Shape;5450;p24"/>
            <p:cNvSpPr/>
            <p:nvPr/>
          </p:nvSpPr>
          <p:spPr>
            <a:xfrm>
              <a:off x="4644813" y="2297863"/>
              <a:ext cx="408650" cy="132950"/>
            </a:xfrm>
            <a:custGeom>
              <a:avLst/>
              <a:gdLst/>
              <a:ahLst/>
              <a:cxnLst/>
              <a:rect l="l" t="t" r="r" b="b"/>
              <a:pathLst>
                <a:path w="16346" h="5318" extrusionOk="0">
                  <a:moveTo>
                    <a:pt x="2816" y="1"/>
                  </a:moveTo>
                  <a:cubicBezTo>
                    <a:pt x="2147" y="879"/>
                    <a:pt x="1582" y="1800"/>
                    <a:pt x="1080" y="2783"/>
                  </a:cubicBezTo>
                  <a:cubicBezTo>
                    <a:pt x="0" y="5185"/>
                    <a:pt x="1885" y="5317"/>
                    <a:pt x="2314" y="5317"/>
                  </a:cubicBezTo>
                  <a:cubicBezTo>
                    <a:pt x="2367" y="5317"/>
                    <a:pt x="2398" y="5315"/>
                    <a:pt x="2398" y="5315"/>
                  </a:cubicBezTo>
                  <a:lnTo>
                    <a:pt x="13948" y="5315"/>
                  </a:lnTo>
                  <a:cubicBezTo>
                    <a:pt x="13948" y="5315"/>
                    <a:pt x="13979" y="5317"/>
                    <a:pt x="14032" y="5317"/>
                  </a:cubicBezTo>
                  <a:cubicBezTo>
                    <a:pt x="14461" y="5317"/>
                    <a:pt x="16346" y="5185"/>
                    <a:pt x="15266" y="2783"/>
                  </a:cubicBezTo>
                  <a:cubicBezTo>
                    <a:pt x="14764" y="1800"/>
                    <a:pt x="14178" y="858"/>
                    <a:pt x="13529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51" name="Google Shape;5451;p24"/>
            <p:cNvSpPr/>
            <p:nvPr/>
          </p:nvSpPr>
          <p:spPr>
            <a:xfrm>
              <a:off x="4778513" y="1931188"/>
              <a:ext cx="140725" cy="41350"/>
            </a:xfrm>
            <a:custGeom>
              <a:avLst/>
              <a:gdLst/>
              <a:ahLst/>
              <a:cxnLst/>
              <a:rect l="l" t="t" r="r" b="b"/>
              <a:pathLst>
                <a:path w="5629" h="1654" extrusionOk="0">
                  <a:moveTo>
                    <a:pt x="377" y="0"/>
                  </a:moveTo>
                  <a:cubicBezTo>
                    <a:pt x="167" y="0"/>
                    <a:pt x="0" y="168"/>
                    <a:pt x="0" y="377"/>
                  </a:cubicBezTo>
                  <a:lnTo>
                    <a:pt x="0" y="1276"/>
                  </a:lnTo>
                  <a:cubicBezTo>
                    <a:pt x="0" y="1486"/>
                    <a:pt x="167" y="1653"/>
                    <a:pt x="377" y="1653"/>
                  </a:cubicBezTo>
                  <a:lnTo>
                    <a:pt x="5252" y="1653"/>
                  </a:lnTo>
                  <a:cubicBezTo>
                    <a:pt x="5461" y="1653"/>
                    <a:pt x="5629" y="1486"/>
                    <a:pt x="5629" y="1276"/>
                  </a:cubicBezTo>
                  <a:lnTo>
                    <a:pt x="5629" y="377"/>
                  </a:lnTo>
                  <a:cubicBezTo>
                    <a:pt x="5629" y="168"/>
                    <a:pt x="5461" y="0"/>
                    <a:pt x="525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52" name="Google Shape;5452;p24"/>
            <p:cNvSpPr/>
            <p:nvPr/>
          </p:nvSpPr>
          <p:spPr>
            <a:xfrm>
              <a:off x="4778513" y="1956813"/>
              <a:ext cx="140725" cy="15725"/>
            </a:xfrm>
            <a:custGeom>
              <a:avLst/>
              <a:gdLst/>
              <a:ahLst/>
              <a:cxnLst/>
              <a:rect l="l" t="t" r="r" b="b"/>
              <a:pathLst>
                <a:path w="5629" h="629" extrusionOk="0">
                  <a:moveTo>
                    <a:pt x="0" y="0"/>
                  </a:moveTo>
                  <a:lnTo>
                    <a:pt x="0" y="251"/>
                  </a:lnTo>
                  <a:cubicBezTo>
                    <a:pt x="0" y="461"/>
                    <a:pt x="167" y="628"/>
                    <a:pt x="377" y="628"/>
                  </a:cubicBezTo>
                  <a:lnTo>
                    <a:pt x="5252" y="628"/>
                  </a:lnTo>
                  <a:cubicBezTo>
                    <a:pt x="5461" y="628"/>
                    <a:pt x="5629" y="461"/>
                    <a:pt x="5629" y="251"/>
                  </a:cubicBezTo>
                  <a:lnTo>
                    <a:pt x="5629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53" name="Google Shape;5453;p24"/>
            <p:cNvSpPr/>
            <p:nvPr/>
          </p:nvSpPr>
          <p:spPr>
            <a:xfrm>
              <a:off x="4715213" y="2281638"/>
              <a:ext cx="267325" cy="31950"/>
            </a:xfrm>
            <a:custGeom>
              <a:avLst/>
              <a:gdLst/>
              <a:ahLst/>
              <a:cxnLst/>
              <a:rect l="l" t="t" r="r" b="b"/>
              <a:pathLst>
                <a:path w="10693" h="1278" extrusionOk="0">
                  <a:moveTo>
                    <a:pt x="5357" y="1"/>
                  </a:moveTo>
                  <a:cubicBezTo>
                    <a:pt x="2386" y="1"/>
                    <a:pt x="0" y="273"/>
                    <a:pt x="0" y="650"/>
                  </a:cubicBezTo>
                  <a:cubicBezTo>
                    <a:pt x="0" y="1005"/>
                    <a:pt x="2386" y="1277"/>
                    <a:pt x="5357" y="1277"/>
                  </a:cubicBezTo>
                  <a:cubicBezTo>
                    <a:pt x="8307" y="1277"/>
                    <a:pt x="10692" y="1005"/>
                    <a:pt x="10692" y="650"/>
                  </a:cubicBezTo>
                  <a:cubicBezTo>
                    <a:pt x="10692" y="273"/>
                    <a:pt x="8307" y="1"/>
                    <a:pt x="535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54" name="Google Shape;5454;p24"/>
            <p:cNvSpPr/>
            <p:nvPr/>
          </p:nvSpPr>
          <p:spPr>
            <a:xfrm>
              <a:off x="4807788" y="2025863"/>
              <a:ext cx="14675" cy="108825"/>
            </a:xfrm>
            <a:custGeom>
              <a:avLst/>
              <a:gdLst/>
              <a:ahLst/>
              <a:cxnLst/>
              <a:rect l="l" t="t" r="r" b="b"/>
              <a:pathLst>
                <a:path w="587" h="4353" extrusionOk="0">
                  <a:moveTo>
                    <a:pt x="294" y="0"/>
                  </a:moveTo>
                  <a:cubicBezTo>
                    <a:pt x="147" y="0"/>
                    <a:pt x="1" y="126"/>
                    <a:pt x="1" y="293"/>
                  </a:cubicBezTo>
                  <a:lnTo>
                    <a:pt x="1" y="4059"/>
                  </a:lnTo>
                  <a:cubicBezTo>
                    <a:pt x="1" y="4227"/>
                    <a:pt x="147" y="4352"/>
                    <a:pt x="294" y="4352"/>
                  </a:cubicBezTo>
                  <a:cubicBezTo>
                    <a:pt x="461" y="4352"/>
                    <a:pt x="587" y="4227"/>
                    <a:pt x="587" y="4059"/>
                  </a:cubicBezTo>
                  <a:lnTo>
                    <a:pt x="587" y="293"/>
                  </a:lnTo>
                  <a:cubicBezTo>
                    <a:pt x="587" y="126"/>
                    <a:pt x="461" y="0"/>
                    <a:pt x="294" y="0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55" name="Google Shape;5455;p24"/>
            <p:cNvSpPr/>
            <p:nvPr/>
          </p:nvSpPr>
          <p:spPr>
            <a:xfrm>
              <a:off x="4807788" y="1982438"/>
              <a:ext cx="14675" cy="20425"/>
            </a:xfrm>
            <a:custGeom>
              <a:avLst/>
              <a:gdLst/>
              <a:ahLst/>
              <a:cxnLst/>
              <a:rect l="l" t="t" r="r" b="b"/>
              <a:pathLst>
                <a:path w="587" h="817" extrusionOk="0">
                  <a:moveTo>
                    <a:pt x="294" y="1"/>
                  </a:moveTo>
                  <a:cubicBezTo>
                    <a:pt x="147" y="1"/>
                    <a:pt x="1" y="126"/>
                    <a:pt x="1" y="294"/>
                  </a:cubicBezTo>
                  <a:lnTo>
                    <a:pt x="1" y="524"/>
                  </a:lnTo>
                  <a:cubicBezTo>
                    <a:pt x="1" y="670"/>
                    <a:pt x="147" y="817"/>
                    <a:pt x="294" y="817"/>
                  </a:cubicBezTo>
                  <a:cubicBezTo>
                    <a:pt x="461" y="817"/>
                    <a:pt x="587" y="670"/>
                    <a:pt x="587" y="524"/>
                  </a:cubicBezTo>
                  <a:lnTo>
                    <a:pt x="587" y="294"/>
                  </a:lnTo>
                  <a:cubicBezTo>
                    <a:pt x="587" y="126"/>
                    <a:pt x="461" y="1"/>
                    <a:pt x="294" y="1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5456" name="Google Shape;5456;p24"/>
          <p:cNvGrpSpPr/>
          <p:nvPr/>
        </p:nvGrpSpPr>
        <p:grpSpPr>
          <a:xfrm rot="369152">
            <a:off x="-183285" y="2710207"/>
            <a:ext cx="763805" cy="1120408"/>
            <a:chOff x="1713713" y="4972438"/>
            <a:chExt cx="443613" cy="650725"/>
          </a:xfrm>
        </p:grpSpPr>
        <p:sp>
          <p:nvSpPr>
            <p:cNvPr id="5457" name="Google Shape;5457;p24"/>
            <p:cNvSpPr/>
            <p:nvPr/>
          </p:nvSpPr>
          <p:spPr>
            <a:xfrm>
              <a:off x="1922975" y="5313488"/>
              <a:ext cx="127125" cy="99925"/>
            </a:xfrm>
            <a:custGeom>
              <a:avLst/>
              <a:gdLst/>
              <a:ahLst/>
              <a:cxnLst/>
              <a:rect l="l" t="t" r="r" b="b"/>
              <a:pathLst>
                <a:path w="5085" h="3997" extrusionOk="0">
                  <a:moveTo>
                    <a:pt x="942" y="0"/>
                  </a:moveTo>
                  <a:lnTo>
                    <a:pt x="0" y="1674"/>
                  </a:lnTo>
                  <a:lnTo>
                    <a:pt x="4164" y="3997"/>
                  </a:lnTo>
                  <a:lnTo>
                    <a:pt x="4101" y="2867"/>
                  </a:lnTo>
                  <a:lnTo>
                    <a:pt x="5085" y="2323"/>
                  </a:lnTo>
                  <a:lnTo>
                    <a:pt x="942" y="0"/>
                  </a:ln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58" name="Google Shape;5458;p24"/>
            <p:cNvSpPr/>
            <p:nvPr/>
          </p:nvSpPr>
          <p:spPr>
            <a:xfrm>
              <a:off x="1924000" y="5319238"/>
              <a:ext cx="65425" cy="125050"/>
            </a:xfrm>
            <a:custGeom>
              <a:avLst/>
              <a:gdLst/>
              <a:ahLst/>
              <a:cxnLst/>
              <a:rect l="l" t="t" r="r" b="b"/>
              <a:pathLst>
                <a:path w="2617" h="5002" extrusionOk="0">
                  <a:moveTo>
                    <a:pt x="1905" y="0"/>
                  </a:moveTo>
                  <a:lnTo>
                    <a:pt x="1" y="293"/>
                  </a:lnTo>
                  <a:lnTo>
                    <a:pt x="712" y="5001"/>
                  </a:lnTo>
                  <a:lnTo>
                    <a:pt x="1570" y="4269"/>
                  </a:lnTo>
                  <a:lnTo>
                    <a:pt x="2616" y="4708"/>
                  </a:lnTo>
                  <a:lnTo>
                    <a:pt x="2616" y="4708"/>
                  </a:lnTo>
                  <a:lnTo>
                    <a:pt x="1905" y="0"/>
                  </a:ln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59" name="Google Shape;5459;p24"/>
            <p:cNvSpPr/>
            <p:nvPr/>
          </p:nvSpPr>
          <p:spPr>
            <a:xfrm>
              <a:off x="1713725" y="4972438"/>
              <a:ext cx="443600" cy="650725"/>
            </a:xfrm>
            <a:custGeom>
              <a:avLst/>
              <a:gdLst/>
              <a:ahLst/>
              <a:cxnLst/>
              <a:rect l="l" t="t" r="r" b="b"/>
              <a:pathLst>
                <a:path w="17744" h="26029" extrusionOk="0">
                  <a:moveTo>
                    <a:pt x="13015" y="0"/>
                  </a:moveTo>
                  <a:lnTo>
                    <a:pt x="1" y="23393"/>
                  </a:lnTo>
                  <a:cubicBezTo>
                    <a:pt x="670" y="25757"/>
                    <a:pt x="4750" y="26029"/>
                    <a:pt x="4750" y="26029"/>
                  </a:cubicBezTo>
                  <a:lnTo>
                    <a:pt x="17744" y="2636"/>
                  </a:lnTo>
                  <a:cubicBezTo>
                    <a:pt x="17200" y="837"/>
                    <a:pt x="13015" y="0"/>
                    <a:pt x="13015" y="0"/>
                  </a:cubicBezTo>
                  <a:close/>
                </a:path>
              </a:pathLst>
            </a:custGeom>
            <a:solidFill>
              <a:srgbClr val="FFF0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60" name="Google Shape;5460;p24"/>
            <p:cNvSpPr/>
            <p:nvPr/>
          </p:nvSpPr>
          <p:spPr>
            <a:xfrm>
              <a:off x="1772850" y="4997538"/>
              <a:ext cx="384475" cy="625625"/>
            </a:xfrm>
            <a:custGeom>
              <a:avLst/>
              <a:gdLst/>
              <a:ahLst/>
              <a:cxnLst/>
              <a:rect l="l" t="t" r="r" b="b"/>
              <a:pathLst>
                <a:path w="15379" h="25025" extrusionOk="0">
                  <a:moveTo>
                    <a:pt x="13621" y="0"/>
                  </a:moveTo>
                  <a:lnTo>
                    <a:pt x="0" y="24502"/>
                  </a:lnTo>
                  <a:cubicBezTo>
                    <a:pt x="774" y="24774"/>
                    <a:pt x="1569" y="24941"/>
                    <a:pt x="2385" y="25025"/>
                  </a:cubicBezTo>
                  <a:lnTo>
                    <a:pt x="15379" y="1632"/>
                  </a:lnTo>
                  <a:cubicBezTo>
                    <a:pt x="15170" y="963"/>
                    <a:pt x="14458" y="419"/>
                    <a:pt x="13621" y="0"/>
                  </a:cubicBezTo>
                  <a:close/>
                </a:path>
              </a:pathLst>
            </a:custGeom>
            <a:solidFill>
              <a:srgbClr val="FFF0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61" name="Google Shape;5461;p24"/>
            <p:cNvSpPr/>
            <p:nvPr/>
          </p:nvSpPr>
          <p:spPr>
            <a:xfrm>
              <a:off x="1813650" y="5021588"/>
              <a:ext cx="343675" cy="601575"/>
            </a:xfrm>
            <a:custGeom>
              <a:avLst/>
              <a:gdLst/>
              <a:ahLst/>
              <a:cxnLst/>
              <a:rect l="l" t="t" r="r" b="b"/>
              <a:pathLst>
                <a:path w="13747" h="24063" extrusionOk="0">
                  <a:moveTo>
                    <a:pt x="13349" y="1"/>
                  </a:moveTo>
                  <a:lnTo>
                    <a:pt x="0" y="23958"/>
                  </a:lnTo>
                  <a:cubicBezTo>
                    <a:pt x="439" y="24042"/>
                    <a:pt x="732" y="24063"/>
                    <a:pt x="732" y="24063"/>
                  </a:cubicBezTo>
                  <a:lnTo>
                    <a:pt x="13747" y="670"/>
                  </a:lnTo>
                  <a:cubicBezTo>
                    <a:pt x="13663" y="419"/>
                    <a:pt x="13517" y="189"/>
                    <a:pt x="13349" y="1"/>
                  </a:cubicBezTo>
                  <a:close/>
                </a:path>
              </a:pathLst>
            </a:custGeom>
            <a:solidFill>
              <a:srgbClr val="FFF0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62" name="Google Shape;5462;p24"/>
            <p:cNvSpPr/>
            <p:nvPr/>
          </p:nvSpPr>
          <p:spPr>
            <a:xfrm>
              <a:off x="1857050" y="5254513"/>
              <a:ext cx="148600" cy="111300"/>
            </a:xfrm>
            <a:custGeom>
              <a:avLst/>
              <a:gdLst/>
              <a:ahLst/>
              <a:cxnLst/>
              <a:rect l="l" t="t" r="r" b="b"/>
              <a:pathLst>
                <a:path w="5944" h="4452" extrusionOk="0">
                  <a:moveTo>
                    <a:pt x="1" y="1814"/>
                  </a:moveTo>
                  <a:cubicBezTo>
                    <a:pt x="1" y="1815"/>
                    <a:pt x="1" y="1815"/>
                    <a:pt x="1" y="1815"/>
                  </a:cubicBezTo>
                  <a:lnTo>
                    <a:pt x="1" y="1814"/>
                  </a:lnTo>
                  <a:close/>
                  <a:moveTo>
                    <a:pt x="1220" y="1"/>
                  </a:moveTo>
                  <a:cubicBezTo>
                    <a:pt x="1006" y="1"/>
                    <a:pt x="963" y="79"/>
                    <a:pt x="963" y="79"/>
                  </a:cubicBezTo>
                  <a:lnTo>
                    <a:pt x="1" y="1814"/>
                  </a:lnTo>
                  <a:lnTo>
                    <a:pt x="1" y="1814"/>
                  </a:lnTo>
                  <a:cubicBezTo>
                    <a:pt x="6" y="1807"/>
                    <a:pt x="52" y="1737"/>
                    <a:pt x="251" y="1737"/>
                  </a:cubicBezTo>
                  <a:cubicBezTo>
                    <a:pt x="554" y="1737"/>
                    <a:pt x="1212" y="1897"/>
                    <a:pt x="2616" y="2673"/>
                  </a:cubicBezTo>
                  <a:cubicBezTo>
                    <a:pt x="4981" y="3991"/>
                    <a:pt x="4729" y="4452"/>
                    <a:pt x="4729" y="4452"/>
                  </a:cubicBezTo>
                  <a:lnTo>
                    <a:pt x="5692" y="2715"/>
                  </a:lnTo>
                  <a:cubicBezTo>
                    <a:pt x="5692" y="2715"/>
                    <a:pt x="5943" y="2255"/>
                    <a:pt x="3579" y="936"/>
                  </a:cubicBezTo>
                  <a:cubicBezTo>
                    <a:pt x="2187" y="160"/>
                    <a:pt x="1527" y="1"/>
                    <a:pt x="1220" y="1"/>
                  </a:cubicBez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63" name="Google Shape;5463;p24"/>
            <p:cNvSpPr/>
            <p:nvPr/>
          </p:nvSpPr>
          <p:spPr>
            <a:xfrm>
              <a:off x="1922963" y="5313488"/>
              <a:ext cx="127125" cy="99925"/>
            </a:xfrm>
            <a:custGeom>
              <a:avLst/>
              <a:gdLst/>
              <a:ahLst/>
              <a:cxnLst/>
              <a:rect l="l" t="t" r="r" b="b"/>
              <a:pathLst>
                <a:path w="5085" h="3997" extrusionOk="0">
                  <a:moveTo>
                    <a:pt x="942" y="0"/>
                  </a:moveTo>
                  <a:lnTo>
                    <a:pt x="0" y="1674"/>
                  </a:lnTo>
                  <a:lnTo>
                    <a:pt x="4164" y="3997"/>
                  </a:lnTo>
                  <a:lnTo>
                    <a:pt x="4101" y="2867"/>
                  </a:lnTo>
                  <a:lnTo>
                    <a:pt x="5085" y="2323"/>
                  </a:lnTo>
                  <a:lnTo>
                    <a:pt x="942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64" name="Google Shape;5464;p24"/>
            <p:cNvSpPr/>
            <p:nvPr/>
          </p:nvSpPr>
          <p:spPr>
            <a:xfrm>
              <a:off x="1923988" y="5319238"/>
              <a:ext cx="65425" cy="125050"/>
            </a:xfrm>
            <a:custGeom>
              <a:avLst/>
              <a:gdLst/>
              <a:ahLst/>
              <a:cxnLst/>
              <a:rect l="l" t="t" r="r" b="b"/>
              <a:pathLst>
                <a:path w="2617" h="5002" extrusionOk="0">
                  <a:moveTo>
                    <a:pt x="1905" y="0"/>
                  </a:moveTo>
                  <a:lnTo>
                    <a:pt x="1" y="293"/>
                  </a:lnTo>
                  <a:lnTo>
                    <a:pt x="712" y="5001"/>
                  </a:lnTo>
                  <a:lnTo>
                    <a:pt x="1570" y="4269"/>
                  </a:lnTo>
                  <a:lnTo>
                    <a:pt x="2616" y="4708"/>
                  </a:lnTo>
                  <a:lnTo>
                    <a:pt x="2616" y="4708"/>
                  </a:lnTo>
                  <a:lnTo>
                    <a:pt x="1905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65" name="Google Shape;5465;p24"/>
            <p:cNvSpPr/>
            <p:nvPr/>
          </p:nvSpPr>
          <p:spPr>
            <a:xfrm>
              <a:off x="1713713" y="4972438"/>
              <a:ext cx="443600" cy="650725"/>
            </a:xfrm>
            <a:custGeom>
              <a:avLst/>
              <a:gdLst/>
              <a:ahLst/>
              <a:cxnLst/>
              <a:rect l="l" t="t" r="r" b="b"/>
              <a:pathLst>
                <a:path w="17744" h="26029" extrusionOk="0">
                  <a:moveTo>
                    <a:pt x="13015" y="0"/>
                  </a:moveTo>
                  <a:lnTo>
                    <a:pt x="1" y="23393"/>
                  </a:lnTo>
                  <a:cubicBezTo>
                    <a:pt x="670" y="25757"/>
                    <a:pt x="4750" y="26029"/>
                    <a:pt x="4750" y="26029"/>
                  </a:cubicBezTo>
                  <a:lnTo>
                    <a:pt x="17744" y="2636"/>
                  </a:lnTo>
                  <a:cubicBezTo>
                    <a:pt x="17200" y="837"/>
                    <a:pt x="13015" y="0"/>
                    <a:pt x="13015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66" name="Google Shape;5466;p24"/>
            <p:cNvSpPr/>
            <p:nvPr/>
          </p:nvSpPr>
          <p:spPr>
            <a:xfrm>
              <a:off x="1772838" y="4997538"/>
              <a:ext cx="384475" cy="625625"/>
            </a:xfrm>
            <a:custGeom>
              <a:avLst/>
              <a:gdLst/>
              <a:ahLst/>
              <a:cxnLst/>
              <a:rect l="l" t="t" r="r" b="b"/>
              <a:pathLst>
                <a:path w="15379" h="25025" extrusionOk="0">
                  <a:moveTo>
                    <a:pt x="13621" y="0"/>
                  </a:moveTo>
                  <a:lnTo>
                    <a:pt x="0" y="24502"/>
                  </a:lnTo>
                  <a:cubicBezTo>
                    <a:pt x="774" y="24774"/>
                    <a:pt x="1569" y="24941"/>
                    <a:pt x="2385" y="25025"/>
                  </a:cubicBezTo>
                  <a:lnTo>
                    <a:pt x="15379" y="1632"/>
                  </a:lnTo>
                  <a:cubicBezTo>
                    <a:pt x="15170" y="963"/>
                    <a:pt x="14458" y="419"/>
                    <a:pt x="1362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67" name="Google Shape;5467;p24"/>
            <p:cNvSpPr/>
            <p:nvPr/>
          </p:nvSpPr>
          <p:spPr>
            <a:xfrm>
              <a:off x="1813638" y="5021588"/>
              <a:ext cx="343675" cy="601575"/>
            </a:xfrm>
            <a:custGeom>
              <a:avLst/>
              <a:gdLst/>
              <a:ahLst/>
              <a:cxnLst/>
              <a:rect l="l" t="t" r="r" b="b"/>
              <a:pathLst>
                <a:path w="13747" h="24063" extrusionOk="0">
                  <a:moveTo>
                    <a:pt x="13349" y="1"/>
                  </a:moveTo>
                  <a:lnTo>
                    <a:pt x="0" y="23958"/>
                  </a:lnTo>
                  <a:cubicBezTo>
                    <a:pt x="439" y="24042"/>
                    <a:pt x="732" y="24063"/>
                    <a:pt x="732" y="24063"/>
                  </a:cubicBezTo>
                  <a:lnTo>
                    <a:pt x="13747" y="670"/>
                  </a:lnTo>
                  <a:cubicBezTo>
                    <a:pt x="13663" y="419"/>
                    <a:pt x="13517" y="189"/>
                    <a:pt x="13349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68" name="Google Shape;5468;p24"/>
            <p:cNvSpPr/>
            <p:nvPr/>
          </p:nvSpPr>
          <p:spPr>
            <a:xfrm>
              <a:off x="1857038" y="5254513"/>
              <a:ext cx="148600" cy="111300"/>
            </a:xfrm>
            <a:custGeom>
              <a:avLst/>
              <a:gdLst/>
              <a:ahLst/>
              <a:cxnLst/>
              <a:rect l="l" t="t" r="r" b="b"/>
              <a:pathLst>
                <a:path w="5944" h="4452" extrusionOk="0">
                  <a:moveTo>
                    <a:pt x="1" y="1814"/>
                  </a:moveTo>
                  <a:cubicBezTo>
                    <a:pt x="1" y="1815"/>
                    <a:pt x="1" y="1815"/>
                    <a:pt x="1" y="1815"/>
                  </a:cubicBezTo>
                  <a:lnTo>
                    <a:pt x="1" y="1814"/>
                  </a:lnTo>
                  <a:close/>
                  <a:moveTo>
                    <a:pt x="1220" y="1"/>
                  </a:moveTo>
                  <a:cubicBezTo>
                    <a:pt x="1006" y="1"/>
                    <a:pt x="963" y="79"/>
                    <a:pt x="963" y="79"/>
                  </a:cubicBezTo>
                  <a:lnTo>
                    <a:pt x="1" y="1814"/>
                  </a:lnTo>
                  <a:lnTo>
                    <a:pt x="1" y="1814"/>
                  </a:lnTo>
                  <a:cubicBezTo>
                    <a:pt x="6" y="1807"/>
                    <a:pt x="52" y="1737"/>
                    <a:pt x="251" y="1737"/>
                  </a:cubicBezTo>
                  <a:cubicBezTo>
                    <a:pt x="554" y="1737"/>
                    <a:pt x="1212" y="1897"/>
                    <a:pt x="2616" y="2673"/>
                  </a:cubicBezTo>
                  <a:cubicBezTo>
                    <a:pt x="4981" y="3991"/>
                    <a:pt x="4729" y="4452"/>
                    <a:pt x="4729" y="4452"/>
                  </a:cubicBezTo>
                  <a:lnTo>
                    <a:pt x="5692" y="2715"/>
                  </a:lnTo>
                  <a:cubicBezTo>
                    <a:pt x="5692" y="2715"/>
                    <a:pt x="5943" y="2255"/>
                    <a:pt x="3579" y="936"/>
                  </a:cubicBezTo>
                  <a:cubicBezTo>
                    <a:pt x="2187" y="160"/>
                    <a:pt x="1527" y="1"/>
                    <a:pt x="1220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5469" name="Google Shape;5469;p24"/>
          <p:cNvGrpSpPr/>
          <p:nvPr/>
        </p:nvGrpSpPr>
        <p:grpSpPr>
          <a:xfrm rot="4901208">
            <a:off x="9163587" y="5496279"/>
            <a:ext cx="727999" cy="1524475"/>
            <a:chOff x="724161" y="2710893"/>
            <a:chExt cx="281035" cy="588445"/>
          </a:xfrm>
        </p:grpSpPr>
        <p:sp>
          <p:nvSpPr>
            <p:cNvPr id="5470" name="Google Shape;5470;p24"/>
            <p:cNvSpPr/>
            <p:nvPr/>
          </p:nvSpPr>
          <p:spPr>
            <a:xfrm>
              <a:off x="930849" y="2710893"/>
              <a:ext cx="74347" cy="86001"/>
            </a:xfrm>
            <a:custGeom>
              <a:avLst/>
              <a:gdLst/>
              <a:ahLst/>
              <a:cxnLst/>
              <a:rect l="l" t="t" r="r" b="b"/>
              <a:pathLst>
                <a:path w="2303" h="2664" extrusionOk="0">
                  <a:moveTo>
                    <a:pt x="1087" y="0"/>
                  </a:moveTo>
                  <a:cubicBezTo>
                    <a:pt x="967" y="0"/>
                    <a:pt x="858" y="67"/>
                    <a:pt x="796" y="192"/>
                  </a:cubicBezTo>
                  <a:lnTo>
                    <a:pt x="63" y="1845"/>
                  </a:lnTo>
                  <a:cubicBezTo>
                    <a:pt x="1" y="1991"/>
                    <a:pt x="63" y="2179"/>
                    <a:pt x="210" y="2242"/>
                  </a:cubicBezTo>
                  <a:lnTo>
                    <a:pt x="1089" y="2640"/>
                  </a:lnTo>
                  <a:cubicBezTo>
                    <a:pt x="1126" y="2656"/>
                    <a:pt x="1166" y="2664"/>
                    <a:pt x="1206" y="2664"/>
                  </a:cubicBezTo>
                  <a:cubicBezTo>
                    <a:pt x="1323" y="2664"/>
                    <a:pt x="1440" y="2597"/>
                    <a:pt x="1486" y="2472"/>
                  </a:cubicBezTo>
                  <a:lnTo>
                    <a:pt x="2219" y="819"/>
                  </a:lnTo>
                  <a:cubicBezTo>
                    <a:pt x="2302" y="673"/>
                    <a:pt x="2219" y="485"/>
                    <a:pt x="2072" y="422"/>
                  </a:cubicBezTo>
                  <a:lnTo>
                    <a:pt x="1214" y="24"/>
                  </a:lnTo>
                  <a:cubicBezTo>
                    <a:pt x="1172" y="8"/>
                    <a:pt x="1129" y="0"/>
                    <a:pt x="1087" y="0"/>
                  </a:cubicBezTo>
                  <a:close/>
                </a:path>
              </a:pathLst>
            </a:custGeom>
            <a:solidFill>
              <a:srgbClr val="FF7B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71" name="Google Shape;5471;p24"/>
            <p:cNvSpPr/>
            <p:nvPr/>
          </p:nvSpPr>
          <p:spPr>
            <a:xfrm>
              <a:off x="933561" y="2736655"/>
              <a:ext cx="60142" cy="52039"/>
            </a:xfrm>
            <a:custGeom>
              <a:avLst/>
              <a:gdLst/>
              <a:ahLst/>
              <a:cxnLst/>
              <a:rect l="l" t="t" r="r" b="b"/>
              <a:pathLst>
                <a:path w="1863" h="1612" extrusionOk="0">
                  <a:moveTo>
                    <a:pt x="440" y="1"/>
                  </a:moveTo>
                  <a:lnTo>
                    <a:pt x="0" y="984"/>
                  </a:lnTo>
                  <a:lnTo>
                    <a:pt x="1444" y="1612"/>
                  </a:lnTo>
                  <a:lnTo>
                    <a:pt x="1863" y="649"/>
                  </a:lnTo>
                  <a:lnTo>
                    <a:pt x="440" y="1"/>
                  </a:lnTo>
                  <a:close/>
                </a:path>
              </a:pathLst>
            </a:custGeom>
            <a:solidFill>
              <a:srgbClr val="B2B2B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72" name="Google Shape;5472;p24"/>
            <p:cNvSpPr/>
            <p:nvPr/>
          </p:nvSpPr>
          <p:spPr>
            <a:xfrm>
              <a:off x="725500" y="2769066"/>
              <a:ext cx="222943" cy="472874"/>
            </a:xfrm>
            <a:custGeom>
              <a:avLst/>
              <a:gdLst/>
              <a:ahLst/>
              <a:cxnLst/>
              <a:rect l="l" t="t" r="r" b="b"/>
              <a:pathLst>
                <a:path w="6906" h="14648" extrusionOk="0">
                  <a:moveTo>
                    <a:pt x="6424" y="1"/>
                  </a:moveTo>
                  <a:lnTo>
                    <a:pt x="1" y="14438"/>
                  </a:lnTo>
                  <a:lnTo>
                    <a:pt x="461" y="14647"/>
                  </a:lnTo>
                  <a:lnTo>
                    <a:pt x="6906" y="210"/>
                  </a:lnTo>
                  <a:lnTo>
                    <a:pt x="6424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73" name="Google Shape;5473;p24"/>
            <p:cNvSpPr/>
            <p:nvPr/>
          </p:nvSpPr>
          <p:spPr>
            <a:xfrm>
              <a:off x="740383" y="2775168"/>
              <a:ext cx="223589" cy="472842"/>
            </a:xfrm>
            <a:custGeom>
              <a:avLst/>
              <a:gdLst/>
              <a:ahLst/>
              <a:cxnLst/>
              <a:rect l="l" t="t" r="r" b="b"/>
              <a:pathLst>
                <a:path w="6926" h="14647" extrusionOk="0">
                  <a:moveTo>
                    <a:pt x="6445" y="0"/>
                  </a:moveTo>
                  <a:lnTo>
                    <a:pt x="0" y="14437"/>
                  </a:lnTo>
                  <a:lnTo>
                    <a:pt x="482" y="14647"/>
                  </a:lnTo>
                  <a:lnTo>
                    <a:pt x="6926" y="209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74" name="Google Shape;5474;p24"/>
            <p:cNvSpPr/>
            <p:nvPr/>
          </p:nvSpPr>
          <p:spPr>
            <a:xfrm>
              <a:off x="755910" y="2782593"/>
              <a:ext cx="223621" cy="472842"/>
            </a:xfrm>
            <a:custGeom>
              <a:avLst/>
              <a:gdLst/>
              <a:ahLst/>
              <a:cxnLst/>
              <a:rect l="l" t="t" r="r" b="b"/>
              <a:pathLst>
                <a:path w="6927" h="14647" extrusionOk="0">
                  <a:moveTo>
                    <a:pt x="6445" y="0"/>
                  </a:moveTo>
                  <a:lnTo>
                    <a:pt x="1" y="14417"/>
                  </a:lnTo>
                  <a:lnTo>
                    <a:pt x="482" y="14647"/>
                  </a:lnTo>
                  <a:lnTo>
                    <a:pt x="6926" y="210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75" name="Google Shape;5475;p24"/>
            <p:cNvSpPr/>
            <p:nvPr/>
          </p:nvSpPr>
          <p:spPr>
            <a:xfrm>
              <a:off x="928170" y="2764773"/>
              <a:ext cx="56075" cy="28893"/>
            </a:xfrm>
            <a:custGeom>
              <a:avLst/>
              <a:gdLst/>
              <a:ahLst/>
              <a:cxnLst/>
              <a:rect l="l" t="t" r="r" b="b"/>
              <a:pathLst>
                <a:path w="1737" h="895" extrusionOk="0">
                  <a:moveTo>
                    <a:pt x="142" y="0"/>
                  </a:moveTo>
                  <a:cubicBezTo>
                    <a:pt x="97" y="0"/>
                    <a:pt x="58" y="24"/>
                    <a:pt x="42" y="71"/>
                  </a:cubicBezTo>
                  <a:cubicBezTo>
                    <a:pt x="0" y="134"/>
                    <a:pt x="42" y="218"/>
                    <a:pt x="105" y="238"/>
                  </a:cubicBezTo>
                  <a:lnTo>
                    <a:pt x="1548" y="887"/>
                  </a:lnTo>
                  <a:cubicBezTo>
                    <a:pt x="1564" y="892"/>
                    <a:pt x="1580" y="895"/>
                    <a:pt x="1595" y="895"/>
                  </a:cubicBezTo>
                  <a:cubicBezTo>
                    <a:pt x="1641" y="895"/>
                    <a:pt x="1684" y="871"/>
                    <a:pt x="1716" y="824"/>
                  </a:cubicBezTo>
                  <a:cubicBezTo>
                    <a:pt x="1737" y="762"/>
                    <a:pt x="1716" y="699"/>
                    <a:pt x="1653" y="657"/>
                  </a:cubicBezTo>
                  <a:lnTo>
                    <a:pt x="188" y="8"/>
                  </a:lnTo>
                  <a:cubicBezTo>
                    <a:pt x="173" y="3"/>
                    <a:pt x="157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76" name="Google Shape;5476;p24"/>
            <p:cNvSpPr/>
            <p:nvPr/>
          </p:nvSpPr>
          <p:spPr>
            <a:xfrm>
              <a:off x="943020" y="2732361"/>
              <a:ext cx="55429" cy="29183"/>
            </a:xfrm>
            <a:custGeom>
              <a:avLst/>
              <a:gdLst/>
              <a:ahLst/>
              <a:cxnLst/>
              <a:rect l="l" t="t" r="r" b="b"/>
              <a:pathLst>
                <a:path w="1717" h="904" extrusionOk="0">
                  <a:moveTo>
                    <a:pt x="142" y="0"/>
                  </a:moveTo>
                  <a:cubicBezTo>
                    <a:pt x="90" y="0"/>
                    <a:pt x="37" y="28"/>
                    <a:pt x="21" y="92"/>
                  </a:cubicBezTo>
                  <a:cubicBezTo>
                    <a:pt x="0" y="154"/>
                    <a:pt x="21" y="217"/>
                    <a:pt x="84" y="238"/>
                  </a:cubicBezTo>
                  <a:lnTo>
                    <a:pt x="1528" y="887"/>
                  </a:lnTo>
                  <a:cubicBezTo>
                    <a:pt x="1545" y="898"/>
                    <a:pt x="1564" y="904"/>
                    <a:pt x="1583" y="904"/>
                  </a:cubicBezTo>
                  <a:cubicBezTo>
                    <a:pt x="1632" y="904"/>
                    <a:pt x="1680" y="869"/>
                    <a:pt x="1695" y="824"/>
                  </a:cubicBezTo>
                  <a:cubicBezTo>
                    <a:pt x="1716" y="761"/>
                    <a:pt x="1695" y="698"/>
                    <a:pt x="1632" y="657"/>
                  </a:cubicBezTo>
                  <a:lnTo>
                    <a:pt x="189" y="8"/>
                  </a:lnTo>
                  <a:cubicBezTo>
                    <a:pt x="174" y="3"/>
                    <a:pt x="158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77" name="Google Shape;5477;p24"/>
            <p:cNvSpPr/>
            <p:nvPr/>
          </p:nvSpPr>
          <p:spPr>
            <a:xfrm>
              <a:off x="724177" y="3234483"/>
              <a:ext cx="47294" cy="64856"/>
            </a:xfrm>
            <a:custGeom>
              <a:avLst/>
              <a:gdLst/>
              <a:ahLst/>
              <a:cxnLst/>
              <a:rect l="l" t="t" r="r" b="b"/>
              <a:pathLst>
                <a:path w="1465" h="2009" extrusionOk="0">
                  <a:moveTo>
                    <a:pt x="21" y="0"/>
                  </a:moveTo>
                  <a:lnTo>
                    <a:pt x="0" y="2009"/>
                  </a:lnTo>
                  <a:lnTo>
                    <a:pt x="1465" y="649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EBD3B9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78" name="Google Shape;5478;p24"/>
            <p:cNvSpPr/>
            <p:nvPr/>
          </p:nvSpPr>
          <p:spPr>
            <a:xfrm>
              <a:off x="724177" y="3283778"/>
              <a:ext cx="10815" cy="15560"/>
            </a:xfrm>
            <a:custGeom>
              <a:avLst/>
              <a:gdLst/>
              <a:ahLst/>
              <a:cxnLst/>
              <a:rect l="l" t="t" r="r" b="b"/>
              <a:pathLst>
                <a:path w="335" h="482" extrusionOk="0">
                  <a:moveTo>
                    <a:pt x="0" y="1"/>
                  </a:moveTo>
                  <a:lnTo>
                    <a:pt x="0" y="482"/>
                  </a:lnTo>
                  <a:lnTo>
                    <a:pt x="335" y="147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79" name="Google Shape;5479;p24"/>
            <p:cNvSpPr/>
            <p:nvPr/>
          </p:nvSpPr>
          <p:spPr>
            <a:xfrm>
              <a:off x="970718" y="2717737"/>
              <a:ext cx="34478" cy="35834"/>
            </a:xfrm>
            <a:custGeom>
              <a:avLst/>
              <a:gdLst/>
              <a:ahLst/>
              <a:cxnLst/>
              <a:rect l="l" t="t" r="r" b="b"/>
              <a:pathLst>
                <a:path w="1068" h="1110" extrusionOk="0">
                  <a:moveTo>
                    <a:pt x="356" y="1"/>
                  </a:moveTo>
                  <a:lnTo>
                    <a:pt x="0" y="775"/>
                  </a:lnTo>
                  <a:lnTo>
                    <a:pt x="774" y="1110"/>
                  </a:lnTo>
                  <a:lnTo>
                    <a:pt x="984" y="607"/>
                  </a:lnTo>
                  <a:cubicBezTo>
                    <a:pt x="1067" y="461"/>
                    <a:pt x="984" y="273"/>
                    <a:pt x="837" y="210"/>
                  </a:cubicBezTo>
                  <a:lnTo>
                    <a:pt x="356" y="1"/>
                  </a:lnTo>
                  <a:close/>
                </a:path>
              </a:pathLst>
            </a:custGeom>
            <a:solidFill>
              <a:srgbClr val="FF7B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80" name="Google Shape;5480;p24"/>
            <p:cNvSpPr/>
            <p:nvPr/>
          </p:nvSpPr>
          <p:spPr>
            <a:xfrm>
              <a:off x="956514" y="2750149"/>
              <a:ext cx="35834" cy="35834"/>
            </a:xfrm>
            <a:custGeom>
              <a:avLst/>
              <a:gdLst/>
              <a:ahLst/>
              <a:cxnLst/>
              <a:rect l="l" t="t" r="r" b="b"/>
              <a:pathLst>
                <a:path w="1110" h="1110" extrusionOk="0">
                  <a:moveTo>
                    <a:pt x="336" y="1"/>
                  </a:moveTo>
                  <a:lnTo>
                    <a:pt x="1" y="775"/>
                  </a:lnTo>
                  <a:lnTo>
                    <a:pt x="775" y="1110"/>
                  </a:lnTo>
                  <a:lnTo>
                    <a:pt x="1110" y="336"/>
                  </a:lnTo>
                  <a:lnTo>
                    <a:pt x="336" y="1"/>
                  </a:lnTo>
                  <a:close/>
                </a:path>
              </a:pathLst>
            </a:custGeom>
            <a:solidFill>
              <a:srgbClr val="B2B2B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81" name="Google Shape;5481;p24"/>
            <p:cNvSpPr/>
            <p:nvPr/>
          </p:nvSpPr>
          <p:spPr>
            <a:xfrm>
              <a:off x="747130" y="2782593"/>
              <a:ext cx="215518" cy="466095"/>
            </a:xfrm>
            <a:custGeom>
              <a:avLst/>
              <a:gdLst/>
              <a:ahLst/>
              <a:cxnLst/>
              <a:rect l="l" t="t" r="r" b="b"/>
              <a:pathLst>
                <a:path w="6676" h="14438" extrusionOk="0">
                  <a:moveTo>
                    <a:pt x="6382" y="0"/>
                  </a:moveTo>
                  <a:lnTo>
                    <a:pt x="6299" y="189"/>
                  </a:lnTo>
                  <a:lnTo>
                    <a:pt x="0" y="14312"/>
                  </a:lnTo>
                  <a:lnTo>
                    <a:pt x="273" y="14438"/>
                  </a:lnTo>
                  <a:lnTo>
                    <a:pt x="6675" y="126"/>
                  </a:lnTo>
                  <a:lnTo>
                    <a:pt x="6382" y="0"/>
                  </a:ln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82" name="Google Shape;5482;p24"/>
            <p:cNvSpPr/>
            <p:nvPr/>
          </p:nvSpPr>
          <p:spPr>
            <a:xfrm>
              <a:off x="755910" y="2786628"/>
              <a:ext cx="221587" cy="468806"/>
            </a:xfrm>
            <a:custGeom>
              <a:avLst/>
              <a:gdLst/>
              <a:ahLst/>
              <a:cxnLst/>
              <a:rect l="l" t="t" r="r" b="b"/>
              <a:pathLst>
                <a:path w="6864" h="14522" extrusionOk="0">
                  <a:moveTo>
                    <a:pt x="6403" y="1"/>
                  </a:moveTo>
                  <a:lnTo>
                    <a:pt x="1" y="14313"/>
                  </a:lnTo>
                  <a:lnTo>
                    <a:pt x="482" y="14522"/>
                  </a:lnTo>
                  <a:lnTo>
                    <a:pt x="6863" y="210"/>
                  </a:lnTo>
                  <a:lnTo>
                    <a:pt x="640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83" name="Google Shape;5483;p24"/>
            <p:cNvSpPr/>
            <p:nvPr/>
          </p:nvSpPr>
          <p:spPr>
            <a:xfrm>
              <a:off x="953157" y="2775168"/>
              <a:ext cx="31895" cy="18595"/>
            </a:xfrm>
            <a:custGeom>
              <a:avLst/>
              <a:gdLst/>
              <a:ahLst/>
              <a:cxnLst/>
              <a:rect l="l" t="t" r="r" b="b"/>
              <a:pathLst>
                <a:path w="988" h="576" extrusionOk="0">
                  <a:moveTo>
                    <a:pt x="105" y="0"/>
                  </a:moveTo>
                  <a:lnTo>
                    <a:pt x="63" y="84"/>
                  </a:lnTo>
                  <a:lnTo>
                    <a:pt x="63" y="105"/>
                  </a:lnTo>
                  <a:lnTo>
                    <a:pt x="0" y="230"/>
                  </a:lnTo>
                  <a:lnTo>
                    <a:pt x="293" y="356"/>
                  </a:lnTo>
                  <a:lnTo>
                    <a:pt x="753" y="565"/>
                  </a:lnTo>
                  <a:cubicBezTo>
                    <a:pt x="773" y="573"/>
                    <a:pt x="792" y="576"/>
                    <a:pt x="809" y="576"/>
                  </a:cubicBezTo>
                  <a:cubicBezTo>
                    <a:pt x="937" y="576"/>
                    <a:pt x="987" y="390"/>
                    <a:pt x="858" y="335"/>
                  </a:cubicBezTo>
                  <a:lnTo>
                    <a:pt x="879" y="335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84" name="Google Shape;5484;p24"/>
            <p:cNvSpPr/>
            <p:nvPr/>
          </p:nvSpPr>
          <p:spPr>
            <a:xfrm>
              <a:off x="968006" y="2742724"/>
              <a:ext cx="30442" cy="18821"/>
            </a:xfrm>
            <a:custGeom>
              <a:avLst/>
              <a:gdLst/>
              <a:ahLst/>
              <a:cxnLst/>
              <a:rect l="l" t="t" r="r" b="b"/>
              <a:pathLst>
                <a:path w="943" h="583" extrusionOk="0">
                  <a:moveTo>
                    <a:pt x="105" y="1"/>
                  </a:moveTo>
                  <a:lnTo>
                    <a:pt x="42" y="126"/>
                  </a:lnTo>
                  <a:lnTo>
                    <a:pt x="1" y="231"/>
                  </a:lnTo>
                  <a:lnTo>
                    <a:pt x="754" y="566"/>
                  </a:lnTo>
                  <a:cubicBezTo>
                    <a:pt x="771" y="577"/>
                    <a:pt x="790" y="583"/>
                    <a:pt x="809" y="583"/>
                  </a:cubicBezTo>
                  <a:cubicBezTo>
                    <a:pt x="858" y="583"/>
                    <a:pt x="906" y="548"/>
                    <a:pt x="921" y="503"/>
                  </a:cubicBezTo>
                  <a:cubicBezTo>
                    <a:pt x="942" y="440"/>
                    <a:pt x="921" y="377"/>
                    <a:pt x="858" y="336"/>
                  </a:cubicBezTo>
                  <a:lnTo>
                    <a:pt x="105" y="1"/>
                  </a:ln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85" name="Google Shape;5485;p24"/>
            <p:cNvSpPr/>
            <p:nvPr/>
          </p:nvSpPr>
          <p:spPr>
            <a:xfrm>
              <a:off x="724177" y="3244620"/>
              <a:ext cx="47294" cy="54719"/>
            </a:xfrm>
            <a:custGeom>
              <a:avLst/>
              <a:gdLst/>
              <a:ahLst/>
              <a:cxnLst/>
              <a:rect l="l" t="t" r="r" b="b"/>
              <a:pathLst>
                <a:path w="1465" h="1695" extrusionOk="0">
                  <a:moveTo>
                    <a:pt x="711" y="0"/>
                  </a:moveTo>
                  <a:lnTo>
                    <a:pt x="0" y="1590"/>
                  </a:lnTo>
                  <a:lnTo>
                    <a:pt x="0" y="1695"/>
                  </a:lnTo>
                  <a:lnTo>
                    <a:pt x="1465" y="335"/>
                  </a:lnTo>
                  <a:lnTo>
                    <a:pt x="984" y="126"/>
                  </a:lnTo>
                  <a:lnTo>
                    <a:pt x="711" y="0"/>
                  </a:lnTo>
                  <a:close/>
                </a:path>
              </a:pathLst>
            </a:custGeom>
            <a:solidFill>
              <a:srgbClr val="EBD3B9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86" name="Google Shape;5486;p24"/>
            <p:cNvSpPr/>
            <p:nvPr/>
          </p:nvSpPr>
          <p:spPr>
            <a:xfrm>
              <a:off x="930833" y="2710893"/>
              <a:ext cx="74347" cy="86001"/>
            </a:xfrm>
            <a:custGeom>
              <a:avLst/>
              <a:gdLst/>
              <a:ahLst/>
              <a:cxnLst/>
              <a:rect l="l" t="t" r="r" b="b"/>
              <a:pathLst>
                <a:path w="2303" h="2664" extrusionOk="0">
                  <a:moveTo>
                    <a:pt x="1087" y="0"/>
                  </a:moveTo>
                  <a:cubicBezTo>
                    <a:pt x="967" y="0"/>
                    <a:pt x="858" y="67"/>
                    <a:pt x="796" y="192"/>
                  </a:cubicBezTo>
                  <a:lnTo>
                    <a:pt x="63" y="1845"/>
                  </a:lnTo>
                  <a:cubicBezTo>
                    <a:pt x="1" y="1991"/>
                    <a:pt x="63" y="2179"/>
                    <a:pt x="210" y="2242"/>
                  </a:cubicBezTo>
                  <a:lnTo>
                    <a:pt x="1089" y="2640"/>
                  </a:lnTo>
                  <a:cubicBezTo>
                    <a:pt x="1126" y="2656"/>
                    <a:pt x="1166" y="2664"/>
                    <a:pt x="1206" y="2664"/>
                  </a:cubicBezTo>
                  <a:cubicBezTo>
                    <a:pt x="1323" y="2664"/>
                    <a:pt x="1440" y="2597"/>
                    <a:pt x="1486" y="2472"/>
                  </a:cubicBezTo>
                  <a:lnTo>
                    <a:pt x="2219" y="819"/>
                  </a:lnTo>
                  <a:cubicBezTo>
                    <a:pt x="2302" y="673"/>
                    <a:pt x="2219" y="485"/>
                    <a:pt x="2072" y="422"/>
                  </a:cubicBezTo>
                  <a:lnTo>
                    <a:pt x="1214" y="24"/>
                  </a:lnTo>
                  <a:cubicBezTo>
                    <a:pt x="1172" y="8"/>
                    <a:pt x="1129" y="0"/>
                    <a:pt x="108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87" name="Google Shape;5487;p24"/>
            <p:cNvSpPr/>
            <p:nvPr/>
          </p:nvSpPr>
          <p:spPr>
            <a:xfrm>
              <a:off x="933545" y="2736655"/>
              <a:ext cx="60142" cy="52039"/>
            </a:xfrm>
            <a:custGeom>
              <a:avLst/>
              <a:gdLst/>
              <a:ahLst/>
              <a:cxnLst/>
              <a:rect l="l" t="t" r="r" b="b"/>
              <a:pathLst>
                <a:path w="1863" h="1612" extrusionOk="0">
                  <a:moveTo>
                    <a:pt x="440" y="1"/>
                  </a:moveTo>
                  <a:lnTo>
                    <a:pt x="0" y="984"/>
                  </a:lnTo>
                  <a:lnTo>
                    <a:pt x="1444" y="1612"/>
                  </a:lnTo>
                  <a:lnTo>
                    <a:pt x="1863" y="649"/>
                  </a:lnTo>
                  <a:lnTo>
                    <a:pt x="440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88" name="Google Shape;5488;p24"/>
            <p:cNvSpPr/>
            <p:nvPr/>
          </p:nvSpPr>
          <p:spPr>
            <a:xfrm>
              <a:off x="725484" y="2769066"/>
              <a:ext cx="222943" cy="472874"/>
            </a:xfrm>
            <a:custGeom>
              <a:avLst/>
              <a:gdLst/>
              <a:ahLst/>
              <a:cxnLst/>
              <a:rect l="l" t="t" r="r" b="b"/>
              <a:pathLst>
                <a:path w="6906" h="14648" extrusionOk="0">
                  <a:moveTo>
                    <a:pt x="6424" y="1"/>
                  </a:moveTo>
                  <a:lnTo>
                    <a:pt x="1" y="14438"/>
                  </a:lnTo>
                  <a:lnTo>
                    <a:pt x="461" y="14647"/>
                  </a:lnTo>
                  <a:lnTo>
                    <a:pt x="6906" y="210"/>
                  </a:lnTo>
                  <a:lnTo>
                    <a:pt x="6424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89" name="Google Shape;5489;p24"/>
            <p:cNvSpPr/>
            <p:nvPr/>
          </p:nvSpPr>
          <p:spPr>
            <a:xfrm>
              <a:off x="740366" y="2775168"/>
              <a:ext cx="223589" cy="472842"/>
            </a:xfrm>
            <a:custGeom>
              <a:avLst/>
              <a:gdLst/>
              <a:ahLst/>
              <a:cxnLst/>
              <a:rect l="l" t="t" r="r" b="b"/>
              <a:pathLst>
                <a:path w="6926" h="14647" extrusionOk="0">
                  <a:moveTo>
                    <a:pt x="6445" y="0"/>
                  </a:moveTo>
                  <a:lnTo>
                    <a:pt x="0" y="14437"/>
                  </a:lnTo>
                  <a:lnTo>
                    <a:pt x="482" y="14647"/>
                  </a:lnTo>
                  <a:lnTo>
                    <a:pt x="6926" y="209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90" name="Google Shape;5490;p24"/>
            <p:cNvSpPr/>
            <p:nvPr/>
          </p:nvSpPr>
          <p:spPr>
            <a:xfrm>
              <a:off x="755894" y="2782593"/>
              <a:ext cx="223621" cy="472842"/>
            </a:xfrm>
            <a:custGeom>
              <a:avLst/>
              <a:gdLst/>
              <a:ahLst/>
              <a:cxnLst/>
              <a:rect l="l" t="t" r="r" b="b"/>
              <a:pathLst>
                <a:path w="6927" h="14647" extrusionOk="0">
                  <a:moveTo>
                    <a:pt x="6445" y="0"/>
                  </a:moveTo>
                  <a:lnTo>
                    <a:pt x="1" y="14417"/>
                  </a:lnTo>
                  <a:lnTo>
                    <a:pt x="482" y="14647"/>
                  </a:lnTo>
                  <a:lnTo>
                    <a:pt x="6926" y="210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91" name="Google Shape;5491;p24"/>
            <p:cNvSpPr/>
            <p:nvPr/>
          </p:nvSpPr>
          <p:spPr>
            <a:xfrm>
              <a:off x="928154" y="2764773"/>
              <a:ext cx="56075" cy="28893"/>
            </a:xfrm>
            <a:custGeom>
              <a:avLst/>
              <a:gdLst/>
              <a:ahLst/>
              <a:cxnLst/>
              <a:rect l="l" t="t" r="r" b="b"/>
              <a:pathLst>
                <a:path w="1737" h="895" extrusionOk="0">
                  <a:moveTo>
                    <a:pt x="142" y="0"/>
                  </a:moveTo>
                  <a:cubicBezTo>
                    <a:pt x="97" y="0"/>
                    <a:pt x="58" y="24"/>
                    <a:pt x="42" y="71"/>
                  </a:cubicBezTo>
                  <a:cubicBezTo>
                    <a:pt x="0" y="134"/>
                    <a:pt x="42" y="218"/>
                    <a:pt x="105" y="238"/>
                  </a:cubicBezTo>
                  <a:lnTo>
                    <a:pt x="1548" y="887"/>
                  </a:lnTo>
                  <a:cubicBezTo>
                    <a:pt x="1564" y="892"/>
                    <a:pt x="1580" y="895"/>
                    <a:pt x="1595" y="895"/>
                  </a:cubicBezTo>
                  <a:cubicBezTo>
                    <a:pt x="1641" y="895"/>
                    <a:pt x="1684" y="871"/>
                    <a:pt x="1716" y="824"/>
                  </a:cubicBezTo>
                  <a:cubicBezTo>
                    <a:pt x="1737" y="762"/>
                    <a:pt x="1716" y="699"/>
                    <a:pt x="1653" y="657"/>
                  </a:cubicBezTo>
                  <a:lnTo>
                    <a:pt x="188" y="8"/>
                  </a:lnTo>
                  <a:cubicBezTo>
                    <a:pt x="173" y="3"/>
                    <a:pt x="157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92" name="Google Shape;5492;p24"/>
            <p:cNvSpPr/>
            <p:nvPr/>
          </p:nvSpPr>
          <p:spPr>
            <a:xfrm>
              <a:off x="943004" y="2732361"/>
              <a:ext cx="55429" cy="29183"/>
            </a:xfrm>
            <a:custGeom>
              <a:avLst/>
              <a:gdLst/>
              <a:ahLst/>
              <a:cxnLst/>
              <a:rect l="l" t="t" r="r" b="b"/>
              <a:pathLst>
                <a:path w="1717" h="904" extrusionOk="0">
                  <a:moveTo>
                    <a:pt x="142" y="0"/>
                  </a:moveTo>
                  <a:cubicBezTo>
                    <a:pt x="90" y="0"/>
                    <a:pt x="37" y="28"/>
                    <a:pt x="21" y="92"/>
                  </a:cubicBezTo>
                  <a:cubicBezTo>
                    <a:pt x="0" y="154"/>
                    <a:pt x="21" y="217"/>
                    <a:pt x="84" y="238"/>
                  </a:cubicBezTo>
                  <a:lnTo>
                    <a:pt x="1528" y="887"/>
                  </a:lnTo>
                  <a:cubicBezTo>
                    <a:pt x="1545" y="898"/>
                    <a:pt x="1564" y="904"/>
                    <a:pt x="1583" y="904"/>
                  </a:cubicBezTo>
                  <a:cubicBezTo>
                    <a:pt x="1632" y="904"/>
                    <a:pt x="1680" y="869"/>
                    <a:pt x="1695" y="824"/>
                  </a:cubicBezTo>
                  <a:cubicBezTo>
                    <a:pt x="1716" y="761"/>
                    <a:pt x="1695" y="698"/>
                    <a:pt x="1632" y="657"/>
                  </a:cubicBezTo>
                  <a:lnTo>
                    <a:pt x="189" y="8"/>
                  </a:lnTo>
                  <a:cubicBezTo>
                    <a:pt x="174" y="3"/>
                    <a:pt x="158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93" name="Google Shape;5493;p24"/>
            <p:cNvSpPr/>
            <p:nvPr/>
          </p:nvSpPr>
          <p:spPr>
            <a:xfrm>
              <a:off x="724161" y="3234483"/>
              <a:ext cx="47294" cy="64856"/>
            </a:xfrm>
            <a:custGeom>
              <a:avLst/>
              <a:gdLst/>
              <a:ahLst/>
              <a:cxnLst/>
              <a:rect l="l" t="t" r="r" b="b"/>
              <a:pathLst>
                <a:path w="1465" h="2009" extrusionOk="0">
                  <a:moveTo>
                    <a:pt x="21" y="0"/>
                  </a:moveTo>
                  <a:lnTo>
                    <a:pt x="0" y="2009"/>
                  </a:lnTo>
                  <a:lnTo>
                    <a:pt x="1465" y="649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EBD3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94" name="Google Shape;5494;p24"/>
            <p:cNvSpPr/>
            <p:nvPr/>
          </p:nvSpPr>
          <p:spPr>
            <a:xfrm>
              <a:off x="970702" y="2717737"/>
              <a:ext cx="34478" cy="35834"/>
            </a:xfrm>
            <a:custGeom>
              <a:avLst/>
              <a:gdLst/>
              <a:ahLst/>
              <a:cxnLst/>
              <a:rect l="l" t="t" r="r" b="b"/>
              <a:pathLst>
                <a:path w="1068" h="1110" extrusionOk="0">
                  <a:moveTo>
                    <a:pt x="356" y="1"/>
                  </a:moveTo>
                  <a:lnTo>
                    <a:pt x="0" y="775"/>
                  </a:lnTo>
                  <a:lnTo>
                    <a:pt x="774" y="1110"/>
                  </a:lnTo>
                  <a:lnTo>
                    <a:pt x="984" y="607"/>
                  </a:lnTo>
                  <a:cubicBezTo>
                    <a:pt x="1067" y="461"/>
                    <a:pt x="984" y="273"/>
                    <a:pt x="837" y="210"/>
                  </a:cubicBezTo>
                  <a:lnTo>
                    <a:pt x="35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95" name="Google Shape;5495;p24"/>
            <p:cNvSpPr/>
            <p:nvPr/>
          </p:nvSpPr>
          <p:spPr>
            <a:xfrm>
              <a:off x="956498" y="2750149"/>
              <a:ext cx="35834" cy="35834"/>
            </a:xfrm>
            <a:custGeom>
              <a:avLst/>
              <a:gdLst/>
              <a:ahLst/>
              <a:cxnLst/>
              <a:rect l="l" t="t" r="r" b="b"/>
              <a:pathLst>
                <a:path w="1110" h="1110" extrusionOk="0">
                  <a:moveTo>
                    <a:pt x="336" y="1"/>
                  </a:moveTo>
                  <a:lnTo>
                    <a:pt x="1" y="775"/>
                  </a:lnTo>
                  <a:lnTo>
                    <a:pt x="775" y="1110"/>
                  </a:lnTo>
                  <a:lnTo>
                    <a:pt x="1110" y="336"/>
                  </a:lnTo>
                  <a:lnTo>
                    <a:pt x="336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96" name="Google Shape;5496;p24"/>
            <p:cNvSpPr/>
            <p:nvPr/>
          </p:nvSpPr>
          <p:spPr>
            <a:xfrm>
              <a:off x="747113" y="2782593"/>
              <a:ext cx="215518" cy="466095"/>
            </a:xfrm>
            <a:custGeom>
              <a:avLst/>
              <a:gdLst/>
              <a:ahLst/>
              <a:cxnLst/>
              <a:rect l="l" t="t" r="r" b="b"/>
              <a:pathLst>
                <a:path w="6676" h="14438" extrusionOk="0">
                  <a:moveTo>
                    <a:pt x="6382" y="0"/>
                  </a:moveTo>
                  <a:lnTo>
                    <a:pt x="6299" y="189"/>
                  </a:lnTo>
                  <a:lnTo>
                    <a:pt x="0" y="14312"/>
                  </a:lnTo>
                  <a:lnTo>
                    <a:pt x="273" y="14438"/>
                  </a:lnTo>
                  <a:lnTo>
                    <a:pt x="6675" y="126"/>
                  </a:lnTo>
                  <a:lnTo>
                    <a:pt x="6382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97" name="Google Shape;5497;p24"/>
            <p:cNvSpPr/>
            <p:nvPr/>
          </p:nvSpPr>
          <p:spPr>
            <a:xfrm>
              <a:off x="755894" y="2786628"/>
              <a:ext cx="221587" cy="468806"/>
            </a:xfrm>
            <a:custGeom>
              <a:avLst/>
              <a:gdLst/>
              <a:ahLst/>
              <a:cxnLst/>
              <a:rect l="l" t="t" r="r" b="b"/>
              <a:pathLst>
                <a:path w="6864" h="14522" extrusionOk="0">
                  <a:moveTo>
                    <a:pt x="6403" y="1"/>
                  </a:moveTo>
                  <a:lnTo>
                    <a:pt x="1" y="14313"/>
                  </a:lnTo>
                  <a:lnTo>
                    <a:pt x="482" y="14522"/>
                  </a:lnTo>
                  <a:lnTo>
                    <a:pt x="6863" y="210"/>
                  </a:lnTo>
                  <a:lnTo>
                    <a:pt x="6403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98" name="Google Shape;5498;p24"/>
            <p:cNvSpPr/>
            <p:nvPr/>
          </p:nvSpPr>
          <p:spPr>
            <a:xfrm>
              <a:off x="953140" y="2775168"/>
              <a:ext cx="31895" cy="18595"/>
            </a:xfrm>
            <a:custGeom>
              <a:avLst/>
              <a:gdLst/>
              <a:ahLst/>
              <a:cxnLst/>
              <a:rect l="l" t="t" r="r" b="b"/>
              <a:pathLst>
                <a:path w="988" h="576" extrusionOk="0">
                  <a:moveTo>
                    <a:pt x="105" y="0"/>
                  </a:moveTo>
                  <a:lnTo>
                    <a:pt x="63" y="84"/>
                  </a:lnTo>
                  <a:lnTo>
                    <a:pt x="63" y="105"/>
                  </a:lnTo>
                  <a:lnTo>
                    <a:pt x="0" y="230"/>
                  </a:lnTo>
                  <a:lnTo>
                    <a:pt x="293" y="356"/>
                  </a:lnTo>
                  <a:lnTo>
                    <a:pt x="753" y="565"/>
                  </a:lnTo>
                  <a:cubicBezTo>
                    <a:pt x="773" y="573"/>
                    <a:pt x="792" y="576"/>
                    <a:pt x="809" y="576"/>
                  </a:cubicBezTo>
                  <a:cubicBezTo>
                    <a:pt x="937" y="576"/>
                    <a:pt x="987" y="390"/>
                    <a:pt x="858" y="335"/>
                  </a:cubicBezTo>
                  <a:lnTo>
                    <a:pt x="879" y="335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99" name="Google Shape;5499;p24"/>
            <p:cNvSpPr/>
            <p:nvPr/>
          </p:nvSpPr>
          <p:spPr>
            <a:xfrm>
              <a:off x="967990" y="2742724"/>
              <a:ext cx="30442" cy="18821"/>
            </a:xfrm>
            <a:custGeom>
              <a:avLst/>
              <a:gdLst/>
              <a:ahLst/>
              <a:cxnLst/>
              <a:rect l="l" t="t" r="r" b="b"/>
              <a:pathLst>
                <a:path w="943" h="583" extrusionOk="0">
                  <a:moveTo>
                    <a:pt x="105" y="1"/>
                  </a:moveTo>
                  <a:lnTo>
                    <a:pt x="42" y="126"/>
                  </a:lnTo>
                  <a:lnTo>
                    <a:pt x="1" y="231"/>
                  </a:lnTo>
                  <a:lnTo>
                    <a:pt x="754" y="566"/>
                  </a:lnTo>
                  <a:cubicBezTo>
                    <a:pt x="771" y="577"/>
                    <a:pt x="790" y="583"/>
                    <a:pt x="809" y="583"/>
                  </a:cubicBezTo>
                  <a:cubicBezTo>
                    <a:pt x="858" y="583"/>
                    <a:pt x="906" y="548"/>
                    <a:pt x="921" y="503"/>
                  </a:cubicBezTo>
                  <a:cubicBezTo>
                    <a:pt x="942" y="440"/>
                    <a:pt x="921" y="377"/>
                    <a:pt x="858" y="336"/>
                  </a:cubicBezTo>
                  <a:lnTo>
                    <a:pt x="105" y="1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00" name="Google Shape;5500;p24"/>
            <p:cNvSpPr/>
            <p:nvPr/>
          </p:nvSpPr>
          <p:spPr>
            <a:xfrm>
              <a:off x="724161" y="3244620"/>
              <a:ext cx="47294" cy="54719"/>
            </a:xfrm>
            <a:custGeom>
              <a:avLst/>
              <a:gdLst/>
              <a:ahLst/>
              <a:cxnLst/>
              <a:rect l="l" t="t" r="r" b="b"/>
              <a:pathLst>
                <a:path w="1465" h="1695" extrusionOk="0">
                  <a:moveTo>
                    <a:pt x="711" y="0"/>
                  </a:moveTo>
                  <a:lnTo>
                    <a:pt x="0" y="1590"/>
                  </a:lnTo>
                  <a:lnTo>
                    <a:pt x="0" y="1695"/>
                  </a:lnTo>
                  <a:lnTo>
                    <a:pt x="1465" y="335"/>
                  </a:lnTo>
                  <a:lnTo>
                    <a:pt x="984" y="126"/>
                  </a:lnTo>
                  <a:lnTo>
                    <a:pt x="711" y="0"/>
                  </a:lnTo>
                  <a:close/>
                </a:path>
              </a:pathLst>
            </a:custGeom>
            <a:solidFill>
              <a:srgbClr val="EBD3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01" name="Google Shape;5501;p24"/>
            <p:cNvSpPr/>
            <p:nvPr/>
          </p:nvSpPr>
          <p:spPr>
            <a:xfrm>
              <a:off x="724161" y="3283778"/>
              <a:ext cx="10815" cy="15560"/>
            </a:xfrm>
            <a:custGeom>
              <a:avLst/>
              <a:gdLst/>
              <a:ahLst/>
              <a:cxnLst/>
              <a:rect l="l" t="t" r="r" b="b"/>
              <a:pathLst>
                <a:path w="335" h="482" extrusionOk="0">
                  <a:moveTo>
                    <a:pt x="0" y="1"/>
                  </a:moveTo>
                  <a:lnTo>
                    <a:pt x="0" y="482"/>
                  </a:lnTo>
                  <a:lnTo>
                    <a:pt x="335" y="147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</p:spTree>
    <p:extLst>
      <p:ext uri="{BB962C8B-B14F-4D97-AF65-F5344CB8AC3E}">
        <p14:creationId xmlns:p14="http://schemas.microsoft.com/office/powerpoint/2010/main" val="1999936736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hree columns 2" preserve="1">
  <p:cSld name="Title and three columns 2">
    <p:spTree>
      <p:nvGrpSpPr>
        <p:cNvPr id="1" name="Shape 55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503" name="Google Shape;5503;p25"/>
          <p:cNvGrpSpPr/>
          <p:nvPr/>
        </p:nvGrpSpPr>
        <p:grpSpPr>
          <a:xfrm>
            <a:off x="-99499" y="-67416"/>
            <a:ext cx="12189900" cy="6978400"/>
            <a:chOff x="-119900" y="-50550"/>
            <a:chExt cx="9142425" cy="5233800"/>
          </a:xfrm>
        </p:grpSpPr>
        <p:sp>
          <p:nvSpPr>
            <p:cNvPr id="5504" name="Google Shape;5504;p25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lt1"/>
                </a:solidFill>
              </a:endParaRPr>
            </a:p>
          </p:txBody>
        </p:sp>
        <p:sp>
          <p:nvSpPr>
            <p:cNvPr id="5505" name="Google Shape;5505;p25"/>
            <p:cNvSpPr/>
            <p:nvPr/>
          </p:nvSpPr>
          <p:spPr>
            <a:xfrm rot="5400000">
              <a:off x="8278075" y="3908300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3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lt1"/>
                </a:solidFill>
              </a:endParaRPr>
            </a:p>
          </p:txBody>
        </p:sp>
      </p:grpSp>
      <p:grpSp>
        <p:nvGrpSpPr>
          <p:cNvPr id="5506" name="Google Shape;5506;p25"/>
          <p:cNvGrpSpPr/>
          <p:nvPr/>
        </p:nvGrpSpPr>
        <p:grpSpPr>
          <a:xfrm>
            <a:off x="-419800" y="-67416"/>
            <a:ext cx="12189867" cy="6978400"/>
            <a:chOff x="-119900" y="-50550"/>
            <a:chExt cx="9142400" cy="5233800"/>
          </a:xfrm>
        </p:grpSpPr>
        <p:sp>
          <p:nvSpPr>
            <p:cNvPr id="5507" name="Google Shape;5507;p25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lt2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lt1"/>
                </a:solidFill>
              </a:endParaRPr>
            </a:p>
          </p:txBody>
        </p:sp>
        <p:sp>
          <p:nvSpPr>
            <p:cNvPr id="5508" name="Google Shape;5508;p25"/>
            <p:cNvSpPr/>
            <p:nvPr/>
          </p:nvSpPr>
          <p:spPr>
            <a:xfrm rot="5400000">
              <a:off x="8278050" y="2687875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lt2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lt1"/>
                </a:solidFill>
              </a:endParaRPr>
            </a:p>
          </p:txBody>
        </p:sp>
      </p:grpSp>
      <p:grpSp>
        <p:nvGrpSpPr>
          <p:cNvPr id="5509" name="Google Shape;5509;p25"/>
          <p:cNvGrpSpPr/>
          <p:nvPr/>
        </p:nvGrpSpPr>
        <p:grpSpPr>
          <a:xfrm>
            <a:off x="252713" y="5805290"/>
            <a:ext cx="858348" cy="897109"/>
            <a:chOff x="3586913" y="4050713"/>
            <a:chExt cx="498538" cy="521050"/>
          </a:xfrm>
        </p:grpSpPr>
        <p:sp>
          <p:nvSpPr>
            <p:cNvPr id="5510" name="Google Shape;5510;p25"/>
            <p:cNvSpPr/>
            <p:nvPr/>
          </p:nvSpPr>
          <p:spPr>
            <a:xfrm>
              <a:off x="3624050" y="4313338"/>
              <a:ext cx="424775" cy="120325"/>
            </a:xfrm>
            <a:custGeom>
              <a:avLst/>
              <a:gdLst/>
              <a:ahLst/>
              <a:cxnLst/>
              <a:rect l="l" t="t" r="r" b="b"/>
              <a:pathLst>
                <a:path w="16991" h="4813" extrusionOk="0">
                  <a:moveTo>
                    <a:pt x="1068" y="0"/>
                  </a:moveTo>
                  <a:cubicBezTo>
                    <a:pt x="482" y="0"/>
                    <a:pt x="1" y="482"/>
                    <a:pt x="1" y="1067"/>
                  </a:cubicBezTo>
                  <a:lnTo>
                    <a:pt x="1" y="3746"/>
                  </a:lnTo>
                  <a:cubicBezTo>
                    <a:pt x="1" y="4331"/>
                    <a:pt x="482" y="4813"/>
                    <a:pt x="1068" y="4813"/>
                  </a:cubicBezTo>
                  <a:lnTo>
                    <a:pt x="16216" y="4813"/>
                  </a:lnTo>
                  <a:cubicBezTo>
                    <a:pt x="16342" y="4813"/>
                    <a:pt x="16468" y="4792"/>
                    <a:pt x="16991" y="4750"/>
                  </a:cubicBezTo>
                  <a:lnTo>
                    <a:pt x="16991" y="63"/>
                  </a:lnTo>
                  <a:cubicBezTo>
                    <a:pt x="16468" y="21"/>
                    <a:pt x="16342" y="0"/>
                    <a:pt x="16196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11" name="Google Shape;5511;p25"/>
            <p:cNvSpPr/>
            <p:nvPr/>
          </p:nvSpPr>
          <p:spPr>
            <a:xfrm>
              <a:off x="3616200" y="4304963"/>
              <a:ext cx="439425" cy="133925"/>
            </a:xfrm>
            <a:custGeom>
              <a:avLst/>
              <a:gdLst/>
              <a:ahLst/>
              <a:cxnLst/>
              <a:rect l="l" t="t" r="r" b="b"/>
              <a:pathLst>
                <a:path w="17577" h="5357" extrusionOk="0">
                  <a:moveTo>
                    <a:pt x="1068" y="1"/>
                  </a:moveTo>
                  <a:cubicBezTo>
                    <a:pt x="482" y="1"/>
                    <a:pt x="1" y="482"/>
                    <a:pt x="1" y="1068"/>
                  </a:cubicBezTo>
                  <a:lnTo>
                    <a:pt x="1" y="4290"/>
                  </a:lnTo>
                  <a:cubicBezTo>
                    <a:pt x="1" y="4876"/>
                    <a:pt x="482" y="5357"/>
                    <a:pt x="1068" y="5357"/>
                  </a:cubicBezTo>
                  <a:lnTo>
                    <a:pt x="17577" y="5357"/>
                  </a:lnTo>
                  <a:lnTo>
                    <a:pt x="17577" y="4876"/>
                  </a:lnTo>
                  <a:lnTo>
                    <a:pt x="1612" y="4876"/>
                  </a:lnTo>
                  <a:cubicBezTo>
                    <a:pt x="1005" y="4876"/>
                    <a:pt x="545" y="4394"/>
                    <a:pt x="545" y="3809"/>
                  </a:cubicBezTo>
                  <a:lnTo>
                    <a:pt x="545" y="1549"/>
                  </a:lnTo>
                  <a:cubicBezTo>
                    <a:pt x="545" y="963"/>
                    <a:pt x="1005" y="482"/>
                    <a:pt x="1612" y="482"/>
                  </a:cubicBezTo>
                  <a:lnTo>
                    <a:pt x="17577" y="482"/>
                  </a:lnTo>
                  <a:lnTo>
                    <a:pt x="17577" y="1"/>
                  </a:ln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12" name="Google Shape;5512;p25"/>
            <p:cNvSpPr/>
            <p:nvPr/>
          </p:nvSpPr>
          <p:spPr>
            <a:xfrm>
              <a:off x="3593725" y="4446713"/>
              <a:ext cx="483875" cy="120350"/>
            </a:xfrm>
            <a:custGeom>
              <a:avLst/>
              <a:gdLst/>
              <a:ahLst/>
              <a:cxnLst/>
              <a:rect l="l" t="t" r="r" b="b"/>
              <a:pathLst>
                <a:path w="19355" h="4814" extrusionOk="0">
                  <a:moveTo>
                    <a:pt x="795" y="1"/>
                  </a:moveTo>
                  <a:cubicBezTo>
                    <a:pt x="649" y="1"/>
                    <a:pt x="523" y="43"/>
                    <a:pt x="0" y="84"/>
                  </a:cubicBezTo>
                  <a:lnTo>
                    <a:pt x="0" y="4750"/>
                  </a:lnTo>
                  <a:cubicBezTo>
                    <a:pt x="523" y="4792"/>
                    <a:pt x="649" y="4813"/>
                    <a:pt x="774" y="4813"/>
                  </a:cubicBezTo>
                  <a:lnTo>
                    <a:pt x="18287" y="4813"/>
                  </a:lnTo>
                  <a:cubicBezTo>
                    <a:pt x="18873" y="4813"/>
                    <a:pt x="19354" y="4332"/>
                    <a:pt x="19354" y="3746"/>
                  </a:cubicBezTo>
                  <a:lnTo>
                    <a:pt x="19354" y="1068"/>
                  </a:lnTo>
                  <a:cubicBezTo>
                    <a:pt x="19354" y="482"/>
                    <a:pt x="18873" y="1"/>
                    <a:pt x="18287" y="1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13" name="Google Shape;5513;p25"/>
            <p:cNvSpPr/>
            <p:nvPr/>
          </p:nvSpPr>
          <p:spPr>
            <a:xfrm>
              <a:off x="3586925" y="4438863"/>
              <a:ext cx="498525" cy="132900"/>
            </a:xfrm>
            <a:custGeom>
              <a:avLst/>
              <a:gdLst/>
              <a:ahLst/>
              <a:cxnLst/>
              <a:rect l="l" t="t" r="r" b="b"/>
              <a:pathLst>
                <a:path w="19941" h="5316" extrusionOk="0">
                  <a:moveTo>
                    <a:pt x="0" y="1"/>
                  </a:moveTo>
                  <a:lnTo>
                    <a:pt x="0" y="461"/>
                  </a:lnTo>
                  <a:lnTo>
                    <a:pt x="18329" y="461"/>
                  </a:lnTo>
                  <a:cubicBezTo>
                    <a:pt x="18915" y="461"/>
                    <a:pt x="19396" y="943"/>
                    <a:pt x="19396" y="1528"/>
                  </a:cubicBezTo>
                  <a:lnTo>
                    <a:pt x="19396" y="3809"/>
                  </a:lnTo>
                  <a:cubicBezTo>
                    <a:pt x="19396" y="4395"/>
                    <a:pt x="18915" y="4855"/>
                    <a:pt x="18329" y="4855"/>
                  </a:cubicBezTo>
                  <a:lnTo>
                    <a:pt x="0" y="4855"/>
                  </a:lnTo>
                  <a:lnTo>
                    <a:pt x="0" y="5316"/>
                  </a:lnTo>
                  <a:lnTo>
                    <a:pt x="18873" y="5316"/>
                  </a:lnTo>
                  <a:cubicBezTo>
                    <a:pt x="19459" y="5316"/>
                    <a:pt x="19940" y="4855"/>
                    <a:pt x="19940" y="4269"/>
                  </a:cubicBezTo>
                  <a:lnTo>
                    <a:pt x="19940" y="1047"/>
                  </a:lnTo>
                  <a:cubicBezTo>
                    <a:pt x="19940" y="461"/>
                    <a:pt x="19459" y="1"/>
                    <a:pt x="18873" y="1"/>
                  </a:cubicBezTo>
                  <a:close/>
                </a:path>
              </a:pathLst>
            </a:custGeom>
            <a:solidFill>
              <a:srgbClr val="39B44A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14" name="Google Shape;5514;p25"/>
            <p:cNvSpPr/>
            <p:nvPr/>
          </p:nvSpPr>
          <p:spPr>
            <a:xfrm>
              <a:off x="3762150" y="4050713"/>
              <a:ext cx="73775" cy="51325"/>
            </a:xfrm>
            <a:custGeom>
              <a:avLst/>
              <a:gdLst/>
              <a:ahLst/>
              <a:cxnLst/>
              <a:rect l="l" t="t" r="r" b="b"/>
              <a:pathLst>
                <a:path w="2951" h="2053" extrusionOk="0">
                  <a:moveTo>
                    <a:pt x="128" y="0"/>
                  </a:moveTo>
                  <a:cubicBezTo>
                    <a:pt x="86" y="0"/>
                    <a:pt x="44" y="1"/>
                    <a:pt x="1" y="2"/>
                  </a:cubicBezTo>
                  <a:cubicBezTo>
                    <a:pt x="1" y="2"/>
                    <a:pt x="879" y="1968"/>
                    <a:pt x="2951" y="2052"/>
                  </a:cubicBezTo>
                  <a:cubicBezTo>
                    <a:pt x="2951" y="2052"/>
                    <a:pt x="2951" y="0"/>
                    <a:pt x="128" y="0"/>
                  </a:cubicBezTo>
                  <a:close/>
                </a:path>
              </a:pathLst>
            </a:custGeom>
            <a:solidFill>
              <a:srgbClr val="8BC53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15" name="Google Shape;5515;p25"/>
            <p:cNvSpPr/>
            <p:nvPr/>
          </p:nvSpPr>
          <p:spPr>
            <a:xfrm>
              <a:off x="3831725" y="4053363"/>
              <a:ext cx="28275" cy="81100"/>
            </a:xfrm>
            <a:custGeom>
              <a:avLst/>
              <a:gdLst/>
              <a:ahLst/>
              <a:cxnLst/>
              <a:rect l="l" t="t" r="r" b="b"/>
              <a:pathLst>
                <a:path w="1131" h="3244" extrusionOk="0">
                  <a:moveTo>
                    <a:pt x="1109" y="0"/>
                  </a:moveTo>
                  <a:cubicBezTo>
                    <a:pt x="1067" y="21"/>
                    <a:pt x="1005" y="42"/>
                    <a:pt x="963" y="63"/>
                  </a:cubicBezTo>
                  <a:cubicBezTo>
                    <a:pt x="900" y="84"/>
                    <a:pt x="837" y="105"/>
                    <a:pt x="795" y="147"/>
                  </a:cubicBezTo>
                  <a:cubicBezTo>
                    <a:pt x="733" y="189"/>
                    <a:pt x="670" y="230"/>
                    <a:pt x="586" y="293"/>
                  </a:cubicBezTo>
                  <a:cubicBezTo>
                    <a:pt x="544" y="356"/>
                    <a:pt x="482" y="440"/>
                    <a:pt x="398" y="523"/>
                  </a:cubicBezTo>
                  <a:cubicBezTo>
                    <a:pt x="356" y="607"/>
                    <a:pt x="293" y="712"/>
                    <a:pt x="251" y="795"/>
                  </a:cubicBezTo>
                  <a:cubicBezTo>
                    <a:pt x="210" y="900"/>
                    <a:pt x="189" y="1005"/>
                    <a:pt x="147" y="1130"/>
                  </a:cubicBezTo>
                  <a:cubicBezTo>
                    <a:pt x="126" y="1235"/>
                    <a:pt x="84" y="1339"/>
                    <a:pt x="84" y="1465"/>
                  </a:cubicBezTo>
                  <a:cubicBezTo>
                    <a:pt x="0" y="2051"/>
                    <a:pt x="21" y="2658"/>
                    <a:pt x="126" y="3243"/>
                  </a:cubicBezTo>
                  <a:lnTo>
                    <a:pt x="147" y="3243"/>
                  </a:lnTo>
                  <a:cubicBezTo>
                    <a:pt x="147" y="3243"/>
                    <a:pt x="147" y="3013"/>
                    <a:pt x="168" y="2678"/>
                  </a:cubicBezTo>
                  <a:cubicBezTo>
                    <a:pt x="189" y="2532"/>
                    <a:pt x="210" y="2344"/>
                    <a:pt x="231" y="2134"/>
                  </a:cubicBezTo>
                  <a:cubicBezTo>
                    <a:pt x="272" y="1925"/>
                    <a:pt x="314" y="1716"/>
                    <a:pt x="377" y="1507"/>
                  </a:cubicBezTo>
                  <a:cubicBezTo>
                    <a:pt x="398" y="1402"/>
                    <a:pt x="440" y="1298"/>
                    <a:pt x="461" y="1214"/>
                  </a:cubicBezTo>
                  <a:cubicBezTo>
                    <a:pt x="503" y="1130"/>
                    <a:pt x="544" y="1046"/>
                    <a:pt x="586" y="963"/>
                  </a:cubicBezTo>
                  <a:cubicBezTo>
                    <a:pt x="628" y="858"/>
                    <a:pt x="670" y="774"/>
                    <a:pt x="712" y="691"/>
                  </a:cubicBezTo>
                  <a:cubicBezTo>
                    <a:pt x="754" y="628"/>
                    <a:pt x="775" y="544"/>
                    <a:pt x="816" y="481"/>
                  </a:cubicBezTo>
                  <a:lnTo>
                    <a:pt x="942" y="293"/>
                  </a:lnTo>
                  <a:cubicBezTo>
                    <a:pt x="963" y="251"/>
                    <a:pt x="1005" y="209"/>
                    <a:pt x="1026" y="168"/>
                  </a:cubicBezTo>
                  <a:cubicBezTo>
                    <a:pt x="1088" y="84"/>
                    <a:pt x="1130" y="42"/>
                    <a:pt x="1130" y="42"/>
                  </a:cubicBezTo>
                  <a:lnTo>
                    <a:pt x="1109" y="0"/>
                  </a:lnTo>
                  <a:close/>
                </a:path>
              </a:pathLst>
            </a:custGeom>
            <a:solidFill>
              <a:srgbClr val="A57C5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16" name="Google Shape;5516;p25"/>
            <p:cNvSpPr/>
            <p:nvPr/>
          </p:nvSpPr>
          <p:spPr>
            <a:xfrm>
              <a:off x="3706700" y="4094763"/>
              <a:ext cx="258950" cy="210475"/>
            </a:xfrm>
            <a:custGeom>
              <a:avLst/>
              <a:gdLst/>
              <a:ahLst/>
              <a:cxnLst/>
              <a:rect l="l" t="t" r="r" b="b"/>
              <a:pathLst>
                <a:path w="10358" h="8419" extrusionOk="0">
                  <a:moveTo>
                    <a:pt x="3320" y="1"/>
                  </a:moveTo>
                  <a:cubicBezTo>
                    <a:pt x="2754" y="1"/>
                    <a:pt x="2145" y="134"/>
                    <a:pt x="1612" y="583"/>
                  </a:cubicBezTo>
                  <a:cubicBezTo>
                    <a:pt x="314" y="1671"/>
                    <a:pt x="1" y="4224"/>
                    <a:pt x="775" y="5647"/>
                  </a:cubicBezTo>
                  <a:cubicBezTo>
                    <a:pt x="1393" y="6736"/>
                    <a:pt x="2225" y="8418"/>
                    <a:pt x="3714" y="8418"/>
                  </a:cubicBezTo>
                  <a:cubicBezTo>
                    <a:pt x="4141" y="8418"/>
                    <a:pt x="4623" y="8280"/>
                    <a:pt x="5169" y="7948"/>
                  </a:cubicBezTo>
                  <a:cubicBezTo>
                    <a:pt x="5717" y="8278"/>
                    <a:pt x="6199" y="8416"/>
                    <a:pt x="6626" y="8416"/>
                  </a:cubicBezTo>
                  <a:cubicBezTo>
                    <a:pt x="8123" y="8416"/>
                    <a:pt x="8944" y="6721"/>
                    <a:pt x="9563" y="5647"/>
                  </a:cubicBezTo>
                  <a:cubicBezTo>
                    <a:pt x="10358" y="4245"/>
                    <a:pt x="10044" y="1671"/>
                    <a:pt x="8726" y="583"/>
                  </a:cubicBezTo>
                  <a:cubicBezTo>
                    <a:pt x="8201" y="134"/>
                    <a:pt x="7597" y="1"/>
                    <a:pt x="7033" y="1"/>
                  </a:cubicBezTo>
                  <a:cubicBezTo>
                    <a:pt x="6202" y="1"/>
                    <a:pt x="5455" y="290"/>
                    <a:pt x="5169" y="290"/>
                  </a:cubicBezTo>
                  <a:cubicBezTo>
                    <a:pt x="4895" y="290"/>
                    <a:pt x="4153" y="1"/>
                    <a:pt x="3320" y="1"/>
                  </a:cubicBez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17" name="Google Shape;5517;p25"/>
            <p:cNvSpPr/>
            <p:nvPr/>
          </p:nvSpPr>
          <p:spPr>
            <a:xfrm>
              <a:off x="3624038" y="4313338"/>
              <a:ext cx="424775" cy="120325"/>
            </a:xfrm>
            <a:custGeom>
              <a:avLst/>
              <a:gdLst/>
              <a:ahLst/>
              <a:cxnLst/>
              <a:rect l="l" t="t" r="r" b="b"/>
              <a:pathLst>
                <a:path w="16991" h="4813" extrusionOk="0">
                  <a:moveTo>
                    <a:pt x="1068" y="0"/>
                  </a:moveTo>
                  <a:cubicBezTo>
                    <a:pt x="482" y="0"/>
                    <a:pt x="1" y="482"/>
                    <a:pt x="1" y="1067"/>
                  </a:cubicBezTo>
                  <a:lnTo>
                    <a:pt x="1" y="3746"/>
                  </a:lnTo>
                  <a:cubicBezTo>
                    <a:pt x="1" y="4331"/>
                    <a:pt x="482" y="4813"/>
                    <a:pt x="1068" y="4813"/>
                  </a:cubicBezTo>
                  <a:lnTo>
                    <a:pt x="16216" y="4813"/>
                  </a:lnTo>
                  <a:cubicBezTo>
                    <a:pt x="16342" y="4813"/>
                    <a:pt x="16468" y="4792"/>
                    <a:pt x="16991" y="4750"/>
                  </a:cubicBezTo>
                  <a:lnTo>
                    <a:pt x="16991" y="63"/>
                  </a:lnTo>
                  <a:cubicBezTo>
                    <a:pt x="16468" y="21"/>
                    <a:pt x="16342" y="0"/>
                    <a:pt x="16196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18" name="Google Shape;5518;p25"/>
            <p:cNvSpPr/>
            <p:nvPr/>
          </p:nvSpPr>
          <p:spPr>
            <a:xfrm>
              <a:off x="3616188" y="4304963"/>
              <a:ext cx="439425" cy="133925"/>
            </a:xfrm>
            <a:custGeom>
              <a:avLst/>
              <a:gdLst/>
              <a:ahLst/>
              <a:cxnLst/>
              <a:rect l="l" t="t" r="r" b="b"/>
              <a:pathLst>
                <a:path w="17577" h="5357" extrusionOk="0">
                  <a:moveTo>
                    <a:pt x="1068" y="1"/>
                  </a:moveTo>
                  <a:cubicBezTo>
                    <a:pt x="482" y="1"/>
                    <a:pt x="1" y="482"/>
                    <a:pt x="1" y="1068"/>
                  </a:cubicBezTo>
                  <a:lnTo>
                    <a:pt x="1" y="4290"/>
                  </a:lnTo>
                  <a:cubicBezTo>
                    <a:pt x="1" y="4876"/>
                    <a:pt x="482" y="5357"/>
                    <a:pt x="1068" y="5357"/>
                  </a:cubicBezTo>
                  <a:lnTo>
                    <a:pt x="17577" y="5357"/>
                  </a:lnTo>
                  <a:lnTo>
                    <a:pt x="17577" y="4876"/>
                  </a:lnTo>
                  <a:lnTo>
                    <a:pt x="1612" y="4876"/>
                  </a:lnTo>
                  <a:cubicBezTo>
                    <a:pt x="1005" y="4876"/>
                    <a:pt x="545" y="4394"/>
                    <a:pt x="545" y="3809"/>
                  </a:cubicBezTo>
                  <a:lnTo>
                    <a:pt x="545" y="1549"/>
                  </a:lnTo>
                  <a:cubicBezTo>
                    <a:pt x="545" y="963"/>
                    <a:pt x="1005" y="482"/>
                    <a:pt x="1612" y="482"/>
                  </a:cubicBezTo>
                  <a:lnTo>
                    <a:pt x="17577" y="482"/>
                  </a:lnTo>
                  <a:lnTo>
                    <a:pt x="17577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19" name="Google Shape;5519;p25"/>
            <p:cNvSpPr/>
            <p:nvPr/>
          </p:nvSpPr>
          <p:spPr>
            <a:xfrm>
              <a:off x="3593713" y="4446713"/>
              <a:ext cx="483875" cy="120350"/>
            </a:xfrm>
            <a:custGeom>
              <a:avLst/>
              <a:gdLst/>
              <a:ahLst/>
              <a:cxnLst/>
              <a:rect l="l" t="t" r="r" b="b"/>
              <a:pathLst>
                <a:path w="19355" h="4814" extrusionOk="0">
                  <a:moveTo>
                    <a:pt x="795" y="1"/>
                  </a:moveTo>
                  <a:cubicBezTo>
                    <a:pt x="649" y="1"/>
                    <a:pt x="523" y="43"/>
                    <a:pt x="0" y="84"/>
                  </a:cubicBezTo>
                  <a:lnTo>
                    <a:pt x="0" y="4750"/>
                  </a:lnTo>
                  <a:cubicBezTo>
                    <a:pt x="523" y="4792"/>
                    <a:pt x="649" y="4813"/>
                    <a:pt x="774" y="4813"/>
                  </a:cubicBezTo>
                  <a:lnTo>
                    <a:pt x="18287" y="4813"/>
                  </a:lnTo>
                  <a:cubicBezTo>
                    <a:pt x="18873" y="4813"/>
                    <a:pt x="19354" y="4332"/>
                    <a:pt x="19354" y="3746"/>
                  </a:cubicBezTo>
                  <a:lnTo>
                    <a:pt x="19354" y="1068"/>
                  </a:lnTo>
                  <a:cubicBezTo>
                    <a:pt x="19354" y="482"/>
                    <a:pt x="18873" y="1"/>
                    <a:pt x="18287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20" name="Google Shape;5520;p25"/>
            <p:cNvSpPr/>
            <p:nvPr/>
          </p:nvSpPr>
          <p:spPr>
            <a:xfrm>
              <a:off x="3586913" y="4438863"/>
              <a:ext cx="498525" cy="132900"/>
            </a:xfrm>
            <a:custGeom>
              <a:avLst/>
              <a:gdLst/>
              <a:ahLst/>
              <a:cxnLst/>
              <a:rect l="l" t="t" r="r" b="b"/>
              <a:pathLst>
                <a:path w="19941" h="5316" extrusionOk="0">
                  <a:moveTo>
                    <a:pt x="0" y="1"/>
                  </a:moveTo>
                  <a:lnTo>
                    <a:pt x="0" y="461"/>
                  </a:lnTo>
                  <a:lnTo>
                    <a:pt x="18329" y="461"/>
                  </a:lnTo>
                  <a:cubicBezTo>
                    <a:pt x="18915" y="461"/>
                    <a:pt x="19396" y="943"/>
                    <a:pt x="19396" y="1528"/>
                  </a:cubicBezTo>
                  <a:lnTo>
                    <a:pt x="19396" y="3809"/>
                  </a:lnTo>
                  <a:cubicBezTo>
                    <a:pt x="19396" y="4395"/>
                    <a:pt x="18915" y="4855"/>
                    <a:pt x="18329" y="4855"/>
                  </a:cubicBezTo>
                  <a:lnTo>
                    <a:pt x="0" y="4855"/>
                  </a:lnTo>
                  <a:lnTo>
                    <a:pt x="0" y="5316"/>
                  </a:lnTo>
                  <a:lnTo>
                    <a:pt x="18873" y="5316"/>
                  </a:lnTo>
                  <a:cubicBezTo>
                    <a:pt x="19459" y="5316"/>
                    <a:pt x="19940" y="4855"/>
                    <a:pt x="19940" y="4269"/>
                  </a:cubicBezTo>
                  <a:lnTo>
                    <a:pt x="19940" y="1047"/>
                  </a:lnTo>
                  <a:cubicBezTo>
                    <a:pt x="19940" y="461"/>
                    <a:pt x="19459" y="1"/>
                    <a:pt x="18873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21" name="Google Shape;5521;p25"/>
            <p:cNvSpPr/>
            <p:nvPr/>
          </p:nvSpPr>
          <p:spPr>
            <a:xfrm>
              <a:off x="3762138" y="4050713"/>
              <a:ext cx="73775" cy="51325"/>
            </a:xfrm>
            <a:custGeom>
              <a:avLst/>
              <a:gdLst/>
              <a:ahLst/>
              <a:cxnLst/>
              <a:rect l="l" t="t" r="r" b="b"/>
              <a:pathLst>
                <a:path w="2951" h="2053" extrusionOk="0">
                  <a:moveTo>
                    <a:pt x="128" y="0"/>
                  </a:moveTo>
                  <a:cubicBezTo>
                    <a:pt x="86" y="0"/>
                    <a:pt x="44" y="1"/>
                    <a:pt x="1" y="2"/>
                  </a:cubicBezTo>
                  <a:cubicBezTo>
                    <a:pt x="1" y="2"/>
                    <a:pt x="879" y="1968"/>
                    <a:pt x="2951" y="2052"/>
                  </a:cubicBezTo>
                  <a:cubicBezTo>
                    <a:pt x="2951" y="2052"/>
                    <a:pt x="2951" y="0"/>
                    <a:pt x="128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22" name="Google Shape;5522;p25"/>
            <p:cNvSpPr/>
            <p:nvPr/>
          </p:nvSpPr>
          <p:spPr>
            <a:xfrm>
              <a:off x="3831713" y="4053363"/>
              <a:ext cx="28275" cy="81100"/>
            </a:xfrm>
            <a:custGeom>
              <a:avLst/>
              <a:gdLst/>
              <a:ahLst/>
              <a:cxnLst/>
              <a:rect l="l" t="t" r="r" b="b"/>
              <a:pathLst>
                <a:path w="1131" h="3244" extrusionOk="0">
                  <a:moveTo>
                    <a:pt x="1109" y="0"/>
                  </a:moveTo>
                  <a:cubicBezTo>
                    <a:pt x="1067" y="21"/>
                    <a:pt x="1005" y="42"/>
                    <a:pt x="963" y="63"/>
                  </a:cubicBezTo>
                  <a:cubicBezTo>
                    <a:pt x="900" y="84"/>
                    <a:pt x="837" y="105"/>
                    <a:pt x="795" y="147"/>
                  </a:cubicBezTo>
                  <a:cubicBezTo>
                    <a:pt x="733" y="189"/>
                    <a:pt x="670" y="230"/>
                    <a:pt x="586" y="293"/>
                  </a:cubicBezTo>
                  <a:cubicBezTo>
                    <a:pt x="544" y="356"/>
                    <a:pt x="482" y="440"/>
                    <a:pt x="398" y="523"/>
                  </a:cubicBezTo>
                  <a:cubicBezTo>
                    <a:pt x="356" y="607"/>
                    <a:pt x="293" y="712"/>
                    <a:pt x="251" y="795"/>
                  </a:cubicBezTo>
                  <a:cubicBezTo>
                    <a:pt x="210" y="900"/>
                    <a:pt x="189" y="1005"/>
                    <a:pt x="147" y="1130"/>
                  </a:cubicBezTo>
                  <a:cubicBezTo>
                    <a:pt x="126" y="1235"/>
                    <a:pt x="84" y="1339"/>
                    <a:pt x="84" y="1465"/>
                  </a:cubicBezTo>
                  <a:cubicBezTo>
                    <a:pt x="0" y="2051"/>
                    <a:pt x="21" y="2658"/>
                    <a:pt x="126" y="3243"/>
                  </a:cubicBezTo>
                  <a:lnTo>
                    <a:pt x="147" y="3243"/>
                  </a:lnTo>
                  <a:cubicBezTo>
                    <a:pt x="147" y="3243"/>
                    <a:pt x="147" y="3013"/>
                    <a:pt x="168" y="2678"/>
                  </a:cubicBezTo>
                  <a:cubicBezTo>
                    <a:pt x="189" y="2532"/>
                    <a:pt x="210" y="2344"/>
                    <a:pt x="231" y="2134"/>
                  </a:cubicBezTo>
                  <a:cubicBezTo>
                    <a:pt x="272" y="1925"/>
                    <a:pt x="314" y="1716"/>
                    <a:pt x="377" y="1507"/>
                  </a:cubicBezTo>
                  <a:cubicBezTo>
                    <a:pt x="398" y="1402"/>
                    <a:pt x="440" y="1298"/>
                    <a:pt x="461" y="1214"/>
                  </a:cubicBezTo>
                  <a:cubicBezTo>
                    <a:pt x="503" y="1130"/>
                    <a:pt x="544" y="1046"/>
                    <a:pt x="586" y="963"/>
                  </a:cubicBezTo>
                  <a:cubicBezTo>
                    <a:pt x="628" y="858"/>
                    <a:pt x="670" y="774"/>
                    <a:pt x="712" y="691"/>
                  </a:cubicBezTo>
                  <a:cubicBezTo>
                    <a:pt x="754" y="628"/>
                    <a:pt x="775" y="544"/>
                    <a:pt x="816" y="481"/>
                  </a:cubicBezTo>
                  <a:lnTo>
                    <a:pt x="942" y="293"/>
                  </a:lnTo>
                  <a:cubicBezTo>
                    <a:pt x="963" y="251"/>
                    <a:pt x="1005" y="209"/>
                    <a:pt x="1026" y="168"/>
                  </a:cubicBezTo>
                  <a:cubicBezTo>
                    <a:pt x="1088" y="84"/>
                    <a:pt x="1130" y="42"/>
                    <a:pt x="1130" y="42"/>
                  </a:cubicBezTo>
                  <a:lnTo>
                    <a:pt x="1109" y="0"/>
                  </a:lnTo>
                  <a:close/>
                </a:path>
              </a:pathLst>
            </a:custGeom>
            <a:solidFill>
              <a:srgbClr val="A5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23" name="Google Shape;5523;p25"/>
            <p:cNvSpPr/>
            <p:nvPr/>
          </p:nvSpPr>
          <p:spPr>
            <a:xfrm>
              <a:off x="3706688" y="4094763"/>
              <a:ext cx="258950" cy="210475"/>
            </a:xfrm>
            <a:custGeom>
              <a:avLst/>
              <a:gdLst/>
              <a:ahLst/>
              <a:cxnLst/>
              <a:rect l="l" t="t" r="r" b="b"/>
              <a:pathLst>
                <a:path w="10358" h="8419" extrusionOk="0">
                  <a:moveTo>
                    <a:pt x="3320" y="1"/>
                  </a:moveTo>
                  <a:cubicBezTo>
                    <a:pt x="2754" y="1"/>
                    <a:pt x="2145" y="134"/>
                    <a:pt x="1612" y="583"/>
                  </a:cubicBezTo>
                  <a:cubicBezTo>
                    <a:pt x="314" y="1671"/>
                    <a:pt x="1" y="4224"/>
                    <a:pt x="775" y="5647"/>
                  </a:cubicBezTo>
                  <a:cubicBezTo>
                    <a:pt x="1393" y="6736"/>
                    <a:pt x="2225" y="8418"/>
                    <a:pt x="3714" y="8418"/>
                  </a:cubicBezTo>
                  <a:cubicBezTo>
                    <a:pt x="4141" y="8418"/>
                    <a:pt x="4623" y="8280"/>
                    <a:pt x="5169" y="7948"/>
                  </a:cubicBezTo>
                  <a:cubicBezTo>
                    <a:pt x="5717" y="8278"/>
                    <a:pt x="6199" y="8416"/>
                    <a:pt x="6626" y="8416"/>
                  </a:cubicBezTo>
                  <a:cubicBezTo>
                    <a:pt x="8123" y="8416"/>
                    <a:pt x="8944" y="6721"/>
                    <a:pt x="9563" y="5647"/>
                  </a:cubicBezTo>
                  <a:cubicBezTo>
                    <a:pt x="10358" y="4245"/>
                    <a:pt x="10044" y="1671"/>
                    <a:pt x="8726" y="583"/>
                  </a:cubicBezTo>
                  <a:cubicBezTo>
                    <a:pt x="8201" y="134"/>
                    <a:pt x="7597" y="1"/>
                    <a:pt x="7033" y="1"/>
                  </a:cubicBezTo>
                  <a:cubicBezTo>
                    <a:pt x="6202" y="1"/>
                    <a:pt x="5455" y="290"/>
                    <a:pt x="5169" y="290"/>
                  </a:cubicBezTo>
                  <a:cubicBezTo>
                    <a:pt x="4895" y="290"/>
                    <a:pt x="4153" y="1"/>
                    <a:pt x="332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5524" name="Google Shape;5524;p25"/>
          <p:cNvGrpSpPr/>
          <p:nvPr/>
        </p:nvGrpSpPr>
        <p:grpSpPr>
          <a:xfrm rot="1744440">
            <a:off x="4505588" y="6066043"/>
            <a:ext cx="1039357" cy="632271"/>
            <a:chOff x="1737788" y="3102388"/>
            <a:chExt cx="603663" cy="367225"/>
          </a:xfrm>
        </p:grpSpPr>
        <p:grpSp>
          <p:nvGrpSpPr>
            <p:cNvPr id="5525" name="Google Shape;5525;p25"/>
            <p:cNvGrpSpPr/>
            <p:nvPr/>
          </p:nvGrpSpPr>
          <p:grpSpPr>
            <a:xfrm>
              <a:off x="1737800" y="3102388"/>
              <a:ext cx="603650" cy="367225"/>
              <a:chOff x="1737800" y="3102388"/>
              <a:chExt cx="603650" cy="367225"/>
            </a:xfrm>
          </p:grpSpPr>
          <p:sp>
            <p:nvSpPr>
              <p:cNvPr id="5526" name="Google Shape;5526;p25"/>
              <p:cNvSpPr/>
              <p:nvPr/>
            </p:nvSpPr>
            <p:spPr>
              <a:xfrm>
                <a:off x="1825150" y="3208038"/>
                <a:ext cx="434700" cy="261575"/>
              </a:xfrm>
              <a:custGeom>
                <a:avLst/>
                <a:gdLst/>
                <a:ahLst/>
                <a:cxnLst/>
                <a:rect l="l" t="t" r="r" b="b"/>
                <a:pathLst>
                  <a:path w="17388" h="10463" extrusionOk="0">
                    <a:moveTo>
                      <a:pt x="0" y="1"/>
                    </a:moveTo>
                    <a:lnTo>
                      <a:pt x="0" y="6822"/>
                    </a:lnTo>
                    <a:cubicBezTo>
                      <a:pt x="0" y="6822"/>
                      <a:pt x="5441" y="7198"/>
                      <a:pt x="8705" y="10462"/>
                    </a:cubicBezTo>
                    <a:cubicBezTo>
                      <a:pt x="12157" y="6989"/>
                      <a:pt x="17388" y="6822"/>
                      <a:pt x="17388" y="6822"/>
                    </a:cubicBezTo>
                    <a:lnTo>
                      <a:pt x="17388" y="1"/>
                    </a:lnTo>
                    <a:close/>
                  </a:path>
                </a:pathLst>
              </a:custGeom>
              <a:solidFill>
                <a:srgbClr val="2A4F6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5527" name="Google Shape;5527;p25"/>
              <p:cNvSpPr/>
              <p:nvPr/>
            </p:nvSpPr>
            <p:spPr>
              <a:xfrm>
                <a:off x="1835075" y="3248313"/>
                <a:ext cx="26200" cy="220775"/>
              </a:xfrm>
              <a:custGeom>
                <a:avLst/>
                <a:gdLst/>
                <a:ahLst/>
                <a:cxnLst/>
                <a:rect l="l" t="t" r="r" b="b"/>
                <a:pathLst>
                  <a:path w="1048" h="8831" extrusionOk="0">
                    <a:moveTo>
                      <a:pt x="357" y="1"/>
                    </a:moveTo>
                    <a:lnTo>
                      <a:pt x="357" y="6675"/>
                    </a:lnTo>
                    <a:cubicBezTo>
                      <a:pt x="43" y="6822"/>
                      <a:pt x="1" y="7240"/>
                      <a:pt x="273" y="7450"/>
                    </a:cubicBezTo>
                    <a:cubicBezTo>
                      <a:pt x="126" y="7910"/>
                      <a:pt x="106" y="8370"/>
                      <a:pt x="210" y="8831"/>
                    </a:cubicBezTo>
                    <a:lnTo>
                      <a:pt x="942" y="8831"/>
                    </a:lnTo>
                    <a:cubicBezTo>
                      <a:pt x="1047" y="8370"/>
                      <a:pt x="1026" y="7910"/>
                      <a:pt x="859" y="7450"/>
                    </a:cubicBezTo>
                    <a:cubicBezTo>
                      <a:pt x="984" y="7366"/>
                      <a:pt x="1047" y="7219"/>
                      <a:pt x="1047" y="7094"/>
                    </a:cubicBezTo>
                    <a:cubicBezTo>
                      <a:pt x="1047" y="6906"/>
                      <a:pt x="942" y="6738"/>
                      <a:pt x="796" y="6675"/>
                    </a:cubicBezTo>
                    <a:lnTo>
                      <a:pt x="796" y="1"/>
                    </a:lnTo>
                    <a:close/>
                  </a:path>
                </a:pathLst>
              </a:custGeom>
              <a:solidFill>
                <a:srgbClr val="C0272D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5528" name="Google Shape;5528;p25"/>
              <p:cNvSpPr/>
              <p:nvPr/>
            </p:nvSpPr>
            <p:spPr>
              <a:xfrm>
                <a:off x="1737800" y="3102388"/>
                <a:ext cx="603650" cy="234350"/>
              </a:xfrm>
              <a:custGeom>
                <a:avLst/>
                <a:gdLst/>
                <a:ahLst/>
                <a:cxnLst/>
                <a:rect l="l" t="t" r="r" b="b"/>
                <a:pathLst>
                  <a:path w="24146" h="9374" extrusionOk="0">
                    <a:moveTo>
                      <a:pt x="12073" y="0"/>
                    </a:moveTo>
                    <a:lnTo>
                      <a:pt x="0" y="4017"/>
                    </a:lnTo>
                    <a:lnTo>
                      <a:pt x="12073" y="9374"/>
                    </a:lnTo>
                    <a:lnTo>
                      <a:pt x="24146" y="4017"/>
                    </a:lnTo>
                    <a:lnTo>
                      <a:pt x="12073" y="0"/>
                    </a:lnTo>
                    <a:close/>
                  </a:path>
                </a:pathLst>
              </a:custGeom>
              <a:solidFill>
                <a:srgbClr val="709DB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</p:grpSp>
        <p:sp>
          <p:nvSpPr>
            <p:cNvPr id="5529" name="Google Shape;5529;p25"/>
            <p:cNvSpPr/>
            <p:nvPr/>
          </p:nvSpPr>
          <p:spPr>
            <a:xfrm>
              <a:off x="1825138" y="3208038"/>
              <a:ext cx="434700" cy="261575"/>
            </a:xfrm>
            <a:custGeom>
              <a:avLst/>
              <a:gdLst/>
              <a:ahLst/>
              <a:cxnLst/>
              <a:rect l="l" t="t" r="r" b="b"/>
              <a:pathLst>
                <a:path w="17388" h="10463" extrusionOk="0">
                  <a:moveTo>
                    <a:pt x="0" y="1"/>
                  </a:moveTo>
                  <a:lnTo>
                    <a:pt x="0" y="6822"/>
                  </a:lnTo>
                  <a:cubicBezTo>
                    <a:pt x="0" y="6822"/>
                    <a:pt x="5441" y="7198"/>
                    <a:pt x="8705" y="10462"/>
                  </a:cubicBezTo>
                  <a:cubicBezTo>
                    <a:pt x="12157" y="6989"/>
                    <a:pt x="17388" y="6822"/>
                    <a:pt x="17388" y="6822"/>
                  </a:cubicBezTo>
                  <a:lnTo>
                    <a:pt x="17388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30" name="Google Shape;5530;p25"/>
            <p:cNvSpPr/>
            <p:nvPr/>
          </p:nvSpPr>
          <p:spPr>
            <a:xfrm>
              <a:off x="1835063" y="3248313"/>
              <a:ext cx="26200" cy="220775"/>
            </a:xfrm>
            <a:custGeom>
              <a:avLst/>
              <a:gdLst/>
              <a:ahLst/>
              <a:cxnLst/>
              <a:rect l="l" t="t" r="r" b="b"/>
              <a:pathLst>
                <a:path w="1048" h="8831" extrusionOk="0">
                  <a:moveTo>
                    <a:pt x="357" y="1"/>
                  </a:moveTo>
                  <a:lnTo>
                    <a:pt x="357" y="6675"/>
                  </a:lnTo>
                  <a:cubicBezTo>
                    <a:pt x="43" y="6822"/>
                    <a:pt x="1" y="7240"/>
                    <a:pt x="273" y="7450"/>
                  </a:cubicBezTo>
                  <a:cubicBezTo>
                    <a:pt x="126" y="7910"/>
                    <a:pt x="106" y="8370"/>
                    <a:pt x="210" y="8831"/>
                  </a:cubicBezTo>
                  <a:lnTo>
                    <a:pt x="942" y="8831"/>
                  </a:lnTo>
                  <a:cubicBezTo>
                    <a:pt x="1047" y="8370"/>
                    <a:pt x="1026" y="7910"/>
                    <a:pt x="859" y="7450"/>
                  </a:cubicBezTo>
                  <a:cubicBezTo>
                    <a:pt x="984" y="7366"/>
                    <a:pt x="1047" y="7219"/>
                    <a:pt x="1047" y="7094"/>
                  </a:cubicBezTo>
                  <a:cubicBezTo>
                    <a:pt x="1047" y="6906"/>
                    <a:pt x="942" y="6738"/>
                    <a:pt x="796" y="6675"/>
                  </a:cubicBezTo>
                  <a:lnTo>
                    <a:pt x="79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31" name="Google Shape;5531;p25"/>
            <p:cNvSpPr/>
            <p:nvPr/>
          </p:nvSpPr>
          <p:spPr>
            <a:xfrm>
              <a:off x="1737788" y="3102388"/>
              <a:ext cx="603650" cy="234350"/>
            </a:xfrm>
            <a:custGeom>
              <a:avLst/>
              <a:gdLst/>
              <a:ahLst/>
              <a:cxnLst/>
              <a:rect l="l" t="t" r="r" b="b"/>
              <a:pathLst>
                <a:path w="24146" h="9374" extrusionOk="0">
                  <a:moveTo>
                    <a:pt x="12073" y="0"/>
                  </a:moveTo>
                  <a:lnTo>
                    <a:pt x="0" y="4017"/>
                  </a:lnTo>
                  <a:lnTo>
                    <a:pt x="12073" y="9374"/>
                  </a:lnTo>
                  <a:lnTo>
                    <a:pt x="24146" y="4017"/>
                  </a:lnTo>
                  <a:lnTo>
                    <a:pt x="12073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5532" name="Google Shape;5532;p25"/>
          <p:cNvGrpSpPr/>
          <p:nvPr/>
        </p:nvGrpSpPr>
        <p:grpSpPr>
          <a:xfrm rot="1321927">
            <a:off x="-356224" y="2037376"/>
            <a:ext cx="1307763" cy="1105136"/>
            <a:chOff x="4750788" y="4200338"/>
            <a:chExt cx="759563" cy="641875"/>
          </a:xfrm>
        </p:grpSpPr>
        <p:sp>
          <p:nvSpPr>
            <p:cNvPr id="5533" name="Google Shape;5533;p25"/>
            <p:cNvSpPr/>
            <p:nvPr/>
          </p:nvSpPr>
          <p:spPr>
            <a:xfrm>
              <a:off x="4750800" y="4200338"/>
              <a:ext cx="759550" cy="641875"/>
            </a:xfrm>
            <a:custGeom>
              <a:avLst/>
              <a:gdLst/>
              <a:ahLst/>
              <a:cxnLst/>
              <a:rect l="l" t="t" r="r" b="b"/>
              <a:pathLst>
                <a:path w="30382" h="25675" extrusionOk="0">
                  <a:moveTo>
                    <a:pt x="377" y="1"/>
                  </a:moveTo>
                  <a:cubicBezTo>
                    <a:pt x="168" y="1"/>
                    <a:pt x="0" y="189"/>
                    <a:pt x="0" y="398"/>
                  </a:cubicBezTo>
                  <a:lnTo>
                    <a:pt x="0" y="19941"/>
                  </a:lnTo>
                  <a:cubicBezTo>
                    <a:pt x="0" y="20150"/>
                    <a:pt x="168" y="20318"/>
                    <a:pt x="377" y="20318"/>
                  </a:cubicBezTo>
                  <a:lnTo>
                    <a:pt x="12031" y="20318"/>
                  </a:lnTo>
                  <a:lnTo>
                    <a:pt x="8642" y="25674"/>
                  </a:lnTo>
                  <a:lnTo>
                    <a:pt x="22263" y="25674"/>
                  </a:lnTo>
                  <a:lnTo>
                    <a:pt x="18873" y="20318"/>
                  </a:lnTo>
                  <a:lnTo>
                    <a:pt x="30005" y="20318"/>
                  </a:lnTo>
                  <a:cubicBezTo>
                    <a:pt x="30214" y="20318"/>
                    <a:pt x="30381" y="20150"/>
                    <a:pt x="30381" y="19941"/>
                  </a:cubicBezTo>
                  <a:lnTo>
                    <a:pt x="30381" y="398"/>
                  </a:lnTo>
                  <a:cubicBezTo>
                    <a:pt x="30381" y="189"/>
                    <a:pt x="30214" y="22"/>
                    <a:pt x="30026" y="1"/>
                  </a:cubicBezTo>
                  <a:close/>
                </a:path>
              </a:pathLst>
            </a:custGeom>
            <a:solidFill>
              <a:srgbClr val="7C4C2E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34" name="Google Shape;5534;p25"/>
            <p:cNvSpPr/>
            <p:nvPr/>
          </p:nvSpPr>
          <p:spPr>
            <a:xfrm>
              <a:off x="4787925" y="4234863"/>
              <a:ext cx="685800" cy="438900"/>
            </a:xfrm>
            <a:custGeom>
              <a:avLst/>
              <a:gdLst/>
              <a:ahLst/>
              <a:cxnLst/>
              <a:rect l="l" t="t" r="r" b="b"/>
              <a:pathLst>
                <a:path w="27432" h="17556" extrusionOk="0">
                  <a:moveTo>
                    <a:pt x="1" y="1"/>
                  </a:moveTo>
                  <a:lnTo>
                    <a:pt x="1" y="17556"/>
                  </a:lnTo>
                  <a:lnTo>
                    <a:pt x="27432" y="17556"/>
                  </a:lnTo>
                  <a:lnTo>
                    <a:pt x="27432" y="1"/>
                  </a:lnTo>
                  <a:close/>
                </a:path>
              </a:pathLst>
            </a:custGeom>
            <a:solidFill>
              <a:srgbClr val="FFFEE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35" name="Google Shape;5535;p25"/>
            <p:cNvSpPr/>
            <p:nvPr/>
          </p:nvSpPr>
          <p:spPr>
            <a:xfrm>
              <a:off x="4815650" y="4254213"/>
              <a:ext cx="299750" cy="203525"/>
            </a:xfrm>
            <a:custGeom>
              <a:avLst/>
              <a:gdLst/>
              <a:ahLst/>
              <a:cxnLst/>
              <a:rect l="l" t="t" r="r" b="b"/>
              <a:pathLst>
                <a:path w="11990" h="8141" extrusionOk="0">
                  <a:moveTo>
                    <a:pt x="1" y="1"/>
                  </a:moveTo>
                  <a:lnTo>
                    <a:pt x="1" y="8140"/>
                  </a:lnTo>
                  <a:lnTo>
                    <a:pt x="11990" y="8140"/>
                  </a:lnTo>
                  <a:lnTo>
                    <a:pt x="11990" y="1"/>
                  </a:lnTo>
                  <a:close/>
                </a:path>
              </a:pathLst>
            </a:custGeom>
            <a:solidFill>
              <a:srgbClr val="39B44A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36" name="Google Shape;5536;p25"/>
            <p:cNvSpPr/>
            <p:nvPr/>
          </p:nvSpPr>
          <p:spPr>
            <a:xfrm>
              <a:off x="4815650" y="4478638"/>
              <a:ext cx="133425" cy="176300"/>
            </a:xfrm>
            <a:custGeom>
              <a:avLst/>
              <a:gdLst/>
              <a:ahLst/>
              <a:cxnLst/>
              <a:rect l="l" t="t" r="r" b="b"/>
              <a:pathLst>
                <a:path w="5337" h="7052" extrusionOk="0">
                  <a:moveTo>
                    <a:pt x="1" y="0"/>
                  </a:moveTo>
                  <a:lnTo>
                    <a:pt x="1" y="7051"/>
                  </a:lnTo>
                  <a:lnTo>
                    <a:pt x="5336" y="7051"/>
                  </a:lnTo>
                  <a:lnTo>
                    <a:pt x="5336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37" name="Google Shape;5537;p25"/>
            <p:cNvSpPr/>
            <p:nvPr/>
          </p:nvSpPr>
          <p:spPr>
            <a:xfrm>
              <a:off x="4981475" y="4478638"/>
              <a:ext cx="133925" cy="176300"/>
            </a:xfrm>
            <a:custGeom>
              <a:avLst/>
              <a:gdLst/>
              <a:ahLst/>
              <a:cxnLst/>
              <a:rect l="l" t="t" r="r" b="b"/>
              <a:pathLst>
                <a:path w="5357" h="7052" extrusionOk="0">
                  <a:moveTo>
                    <a:pt x="0" y="0"/>
                  </a:moveTo>
                  <a:lnTo>
                    <a:pt x="0" y="7051"/>
                  </a:lnTo>
                  <a:lnTo>
                    <a:pt x="5357" y="7051"/>
                  </a:lnTo>
                  <a:lnTo>
                    <a:pt x="5357" y="0"/>
                  </a:lnTo>
                  <a:close/>
                </a:path>
              </a:pathLst>
            </a:custGeom>
            <a:solidFill>
              <a:srgbClr val="FFE300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38" name="Google Shape;5538;p25"/>
            <p:cNvSpPr/>
            <p:nvPr/>
          </p:nvSpPr>
          <p:spPr>
            <a:xfrm>
              <a:off x="5137350" y="4254213"/>
              <a:ext cx="308650" cy="7875"/>
            </a:xfrm>
            <a:custGeom>
              <a:avLst/>
              <a:gdLst/>
              <a:ahLst/>
              <a:cxnLst/>
              <a:rect l="l" t="t" r="r" b="b"/>
              <a:pathLst>
                <a:path w="12346" h="315" extrusionOk="0">
                  <a:moveTo>
                    <a:pt x="1" y="1"/>
                  </a:moveTo>
                  <a:lnTo>
                    <a:pt x="1" y="315"/>
                  </a:lnTo>
                  <a:lnTo>
                    <a:pt x="12346" y="31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39" name="Google Shape;5539;p25"/>
            <p:cNvSpPr/>
            <p:nvPr/>
          </p:nvSpPr>
          <p:spPr>
            <a:xfrm>
              <a:off x="5137350" y="428978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40" name="Google Shape;5540;p25"/>
            <p:cNvSpPr/>
            <p:nvPr/>
          </p:nvSpPr>
          <p:spPr>
            <a:xfrm>
              <a:off x="5137350" y="4325363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41" name="Google Shape;5541;p25"/>
            <p:cNvSpPr/>
            <p:nvPr/>
          </p:nvSpPr>
          <p:spPr>
            <a:xfrm>
              <a:off x="5137350" y="436093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0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42" name="Google Shape;5542;p25"/>
            <p:cNvSpPr/>
            <p:nvPr/>
          </p:nvSpPr>
          <p:spPr>
            <a:xfrm>
              <a:off x="5137350" y="4397038"/>
              <a:ext cx="308650" cy="7850"/>
            </a:xfrm>
            <a:custGeom>
              <a:avLst/>
              <a:gdLst/>
              <a:ahLst/>
              <a:cxnLst/>
              <a:rect l="l" t="t" r="r" b="b"/>
              <a:pathLst>
                <a:path w="12346" h="314" extrusionOk="0">
                  <a:moveTo>
                    <a:pt x="1" y="0"/>
                  </a:moveTo>
                  <a:lnTo>
                    <a:pt x="1" y="314"/>
                  </a:lnTo>
                  <a:lnTo>
                    <a:pt x="12346" y="314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43" name="Google Shape;5543;p25"/>
            <p:cNvSpPr/>
            <p:nvPr/>
          </p:nvSpPr>
          <p:spPr>
            <a:xfrm>
              <a:off x="5137350" y="443258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6"/>
                  </a:lnTo>
                  <a:lnTo>
                    <a:pt x="12346" y="336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44" name="Google Shape;5544;p25"/>
            <p:cNvSpPr/>
            <p:nvPr/>
          </p:nvSpPr>
          <p:spPr>
            <a:xfrm>
              <a:off x="5137350" y="4468163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45" name="Google Shape;5545;p25"/>
            <p:cNvSpPr/>
            <p:nvPr/>
          </p:nvSpPr>
          <p:spPr>
            <a:xfrm>
              <a:off x="5137350" y="450373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0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46" name="Google Shape;5546;p25"/>
            <p:cNvSpPr/>
            <p:nvPr/>
          </p:nvSpPr>
          <p:spPr>
            <a:xfrm>
              <a:off x="5137350" y="4539838"/>
              <a:ext cx="308650" cy="7875"/>
            </a:xfrm>
            <a:custGeom>
              <a:avLst/>
              <a:gdLst/>
              <a:ahLst/>
              <a:cxnLst/>
              <a:rect l="l" t="t" r="r" b="b"/>
              <a:pathLst>
                <a:path w="12346" h="315" extrusionOk="0">
                  <a:moveTo>
                    <a:pt x="1" y="0"/>
                  </a:moveTo>
                  <a:lnTo>
                    <a:pt x="1" y="314"/>
                  </a:lnTo>
                  <a:lnTo>
                    <a:pt x="12346" y="314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47" name="Google Shape;5547;p25"/>
            <p:cNvSpPr/>
            <p:nvPr/>
          </p:nvSpPr>
          <p:spPr>
            <a:xfrm>
              <a:off x="5137350" y="4575413"/>
              <a:ext cx="308650" cy="7850"/>
            </a:xfrm>
            <a:custGeom>
              <a:avLst/>
              <a:gdLst/>
              <a:ahLst/>
              <a:cxnLst/>
              <a:rect l="l" t="t" r="r" b="b"/>
              <a:pathLst>
                <a:path w="12346" h="314" extrusionOk="0">
                  <a:moveTo>
                    <a:pt x="1" y="0"/>
                  </a:moveTo>
                  <a:lnTo>
                    <a:pt x="1" y="314"/>
                  </a:lnTo>
                  <a:lnTo>
                    <a:pt x="12346" y="314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48" name="Google Shape;5548;p25"/>
            <p:cNvSpPr/>
            <p:nvPr/>
          </p:nvSpPr>
          <p:spPr>
            <a:xfrm>
              <a:off x="5137350" y="4610963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6"/>
                  </a:lnTo>
                  <a:lnTo>
                    <a:pt x="12346" y="336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49" name="Google Shape;5549;p25"/>
            <p:cNvSpPr/>
            <p:nvPr/>
          </p:nvSpPr>
          <p:spPr>
            <a:xfrm>
              <a:off x="5137350" y="464653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50" name="Google Shape;5550;p25"/>
            <p:cNvSpPr/>
            <p:nvPr/>
          </p:nvSpPr>
          <p:spPr>
            <a:xfrm>
              <a:off x="4750788" y="4200338"/>
              <a:ext cx="759550" cy="641875"/>
            </a:xfrm>
            <a:custGeom>
              <a:avLst/>
              <a:gdLst/>
              <a:ahLst/>
              <a:cxnLst/>
              <a:rect l="l" t="t" r="r" b="b"/>
              <a:pathLst>
                <a:path w="30382" h="25675" extrusionOk="0">
                  <a:moveTo>
                    <a:pt x="377" y="1"/>
                  </a:moveTo>
                  <a:cubicBezTo>
                    <a:pt x="168" y="1"/>
                    <a:pt x="0" y="189"/>
                    <a:pt x="0" y="398"/>
                  </a:cubicBezTo>
                  <a:lnTo>
                    <a:pt x="0" y="19941"/>
                  </a:lnTo>
                  <a:cubicBezTo>
                    <a:pt x="0" y="20150"/>
                    <a:pt x="168" y="20318"/>
                    <a:pt x="377" y="20318"/>
                  </a:cubicBezTo>
                  <a:lnTo>
                    <a:pt x="12031" y="20318"/>
                  </a:lnTo>
                  <a:lnTo>
                    <a:pt x="8642" y="25674"/>
                  </a:lnTo>
                  <a:lnTo>
                    <a:pt x="22263" y="25674"/>
                  </a:lnTo>
                  <a:lnTo>
                    <a:pt x="18873" y="20318"/>
                  </a:lnTo>
                  <a:lnTo>
                    <a:pt x="30005" y="20318"/>
                  </a:lnTo>
                  <a:cubicBezTo>
                    <a:pt x="30214" y="20318"/>
                    <a:pt x="30381" y="20150"/>
                    <a:pt x="30381" y="19941"/>
                  </a:cubicBezTo>
                  <a:lnTo>
                    <a:pt x="30381" y="398"/>
                  </a:lnTo>
                  <a:cubicBezTo>
                    <a:pt x="30381" y="189"/>
                    <a:pt x="30214" y="22"/>
                    <a:pt x="3002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51" name="Google Shape;5551;p25"/>
            <p:cNvSpPr/>
            <p:nvPr/>
          </p:nvSpPr>
          <p:spPr>
            <a:xfrm>
              <a:off x="4787913" y="4234863"/>
              <a:ext cx="685800" cy="438900"/>
            </a:xfrm>
            <a:custGeom>
              <a:avLst/>
              <a:gdLst/>
              <a:ahLst/>
              <a:cxnLst/>
              <a:rect l="l" t="t" r="r" b="b"/>
              <a:pathLst>
                <a:path w="27432" h="17556" extrusionOk="0">
                  <a:moveTo>
                    <a:pt x="1" y="1"/>
                  </a:moveTo>
                  <a:lnTo>
                    <a:pt x="1" y="17556"/>
                  </a:lnTo>
                  <a:lnTo>
                    <a:pt x="27432" y="17556"/>
                  </a:lnTo>
                  <a:lnTo>
                    <a:pt x="27432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52" name="Google Shape;5552;p25"/>
            <p:cNvSpPr/>
            <p:nvPr/>
          </p:nvSpPr>
          <p:spPr>
            <a:xfrm>
              <a:off x="4815638" y="4254213"/>
              <a:ext cx="299750" cy="203525"/>
            </a:xfrm>
            <a:custGeom>
              <a:avLst/>
              <a:gdLst/>
              <a:ahLst/>
              <a:cxnLst/>
              <a:rect l="l" t="t" r="r" b="b"/>
              <a:pathLst>
                <a:path w="11990" h="8141" extrusionOk="0">
                  <a:moveTo>
                    <a:pt x="1" y="1"/>
                  </a:moveTo>
                  <a:lnTo>
                    <a:pt x="1" y="8140"/>
                  </a:lnTo>
                  <a:lnTo>
                    <a:pt x="11990" y="8140"/>
                  </a:lnTo>
                  <a:lnTo>
                    <a:pt x="11990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53" name="Google Shape;5553;p25"/>
            <p:cNvSpPr/>
            <p:nvPr/>
          </p:nvSpPr>
          <p:spPr>
            <a:xfrm>
              <a:off x="4815638" y="4478638"/>
              <a:ext cx="133425" cy="176300"/>
            </a:xfrm>
            <a:custGeom>
              <a:avLst/>
              <a:gdLst/>
              <a:ahLst/>
              <a:cxnLst/>
              <a:rect l="l" t="t" r="r" b="b"/>
              <a:pathLst>
                <a:path w="5337" h="7052" extrusionOk="0">
                  <a:moveTo>
                    <a:pt x="1" y="0"/>
                  </a:moveTo>
                  <a:lnTo>
                    <a:pt x="1" y="7051"/>
                  </a:lnTo>
                  <a:lnTo>
                    <a:pt x="5336" y="7051"/>
                  </a:lnTo>
                  <a:lnTo>
                    <a:pt x="5336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54" name="Google Shape;5554;p25"/>
            <p:cNvSpPr/>
            <p:nvPr/>
          </p:nvSpPr>
          <p:spPr>
            <a:xfrm>
              <a:off x="4981463" y="4478638"/>
              <a:ext cx="133925" cy="176300"/>
            </a:xfrm>
            <a:custGeom>
              <a:avLst/>
              <a:gdLst/>
              <a:ahLst/>
              <a:cxnLst/>
              <a:rect l="l" t="t" r="r" b="b"/>
              <a:pathLst>
                <a:path w="5357" h="7052" extrusionOk="0">
                  <a:moveTo>
                    <a:pt x="0" y="0"/>
                  </a:moveTo>
                  <a:lnTo>
                    <a:pt x="0" y="7051"/>
                  </a:lnTo>
                  <a:lnTo>
                    <a:pt x="5357" y="7051"/>
                  </a:lnTo>
                  <a:lnTo>
                    <a:pt x="5357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55" name="Google Shape;5555;p25"/>
            <p:cNvSpPr/>
            <p:nvPr/>
          </p:nvSpPr>
          <p:spPr>
            <a:xfrm>
              <a:off x="5137338" y="4254213"/>
              <a:ext cx="308650" cy="7875"/>
            </a:xfrm>
            <a:custGeom>
              <a:avLst/>
              <a:gdLst/>
              <a:ahLst/>
              <a:cxnLst/>
              <a:rect l="l" t="t" r="r" b="b"/>
              <a:pathLst>
                <a:path w="12346" h="315" extrusionOk="0">
                  <a:moveTo>
                    <a:pt x="1" y="1"/>
                  </a:moveTo>
                  <a:lnTo>
                    <a:pt x="1" y="315"/>
                  </a:lnTo>
                  <a:lnTo>
                    <a:pt x="12346" y="31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56" name="Google Shape;5556;p25"/>
            <p:cNvSpPr/>
            <p:nvPr/>
          </p:nvSpPr>
          <p:spPr>
            <a:xfrm>
              <a:off x="5137338" y="428978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57" name="Google Shape;5557;p25"/>
            <p:cNvSpPr/>
            <p:nvPr/>
          </p:nvSpPr>
          <p:spPr>
            <a:xfrm>
              <a:off x="5137338" y="4325363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58" name="Google Shape;5558;p25"/>
            <p:cNvSpPr/>
            <p:nvPr/>
          </p:nvSpPr>
          <p:spPr>
            <a:xfrm>
              <a:off x="5137338" y="436093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0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59" name="Google Shape;5559;p25"/>
            <p:cNvSpPr/>
            <p:nvPr/>
          </p:nvSpPr>
          <p:spPr>
            <a:xfrm>
              <a:off x="5137338" y="4397038"/>
              <a:ext cx="308650" cy="7850"/>
            </a:xfrm>
            <a:custGeom>
              <a:avLst/>
              <a:gdLst/>
              <a:ahLst/>
              <a:cxnLst/>
              <a:rect l="l" t="t" r="r" b="b"/>
              <a:pathLst>
                <a:path w="12346" h="314" extrusionOk="0">
                  <a:moveTo>
                    <a:pt x="1" y="0"/>
                  </a:moveTo>
                  <a:lnTo>
                    <a:pt x="1" y="314"/>
                  </a:lnTo>
                  <a:lnTo>
                    <a:pt x="12346" y="314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60" name="Google Shape;5560;p25"/>
            <p:cNvSpPr/>
            <p:nvPr/>
          </p:nvSpPr>
          <p:spPr>
            <a:xfrm>
              <a:off x="5137338" y="443258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6"/>
                  </a:lnTo>
                  <a:lnTo>
                    <a:pt x="12346" y="336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61" name="Google Shape;5561;p25"/>
            <p:cNvSpPr/>
            <p:nvPr/>
          </p:nvSpPr>
          <p:spPr>
            <a:xfrm>
              <a:off x="5137338" y="4468163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62" name="Google Shape;5562;p25"/>
            <p:cNvSpPr/>
            <p:nvPr/>
          </p:nvSpPr>
          <p:spPr>
            <a:xfrm>
              <a:off x="5137338" y="450373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0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63" name="Google Shape;5563;p25"/>
            <p:cNvSpPr/>
            <p:nvPr/>
          </p:nvSpPr>
          <p:spPr>
            <a:xfrm>
              <a:off x="5137338" y="4539838"/>
              <a:ext cx="308650" cy="7875"/>
            </a:xfrm>
            <a:custGeom>
              <a:avLst/>
              <a:gdLst/>
              <a:ahLst/>
              <a:cxnLst/>
              <a:rect l="l" t="t" r="r" b="b"/>
              <a:pathLst>
                <a:path w="12346" h="315" extrusionOk="0">
                  <a:moveTo>
                    <a:pt x="1" y="0"/>
                  </a:moveTo>
                  <a:lnTo>
                    <a:pt x="1" y="314"/>
                  </a:lnTo>
                  <a:lnTo>
                    <a:pt x="12346" y="314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64" name="Google Shape;5564;p25"/>
            <p:cNvSpPr/>
            <p:nvPr/>
          </p:nvSpPr>
          <p:spPr>
            <a:xfrm>
              <a:off x="5137338" y="4575413"/>
              <a:ext cx="308650" cy="7850"/>
            </a:xfrm>
            <a:custGeom>
              <a:avLst/>
              <a:gdLst/>
              <a:ahLst/>
              <a:cxnLst/>
              <a:rect l="l" t="t" r="r" b="b"/>
              <a:pathLst>
                <a:path w="12346" h="314" extrusionOk="0">
                  <a:moveTo>
                    <a:pt x="1" y="0"/>
                  </a:moveTo>
                  <a:lnTo>
                    <a:pt x="1" y="314"/>
                  </a:lnTo>
                  <a:lnTo>
                    <a:pt x="12346" y="314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65" name="Google Shape;5565;p25"/>
            <p:cNvSpPr/>
            <p:nvPr/>
          </p:nvSpPr>
          <p:spPr>
            <a:xfrm>
              <a:off x="5137338" y="4610963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6"/>
                  </a:lnTo>
                  <a:lnTo>
                    <a:pt x="12346" y="336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66" name="Google Shape;5566;p25"/>
            <p:cNvSpPr/>
            <p:nvPr/>
          </p:nvSpPr>
          <p:spPr>
            <a:xfrm>
              <a:off x="5137338" y="464653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5567" name="Google Shape;5567;p25"/>
          <p:cNvGrpSpPr/>
          <p:nvPr/>
        </p:nvGrpSpPr>
        <p:grpSpPr>
          <a:xfrm rot="-7430385">
            <a:off x="9313759" y="-296312"/>
            <a:ext cx="728000" cy="1524431"/>
            <a:chOff x="724161" y="2710893"/>
            <a:chExt cx="281035" cy="588445"/>
          </a:xfrm>
        </p:grpSpPr>
        <p:sp>
          <p:nvSpPr>
            <p:cNvPr id="5568" name="Google Shape;5568;p25"/>
            <p:cNvSpPr/>
            <p:nvPr/>
          </p:nvSpPr>
          <p:spPr>
            <a:xfrm>
              <a:off x="930849" y="2710893"/>
              <a:ext cx="74347" cy="86001"/>
            </a:xfrm>
            <a:custGeom>
              <a:avLst/>
              <a:gdLst/>
              <a:ahLst/>
              <a:cxnLst/>
              <a:rect l="l" t="t" r="r" b="b"/>
              <a:pathLst>
                <a:path w="2303" h="2664" extrusionOk="0">
                  <a:moveTo>
                    <a:pt x="1087" y="0"/>
                  </a:moveTo>
                  <a:cubicBezTo>
                    <a:pt x="967" y="0"/>
                    <a:pt x="858" y="67"/>
                    <a:pt x="796" y="192"/>
                  </a:cubicBezTo>
                  <a:lnTo>
                    <a:pt x="63" y="1845"/>
                  </a:lnTo>
                  <a:cubicBezTo>
                    <a:pt x="1" y="1991"/>
                    <a:pt x="63" y="2179"/>
                    <a:pt x="210" y="2242"/>
                  </a:cubicBezTo>
                  <a:lnTo>
                    <a:pt x="1089" y="2640"/>
                  </a:lnTo>
                  <a:cubicBezTo>
                    <a:pt x="1126" y="2656"/>
                    <a:pt x="1166" y="2664"/>
                    <a:pt x="1206" y="2664"/>
                  </a:cubicBezTo>
                  <a:cubicBezTo>
                    <a:pt x="1323" y="2664"/>
                    <a:pt x="1440" y="2597"/>
                    <a:pt x="1486" y="2472"/>
                  </a:cubicBezTo>
                  <a:lnTo>
                    <a:pt x="2219" y="819"/>
                  </a:lnTo>
                  <a:cubicBezTo>
                    <a:pt x="2302" y="673"/>
                    <a:pt x="2219" y="485"/>
                    <a:pt x="2072" y="422"/>
                  </a:cubicBezTo>
                  <a:lnTo>
                    <a:pt x="1214" y="24"/>
                  </a:lnTo>
                  <a:cubicBezTo>
                    <a:pt x="1172" y="8"/>
                    <a:pt x="1129" y="0"/>
                    <a:pt x="1087" y="0"/>
                  </a:cubicBezTo>
                  <a:close/>
                </a:path>
              </a:pathLst>
            </a:custGeom>
            <a:solidFill>
              <a:srgbClr val="FF7B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69" name="Google Shape;5569;p25"/>
            <p:cNvSpPr/>
            <p:nvPr/>
          </p:nvSpPr>
          <p:spPr>
            <a:xfrm>
              <a:off x="933561" y="2736655"/>
              <a:ext cx="60142" cy="52039"/>
            </a:xfrm>
            <a:custGeom>
              <a:avLst/>
              <a:gdLst/>
              <a:ahLst/>
              <a:cxnLst/>
              <a:rect l="l" t="t" r="r" b="b"/>
              <a:pathLst>
                <a:path w="1863" h="1612" extrusionOk="0">
                  <a:moveTo>
                    <a:pt x="440" y="1"/>
                  </a:moveTo>
                  <a:lnTo>
                    <a:pt x="0" y="984"/>
                  </a:lnTo>
                  <a:lnTo>
                    <a:pt x="1444" y="1612"/>
                  </a:lnTo>
                  <a:lnTo>
                    <a:pt x="1863" y="649"/>
                  </a:lnTo>
                  <a:lnTo>
                    <a:pt x="440" y="1"/>
                  </a:lnTo>
                  <a:close/>
                </a:path>
              </a:pathLst>
            </a:custGeom>
            <a:solidFill>
              <a:srgbClr val="B2B2B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70" name="Google Shape;5570;p25"/>
            <p:cNvSpPr/>
            <p:nvPr/>
          </p:nvSpPr>
          <p:spPr>
            <a:xfrm>
              <a:off x="725500" y="2769066"/>
              <a:ext cx="222943" cy="472874"/>
            </a:xfrm>
            <a:custGeom>
              <a:avLst/>
              <a:gdLst/>
              <a:ahLst/>
              <a:cxnLst/>
              <a:rect l="l" t="t" r="r" b="b"/>
              <a:pathLst>
                <a:path w="6906" h="14648" extrusionOk="0">
                  <a:moveTo>
                    <a:pt x="6424" y="1"/>
                  </a:moveTo>
                  <a:lnTo>
                    <a:pt x="1" y="14438"/>
                  </a:lnTo>
                  <a:lnTo>
                    <a:pt x="461" y="14647"/>
                  </a:lnTo>
                  <a:lnTo>
                    <a:pt x="6906" y="210"/>
                  </a:lnTo>
                  <a:lnTo>
                    <a:pt x="6424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71" name="Google Shape;5571;p25"/>
            <p:cNvSpPr/>
            <p:nvPr/>
          </p:nvSpPr>
          <p:spPr>
            <a:xfrm>
              <a:off x="740383" y="2775168"/>
              <a:ext cx="223589" cy="472842"/>
            </a:xfrm>
            <a:custGeom>
              <a:avLst/>
              <a:gdLst/>
              <a:ahLst/>
              <a:cxnLst/>
              <a:rect l="l" t="t" r="r" b="b"/>
              <a:pathLst>
                <a:path w="6926" h="14647" extrusionOk="0">
                  <a:moveTo>
                    <a:pt x="6445" y="0"/>
                  </a:moveTo>
                  <a:lnTo>
                    <a:pt x="0" y="14437"/>
                  </a:lnTo>
                  <a:lnTo>
                    <a:pt x="482" y="14647"/>
                  </a:lnTo>
                  <a:lnTo>
                    <a:pt x="6926" y="209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72" name="Google Shape;5572;p25"/>
            <p:cNvSpPr/>
            <p:nvPr/>
          </p:nvSpPr>
          <p:spPr>
            <a:xfrm>
              <a:off x="755910" y="2782593"/>
              <a:ext cx="223621" cy="472842"/>
            </a:xfrm>
            <a:custGeom>
              <a:avLst/>
              <a:gdLst/>
              <a:ahLst/>
              <a:cxnLst/>
              <a:rect l="l" t="t" r="r" b="b"/>
              <a:pathLst>
                <a:path w="6927" h="14647" extrusionOk="0">
                  <a:moveTo>
                    <a:pt x="6445" y="0"/>
                  </a:moveTo>
                  <a:lnTo>
                    <a:pt x="1" y="14417"/>
                  </a:lnTo>
                  <a:lnTo>
                    <a:pt x="482" y="14647"/>
                  </a:lnTo>
                  <a:lnTo>
                    <a:pt x="6926" y="210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73" name="Google Shape;5573;p25"/>
            <p:cNvSpPr/>
            <p:nvPr/>
          </p:nvSpPr>
          <p:spPr>
            <a:xfrm>
              <a:off x="928170" y="2764773"/>
              <a:ext cx="56075" cy="28893"/>
            </a:xfrm>
            <a:custGeom>
              <a:avLst/>
              <a:gdLst/>
              <a:ahLst/>
              <a:cxnLst/>
              <a:rect l="l" t="t" r="r" b="b"/>
              <a:pathLst>
                <a:path w="1737" h="895" extrusionOk="0">
                  <a:moveTo>
                    <a:pt x="142" y="0"/>
                  </a:moveTo>
                  <a:cubicBezTo>
                    <a:pt x="97" y="0"/>
                    <a:pt x="58" y="24"/>
                    <a:pt x="42" y="71"/>
                  </a:cubicBezTo>
                  <a:cubicBezTo>
                    <a:pt x="0" y="134"/>
                    <a:pt x="42" y="218"/>
                    <a:pt x="105" y="238"/>
                  </a:cubicBezTo>
                  <a:lnTo>
                    <a:pt x="1548" y="887"/>
                  </a:lnTo>
                  <a:cubicBezTo>
                    <a:pt x="1564" y="892"/>
                    <a:pt x="1580" y="895"/>
                    <a:pt x="1595" y="895"/>
                  </a:cubicBezTo>
                  <a:cubicBezTo>
                    <a:pt x="1641" y="895"/>
                    <a:pt x="1684" y="871"/>
                    <a:pt x="1716" y="824"/>
                  </a:cubicBezTo>
                  <a:cubicBezTo>
                    <a:pt x="1737" y="762"/>
                    <a:pt x="1716" y="699"/>
                    <a:pt x="1653" y="657"/>
                  </a:cubicBezTo>
                  <a:lnTo>
                    <a:pt x="188" y="8"/>
                  </a:lnTo>
                  <a:cubicBezTo>
                    <a:pt x="173" y="3"/>
                    <a:pt x="157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74" name="Google Shape;5574;p25"/>
            <p:cNvSpPr/>
            <p:nvPr/>
          </p:nvSpPr>
          <p:spPr>
            <a:xfrm>
              <a:off x="943020" y="2732361"/>
              <a:ext cx="55429" cy="29183"/>
            </a:xfrm>
            <a:custGeom>
              <a:avLst/>
              <a:gdLst/>
              <a:ahLst/>
              <a:cxnLst/>
              <a:rect l="l" t="t" r="r" b="b"/>
              <a:pathLst>
                <a:path w="1717" h="904" extrusionOk="0">
                  <a:moveTo>
                    <a:pt x="142" y="0"/>
                  </a:moveTo>
                  <a:cubicBezTo>
                    <a:pt x="90" y="0"/>
                    <a:pt x="37" y="28"/>
                    <a:pt x="21" y="92"/>
                  </a:cubicBezTo>
                  <a:cubicBezTo>
                    <a:pt x="0" y="154"/>
                    <a:pt x="21" y="217"/>
                    <a:pt x="84" y="238"/>
                  </a:cubicBezTo>
                  <a:lnTo>
                    <a:pt x="1528" y="887"/>
                  </a:lnTo>
                  <a:cubicBezTo>
                    <a:pt x="1545" y="898"/>
                    <a:pt x="1564" y="904"/>
                    <a:pt x="1583" y="904"/>
                  </a:cubicBezTo>
                  <a:cubicBezTo>
                    <a:pt x="1632" y="904"/>
                    <a:pt x="1680" y="869"/>
                    <a:pt x="1695" y="824"/>
                  </a:cubicBezTo>
                  <a:cubicBezTo>
                    <a:pt x="1716" y="761"/>
                    <a:pt x="1695" y="698"/>
                    <a:pt x="1632" y="657"/>
                  </a:cubicBezTo>
                  <a:lnTo>
                    <a:pt x="189" y="8"/>
                  </a:lnTo>
                  <a:cubicBezTo>
                    <a:pt x="174" y="3"/>
                    <a:pt x="158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75" name="Google Shape;5575;p25"/>
            <p:cNvSpPr/>
            <p:nvPr/>
          </p:nvSpPr>
          <p:spPr>
            <a:xfrm>
              <a:off x="724177" y="3234483"/>
              <a:ext cx="47294" cy="64856"/>
            </a:xfrm>
            <a:custGeom>
              <a:avLst/>
              <a:gdLst/>
              <a:ahLst/>
              <a:cxnLst/>
              <a:rect l="l" t="t" r="r" b="b"/>
              <a:pathLst>
                <a:path w="1465" h="2009" extrusionOk="0">
                  <a:moveTo>
                    <a:pt x="21" y="0"/>
                  </a:moveTo>
                  <a:lnTo>
                    <a:pt x="0" y="2009"/>
                  </a:lnTo>
                  <a:lnTo>
                    <a:pt x="1465" y="649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EBD3B9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76" name="Google Shape;5576;p25"/>
            <p:cNvSpPr/>
            <p:nvPr/>
          </p:nvSpPr>
          <p:spPr>
            <a:xfrm>
              <a:off x="724177" y="3283778"/>
              <a:ext cx="10815" cy="15560"/>
            </a:xfrm>
            <a:custGeom>
              <a:avLst/>
              <a:gdLst/>
              <a:ahLst/>
              <a:cxnLst/>
              <a:rect l="l" t="t" r="r" b="b"/>
              <a:pathLst>
                <a:path w="335" h="482" extrusionOk="0">
                  <a:moveTo>
                    <a:pt x="0" y="1"/>
                  </a:moveTo>
                  <a:lnTo>
                    <a:pt x="0" y="482"/>
                  </a:lnTo>
                  <a:lnTo>
                    <a:pt x="335" y="147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77" name="Google Shape;5577;p25"/>
            <p:cNvSpPr/>
            <p:nvPr/>
          </p:nvSpPr>
          <p:spPr>
            <a:xfrm>
              <a:off x="970718" y="2717737"/>
              <a:ext cx="34478" cy="35834"/>
            </a:xfrm>
            <a:custGeom>
              <a:avLst/>
              <a:gdLst/>
              <a:ahLst/>
              <a:cxnLst/>
              <a:rect l="l" t="t" r="r" b="b"/>
              <a:pathLst>
                <a:path w="1068" h="1110" extrusionOk="0">
                  <a:moveTo>
                    <a:pt x="356" y="1"/>
                  </a:moveTo>
                  <a:lnTo>
                    <a:pt x="0" y="775"/>
                  </a:lnTo>
                  <a:lnTo>
                    <a:pt x="774" y="1110"/>
                  </a:lnTo>
                  <a:lnTo>
                    <a:pt x="984" y="607"/>
                  </a:lnTo>
                  <a:cubicBezTo>
                    <a:pt x="1067" y="461"/>
                    <a:pt x="984" y="273"/>
                    <a:pt x="837" y="210"/>
                  </a:cubicBezTo>
                  <a:lnTo>
                    <a:pt x="356" y="1"/>
                  </a:lnTo>
                  <a:close/>
                </a:path>
              </a:pathLst>
            </a:custGeom>
            <a:solidFill>
              <a:srgbClr val="FF7B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78" name="Google Shape;5578;p25"/>
            <p:cNvSpPr/>
            <p:nvPr/>
          </p:nvSpPr>
          <p:spPr>
            <a:xfrm>
              <a:off x="956514" y="2750149"/>
              <a:ext cx="35834" cy="35834"/>
            </a:xfrm>
            <a:custGeom>
              <a:avLst/>
              <a:gdLst/>
              <a:ahLst/>
              <a:cxnLst/>
              <a:rect l="l" t="t" r="r" b="b"/>
              <a:pathLst>
                <a:path w="1110" h="1110" extrusionOk="0">
                  <a:moveTo>
                    <a:pt x="336" y="1"/>
                  </a:moveTo>
                  <a:lnTo>
                    <a:pt x="1" y="775"/>
                  </a:lnTo>
                  <a:lnTo>
                    <a:pt x="775" y="1110"/>
                  </a:lnTo>
                  <a:lnTo>
                    <a:pt x="1110" y="336"/>
                  </a:lnTo>
                  <a:lnTo>
                    <a:pt x="336" y="1"/>
                  </a:lnTo>
                  <a:close/>
                </a:path>
              </a:pathLst>
            </a:custGeom>
            <a:solidFill>
              <a:srgbClr val="B2B2B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79" name="Google Shape;5579;p25"/>
            <p:cNvSpPr/>
            <p:nvPr/>
          </p:nvSpPr>
          <p:spPr>
            <a:xfrm>
              <a:off x="747130" y="2782593"/>
              <a:ext cx="215518" cy="466095"/>
            </a:xfrm>
            <a:custGeom>
              <a:avLst/>
              <a:gdLst/>
              <a:ahLst/>
              <a:cxnLst/>
              <a:rect l="l" t="t" r="r" b="b"/>
              <a:pathLst>
                <a:path w="6676" h="14438" extrusionOk="0">
                  <a:moveTo>
                    <a:pt x="6382" y="0"/>
                  </a:moveTo>
                  <a:lnTo>
                    <a:pt x="6299" y="189"/>
                  </a:lnTo>
                  <a:lnTo>
                    <a:pt x="0" y="14312"/>
                  </a:lnTo>
                  <a:lnTo>
                    <a:pt x="273" y="14438"/>
                  </a:lnTo>
                  <a:lnTo>
                    <a:pt x="6675" y="126"/>
                  </a:lnTo>
                  <a:lnTo>
                    <a:pt x="6382" y="0"/>
                  </a:ln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80" name="Google Shape;5580;p25"/>
            <p:cNvSpPr/>
            <p:nvPr/>
          </p:nvSpPr>
          <p:spPr>
            <a:xfrm>
              <a:off x="755910" y="2786628"/>
              <a:ext cx="221587" cy="468806"/>
            </a:xfrm>
            <a:custGeom>
              <a:avLst/>
              <a:gdLst/>
              <a:ahLst/>
              <a:cxnLst/>
              <a:rect l="l" t="t" r="r" b="b"/>
              <a:pathLst>
                <a:path w="6864" h="14522" extrusionOk="0">
                  <a:moveTo>
                    <a:pt x="6403" y="1"/>
                  </a:moveTo>
                  <a:lnTo>
                    <a:pt x="1" y="14313"/>
                  </a:lnTo>
                  <a:lnTo>
                    <a:pt x="482" y="14522"/>
                  </a:lnTo>
                  <a:lnTo>
                    <a:pt x="6863" y="210"/>
                  </a:lnTo>
                  <a:lnTo>
                    <a:pt x="640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81" name="Google Shape;5581;p25"/>
            <p:cNvSpPr/>
            <p:nvPr/>
          </p:nvSpPr>
          <p:spPr>
            <a:xfrm>
              <a:off x="953157" y="2775168"/>
              <a:ext cx="31895" cy="18595"/>
            </a:xfrm>
            <a:custGeom>
              <a:avLst/>
              <a:gdLst/>
              <a:ahLst/>
              <a:cxnLst/>
              <a:rect l="l" t="t" r="r" b="b"/>
              <a:pathLst>
                <a:path w="988" h="576" extrusionOk="0">
                  <a:moveTo>
                    <a:pt x="105" y="0"/>
                  </a:moveTo>
                  <a:lnTo>
                    <a:pt x="63" y="84"/>
                  </a:lnTo>
                  <a:lnTo>
                    <a:pt x="63" y="105"/>
                  </a:lnTo>
                  <a:lnTo>
                    <a:pt x="0" y="230"/>
                  </a:lnTo>
                  <a:lnTo>
                    <a:pt x="293" y="356"/>
                  </a:lnTo>
                  <a:lnTo>
                    <a:pt x="753" y="565"/>
                  </a:lnTo>
                  <a:cubicBezTo>
                    <a:pt x="773" y="573"/>
                    <a:pt x="792" y="576"/>
                    <a:pt x="809" y="576"/>
                  </a:cubicBezTo>
                  <a:cubicBezTo>
                    <a:pt x="937" y="576"/>
                    <a:pt x="987" y="390"/>
                    <a:pt x="858" y="335"/>
                  </a:cubicBezTo>
                  <a:lnTo>
                    <a:pt x="879" y="335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82" name="Google Shape;5582;p25"/>
            <p:cNvSpPr/>
            <p:nvPr/>
          </p:nvSpPr>
          <p:spPr>
            <a:xfrm>
              <a:off x="968006" y="2742724"/>
              <a:ext cx="30442" cy="18821"/>
            </a:xfrm>
            <a:custGeom>
              <a:avLst/>
              <a:gdLst/>
              <a:ahLst/>
              <a:cxnLst/>
              <a:rect l="l" t="t" r="r" b="b"/>
              <a:pathLst>
                <a:path w="943" h="583" extrusionOk="0">
                  <a:moveTo>
                    <a:pt x="105" y="1"/>
                  </a:moveTo>
                  <a:lnTo>
                    <a:pt x="42" y="126"/>
                  </a:lnTo>
                  <a:lnTo>
                    <a:pt x="1" y="231"/>
                  </a:lnTo>
                  <a:lnTo>
                    <a:pt x="754" y="566"/>
                  </a:lnTo>
                  <a:cubicBezTo>
                    <a:pt x="771" y="577"/>
                    <a:pt x="790" y="583"/>
                    <a:pt x="809" y="583"/>
                  </a:cubicBezTo>
                  <a:cubicBezTo>
                    <a:pt x="858" y="583"/>
                    <a:pt x="906" y="548"/>
                    <a:pt x="921" y="503"/>
                  </a:cubicBezTo>
                  <a:cubicBezTo>
                    <a:pt x="942" y="440"/>
                    <a:pt x="921" y="377"/>
                    <a:pt x="858" y="336"/>
                  </a:cubicBezTo>
                  <a:lnTo>
                    <a:pt x="105" y="1"/>
                  </a:ln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83" name="Google Shape;5583;p25"/>
            <p:cNvSpPr/>
            <p:nvPr/>
          </p:nvSpPr>
          <p:spPr>
            <a:xfrm>
              <a:off x="724177" y="3244620"/>
              <a:ext cx="47294" cy="54719"/>
            </a:xfrm>
            <a:custGeom>
              <a:avLst/>
              <a:gdLst/>
              <a:ahLst/>
              <a:cxnLst/>
              <a:rect l="l" t="t" r="r" b="b"/>
              <a:pathLst>
                <a:path w="1465" h="1695" extrusionOk="0">
                  <a:moveTo>
                    <a:pt x="711" y="0"/>
                  </a:moveTo>
                  <a:lnTo>
                    <a:pt x="0" y="1590"/>
                  </a:lnTo>
                  <a:lnTo>
                    <a:pt x="0" y="1695"/>
                  </a:lnTo>
                  <a:lnTo>
                    <a:pt x="1465" y="335"/>
                  </a:lnTo>
                  <a:lnTo>
                    <a:pt x="984" y="126"/>
                  </a:lnTo>
                  <a:lnTo>
                    <a:pt x="711" y="0"/>
                  </a:lnTo>
                  <a:close/>
                </a:path>
              </a:pathLst>
            </a:custGeom>
            <a:solidFill>
              <a:srgbClr val="EBD3B9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84" name="Google Shape;5584;p25"/>
            <p:cNvSpPr/>
            <p:nvPr/>
          </p:nvSpPr>
          <p:spPr>
            <a:xfrm>
              <a:off x="930833" y="2710893"/>
              <a:ext cx="74347" cy="86001"/>
            </a:xfrm>
            <a:custGeom>
              <a:avLst/>
              <a:gdLst/>
              <a:ahLst/>
              <a:cxnLst/>
              <a:rect l="l" t="t" r="r" b="b"/>
              <a:pathLst>
                <a:path w="2303" h="2664" extrusionOk="0">
                  <a:moveTo>
                    <a:pt x="1087" y="0"/>
                  </a:moveTo>
                  <a:cubicBezTo>
                    <a:pt x="967" y="0"/>
                    <a:pt x="858" y="67"/>
                    <a:pt x="796" y="192"/>
                  </a:cubicBezTo>
                  <a:lnTo>
                    <a:pt x="63" y="1845"/>
                  </a:lnTo>
                  <a:cubicBezTo>
                    <a:pt x="1" y="1991"/>
                    <a:pt x="63" y="2179"/>
                    <a:pt x="210" y="2242"/>
                  </a:cubicBezTo>
                  <a:lnTo>
                    <a:pt x="1089" y="2640"/>
                  </a:lnTo>
                  <a:cubicBezTo>
                    <a:pt x="1126" y="2656"/>
                    <a:pt x="1166" y="2664"/>
                    <a:pt x="1206" y="2664"/>
                  </a:cubicBezTo>
                  <a:cubicBezTo>
                    <a:pt x="1323" y="2664"/>
                    <a:pt x="1440" y="2597"/>
                    <a:pt x="1486" y="2472"/>
                  </a:cubicBezTo>
                  <a:lnTo>
                    <a:pt x="2219" y="819"/>
                  </a:lnTo>
                  <a:cubicBezTo>
                    <a:pt x="2302" y="673"/>
                    <a:pt x="2219" y="485"/>
                    <a:pt x="2072" y="422"/>
                  </a:cubicBezTo>
                  <a:lnTo>
                    <a:pt x="1214" y="24"/>
                  </a:lnTo>
                  <a:cubicBezTo>
                    <a:pt x="1172" y="8"/>
                    <a:pt x="1129" y="0"/>
                    <a:pt x="108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85" name="Google Shape;5585;p25"/>
            <p:cNvSpPr/>
            <p:nvPr/>
          </p:nvSpPr>
          <p:spPr>
            <a:xfrm>
              <a:off x="933545" y="2736655"/>
              <a:ext cx="60142" cy="52039"/>
            </a:xfrm>
            <a:custGeom>
              <a:avLst/>
              <a:gdLst/>
              <a:ahLst/>
              <a:cxnLst/>
              <a:rect l="l" t="t" r="r" b="b"/>
              <a:pathLst>
                <a:path w="1863" h="1612" extrusionOk="0">
                  <a:moveTo>
                    <a:pt x="440" y="1"/>
                  </a:moveTo>
                  <a:lnTo>
                    <a:pt x="0" y="984"/>
                  </a:lnTo>
                  <a:lnTo>
                    <a:pt x="1444" y="1612"/>
                  </a:lnTo>
                  <a:lnTo>
                    <a:pt x="1863" y="649"/>
                  </a:lnTo>
                  <a:lnTo>
                    <a:pt x="440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86" name="Google Shape;5586;p25"/>
            <p:cNvSpPr/>
            <p:nvPr/>
          </p:nvSpPr>
          <p:spPr>
            <a:xfrm>
              <a:off x="725484" y="2769066"/>
              <a:ext cx="222943" cy="472874"/>
            </a:xfrm>
            <a:custGeom>
              <a:avLst/>
              <a:gdLst/>
              <a:ahLst/>
              <a:cxnLst/>
              <a:rect l="l" t="t" r="r" b="b"/>
              <a:pathLst>
                <a:path w="6906" h="14648" extrusionOk="0">
                  <a:moveTo>
                    <a:pt x="6424" y="1"/>
                  </a:moveTo>
                  <a:lnTo>
                    <a:pt x="1" y="14438"/>
                  </a:lnTo>
                  <a:lnTo>
                    <a:pt x="461" y="14647"/>
                  </a:lnTo>
                  <a:lnTo>
                    <a:pt x="6906" y="210"/>
                  </a:lnTo>
                  <a:lnTo>
                    <a:pt x="6424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87" name="Google Shape;5587;p25"/>
            <p:cNvSpPr/>
            <p:nvPr/>
          </p:nvSpPr>
          <p:spPr>
            <a:xfrm>
              <a:off x="740366" y="2775168"/>
              <a:ext cx="223589" cy="472842"/>
            </a:xfrm>
            <a:custGeom>
              <a:avLst/>
              <a:gdLst/>
              <a:ahLst/>
              <a:cxnLst/>
              <a:rect l="l" t="t" r="r" b="b"/>
              <a:pathLst>
                <a:path w="6926" h="14647" extrusionOk="0">
                  <a:moveTo>
                    <a:pt x="6445" y="0"/>
                  </a:moveTo>
                  <a:lnTo>
                    <a:pt x="0" y="14437"/>
                  </a:lnTo>
                  <a:lnTo>
                    <a:pt x="482" y="14647"/>
                  </a:lnTo>
                  <a:lnTo>
                    <a:pt x="6926" y="209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88" name="Google Shape;5588;p25"/>
            <p:cNvSpPr/>
            <p:nvPr/>
          </p:nvSpPr>
          <p:spPr>
            <a:xfrm>
              <a:off x="755894" y="2782593"/>
              <a:ext cx="223621" cy="472842"/>
            </a:xfrm>
            <a:custGeom>
              <a:avLst/>
              <a:gdLst/>
              <a:ahLst/>
              <a:cxnLst/>
              <a:rect l="l" t="t" r="r" b="b"/>
              <a:pathLst>
                <a:path w="6927" h="14647" extrusionOk="0">
                  <a:moveTo>
                    <a:pt x="6445" y="0"/>
                  </a:moveTo>
                  <a:lnTo>
                    <a:pt x="1" y="14417"/>
                  </a:lnTo>
                  <a:lnTo>
                    <a:pt x="482" y="14647"/>
                  </a:lnTo>
                  <a:lnTo>
                    <a:pt x="6926" y="210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89" name="Google Shape;5589;p25"/>
            <p:cNvSpPr/>
            <p:nvPr/>
          </p:nvSpPr>
          <p:spPr>
            <a:xfrm>
              <a:off x="928154" y="2764773"/>
              <a:ext cx="56075" cy="28893"/>
            </a:xfrm>
            <a:custGeom>
              <a:avLst/>
              <a:gdLst/>
              <a:ahLst/>
              <a:cxnLst/>
              <a:rect l="l" t="t" r="r" b="b"/>
              <a:pathLst>
                <a:path w="1737" h="895" extrusionOk="0">
                  <a:moveTo>
                    <a:pt x="142" y="0"/>
                  </a:moveTo>
                  <a:cubicBezTo>
                    <a:pt x="97" y="0"/>
                    <a:pt x="58" y="24"/>
                    <a:pt x="42" y="71"/>
                  </a:cubicBezTo>
                  <a:cubicBezTo>
                    <a:pt x="0" y="134"/>
                    <a:pt x="42" y="218"/>
                    <a:pt x="105" y="238"/>
                  </a:cubicBezTo>
                  <a:lnTo>
                    <a:pt x="1548" y="887"/>
                  </a:lnTo>
                  <a:cubicBezTo>
                    <a:pt x="1564" y="892"/>
                    <a:pt x="1580" y="895"/>
                    <a:pt x="1595" y="895"/>
                  </a:cubicBezTo>
                  <a:cubicBezTo>
                    <a:pt x="1641" y="895"/>
                    <a:pt x="1684" y="871"/>
                    <a:pt x="1716" y="824"/>
                  </a:cubicBezTo>
                  <a:cubicBezTo>
                    <a:pt x="1737" y="762"/>
                    <a:pt x="1716" y="699"/>
                    <a:pt x="1653" y="657"/>
                  </a:cubicBezTo>
                  <a:lnTo>
                    <a:pt x="188" y="8"/>
                  </a:lnTo>
                  <a:cubicBezTo>
                    <a:pt x="173" y="3"/>
                    <a:pt x="157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90" name="Google Shape;5590;p25"/>
            <p:cNvSpPr/>
            <p:nvPr/>
          </p:nvSpPr>
          <p:spPr>
            <a:xfrm>
              <a:off x="943004" y="2732361"/>
              <a:ext cx="55429" cy="29183"/>
            </a:xfrm>
            <a:custGeom>
              <a:avLst/>
              <a:gdLst/>
              <a:ahLst/>
              <a:cxnLst/>
              <a:rect l="l" t="t" r="r" b="b"/>
              <a:pathLst>
                <a:path w="1717" h="904" extrusionOk="0">
                  <a:moveTo>
                    <a:pt x="142" y="0"/>
                  </a:moveTo>
                  <a:cubicBezTo>
                    <a:pt x="90" y="0"/>
                    <a:pt x="37" y="28"/>
                    <a:pt x="21" y="92"/>
                  </a:cubicBezTo>
                  <a:cubicBezTo>
                    <a:pt x="0" y="154"/>
                    <a:pt x="21" y="217"/>
                    <a:pt x="84" y="238"/>
                  </a:cubicBezTo>
                  <a:lnTo>
                    <a:pt x="1528" y="887"/>
                  </a:lnTo>
                  <a:cubicBezTo>
                    <a:pt x="1545" y="898"/>
                    <a:pt x="1564" y="904"/>
                    <a:pt x="1583" y="904"/>
                  </a:cubicBezTo>
                  <a:cubicBezTo>
                    <a:pt x="1632" y="904"/>
                    <a:pt x="1680" y="869"/>
                    <a:pt x="1695" y="824"/>
                  </a:cubicBezTo>
                  <a:cubicBezTo>
                    <a:pt x="1716" y="761"/>
                    <a:pt x="1695" y="698"/>
                    <a:pt x="1632" y="657"/>
                  </a:cubicBezTo>
                  <a:lnTo>
                    <a:pt x="189" y="8"/>
                  </a:lnTo>
                  <a:cubicBezTo>
                    <a:pt x="174" y="3"/>
                    <a:pt x="158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91" name="Google Shape;5591;p25"/>
            <p:cNvSpPr/>
            <p:nvPr/>
          </p:nvSpPr>
          <p:spPr>
            <a:xfrm>
              <a:off x="724161" y="3234483"/>
              <a:ext cx="47294" cy="64856"/>
            </a:xfrm>
            <a:custGeom>
              <a:avLst/>
              <a:gdLst/>
              <a:ahLst/>
              <a:cxnLst/>
              <a:rect l="l" t="t" r="r" b="b"/>
              <a:pathLst>
                <a:path w="1465" h="2009" extrusionOk="0">
                  <a:moveTo>
                    <a:pt x="21" y="0"/>
                  </a:moveTo>
                  <a:lnTo>
                    <a:pt x="0" y="2009"/>
                  </a:lnTo>
                  <a:lnTo>
                    <a:pt x="1465" y="649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EBD3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92" name="Google Shape;5592;p25"/>
            <p:cNvSpPr/>
            <p:nvPr/>
          </p:nvSpPr>
          <p:spPr>
            <a:xfrm>
              <a:off x="970702" y="2717737"/>
              <a:ext cx="34478" cy="35834"/>
            </a:xfrm>
            <a:custGeom>
              <a:avLst/>
              <a:gdLst/>
              <a:ahLst/>
              <a:cxnLst/>
              <a:rect l="l" t="t" r="r" b="b"/>
              <a:pathLst>
                <a:path w="1068" h="1110" extrusionOk="0">
                  <a:moveTo>
                    <a:pt x="356" y="1"/>
                  </a:moveTo>
                  <a:lnTo>
                    <a:pt x="0" y="775"/>
                  </a:lnTo>
                  <a:lnTo>
                    <a:pt x="774" y="1110"/>
                  </a:lnTo>
                  <a:lnTo>
                    <a:pt x="984" y="607"/>
                  </a:lnTo>
                  <a:cubicBezTo>
                    <a:pt x="1067" y="461"/>
                    <a:pt x="984" y="273"/>
                    <a:pt x="837" y="210"/>
                  </a:cubicBezTo>
                  <a:lnTo>
                    <a:pt x="35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93" name="Google Shape;5593;p25"/>
            <p:cNvSpPr/>
            <p:nvPr/>
          </p:nvSpPr>
          <p:spPr>
            <a:xfrm>
              <a:off x="956498" y="2750149"/>
              <a:ext cx="35834" cy="35834"/>
            </a:xfrm>
            <a:custGeom>
              <a:avLst/>
              <a:gdLst/>
              <a:ahLst/>
              <a:cxnLst/>
              <a:rect l="l" t="t" r="r" b="b"/>
              <a:pathLst>
                <a:path w="1110" h="1110" extrusionOk="0">
                  <a:moveTo>
                    <a:pt x="336" y="1"/>
                  </a:moveTo>
                  <a:lnTo>
                    <a:pt x="1" y="775"/>
                  </a:lnTo>
                  <a:lnTo>
                    <a:pt x="775" y="1110"/>
                  </a:lnTo>
                  <a:lnTo>
                    <a:pt x="1110" y="336"/>
                  </a:lnTo>
                  <a:lnTo>
                    <a:pt x="336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94" name="Google Shape;5594;p25"/>
            <p:cNvSpPr/>
            <p:nvPr/>
          </p:nvSpPr>
          <p:spPr>
            <a:xfrm>
              <a:off x="747113" y="2782593"/>
              <a:ext cx="215518" cy="466095"/>
            </a:xfrm>
            <a:custGeom>
              <a:avLst/>
              <a:gdLst/>
              <a:ahLst/>
              <a:cxnLst/>
              <a:rect l="l" t="t" r="r" b="b"/>
              <a:pathLst>
                <a:path w="6676" h="14438" extrusionOk="0">
                  <a:moveTo>
                    <a:pt x="6382" y="0"/>
                  </a:moveTo>
                  <a:lnTo>
                    <a:pt x="6299" y="189"/>
                  </a:lnTo>
                  <a:lnTo>
                    <a:pt x="0" y="14312"/>
                  </a:lnTo>
                  <a:lnTo>
                    <a:pt x="273" y="14438"/>
                  </a:lnTo>
                  <a:lnTo>
                    <a:pt x="6675" y="126"/>
                  </a:lnTo>
                  <a:lnTo>
                    <a:pt x="6382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95" name="Google Shape;5595;p25"/>
            <p:cNvSpPr/>
            <p:nvPr/>
          </p:nvSpPr>
          <p:spPr>
            <a:xfrm>
              <a:off x="755894" y="2786628"/>
              <a:ext cx="221587" cy="468806"/>
            </a:xfrm>
            <a:custGeom>
              <a:avLst/>
              <a:gdLst/>
              <a:ahLst/>
              <a:cxnLst/>
              <a:rect l="l" t="t" r="r" b="b"/>
              <a:pathLst>
                <a:path w="6864" h="14522" extrusionOk="0">
                  <a:moveTo>
                    <a:pt x="6403" y="1"/>
                  </a:moveTo>
                  <a:lnTo>
                    <a:pt x="1" y="14313"/>
                  </a:lnTo>
                  <a:lnTo>
                    <a:pt x="482" y="14522"/>
                  </a:lnTo>
                  <a:lnTo>
                    <a:pt x="6863" y="210"/>
                  </a:lnTo>
                  <a:lnTo>
                    <a:pt x="6403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96" name="Google Shape;5596;p25"/>
            <p:cNvSpPr/>
            <p:nvPr/>
          </p:nvSpPr>
          <p:spPr>
            <a:xfrm>
              <a:off x="953140" y="2775168"/>
              <a:ext cx="31895" cy="18595"/>
            </a:xfrm>
            <a:custGeom>
              <a:avLst/>
              <a:gdLst/>
              <a:ahLst/>
              <a:cxnLst/>
              <a:rect l="l" t="t" r="r" b="b"/>
              <a:pathLst>
                <a:path w="988" h="576" extrusionOk="0">
                  <a:moveTo>
                    <a:pt x="105" y="0"/>
                  </a:moveTo>
                  <a:lnTo>
                    <a:pt x="63" y="84"/>
                  </a:lnTo>
                  <a:lnTo>
                    <a:pt x="63" y="105"/>
                  </a:lnTo>
                  <a:lnTo>
                    <a:pt x="0" y="230"/>
                  </a:lnTo>
                  <a:lnTo>
                    <a:pt x="293" y="356"/>
                  </a:lnTo>
                  <a:lnTo>
                    <a:pt x="753" y="565"/>
                  </a:lnTo>
                  <a:cubicBezTo>
                    <a:pt x="773" y="573"/>
                    <a:pt x="792" y="576"/>
                    <a:pt x="809" y="576"/>
                  </a:cubicBezTo>
                  <a:cubicBezTo>
                    <a:pt x="937" y="576"/>
                    <a:pt x="987" y="390"/>
                    <a:pt x="858" y="335"/>
                  </a:cubicBezTo>
                  <a:lnTo>
                    <a:pt x="879" y="335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97" name="Google Shape;5597;p25"/>
            <p:cNvSpPr/>
            <p:nvPr/>
          </p:nvSpPr>
          <p:spPr>
            <a:xfrm>
              <a:off x="967990" y="2742724"/>
              <a:ext cx="30442" cy="18821"/>
            </a:xfrm>
            <a:custGeom>
              <a:avLst/>
              <a:gdLst/>
              <a:ahLst/>
              <a:cxnLst/>
              <a:rect l="l" t="t" r="r" b="b"/>
              <a:pathLst>
                <a:path w="943" h="583" extrusionOk="0">
                  <a:moveTo>
                    <a:pt x="105" y="1"/>
                  </a:moveTo>
                  <a:lnTo>
                    <a:pt x="42" y="126"/>
                  </a:lnTo>
                  <a:lnTo>
                    <a:pt x="1" y="231"/>
                  </a:lnTo>
                  <a:lnTo>
                    <a:pt x="754" y="566"/>
                  </a:lnTo>
                  <a:cubicBezTo>
                    <a:pt x="771" y="577"/>
                    <a:pt x="790" y="583"/>
                    <a:pt x="809" y="583"/>
                  </a:cubicBezTo>
                  <a:cubicBezTo>
                    <a:pt x="858" y="583"/>
                    <a:pt x="906" y="548"/>
                    <a:pt x="921" y="503"/>
                  </a:cubicBezTo>
                  <a:cubicBezTo>
                    <a:pt x="942" y="440"/>
                    <a:pt x="921" y="377"/>
                    <a:pt x="858" y="336"/>
                  </a:cubicBezTo>
                  <a:lnTo>
                    <a:pt x="105" y="1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98" name="Google Shape;5598;p25"/>
            <p:cNvSpPr/>
            <p:nvPr/>
          </p:nvSpPr>
          <p:spPr>
            <a:xfrm>
              <a:off x="724161" y="3244620"/>
              <a:ext cx="47294" cy="54719"/>
            </a:xfrm>
            <a:custGeom>
              <a:avLst/>
              <a:gdLst/>
              <a:ahLst/>
              <a:cxnLst/>
              <a:rect l="l" t="t" r="r" b="b"/>
              <a:pathLst>
                <a:path w="1465" h="1695" extrusionOk="0">
                  <a:moveTo>
                    <a:pt x="711" y="0"/>
                  </a:moveTo>
                  <a:lnTo>
                    <a:pt x="0" y="1590"/>
                  </a:lnTo>
                  <a:lnTo>
                    <a:pt x="0" y="1695"/>
                  </a:lnTo>
                  <a:lnTo>
                    <a:pt x="1465" y="335"/>
                  </a:lnTo>
                  <a:lnTo>
                    <a:pt x="984" y="126"/>
                  </a:lnTo>
                  <a:lnTo>
                    <a:pt x="711" y="0"/>
                  </a:lnTo>
                  <a:close/>
                </a:path>
              </a:pathLst>
            </a:custGeom>
            <a:solidFill>
              <a:srgbClr val="EBD3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99" name="Google Shape;5599;p25"/>
            <p:cNvSpPr/>
            <p:nvPr/>
          </p:nvSpPr>
          <p:spPr>
            <a:xfrm>
              <a:off x="724161" y="3283778"/>
              <a:ext cx="10815" cy="15560"/>
            </a:xfrm>
            <a:custGeom>
              <a:avLst/>
              <a:gdLst/>
              <a:ahLst/>
              <a:cxnLst/>
              <a:rect l="l" t="t" r="r" b="b"/>
              <a:pathLst>
                <a:path w="335" h="482" extrusionOk="0">
                  <a:moveTo>
                    <a:pt x="0" y="1"/>
                  </a:moveTo>
                  <a:lnTo>
                    <a:pt x="0" y="482"/>
                  </a:lnTo>
                  <a:lnTo>
                    <a:pt x="335" y="147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5600" name="Google Shape;5600;p25"/>
          <p:cNvSpPr txBox="1">
            <a:spLocks noGrp="1"/>
          </p:cNvSpPr>
          <p:nvPr>
            <p:ph type="subTitle" idx="1"/>
          </p:nvPr>
        </p:nvSpPr>
        <p:spPr>
          <a:xfrm>
            <a:off x="6555479" y="2805667"/>
            <a:ext cx="2012800" cy="552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2667" b="1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 sz="2667" b="1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 sz="2667" b="1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 sz="2667" b="1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 sz="2667" b="1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 sz="2667" b="1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 sz="2667" b="1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 sz="2667" b="1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 sz="2667" b="1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9pPr>
          </a:lstStyle>
          <a:p>
            <a:endParaRPr/>
          </a:p>
        </p:txBody>
      </p:sp>
      <p:sp>
        <p:nvSpPr>
          <p:cNvPr id="5601" name="Google Shape;5601;p25"/>
          <p:cNvSpPr txBox="1">
            <a:spLocks noGrp="1"/>
          </p:cNvSpPr>
          <p:nvPr>
            <p:ph type="subTitle" idx="2"/>
          </p:nvPr>
        </p:nvSpPr>
        <p:spPr>
          <a:xfrm>
            <a:off x="6555471" y="3348600"/>
            <a:ext cx="3135600" cy="1016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9pPr>
          </a:lstStyle>
          <a:p>
            <a:endParaRPr/>
          </a:p>
        </p:txBody>
      </p:sp>
      <p:sp>
        <p:nvSpPr>
          <p:cNvPr id="5602" name="Google Shape;5602;p25"/>
          <p:cNvSpPr txBox="1">
            <a:spLocks noGrp="1"/>
          </p:cNvSpPr>
          <p:nvPr>
            <p:ph type="subTitle" idx="3"/>
          </p:nvPr>
        </p:nvSpPr>
        <p:spPr>
          <a:xfrm>
            <a:off x="6555479" y="1450267"/>
            <a:ext cx="2012800" cy="552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2667" b="1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 sz="2667" b="1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 sz="2667" b="1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 sz="2667" b="1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 sz="2667" b="1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 sz="2667" b="1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 sz="2667" b="1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 sz="2667" b="1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 sz="2667" b="1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9pPr>
          </a:lstStyle>
          <a:p>
            <a:endParaRPr/>
          </a:p>
        </p:txBody>
      </p:sp>
      <p:sp>
        <p:nvSpPr>
          <p:cNvPr id="5603" name="Google Shape;5603;p25"/>
          <p:cNvSpPr txBox="1">
            <a:spLocks noGrp="1"/>
          </p:cNvSpPr>
          <p:nvPr>
            <p:ph type="subTitle" idx="4"/>
          </p:nvPr>
        </p:nvSpPr>
        <p:spPr>
          <a:xfrm>
            <a:off x="6555467" y="1994000"/>
            <a:ext cx="3135600" cy="1016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9pPr>
          </a:lstStyle>
          <a:p>
            <a:endParaRPr/>
          </a:p>
        </p:txBody>
      </p:sp>
      <p:sp>
        <p:nvSpPr>
          <p:cNvPr id="5604" name="Google Shape;5604;p25"/>
          <p:cNvSpPr txBox="1">
            <a:spLocks noGrp="1"/>
          </p:cNvSpPr>
          <p:nvPr>
            <p:ph type="subTitle" idx="5"/>
          </p:nvPr>
        </p:nvSpPr>
        <p:spPr>
          <a:xfrm>
            <a:off x="6555467" y="4137133"/>
            <a:ext cx="2012800" cy="552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2667" b="1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 sz="2667" b="1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 sz="2667" b="1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 sz="2667" b="1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 sz="2667" b="1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 sz="2667" b="1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 sz="2667" b="1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 sz="2667" b="1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 sz="2667" b="1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9pPr>
          </a:lstStyle>
          <a:p>
            <a:endParaRPr/>
          </a:p>
        </p:txBody>
      </p:sp>
      <p:sp>
        <p:nvSpPr>
          <p:cNvPr id="5605" name="Google Shape;5605;p25"/>
          <p:cNvSpPr txBox="1">
            <a:spLocks noGrp="1"/>
          </p:cNvSpPr>
          <p:nvPr>
            <p:ph type="subTitle" idx="6"/>
          </p:nvPr>
        </p:nvSpPr>
        <p:spPr>
          <a:xfrm>
            <a:off x="6555467" y="4676667"/>
            <a:ext cx="3135600" cy="1016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9pPr>
          </a:lstStyle>
          <a:p>
            <a:endParaRPr/>
          </a:p>
        </p:txBody>
      </p:sp>
      <p:sp>
        <p:nvSpPr>
          <p:cNvPr id="5606" name="Google Shape;5606;p25"/>
          <p:cNvSpPr txBox="1">
            <a:spLocks noGrp="1"/>
          </p:cNvSpPr>
          <p:nvPr>
            <p:ph type="title"/>
          </p:nvPr>
        </p:nvSpPr>
        <p:spPr>
          <a:xfrm>
            <a:off x="641900" y="387100"/>
            <a:ext cx="7966800" cy="681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1534890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 preserve="1">
  <p:cSld name="Section header">
    <p:spTree>
      <p:nvGrpSpPr>
        <p:cNvPr id="1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oogle Shape;44;p3"/>
          <p:cNvGrpSpPr/>
          <p:nvPr/>
        </p:nvGrpSpPr>
        <p:grpSpPr>
          <a:xfrm>
            <a:off x="11070867" y="4616876"/>
            <a:ext cx="1110400" cy="1016000"/>
            <a:chOff x="8303150" y="3550062"/>
            <a:chExt cx="832800" cy="762000"/>
          </a:xfrm>
        </p:grpSpPr>
        <p:sp>
          <p:nvSpPr>
            <p:cNvPr id="45" name="Google Shape;45;p3"/>
            <p:cNvSpPr/>
            <p:nvPr/>
          </p:nvSpPr>
          <p:spPr>
            <a:xfrm rot="5400000">
              <a:off x="8338550" y="351466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5"/>
            </a:solidFill>
            <a:ln>
              <a:noFill/>
            </a:ln>
            <a:effectLst>
              <a:outerShdw dist="38100" dir="6540000" algn="bl" rotWithShape="0">
                <a:schemeClr val="accent5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" name="Google Shape;46;p3"/>
            <p:cNvSpPr/>
            <p:nvPr/>
          </p:nvSpPr>
          <p:spPr>
            <a:xfrm rot="5400000">
              <a:off x="8409350" y="357031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47" name="Google Shape;47;p3"/>
          <p:cNvGrpSpPr/>
          <p:nvPr/>
        </p:nvGrpSpPr>
        <p:grpSpPr>
          <a:xfrm>
            <a:off x="11070867" y="5771472"/>
            <a:ext cx="1110400" cy="1016000"/>
            <a:chOff x="8303150" y="4328604"/>
            <a:chExt cx="832800" cy="762000"/>
          </a:xfrm>
        </p:grpSpPr>
        <p:sp>
          <p:nvSpPr>
            <p:cNvPr id="48" name="Google Shape;48;p3"/>
            <p:cNvSpPr/>
            <p:nvPr/>
          </p:nvSpPr>
          <p:spPr>
            <a:xfrm rot="5400000">
              <a:off x="8338550" y="4293204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4"/>
            </a:solidFill>
            <a:ln>
              <a:noFill/>
            </a:ln>
            <a:effectLst>
              <a:outerShdw dist="38100" dir="6540000" algn="bl" rotWithShape="0">
                <a:schemeClr val="accent4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" name="Google Shape;49;p3"/>
            <p:cNvSpPr/>
            <p:nvPr/>
          </p:nvSpPr>
          <p:spPr>
            <a:xfrm rot="5400000">
              <a:off x="8409350" y="4348854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50" name="Google Shape;50;p3"/>
          <p:cNvGrpSpPr/>
          <p:nvPr/>
        </p:nvGrpSpPr>
        <p:grpSpPr>
          <a:xfrm>
            <a:off x="11070867" y="3462281"/>
            <a:ext cx="1110400" cy="1016000"/>
            <a:chOff x="8303150" y="2665412"/>
            <a:chExt cx="832800" cy="762000"/>
          </a:xfrm>
        </p:grpSpPr>
        <p:sp>
          <p:nvSpPr>
            <p:cNvPr id="51" name="Google Shape;51;p3"/>
            <p:cNvSpPr/>
            <p:nvPr/>
          </p:nvSpPr>
          <p:spPr>
            <a:xfrm rot="5400000">
              <a:off x="8338550" y="263001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6"/>
            </a:solidFill>
            <a:ln>
              <a:noFill/>
            </a:ln>
            <a:effectLst>
              <a:outerShdw dist="38100" dir="6540000" algn="bl" rotWithShape="0">
                <a:schemeClr val="accent6">
                  <a:alpha val="31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" name="Google Shape;52;p3"/>
            <p:cNvSpPr/>
            <p:nvPr/>
          </p:nvSpPr>
          <p:spPr>
            <a:xfrm rot="5400000">
              <a:off x="8409350" y="268566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53" name="Google Shape;53;p3"/>
          <p:cNvGrpSpPr/>
          <p:nvPr/>
        </p:nvGrpSpPr>
        <p:grpSpPr>
          <a:xfrm>
            <a:off x="11070867" y="2307685"/>
            <a:ext cx="1110400" cy="1016000"/>
            <a:chOff x="8303150" y="1780762"/>
            <a:chExt cx="832800" cy="762000"/>
          </a:xfrm>
        </p:grpSpPr>
        <p:sp>
          <p:nvSpPr>
            <p:cNvPr id="54" name="Google Shape;54;p3"/>
            <p:cNvSpPr/>
            <p:nvPr/>
          </p:nvSpPr>
          <p:spPr>
            <a:xfrm rot="5400000">
              <a:off x="8338550" y="174536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4"/>
            </a:solidFill>
            <a:ln>
              <a:noFill/>
            </a:ln>
            <a:effectLst>
              <a:outerShdw dist="38100" dir="6540000" algn="bl" rotWithShape="0">
                <a:schemeClr val="accent4">
                  <a:alpha val="43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" name="Google Shape;55;p3"/>
            <p:cNvSpPr/>
            <p:nvPr/>
          </p:nvSpPr>
          <p:spPr>
            <a:xfrm rot="5400000">
              <a:off x="8409350" y="180101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56" name="Google Shape;56;p3"/>
          <p:cNvGrpSpPr/>
          <p:nvPr/>
        </p:nvGrpSpPr>
        <p:grpSpPr>
          <a:xfrm>
            <a:off x="10979684" y="-1500"/>
            <a:ext cx="1217824" cy="1016000"/>
            <a:chOff x="8235950" y="11466"/>
            <a:chExt cx="912000" cy="762000"/>
          </a:xfrm>
        </p:grpSpPr>
        <p:sp>
          <p:nvSpPr>
            <p:cNvPr id="57" name="Google Shape;57;p3"/>
            <p:cNvSpPr/>
            <p:nvPr/>
          </p:nvSpPr>
          <p:spPr>
            <a:xfrm rot="5400000">
              <a:off x="8310950" y="-63534"/>
              <a:ext cx="762000" cy="9120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6"/>
            </a:solidFill>
            <a:ln>
              <a:noFill/>
            </a:ln>
            <a:effectLst>
              <a:outerShdw dist="38100" dir="5160000" algn="bl" rotWithShape="0">
                <a:schemeClr val="accent6">
                  <a:alpha val="3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" name="Google Shape;58;p3"/>
            <p:cNvSpPr/>
            <p:nvPr/>
          </p:nvSpPr>
          <p:spPr>
            <a:xfrm rot="5400000">
              <a:off x="8409350" y="39963"/>
              <a:ext cx="620400" cy="7050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59" name="Google Shape;59;p3"/>
          <p:cNvSpPr/>
          <p:nvPr/>
        </p:nvSpPr>
        <p:spPr>
          <a:xfrm>
            <a:off x="-8933" y="-25000"/>
            <a:ext cx="11090000" cy="68832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100013" dist="47625" algn="bl" rotWithShape="0">
              <a:srgbClr val="000000">
                <a:alpha val="30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/>
              <a:t>    </a:t>
            </a:r>
            <a:endParaRPr sz="2400" dirty="0"/>
          </a:p>
        </p:txBody>
      </p:sp>
      <p:pic>
        <p:nvPicPr>
          <p:cNvPr id="60" name="Google Shape;60;p3"/>
          <p:cNvPicPr preferRelativeResize="0"/>
          <p:nvPr/>
        </p:nvPicPr>
        <p:blipFill>
          <a:blip r:embed="rId2" cstate="email">
            <a:alphaModFix amt="37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3465" y="-21400"/>
            <a:ext cx="10293601" cy="6883199"/>
          </a:xfrm>
          <a:prstGeom prst="rect">
            <a:avLst/>
          </a:prstGeom>
          <a:noFill/>
          <a:ln>
            <a:noFill/>
          </a:ln>
        </p:spPr>
      </p:pic>
      <p:sp>
        <p:nvSpPr>
          <p:cNvPr id="61" name="Google Shape;61;p3"/>
          <p:cNvSpPr/>
          <p:nvPr/>
        </p:nvSpPr>
        <p:spPr>
          <a:xfrm>
            <a:off x="2723567" y="-24999"/>
            <a:ext cx="6594397" cy="6477468"/>
          </a:xfrm>
          <a:custGeom>
            <a:avLst/>
            <a:gdLst/>
            <a:ahLst/>
            <a:cxnLst/>
            <a:rect l="l" t="t" r="r" b="b"/>
            <a:pathLst>
              <a:path w="6557" h="8385" extrusionOk="0">
                <a:moveTo>
                  <a:pt x="0" y="1"/>
                </a:moveTo>
                <a:lnTo>
                  <a:pt x="0" y="8385"/>
                </a:lnTo>
                <a:lnTo>
                  <a:pt x="3279" y="5585"/>
                </a:lnTo>
                <a:lnTo>
                  <a:pt x="6557" y="8385"/>
                </a:lnTo>
                <a:lnTo>
                  <a:pt x="6557" y="1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/>
          </a:p>
        </p:txBody>
      </p:sp>
      <p:grpSp>
        <p:nvGrpSpPr>
          <p:cNvPr id="62" name="Google Shape;62;p3"/>
          <p:cNvGrpSpPr/>
          <p:nvPr/>
        </p:nvGrpSpPr>
        <p:grpSpPr>
          <a:xfrm>
            <a:off x="10979673" y="1153100"/>
            <a:ext cx="1201564" cy="1016000"/>
            <a:chOff x="8303150" y="896112"/>
            <a:chExt cx="832800" cy="762000"/>
          </a:xfrm>
        </p:grpSpPr>
        <p:sp>
          <p:nvSpPr>
            <p:cNvPr id="63" name="Google Shape;63;p3"/>
            <p:cNvSpPr/>
            <p:nvPr/>
          </p:nvSpPr>
          <p:spPr>
            <a:xfrm rot="5400000">
              <a:off x="8338550" y="86071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5"/>
            </a:solidFill>
            <a:ln>
              <a:noFill/>
            </a:ln>
            <a:effectLst>
              <a:outerShdw dist="38100" dir="5580000" algn="bl" rotWithShape="0">
                <a:schemeClr val="accent5">
                  <a:alpha val="45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" name="Google Shape;64;p3"/>
            <p:cNvSpPr/>
            <p:nvPr/>
          </p:nvSpPr>
          <p:spPr>
            <a:xfrm rot="5400000">
              <a:off x="8409350" y="91636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65" name="Google Shape;65;p3"/>
          <p:cNvSpPr txBox="1">
            <a:spLocks noGrp="1"/>
          </p:cNvSpPr>
          <p:nvPr>
            <p:ph type="title"/>
          </p:nvPr>
        </p:nvSpPr>
        <p:spPr>
          <a:xfrm>
            <a:off x="2241100" y="1845847"/>
            <a:ext cx="7710000" cy="1122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6667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9pPr>
          </a:lstStyle>
          <a:p>
            <a:endParaRPr/>
          </a:p>
        </p:txBody>
      </p:sp>
      <p:sp>
        <p:nvSpPr>
          <p:cNvPr id="66" name="Google Shape;66;p3"/>
          <p:cNvSpPr txBox="1">
            <a:spLocks noGrp="1"/>
          </p:cNvSpPr>
          <p:nvPr>
            <p:ph type="title" idx="2" hasCustomPrompt="1"/>
          </p:nvPr>
        </p:nvSpPr>
        <p:spPr>
          <a:xfrm>
            <a:off x="3995400" y="967133"/>
            <a:ext cx="4201200" cy="892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9pPr>
          </a:lstStyle>
          <a:p>
            <a:r>
              <a:t>xx%</a:t>
            </a:r>
          </a:p>
        </p:txBody>
      </p:sp>
      <p:sp>
        <p:nvSpPr>
          <p:cNvPr id="67" name="Google Shape;67;p3"/>
          <p:cNvSpPr txBox="1">
            <a:spLocks noGrp="1"/>
          </p:cNvSpPr>
          <p:nvPr>
            <p:ph type="subTitle" idx="1"/>
          </p:nvPr>
        </p:nvSpPr>
        <p:spPr>
          <a:xfrm>
            <a:off x="3902233" y="2860093"/>
            <a:ext cx="4389200" cy="90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67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endParaRPr/>
          </a:p>
        </p:txBody>
      </p:sp>
      <p:grpSp>
        <p:nvGrpSpPr>
          <p:cNvPr id="68" name="Google Shape;68;p3"/>
          <p:cNvGrpSpPr/>
          <p:nvPr/>
        </p:nvGrpSpPr>
        <p:grpSpPr>
          <a:xfrm>
            <a:off x="1281670" y="219443"/>
            <a:ext cx="9610431" cy="6396439"/>
            <a:chOff x="-10412069" y="5682407"/>
            <a:chExt cx="7207823" cy="4797329"/>
          </a:xfrm>
        </p:grpSpPr>
        <p:sp>
          <p:nvSpPr>
            <p:cNvPr id="69" name="Google Shape;69;p3"/>
            <p:cNvSpPr/>
            <p:nvPr/>
          </p:nvSpPr>
          <p:spPr>
            <a:xfrm rot="5400000">
              <a:off x="-3849316" y="8038392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47" y="1"/>
                  </a:moveTo>
                  <a:cubicBezTo>
                    <a:pt x="1" y="1"/>
                    <a:pt x="1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" name="Google Shape;70;p3"/>
            <p:cNvSpPr/>
            <p:nvPr/>
          </p:nvSpPr>
          <p:spPr>
            <a:xfrm rot="5400000">
              <a:off x="-4970866" y="9064484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4"/>
                    <a:pt x="247" y="364"/>
                  </a:cubicBezTo>
                  <a:cubicBezTo>
                    <a:pt x="479" y="364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" name="Google Shape;71;p3"/>
            <p:cNvSpPr/>
            <p:nvPr/>
          </p:nvSpPr>
          <p:spPr>
            <a:xfrm rot="5400000">
              <a:off x="-10425418" y="5695755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33" y="0"/>
                  </a:moveTo>
                  <a:cubicBezTo>
                    <a:pt x="1" y="0"/>
                    <a:pt x="1" y="363"/>
                    <a:pt x="233" y="363"/>
                  </a:cubicBezTo>
                  <a:cubicBezTo>
                    <a:pt x="479" y="363"/>
                    <a:pt x="479" y="0"/>
                    <a:pt x="23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" name="Google Shape;72;p3"/>
            <p:cNvSpPr/>
            <p:nvPr/>
          </p:nvSpPr>
          <p:spPr>
            <a:xfrm rot="5400000">
              <a:off x="-8543686" y="6538959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47" y="1"/>
                  </a:moveTo>
                  <a:cubicBezTo>
                    <a:pt x="0" y="1"/>
                    <a:pt x="0" y="364"/>
                    <a:pt x="247" y="364"/>
                  </a:cubicBezTo>
                  <a:cubicBezTo>
                    <a:pt x="479" y="364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" name="Google Shape;73;p3"/>
            <p:cNvSpPr/>
            <p:nvPr/>
          </p:nvSpPr>
          <p:spPr>
            <a:xfrm rot="5400000">
              <a:off x="-10050230" y="7733888"/>
              <a:ext cx="113693" cy="83774"/>
            </a:xfrm>
            <a:custGeom>
              <a:avLst/>
              <a:gdLst/>
              <a:ahLst/>
              <a:cxnLst/>
              <a:rect l="l" t="t" r="r" b="b"/>
              <a:pathLst>
                <a:path w="494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94" y="363"/>
                    <a:pt x="494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" name="Google Shape;74;p3"/>
            <p:cNvSpPr/>
            <p:nvPr/>
          </p:nvSpPr>
          <p:spPr>
            <a:xfrm rot="5400000">
              <a:off x="-6802644" y="9722320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" name="Google Shape;75;p3"/>
            <p:cNvSpPr/>
            <p:nvPr/>
          </p:nvSpPr>
          <p:spPr>
            <a:xfrm rot="5400000">
              <a:off x="-3301253" y="10382728"/>
              <a:ext cx="110471" cy="83544"/>
            </a:xfrm>
            <a:custGeom>
              <a:avLst/>
              <a:gdLst/>
              <a:ahLst/>
              <a:cxnLst/>
              <a:rect l="l" t="t" r="r" b="b"/>
              <a:pathLst>
                <a:path w="480" h="363" extrusionOk="0">
                  <a:moveTo>
                    <a:pt x="247" y="0"/>
                  </a:moveTo>
                  <a:cubicBezTo>
                    <a:pt x="0" y="0"/>
                    <a:pt x="0" y="363"/>
                    <a:pt x="247" y="363"/>
                  </a:cubicBezTo>
                  <a:cubicBezTo>
                    <a:pt x="479" y="363"/>
                    <a:pt x="479" y="0"/>
                    <a:pt x="247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76" name="Google Shape;76;p3"/>
          <p:cNvSpPr/>
          <p:nvPr/>
        </p:nvSpPr>
        <p:spPr>
          <a:xfrm rot="5400000">
            <a:off x="1365473" y="6434840"/>
            <a:ext cx="147295" cy="111699"/>
          </a:xfrm>
          <a:custGeom>
            <a:avLst/>
            <a:gdLst/>
            <a:ahLst/>
            <a:cxnLst/>
            <a:rect l="l" t="t" r="r" b="b"/>
            <a:pathLst>
              <a:path w="480" h="364" extrusionOk="0">
                <a:moveTo>
                  <a:pt x="233" y="0"/>
                </a:moveTo>
                <a:cubicBezTo>
                  <a:pt x="1" y="0"/>
                  <a:pt x="1" y="363"/>
                  <a:pt x="233" y="363"/>
                </a:cubicBezTo>
                <a:cubicBezTo>
                  <a:pt x="479" y="363"/>
                  <a:pt x="479" y="0"/>
                  <a:pt x="233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/>
          </a:p>
        </p:txBody>
      </p:sp>
      <p:sp>
        <p:nvSpPr>
          <p:cNvPr id="77" name="Google Shape;77;p3"/>
          <p:cNvSpPr/>
          <p:nvPr/>
        </p:nvSpPr>
        <p:spPr>
          <a:xfrm rot="5400000" flipH="1">
            <a:off x="3452575" y="588151"/>
            <a:ext cx="146988" cy="111699"/>
          </a:xfrm>
          <a:custGeom>
            <a:avLst/>
            <a:gdLst/>
            <a:ahLst/>
            <a:cxnLst/>
            <a:rect l="l" t="t" r="r" b="b"/>
            <a:pathLst>
              <a:path w="479" h="364" extrusionOk="0">
                <a:moveTo>
                  <a:pt x="247" y="1"/>
                </a:moveTo>
                <a:cubicBezTo>
                  <a:pt x="0" y="1"/>
                  <a:pt x="0" y="363"/>
                  <a:pt x="247" y="363"/>
                </a:cubicBezTo>
                <a:cubicBezTo>
                  <a:pt x="479" y="363"/>
                  <a:pt x="479" y="1"/>
                  <a:pt x="247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/>
          </a:p>
        </p:txBody>
      </p:sp>
      <p:sp>
        <p:nvSpPr>
          <p:cNvPr id="78" name="Google Shape;78;p3"/>
          <p:cNvSpPr/>
          <p:nvPr/>
        </p:nvSpPr>
        <p:spPr>
          <a:xfrm rot="5400000" flipH="1">
            <a:off x="8648273" y="160517"/>
            <a:ext cx="146988" cy="111699"/>
          </a:xfrm>
          <a:custGeom>
            <a:avLst/>
            <a:gdLst/>
            <a:ahLst/>
            <a:cxnLst/>
            <a:rect l="l" t="t" r="r" b="b"/>
            <a:pathLst>
              <a:path w="479" h="364" extrusionOk="0">
                <a:moveTo>
                  <a:pt x="247" y="1"/>
                </a:moveTo>
                <a:cubicBezTo>
                  <a:pt x="0" y="1"/>
                  <a:pt x="0" y="364"/>
                  <a:pt x="247" y="364"/>
                </a:cubicBezTo>
                <a:cubicBezTo>
                  <a:pt x="479" y="364"/>
                  <a:pt x="479" y="1"/>
                  <a:pt x="247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/>
          </a:p>
        </p:txBody>
      </p:sp>
      <p:sp>
        <p:nvSpPr>
          <p:cNvPr id="79" name="Google Shape;79;p3"/>
          <p:cNvSpPr/>
          <p:nvPr/>
        </p:nvSpPr>
        <p:spPr>
          <a:xfrm rot="5400000" flipH="1">
            <a:off x="4040686" y="2017419"/>
            <a:ext cx="147295" cy="111699"/>
          </a:xfrm>
          <a:custGeom>
            <a:avLst/>
            <a:gdLst/>
            <a:ahLst/>
            <a:cxnLst/>
            <a:rect l="l" t="t" r="r" b="b"/>
            <a:pathLst>
              <a:path w="480" h="364" extrusionOk="0">
                <a:moveTo>
                  <a:pt x="247" y="1"/>
                </a:moveTo>
                <a:cubicBezTo>
                  <a:pt x="0" y="1"/>
                  <a:pt x="0" y="363"/>
                  <a:pt x="247" y="363"/>
                </a:cubicBezTo>
                <a:cubicBezTo>
                  <a:pt x="479" y="363"/>
                  <a:pt x="479" y="1"/>
                  <a:pt x="247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/>
          </a:p>
        </p:txBody>
      </p:sp>
      <p:sp>
        <p:nvSpPr>
          <p:cNvPr id="80" name="Google Shape;80;p3"/>
          <p:cNvSpPr/>
          <p:nvPr/>
        </p:nvSpPr>
        <p:spPr>
          <a:xfrm rot="5400000" flipH="1">
            <a:off x="8425053" y="4227901"/>
            <a:ext cx="147295" cy="111699"/>
          </a:xfrm>
          <a:custGeom>
            <a:avLst/>
            <a:gdLst/>
            <a:ahLst/>
            <a:cxnLst/>
            <a:rect l="l" t="t" r="r" b="b"/>
            <a:pathLst>
              <a:path w="480" h="364" extrusionOk="0">
                <a:moveTo>
                  <a:pt x="247" y="1"/>
                </a:moveTo>
                <a:cubicBezTo>
                  <a:pt x="0" y="1"/>
                  <a:pt x="0" y="363"/>
                  <a:pt x="247" y="363"/>
                </a:cubicBezTo>
                <a:cubicBezTo>
                  <a:pt x="479" y="363"/>
                  <a:pt x="479" y="1"/>
                  <a:pt x="247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/>
          </a:p>
        </p:txBody>
      </p:sp>
      <p:sp>
        <p:nvSpPr>
          <p:cNvPr id="81" name="Google Shape;81;p3"/>
          <p:cNvSpPr/>
          <p:nvPr/>
        </p:nvSpPr>
        <p:spPr>
          <a:xfrm rot="5400000" flipH="1">
            <a:off x="3378453" y="4411635"/>
            <a:ext cx="147295" cy="111699"/>
          </a:xfrm>
          <a:custGeom>
            <a:avLst/>
            <a:gdLst/>
            <a:ahLst/>
            <a:cxnLst/>
            <a:rect l="l" t="t" r="r" b="b"/>
            <a:pathLst>
              <a:path w="480" h="364" extrusionOk="0">
                <a:moveTo>
                  <a:pt x="247" y="1"/>
                </a:moveTo>
                <a:cubicBezTo>
                  <a:pt x="0" y="1"/>
                  <a:pt x="0" y="363"/>
                  <a:pt x="247" y="363"/>
                </a:cubicBezTo>
                <a:cubicBezTo>
                  <a:pt x="479" y="363"/>
                  <a:pt x="479" y="1"/>
                  <a:pt x="247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/>
          </a:p>
        </p:txBody>
      </p:sp>
      <p:sp>
        <p:nvSpPr>
          <p:cNvPr id="82" name="Google Shape;82;p3"/>
          <p:cNvSpPr/>
          <p:nvPr/>
        </p:nvSpPr>
        <p:spPr>
          <a:xfrm rot="5400000" flipH="1">
            <a:off x="7738586" y="1824119"/>
            <a:ext cx="147295" cy="111699"/>
          </a:xfrm>
          <a:custGeom>
            <a:avLst/>
            <a:gdLst/>
            <a:ahLst/>
            <a:cxnLst/>
            <a:rect l="l" t="t" r="r" b="b"/>
            <a:pathLst>
              <a:path w="480" h="364" extrusionOk="0">
                <a:moveTo>
                  <a:pt x="247" y="1"/>
                </a:moveTo>
                <a:cubicBezTo>
                  <a:pt x="0" y="1"/>
                  <a:pt x="0" y="363"/>
                  <a:pt x="247" y="363"/>
                </a:cubicBezTo>
                <a:cubicBezTo>
                  <a:pt x="479" y="363"/>
                  <a:pt x="479" y="1"/>
                  <a:pt x="247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/>
          </a:p>
        </p:txBody>
      </p:sp>
      <p:sp>
        <p:nvSpPr>
          <p:cNvPr id="83" name="Google Shape;83;p3"/>
          <p:cNvSpPr/>
          <p:nvPr/>
        </p:nvSpPr>
        <p:spPr>
          <a:xfrm rot="5400000" flipH="1">
            <a:off x="6017309" y="3849451"/>
            <a:ext cx="146988" cy="111699"/>
          </a:xfrm>
          <a:custGeom>
            <a:avLst/>
            <a:gdLst/>
            <a:ahLst/>
            <a:cxnLst/>
            <a:rect l="l" t="t" r="r" b="b"/>
            <a:pathLst>
              <a:path w="479" h="364" extrusionOk="0">
                <a:moveTo>
                  <a:pt x="247" y="1"/>
                </a:moveTo>
                <a:cubicBezTo>
                  <a:pt x="0" y="1"/>
                  <a:pt x="0" y="363"/>
                  <a:pt x="247" y="363"/>
                </a:cubicBezTo>
                <a:cubicBezTo>
                  <a:pt x="479" y="363"/>
                  <a:pt x="479" y="1"/>
                  <a:pt x="247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/>
          </a:p>
        </p:txBody>
      </p:sp>
      <p:sp>
        <p:nvSpPr>
          <p:cNvPr id="84" name="Google Shape;84;p3"/>
          <p:cNvSpPr/>
          <p:nvPr/>
        </p:nvSpPr>
        <p:spPr>
          <a:xfrm>
            <a:off x="-8933" y="-21400"/>
            <a:ext cx="965200" cy="6883200"/>
          </a:xfrm>
          <a:prstGeom prst="rect">
            <a:avLst/>
          </a:prstGeom>
          <a:solidFill>
            <a:srgbClr val="FFB6B9"/>
          </a:solidFill>
          <a:ln>
            <a:noFill/>
          </a:ln>
          <a:effectLst>
            <a:outerShdw dist="38100" algn="bl" rotWithShape="0">
              <a:srgbClr val="F3F3F3">
                <a:alpha val="60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/>
          </a:p>
        </p:txBody>
      </p:sp>
    </p:spTree>
    <p:extLst>
      <p:ext uri="{BB962C8B-B14F-4D97-AF65-F5344CB8AC3E}">
        <p14:creationId xmlns:p14="http://schemas.microsoft.com/office/powerpoint/2010/main" val="1741671910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four columns " preserve="1">
  <p:cSld name="Title and four columns ">
    <p:spTree>
      <p:nvGrpSpPr>
        <p:cNvPr id="1" name="Shape 56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608" name="Google Shape;5608;p26"/>
          <p:cNvGrpSpPr/>
          <p:nvPr/>
        </p:nvGrpSpPr>
        <p:grpSpPr>
          <a:xfrm>
            <a:off x="-99499" y="-67416"/>
            <a:ext cx="12189900" cy="6978400"/>
            <a:chOff x="-119900" y="-50550"/>
            <a:chExt cx="9142425" cy="5233800"/>
          </a:xfrm>
        </p:grpSpPr>
        <p:sp>
          <p:nvSpPr>
            <p:cNvPr id="5609" name="Google Shape;5609;p26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10" name="Google Shape;5610;p26"/>
            <p:cNvSpPr/>
            <p:nvPr/>
          </p:nvSpPr>
          <p:spPr>
            <a:xfrm rot="5400000">
              <a:off x="8278075" y="3908300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3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5611" name="Google Shape;5611;p26"/>
          <p:cNvGrpSpPr/>
          <p:nvPr/>
        </p:nvGrpSpPr>
        <p:grpSpPr>
          <a:xfrm>
            <a:off x="-419800" y="-67416"/>
            <a:ext cx="12189867" cy="6978400"/>
            <a:chOff x="-119900" y="-50550"/>
            <a:chExt cx="9142400" cy="5233800"/>
          </a:xfrm>
        </p:grpSpPr>
        <p:sp>
          <p:nvSpPr>
            <p:cNvPr id="5612" name="Google Shape;5612;p26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lt2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13" name="Google Shape;5613;p26"/>
            <p:cNvSpPr/>
            <p:nvPr/>
          </p:nvSpPr>
          <p:spPr>
            <a:xfrm rot="5400000">
              <a:off x="8278050" y="2687875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lt2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5614" name="Google Shape;5614;p26"/>
          <p:cNvSpPr txBox="1">
            <a:spLocks noGrp="1"/>
          </p:cNvSpPr>
          <p:nvPr>
            <p:ph type="title"/>
          </p:nvPr>
        </p:nvSpPr>
        <p:spPr>
          <a:xfrm>
            <a:off x="641900" y="387100"/>
            <a:ext cx="7966800" cy="681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grpSp>
        <p:nvGrpSpPr>
          <p:cNvPr id="5615" name="Google Shape;5615;p26"/>
          <p:cNvGrpSpPr/>
          <p:nvPr/>
        </p:nvGrpSpPr>
        <p:grpSpPr>
          <a:xfrm rot="1263493" flipH="1">
            <a:off x="10041684" y="5971514"/>
            <a:ext cx="858376" cy="897137"/>
            <a:chOff x="3586913" y="4050713"/>
            <a:chExt cx="498538" cy="521050"/>
          </a:xfrm>
        </p:grpSpPr>
        <p:sp>
          <p:nvSpPr>
            <p:cNvPr id="5616" name="Google Shape;5616;p26"/>
            <p:cNvSpPr/>
            <p:nvPr/>
          </p:nvSpPr>
          <p:spPr>
            <a:xfrm>
              <a:off x="3624050" y="4313338"/>
              <a:ext cx="424775" cy="120325"/>
            </a:xfrm>
            <a:custGeom>
              <a:avLst/>
              <a:gdLst/>
              <a:ahLst/>
              <a:cxnLst/>
              <a:rect l="l" t="t" r="r" b="b"/>
              <a:pathLst>
                <a:path w="16991" h="4813" extrusionOk="0">
                  <a:moveTo>
                    <a:pt x="1068" y="0"/>
                  </a:moveTo>
                  <a:cubicBezTo>
                    <a:pt x="482" y="0"/>
                    <a:pt x="1" y="482"/>
                    <a:pt x="1" y="1067"/>
                  </a:cubicBezTo>
                  <a:lnTo>
                    <a:pt x="1" y="3746"/>
                  </a:lnTo>
                  <a:cubicBezTo>
                    <a:pt x="1" y="4331"/>
                    <a:pt x="482" y="4813"/>
                    <a:pt x="1068" y="4813"/>
                  </a:cubicBezTo>
                  <a:lnTo>
                    <a:pt x="16216" y="4813"/>
                  </a:lnTo>
                  <a:cubicBezTo>
                    <a:pt x="16342" y="4813"/>
                    <a:pt x="16468" y="4792"/>
                    <a:pt x="16991" y="4750"/>
                  </a:cubicBezTo>
                  <a:lnTo>
                    <a:pt x="16991" y="63"/>
                  </a:lnTo>
                  <a:cubicBezTo>
                    <a:pt x="16468" y="21"/>
                    <a:pt x="16342" y="0"/>
                    <a:pt x="16196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17" name="Google Shape;5617;p26"/>
            <p:cNvSpPr/>
            <p:nvPr/>
          </p:nvSpPr>
          <p:spPr>
            <a:xfrm>
              <a:off x="3616200" y="4304963"/>
              <a:ext cx="439425" cy="133925"/>
            </a:xfrm>
            <a:custGeom>
              <a:avLst/>
              <a:gdLst/>
              <a:ahLst/>
              <a:cxnLst/>
              <a:rect l="l" t="t" r="r" b="b"/>
              <a:pathLst>
                <a:path w="17577" h="5357" extrusionOk="0">
                  <a:moveTo>
                    <a:pt x="1068" y="1"/>
                  </a:moveTo>
                  <a:cubicBezTo>
                    <a:pt x="482" y="1"/>
                    <a:pt x="1" y="482"/>
                    <a:pt x="1" y="1068"/>
                  </a:cubicBezTo>
                  <a:lnTo>
                    <a:pt x="1" y="4290"/>
                  </a:lnTo>
                  <a:cubicBezTo>
                    <a:pt x="1" y="4876"/>
                    <a:pt x="482" y="5357"/>
                    <a:pt x="1068" y="5357"/>
                  </a:cubicBezTo>
                  <a:lnTo>
                    <a:pt x="17577" y="5357"/>
                  </a:lnTo>
                  <a:lnTo>
                    <a:pt x="17577" y="4876"/>
                  </a:lnTo>
                  <a:lnTo>
                    <a:pt x="1612" y="4876"/>
                  </a:lnTo>
                  <a:cubicBezTo>
                    <a:pt x="1005" y="4876"/>
                    <a:pt x="545" y="4394"/>
                    <a:pt x="545" y="3809"/>
                  </a:cubicBezTo>
                  <a:lnTo>
                    <a:pt x="545" y="1549"/>
                  </a:lnTo>
                  <a:cubicBezTo>
                    <a:pt x="545" y="963"/>
                    <a:pt x="1005" y="482"/>
                    <a:pt x="1612" y="482"/>
                  </a:cubicBezTo>
                  <a:lnTo>
                    <a:pt x="17577" y="482"/>
                  </a:lnTo>
                  <a:lnTo>
                    <a:pt x="17577" y="1"/>
                  </a:ln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18" name="Google Shape;5618;p26"/>
            <p:cNvSpPr/>
            <p:nvPr/>
          </p:nvSpPr>
          <p:spPr>
            <a:xfrm>
              <a:off x="3593725" y="4446713"/>
              <a:ext cx="483875" cy="120350"/>
            </a:xfrm>
            <a:custGeom>
              <a:avLst/>
              <a:gdLst/>
              <a:ahLst/>
              <a:cxnLst/>
              <a:rect l="l" t="t" r="r" b="b"/>
              <a:pathLst>
                <a:path w="19355" h="4814" extrusionOk="0">
                  <a:moveTo>
                    <a:pt x="795" y="1"/>
                  </a:moveTo>
                  <a:cubicBezTo>
                    <a:pt x="649" y="1"/>
                    <a:pt x="523" y="43"/>
                    <a:pt x="0" y="84"/>
                  </a:cubicBezTo>
                  <a:lnTo>
                    <a:pt x="0" y="4750"/>
                  </a:lnTo>
                  <a:cubicBezTo>
                    <a:pt x="523" y="4792"/>
                    <a:pt x="649" y="4813"/>
                    <a:pt x="774" y="4813"/>
                  </a:cubicBezTo>
                  <a:lnTo>
                    <a:pt x="18287" y="4813"/>
                  </a:lnTo>
                  <a:cubicBezTo>
                    <a:pt x="18873" y="4813"/>
                    <a:pt x="19354" y="4332"/>
                    <a:pt x="19354" y="3746"/>
                  </a:cubicBezTo>
                  <a:lnTo>
                    <a:pt x="19354" y="1068"/>
                  </a:lnTo>
                  <a:cubicBezTo>
                    <a:pt x="19354" y="482"/>
                    <a:pt x="18873" y="1"/>
                    <a:pt x="18287" y="1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19" name="Google Shape;5619;p26"/>
            <p:cNvSpPr/>
            <p:nvPr/>
          </p:nvSpPr>
          <p:spPr>
            <a:xfrm>
              <a:off x="3586925" y="4438863"/>
              <a:ext cx="498525" cy="132900"/>
            </a:xfrm>
            <a:custGeom>
              <a:avLst/>
              <a:gdLst/>
              <a:ahLst/>
              <a:cxnLst/>
              <a:rect l="l" t="t" r="r" b="b"/>
              <a:pathLst>
                <a:path w="19941" h="5316" extrusionOk="0">
                  <a:moveTo>
                    <a:pt x="0" y="1"/>
                  </a:moveTo>
                  <a:lnTo>
                    <a:pt x="0" y="461"/>
                  </a:lnTo>
                  <a:lnTo>
                    <a:pt x="18329" y="461"/>
                  </a:lnTo>
                  <a:cubicBezTo>
                    <a:pt x="18915" y="461"/>
                    <a:pt x="19396" y="943"/>
                    <a:pt x="19396" y="1528"/>
                  </a:cubicBezTo>
                  <a:lnTo>
                    <a:pt x="19396" y="3809"/>
                  </a:lnTo>
                  <a:cubicBezTo>
                    <a:pt x="19396" y="4395"/>
                    <a:pt x="18915" y="4855"/>
                    <a:pt x="18329" y="4855"/>
                  </a:cubicBezTo>
                  <a:lnTo>
                    <a:pt x="0" y="4855"/>
                  </a:lnTo>
                  <a:lnTo>
                    <a:pt x="0" y="5316"/>
                  </a:lnTo>
                  <a:lnTo>
                    <a:pt x="18873" y="5316"/>
                  </a:lnTo>
                  <a:cubicBezTo>
                    <a:pt x="19459" y="5316"/>
                    <a:pt x="19940" y="4855"/>
                    <a:pt x="19940" y="4269"/>
                  </a:cubicBezTo>
                  <a:lnTo>
                    <a:pt x="19940" y="1047"/>
                  </a:lnTo>
                  <a:cubicBezTo>
                    <a:pt x="19940" y="461"/>
                    <a:pt x="19459" y="1"/>
                    <a:pt x="18873" y="1"/>
                  </a:cubicBezTo>
                  <a:close/>
                </a:path>
              </a:pathLst>
            </a:custGeom>
            <a:solidFill>
              <a:srgbClr val="39B44A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20" name="Google Shape;5620;p26"/>
            <p:cNvSpPr/>
            <p:nvPr/>
          </p:nvSpPr>
          <p:spPr>
            <a:xfrm>
              <a:off x="3762150" y="4050713"/>
              <a:ext cx="73775" cy="51325"/>
            </a:xfrm>
            <a:custGeom>
              <a:avLst/>
              <a:gdLst/>
              <a:ahLst/>
              <a:cxnLst/>
              <a:rect l="l" t="t" r="r" b="b"/>
              <a:pathLst>
                <a:path w="2951" h="2053" extrusionOk="0">
                  <a:moveTo>
                    <a:pt x="128" y="0"/>
                  </a:moveTo>
                  <a:cubicBezTo>
                    <a:pt x="86" y="0"/>
                    <a:pt x="44" y="1"/>
                    <a:pt x="1" y="2"/>
                  </a:cubicBezTo>
                  <a:cubicBezTo>
                    <a:pt x="1" y="2"/>
                    <a:pt x="879" y="1968"/>
                    <a:pt x="2951" y="2052"/>
                  </a:cubicBezTo>
                  <a:cubicBezTo>
                    <a:pt x="2951" y="2052"/>
                    <a:pt x="2951" y="0"/>
                    <a:pt x="128" y="0"/>
                  </a:cubicBezTo>
                  <a:close/>
                </a:path>
              </a:pathLst>
            </a:custGeom>
            <a:solidFill>
              <a:srgbClr val="8BC53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21" name="Google Shape;5621;p26"/>
            <p:cNvSpPr/>
            <p:nvPr/>
          </p:nvSpPr>
          <p:spPr>
            <a:xfrm>
              <a:off x="3831725" y="4053363"/>
              <a:ext cx="28275" cy="81100"/>
            </a:xfrm>
            <a:custGeom>
              <a:avLst/>
              <a:gdLst/>
              <a:ahLst/>
              <a:cxnLst/>
              <a:rect l="l" t="t" r="r" b="b"/>
              <a:pathLst>
                <a:path w="1131" h="3244" extrusionOk="0">
                  <a:moveTo>
                    <a:pt x="1109" y="0"/>
                  </a:moveTo>
                  <a:cubicBezTo>
                    <a:pt x="1067" y="21"/>
                    <a:pt x="1005" y="42"/>
                    <a:pt x="963" y="63"/>
                  </a:cubicBezTo>
                  <a:cubicBezTo>
                    <a:pt x="900" y="84"/>
                    <a:pt x="837" y="105"/>
                    <a:pt x="795" y="147"/>
                  </a:cubicBezTo>
                  <a:cubicBezTo>
                    <a:pt x="733" y="189"/>
                    <a:pt x="670" y="230"/>
                    <a:pt x="586" y="293"/>
                  </a:cubicBezTo>
                  <a:cubicBezTo>
                    <a:pt x="544" y="356"/>
                    <a:pt x="482" y="440"/>
                    <a:pt x="398" y="523"/>
                  </a:cubicBezTo>
                  <a:cubicBezTo>
                    <a:pt x="356" y="607"/>
                    <a:pt x="293" y="712"/>
                    <a:pt x="251" y="795"/>
                  </a:cubicBezTo>
                  <a:cubicBezTo>
                    <a:pt x="210" y="900"/>
                    <a:pt x="189" y="1005"/>
                    <a:pt x="147" y="1130"/>
                  </a:cubicBezTo>
                  <a:cubicBezTo>
                    <a:pt x="126" y="1235"/>
                    <a:pt x="84" y="1339"/>
                    <a:pt x="84" y="1465"/>
                  </a:cubicBezTo>
                  <a:cubicBezTo>
                    <a:pt x="0" y="2051"/>
                    <a:pt x="21" y="2658"/>
                    <a:pt x="126" y="3243"/>
                  </a:cubicBezTo>
                  <a:lnTo>
                    <a:pt x="147" y="3243"/>
                  </a:lnTo>
                  <a:cubicBezTo>
                    <a:pt x="147" y="3243"/>
                    <a:pt x="147" y="3013"/>
                    <a:pt x="168" y="2678"/>
                  </a:cubicBezTo>
                  <a:cubicBezTo>
                    <a:pt x="189" y="2532"/>
                    <a:pt x="210" y="2344"/>
                    <a:pt x="231" y="2134"/>
                  </a:cubicBezTo>
                  <a:cubicBezTo>
                    <a:pt x="272" y="1925"/>
                    <a:pt x="314" y="1716"/>
                    <a:pt x="377" y="1507"/>
                  </a:cubicBezTo>
                  <a:cubicBezTo>
                    <a:pt x="398" y="1402"/>
                    <a:pt x="440" y="1298"/>
                    <a:pt x="461" y="1214"/>
                  </a:cubicBezTo>
                  <a:cubicBezTo>
                    <a:pt x="503" y="1130"/>
                    <a:pt x="544" y="1046"/>
                    <a:pt x="586" y="963"/>
                  </a:cubicBezTo>
                  <a:cubicBezTo>
                    <a:pt x="628" y="858"/>
                    <a:pt x="670" y="774"/>
                    <a:pt x="712" y="691"/>
                  </a:cubicBezTo>
                  <a:cubicBezTo>
                    <a:pt x="754" y="628"/>
                    <a:pt x="775" y="544"/>
                    <a:pt x="816" y="481"/>
                  </a:cubicBezTo>
                  <a:lnTo>
                    <a:pt x="942" y="293"/>
                  </a:lnTo>
                  <a:cubicBezTo>
                    <a:pt x="963" y="251"/>
                    <a:pt x="1005" y="209"/>
                    <a:pt x="1026" y="168"/>
                  </a:cubicBezTo>
                  <a:cubicBezTo>
                    <a:pt x="1088" y="84"/>
                    <a:pt x="1130" y="42"/>
                    <a:pt x="1130" y="42"/>
                  </a:cubicBezTo>
                  <a:lnTo>
                    <a:pt x="1109" y="0"/>
                  </a:lnTo>
                  <a:close/>
                </a:path>
              </a:pathLst>
            </a:custGeom>
            <a:solidFill>
              <a:srgbClr val="A57C5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22" name="Google Shape;5622;p26"/>
            <p:cNvSpPr/>
            <p:nvPr/>
          </p:nvSpPr>
          <p:spPr>
            <a:xfrm>
              <a:off x="3706700" y="4094763"/>
              <a:ext cx="258950" cy="210475"/>
            </a:xfrm>
            <a:custGeom>
              <a:avLst/>
              <a:gdLst/>
              <a:ahLst/>
              <a:cxnLst/>
              <a:rect l="l" t="t" r="r" b="b"/>
              <a:pathLst>
                <a:path w="10358" h="8419" extrusionOk="0">
                  <a:moveTo>
                    <a:pt x="3320" y="1"/>
                  </a:moveTo>
                  <a:cubicBezTo>
                    <a:pt x="2754" y="1"/>
                    <a:pt x="2145" y="134"/>
                    <a:pt x="1612" y="583"/>
                  </a:cubicBezTo>
                  <a:cubicBezTo>
                    <a:pt x="314" y="1671"/>
                    <a:pt x="1" y="4224"/>
                    <a:pt x="775" y="5647"/>
                  </a:cubicBezTo>
                  <a:cubicBezTo>
                    <a:pt x="1393" y="6736"/>
                    <a:pt x="2225" y="8418"/>
                    <a:pt x="3714" y="8418"/>
                  </a:cubicBezTo>
                  <a:cubicBezTo>
                    <a:pt x="4141" y="8418"/>
                    <a:pt x="4623" y="8280"/>
                    <a:pt x="5169" y="7948"/>
                  </a:cubicBezTo>
                  <a:cubicBezTo>
                    <a:pt x="5717" y="8278"/>
                    <a:pt x="6199" y="8416"/>
                    <a:pt x="6626" y="8416"/>
                  </a:cubicBezTo>
                  <a:cubicBezTo>
                    <a:pt x="8123" y="8416"/>
                    <a:pt x="8944" y="6721"/>
                    <a:pt x="9563" y="5647"/>
                  </a:cubicBezTo>
                  <a:cubicBezTo>
                    <a:pt x="10358" y="4245"/>
                    <a:pt x="10044" y="1671"/>
                    <a:pt x="8726" y="583"/>
                  </a:cubicBezTo>
                  <a:cubicBezTo>
                    <a:pt x="8201" y="134"/>
                    <a:pt x="7597" y="1"/>
                    <a:pt x="7033" y="1"/>
                  </a:cubicBezTo>
                  <a:cubicBezTo>
                    <a:pt x="6202" y="1"/>
                    <a:pt x="5455" y="290"/>
                    <a:pt x="5169" y="290"/>
                  </a:cubicBezTo>
                  <a:cubicBezTo>
                    <a:pt x="4895" y="290"/>
                    <a:pt x="4153" y="1"/>
                    <a:pt x="3320" y="1"/>
                  </a:cubicBez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23" name="Google Shape;5623;p26"/>
            <p:cNvSpPr/>
            <p:nvPr/>
          </p:nvSpPr>
          <p:spPr>
            <a:xfrm>
              <a:off x="3624038" y="4313338"/>
              <a:ext cx="424775" cy="120325"/>
            </a:xfrm>
            <a:custGeom>
              <a:avLst/>
              <a:gdLst/>
              <a:ahLst/>
              <a:cxnLst/>
              <a:rect l="l" t="t" r="r" b="b"/>
              <a:pathLst>
                <a:path w="16991" h="4813" extrusionOk="0">
                  <a:moveTo>
                    <a:pt x="1068" y="0"/>
                  </a:moveTo>
                  <a:cubicBezTo>
                    <a:pt x="482" y="0"/>
                    <a:pt x="1" y="482"/>
                    <a:pt x="1" y="1067"/>
                  </a:cubicBezTo>
                  <a:lnTo>
                    <a:pt x="1" y="3746"/>
                  </a:lnTo>
                  <a:cubicBezTo>
                    <a:pt x="1" y="4331"/>
                    <a:pt x="482" y="4813"/>
                    <a:pt x="1068" y="4813"/>
                  </a:cubicBezTo>
                  <a:lnTo>
                    <a:pt x="16216" y="4813"/>
                  </a:lnTo>
                  <a:cubicBezTo>
                    <a:pt x="16342" y="4813"/>
                    <a:pt x="16468" y="4792"/>
                    <a:pt x="16991" y="4750"/>
                  </a:cubicBezTo>
                  <a:lnTo>
                    <a:pt x="16991" y="63"/>
                  </a:lnTo>
                  <a:cubicBezTo>
                    <a:pt x="16468" y="21"/>
                    <a:pt x="16342" y="0"/>
                    <a:pt x="16196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24" name="Google Shape;5624;p26"/>
            <p:cNvSpPr/>
            <p:nvPr/>
          </p:nvSpPr>
          <p:spPr>
            <a:xfrm>
              <a:off x="3616188" y="4304963"/>
              <a:ext cx="439425" cy="133925"/>
            </a:xfrm>
            <a:custGeom>
              <a:avLst/>
              <a:gdLst/>
              <a:ahLst/>
              <a:cxnLst/>
              <a:rect l="l" t="t" r="r" b="b"/>
              <a:pathLst>
                <a:path w="17577" h="5357" extrusionOk="0">
                  <a:moveTo>
                    <a:pt x="1068" y="1"/>
                  </a:moveTo>
                  <a:cubicBezTo>
                    <a:pt x="482" y="1"/>
                    <a:pt x="1" y="482"/>
                    <a:pt x="1" y="1068"/>
                  </a:cubicBezTo>
                  <a:lnTo>
                    <a:pt x="1" y="4290"/>
                  </a:lnTo>
                  <a:cubicBezTo>
                    <a:pt x="1" y="4876"/>
                    <a:pt x="482" y="5357"/>
                    <a:pt x="1068" y="5357"/>
                  </a:cubicBezTo>
                  <a:lnTo>
                    <a:pt x="17577" y="5357"/>
                  </a:lnTo>
                  <a:lnTo>
                    <a:pt x="17577" y="4876"/>
                  </a:lnTo>
                  <a:lnTo>
                    <a:pt x="1612" y="4876"/>
                  </a:lnTo>
                  <a:cubicBezTo>
                    <a:pt x="1005" y="4876"/>
                    <a:pt x="545" y="4394"/>
                    <a:pt x="545" y="3809"/>
                  </a:cubicBezTo>
                  <a:lnTo>
                    <a:pt x="545" y="1549"/>
                  </a:lnTo>
                  <a:cubicBezTo>
                    <a:pt x="545" y="963"/>
                    <a:pt x="1005" y="482"/>
                    <a:pt x="1612" y="482"/>
                  </a:cubicBezTo>
                  <a:lnTo>
                    <a:pt x="17577" y="482"/>
                  </a:lnTo>
                  <a:lnTo>
                    <a:pt x="17577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25" name="Google Shape;5625;p26"/>
            <p:cNvSpPr/>
            <p:nvPr/>
          </p:nvSpPr>
          <p:spPr>
            <a:xfrm>
              <a:off x="3593713" y="4446713"/>
              <a:ext cx="483875" cy="120350"/>
            </a:xfrm>
            <a:custGeom>
              <a:avLst/>
              <a:gdLst/>
              <a:ahLst/>
              <a:cxnLst/>
              <a:rect l="l" t="t" r="r" b="b"/>
              <a:pathLst>
                <a:path w="19355" h="4814" extrusionOk="0">
                  <a:moveTo>
                    <a:pt x="795" y="1"/>
                  </a:moveTo>
                  <a:cubicBezTo>
                    <a:pt x="649" y="1"/>
                    <a:pt x="523" y="43"/>
                    <a:pt x="0" y="84"/>
                  </a:cubicBezTo>
                  <a:lnTo>
                    <a:pt x="0" y="4750"/>
                  </a:lnTo>
                  <a:cubicBezTo>
                    <a:pt x="523" y="4792"/>
                    <a:pt x="649" y="4813"/>
                    <a:pt x="774" y="4813"/>
                  </a:cubicBezTo>
                  <a:lnTo>
                    <a:pt x="18287" y="4813"/>
                  </a:lnTo>
                  <a:cubicBezTo>
                    <a:pt x="18873" y="4813"/>
                    <a:pt x="19354" y="4332"/>
                    <a:pt x="19354" y="3746"/>
                  </a:cubicBezTo>
                  <a:lnTo>
                    <a:pt x="19354" y="1068"/>
                  </a:lnTo>
                  <a:cubicBezTo>
                    <a:pt x="19354" y="482"/>
                    <a:pt x="18873" y="1"/>
                    <a:pt x="18287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26" name="Google Shape;5626;p26"/>
            <p:cNvSpPr/>
            <p:nvPr/>
          </p:nvSpPr>
          <p:spPr>
            <a:xfrm>
              <a:off x="3586913" y="4438863"/>
              <a:ext cx="498525" cy="132900"/>
            </a:xfrm>
            <a:custGeom>
              <a:avLst/>
              <a:gdLst/>
              <a:ahLst/>
              <a:cxnLst/>
              <a:rect l="l" t="t" r="r" b="b"/>
              <a:pathLst>
                <a:path w="19941" h="5316" extrusionOk="0">
                  <a:moveTo>
                    <a:pt x="0" y="1"/>
                  </a:moveTo>
                  <a:lnTo>
                    <a:pt x="0" y="461"/>
                  </a:lnTo>
                  <a:lnTo>
                    <a:pt x="18329" y="461"/>
                  </a:lnTo>
                  <a:cubicBezTo>
                    <a:pt x="18915" y="461"/>
                    <a:pt x="19396" y="943"/>
                    <a:pt x="19396" y="1528"/>
                  </a:cubicBezTo>
                  <a:lnTo>
                    <a:pt x="19396" y="3809"/>
                  </a:lnTo>
                  <a:cubicBezTo>
                    <a:pt x="19396" y="4395"/>
                    <a:pt x="18915" y="4855"/>
                    <a:pt x="18329" y="4855"/>
                  </a:cubicBezTo>
                  <a:lnTo>
                    <a:pt x="0" y="4855"/>
                  </a:lnTo>
                  <a:lnTo>
                    <a:pt x="0" y="5316"/>
                  </a:lnTo>
                  <a:lnTo>
                    <a:pt x="18873" y="5316"/>
                  </a:lnTo>
                  <a:cubicBezTo>
                    <a:pt x="19459" y="5316"/>
                    <a:pt x="19940" y="4855"/>
                    <a:pt x="19940" y="4269"/>
                  </a:cubicBezTo>
                  <a:lnTo>
                    <a:pt x="19940" y="1047"/>
                  </a:lnTo>
                  <a:cubicBezTo>
                    <a:pt x="19940" y="461"/>
                    <a:pt x="19459" y="1"/>
                    <a:pt x="18873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27" name="Google Shape;5627;p26"/>
            <p:cNvSpPr/>
            <p:nvPr/>
          </p:nvSpPr>
          <p:spPr>
            <a:xfrm>
              <a:off x="3762138" y="4050713"/>
              <a:ext cx="73775" cy="51325"/>
            </a:xfrm>
            <a:custGeom>
              <a:avLst/>
              <a:gdLst/>
              <a:ahLst/>
              <a:cxnLst/>
              <a:rect l="l" t="t" r="r" b="b"/>
              <a:pathLst>
                <a:path w="2951" h="2053" extrusionOk="0">
                  <a:moveTo>
                    <a:pt x="128" y="0"/>
                  </a:moveTo>
                  <a:cubicBezTo>
                    <a:pt x="86" y="0"/>
                    <a:pt x="44" y="1"/>
                    <a:pt x="1" y="2"/>
                  </a:cubicBezTo>
                  <a:cubicBezTo>
                    <a:pt x="1" y="2"/>
                    <a:pt x="879" y="1968"/>
                    <a:pt x="2951" y="2052"/>
                  </a:cubicBezTo>
                  <a:cubicBezTo>
                    <a:pt x="2951" y="2052"/>
                    <a:pt x="2951" y="0"/>
                    <a:pt x="128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28" name="Google Shape;5628;p26"/>
            <p:cNvSpPr/>
            <p:nvPr/>
          </p:nvSpPr>
          <p:spPr>
            <a:xfrm>
              <a:off x="3831713" y="4053363"/>
              <a:ext cx="28275" cy="81100"/>
            </a:xfrm>
            <a:custGeom>
              <a:avLst/>
              <a:gdLst/>
              <a:ahLst/>
              <a:cxnLst/>
              <a:rect l="l" t="t" r="r" b="b"/>
              <a:pathLst>
                <a:path w="1131" h="3244" extrusionOk="0">
                  <a:moveTo>
                    <a:pt x="1109" y="0"/>
                  </a:moveTo>
                  <a:cubicBezTo>
                    <a:pt x="1067" y="21"/>
                    <a:pt x="1005" y="42"/>
                    <a:pt x="963" y="63"/>
                  </a:cubicBezTo>
                  <a:cubicBezTo>
                    <a:pt x="900" y="84"/>
                    <a:pt x="837" y="105"/>
                    <a:pt x="795" y="147"/>
                  </a:cubicBezTo>
                  <a:cubicBezTo>
                    <a:pt x="733" y="189"/>
                    <a:pt x="670" y="230"/>
                    <a:pt x="586" y="293"/>
                  </a:cubicBezTo>
                  <a:cubicBezTo>
                    <a:pt x="544" y="356"/>
                    <a:pt x="482" y="440"/>
                    <a:pt x="398" y="523"/>
                  </a:cubicBezTo>
                  <a:cubicBezTo>
                    <a:pt x="356" y="607"/>
                    <a:pt x="293" y="712"/>
                    <a:pt x="251" y="795"/>
                  </a:cubicBezTo>
                  <a:cubicBezTo>
                    <a:pt x="210" y="900"/>
                    <a:pt x="189" y="1005"/>
                    <a:pt x="147" y="1130"/>
                  </a:cubicBezTo>
                  <a:cubicBezTo>
                    <a:pt x="126" y="1235"/>
                    <a:pt x="84" y="1339"/>
                    <a:pt x="84" y="1465"/>
                  </a:cubicBezTo>
                  <a:cubicBezTo>
                    <a:pt x="0" y="2051"/>
                    <a:pt x="21" y="2658"/>
                    <a:pt x="126" y="3243"/>
                  </a:cubicBezTo>
                  <a:lnTo>
                    <a:pt x="147" y="3243"/>
                  </a:lnTo>
                  <a:cubicBezTo>
                    <a:pt x="147" y="3243"/>
                    <a:pt x="147" y="3013"/>
                    <a:pt x="168" y="2678"/>
                  </a:cubicBezTo>
                  <a:cubicBezTo>
                    <a:pt x="189" y="2532"/>
                    <a:pt x="210" y="2344"/>
                    <a:pt x="231" y="2134"/>
                  </a:cubicBezTo>
                  <a:cubicBezTo>
                    <a:pt x="272" y="1925"/>
                    <a:pt x="314" y="1716"/>
                    <a:pt x="377" y="1507"/>
                  </a:cubicBezTo>
                  <a:cubicBezTo>
                    <a:pt x="398" y="1402"/>
                    <a:pt x="440" y="1298"/>
                    <a:pt x="461" y="1214"/>
                  </a:cubicBezTo>
                  <a:cubicBezTo>
                    <a:pt x="503" y="1130"/>
                    <a:pt x="544" y="1046"/>
                    <a:pt x="586" y="963"/>
                  </a:cubicBezTo>
                  <a:cubicBezTo>
                    <a:pt x="628" y="858"/>
                    <a:pt x="670" y="774"/>
                    <a:pt x="712" y="691"/>
                  </a:cubicBezTo>
                  <a:cubicBezTo>
                    <a:pt x="754" y="628"/>
                    <a:pt x="775" y="544"/>
                    <a:pt x="816" y="481"/>
                  </a:cubicBezTo>
                  <a:lnTo>
                    <a:pt x="942" y="293"/>
                  </a:lnTo>
                  <a:cubicBezTo>
                    <a:pt x="963" y="251"/>
                    <a:pt x="1005" y="209"/>
                    <a:pt x="1026" y="168"/>
                  </a:cubicBezTo>
                  <a:cubicBezTo>
                    <a:pt x="1088" y="84"/>
                    <a:pt x="1130" y="42"/>
                    <a:pt x="1130" y="42"/>
                  </a:cubicBezTo>
                  <a:lnTo>
                    <a:pt x="1109" y="0"/>
                  </a:lnTo>
                  <a:close/>
                </a:path>
              </a:pathLst>
            </a:custGeom>
            <a:solidFill>
              <a:srgbClr val="A5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29" name="Google Shape;5629;p26"/>
            <p:cNvSpPr/>
            <p:nvPr/>
          </p:nvSpPr>
          <p:spPr>
            <a:xfrm>
              <a:off x="3706688" y="4094763"/>
              <a:ext cx="258950" cy="210475"/>
            </a:xfrm>
            <a:custGeom>
              <a:avLst/>
              <a:gdLst/>
              <a:ahLst/>
              <a:cxnLst/>
              <a:rect l="l" t="t" r="r" b="b"/>
              <a:pathLst>
                <a:path w="10358" h="8419" extrusionOk="0">
                  <a:moveTo>
                    <a:pt x="3320" y="1"/>
                  </a:moveTo>
                  <a:cubicBezTo>
                    <a:pt x="2754" y="1"/>
                    <a:pt x="2145" y="134"/>
                    <a:pt x="1612" y="583"/>
                  </a:cubicBezTo>
                  <a:cubicBezTo>
                    <a:pt x="314" y="1671"/>
                    <a:pt x="1" y="4224"/>
                    <a:pt x="775" y="5647"/>
                  </a:cubicBezTo>
                  <a:cubicBezTo>
                    <a:pt x="1393" y="6736"/>
                    <a:pt x="2225" y="8418"/>
                    <a:pt x="3714" y="8418"/>
                  </a:cubicBezTo>
                  <a:cubicBezTo>
                    <a:pt x="4141" y="8418"/>
                    <a:pt x="4623" y="8280"/>
                    <a:pt x="5169" y="7948"/>
                  </a:cubicBezTo>
                  <a:cubicBezTo>
                    <a:pt x="5717" y="8278"/>
                    <a:pt x="6199" y="8416"/>
                    <a:pt x="6626" y="8416"/>
                  </a:cubicBezTo>
                  <a:cubicBezTo>
                    <a:pt x="8123" y="8416"/>
                    <a:pt x="8944" y="6721"/>
                    <a:pt x="9563" y="5647"/>
                  </a:cubicBezTo>
                  <a:cubicBezTo>
                    <a:pt x="10358" y="4245"/>
                    <a:pt x="10044" y="1671"/>
                    <a:pt x="8726" y="583"/>
                  </a:cubicBezTo>
                  <a:cubicBezTo>
                    <a:pt x="8201" y="134"/>
                    <a:pt x="7597" y="1"/>
                    <a:pt x="7033" y="1"/>
                  </a:cubicBezTo>
                  <a:cubicBezTo>
                    <a:pt x="6202" y="1"/>
                    <a:pt x="5455" y="290"/>
                    <a:pt x="5169" y="290"/>
                  </a:cubicBezTo>
                  <a:cubicBezTo>
                    <a:pt x="4895" y="290"/>
                    <a:pt x="4153" y="1"/>
                    <a:pt x="332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5630" name="Google Shape;5630;p26"/>
          <p:cNvGrpSpPr/>
          <p:nvPr/>
        </p:nvGrpSpPr>
        <p:grpSpPr>
          <a:xfrm rot="-3285256" flipH="1">
            <a:off x="4747752" y="5928413"/>
            <a:ext cx="763793" cy="1120391"/>
            <a:chOff x="1713713" y="4972438"/>
            <a:chExt cx="443613" cy="650725"/>
          </a:xfrm>
        </p:grpSpPr>
        <p:sp>
          <p:nvSpPr>
            <p:cNvPr id="5631" name="Google Shape;5631;p26"/>
            <p:cNvSpPr/>
            <p:nvPr/>
          </p:nvSpPr>
          <p:spPr>
            <a:xfrm>
              <a:off x="1922975" y="5313488"/>
              <a:ext cx="127125" cy="99925"/>
            </a:xfrm>
            <a:custGeom>
              <a:avLst/>
              <a:gdLst/>
              <a:ahLst/>
              <a:cxnLst/>
              <a:rect l="l" t="t" r="r" b="b"/>
              <a:pathLst>
                <a:path w="5085" h="3997" extrusionOk="0">
                  <a:moveTo>
                    <a:pt x="942" y="0"/>
                  </a:moveTo>
                  <a:lnTo>
                    <a:pt x="0" y="1674"/>
                  </a:lnTo>
                  <a:lnTo>
                    <a:pt x="4164" y="3997"/>
                  </a:lnTo>
                  <a:lnTo>
                    <a:pt x="4101" y="2867"/>
                  </a:lnTo>
                  <a:lnTo>
                    <a:pt x="5085" y="2323"/>
                  </a:lnTo>
                  <a:lnTo>
                    <a:pt x="942" y="0"/>
                  </a:ln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32" name="Google Shape;5632;p26"/>
            <p:cNvSpPr/>
            <p:nvPr/>
          </p:nvSpPr>
          <p:spPr>
            <a:xfrm>
              <a:off x="1924000" y="5319238"/>
              <a:ext cx="65425" cy="125050"/>
            </a:xfrm>
            <a:custGeom>
              <a:avLst/>
              <a:gdLst/>
              <a:ahLst/>
              <a:cxnLst/>
              <a:rect l="l" t="t" r="r" b="b"/>
              <a:pathLst>
                <a:path w="2617" h="5002" extrusionOk="0">
                  <a:moveTo>
                    <a:pt x="1905" y="0"/>
                  </a:moveTo>
                  <a:lnTo>
                    <a:pt x="1" y="293"/>
                  </a:lnTo>
                  <a:lnTo>
                    <a:pt x="712" y="5001"/>
                  </a:lnTo>
                  <a:lnTo>
                    <a:pt x="1570" y="4269"/>
                  </a:lnTo>
                  <a:lnTo>
                    <a:pt x="2616" y="4708"/>
                  </a:lnTo>
                  <a:lnTo>
                    <a:pt x="2616" y="4708"/>
                  </a:lnTo>
                  <a:lnTo>
                    <a:pt x="1905" y="0"/>
                  </a:ln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33" name="Google Shape;5633;p26"/>
            <p:cNvSpPr/>
            <p:nvPr/>
          </p:nvSpPr>
          <p:spPr>
            <a:xfrm>
              <a:off x="1713725" y="4972438"/>
              <a:ext cx="443600" cy="650725"/>
            </a:xfrm>
            <a:custGeom>
              <a:avLst/>
              <a:gdLst/>
              <a:ahLst/>
              <a:cxnLst/>
              <a:rect l="l" t="t" r="r" b="b"/>
              <a:pathLst>
                <a:path w="17744" h="26029" extrusionOk="0">
                  <a:moveTo>
                    <a:pt x="13015" y="0"/>
                  </a:moveTo>
                  <a:lnTo>
                    <a:pt x="1" y="23393"/>
                  </a:lnTo>
                  <a:cubicBezTo>
                    <a:pt x="670" y="25757"/>
                    <a:pt x="4750" y="26029"/>
                    <a:pt x="4750" y="26029"/>
                  </a:cubicBezTo>
                  <a:lnTo>
                    <a:pt x="17744" y="2636"/>
                  </a:lnTo>
                  <a:cubicBezTo>
                    <a:pt x="17200" y="837"/>
                    <a:pt x="13015" y="0"/>
                    <a:pt x="13015" y="0"/>
                  </a:cubicBezTo>
                  <a:close/>
                </a:path>
              </a:pathLst>
            </a:custGeom>
            <a:solidFill>
              <a:srgbClr val="FFF0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34" name="Google Shape;5634;p26"/>
            <p:cNvSpPr/>
            <p:nvPr/>
          </p:nvSpPr>
          <p:spPr>
            <a:xfrm>
              <a:off x="1772850" y="4997538"/>
              <a:ext cx="384475" cy="625625"/>
            </a:xfrm>
            <a:custGeom>
              <a:avLst/>
              <a:gdLst/>
              <a:ahLst/>
              <a:cxnLst/>
              <a:rect l="l" t="t" r="r" b="b"/>
              <a:pathLst>
                <a:path w="15379" h="25025" extrusionOk="0">
                  <a:moveTo>
                    <a:pt x="13621" y="0"/>
                  </a:moveTo>
                  <a:lnTo>
                    <a:pt x="0" y="24502"/>
                  </a:lnTo>
                  <a:cubicBezTo>
                    <a:pt x="774" y="24774"/>
                    <a:pt x="1569" y="24941"/>
                    <a:pt x="2385" y="25025"/>
                  </a:cubicBezTo>
                  <a:lnTo>
                    <a:pt x="15379" y="1632"/>
                  </a:lnTo>
                  <a:cubicBezTo>
                    <a:pt x="15170" y="963"/>
                    <a:pt x="14458" y="419"/>
                    <a:pt x="13621" y="0"/>
                  </a:cubicBezTo>
                  <a:close/>
                </a:path>
              </a:pathLst>
            </a:custGeom>
            <a:solidFill>
              <a:srgbClr val="FFF0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35" name="Google Shape;5635;p26"/>
            <p:cNvSpPr/>
            <p:nvPr/>
          </p:nvSpPr>
          <p:spPr>
            <a:xfrm>
              <a:off x="1813650" y="5021588"/>
              <a:ext cx="343675" cy="601575"/>
            </a:xfrm>
            <a:custGeom>
              <a:avLst/>
              <a:gdLst/>
              <a:ahLst/>
              <a:cxnLst/>
              <a:rect l="l" t="t" r="r" b="b"/>
              <a:pathLst>
                <a:path w="13747" h="24063" extrusionOk="0">
                  <a:moveTo>
                    <a:pt x="13349" y="1"/>
                  </a:moveTo>
                  <a:lnTo>
                    <a:pt x="0" y="23958"/>
                  </a:lnTo>
                  <a:cubicBezTo>
                    <a:pt x="439" y="24042"/>
                    <a:pt x="732" y="24063"/>
                    <a:pt x="732" y="24063"/>
                  </a:cubicBezTo>
                  <a:lnTo>
                    <a:pt x="13747" y="670"/>
                  </a:lnTo>
                  <a:cubicBezTo>
                    <a:pt x="13663" y="419"/>
                    <a:pt x="13517" y="189"/>
                    <a:pt x="13349" y="1"/>
                  </a:cubicBezTo>
                  <a:close/>
                </a:path>
              </a:pathLst>
            </a:custGeom>
            <a:solidFill>
              <a:srgbClr val="FFF0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36" name="Google Shape;5636;p26"/>
            <p:cNvSpPr/>
            <p:nvPr/>
          </p:nvSpPr>
          <p:spPr>
            <a:xfrm>
              <a:off x="1857050" y="5254513"/>
              <a:ext cx="148600" cy="111300"/>
            </a:xfrm>
            <a:custGeom>
              <a:avLst/>
              <a:gdLst/>
              <a:ahLst/>
              <a:cxnLst/>
              <a:rect l="l" t="t" r="r" b="b"/>
              <a:pathLst>
                <a:path w="5944" h="4452" extrusionOk="0">
                  <a:moveTo>
                    <a:pt x="1" y="1814"/>
                  </a:moveTo>
                  <a:cubicBezTo>
                    <a:pt x="1" y="1815"/>
                    <a:pt x="1" y="1815"/>
                    <a:pt x="1" y="1815"/>
                  </a:cubicBezTo>
                  <a:lnTo>
                    <a:pt x="1" y="1814"/>
                  </a:lnTo>
                  <a:close/>
                  <a:moveTo>
                    <a:pt x="1220" y="1"/>
                  </a:moveTo>
                  <a:cubicBezTo>
                    <a:pt x="1006" y="1"/>
                    <a:pt x="963" y="79"/>
                    <a:pt x="963" y="79"/>
                  </a:cubicBezTo>
                  <a:lnTo>
                    <a:pt x="1" y="1814"/>
                  </a:lnTo>
                  <a:lnTo>
                    <a:pt x="1" y="1814"/>
                  </a:lnTo>
                  <a:cubicBezTo>
                    <a:pt x="6" y="1807"/>
                    <a:pt x="52" y="1737"/>
                    <a:pt x="251" y="1737"/>
                  </a:cubicBezTo>
                  <a:cubicBezTo>
                    <a:pt x="554" y="1737"/>
                    <a:pt x="1212" y="1897"/>
                    <a:pt x="2616" y="2673"/>
                  </a:cubicBezTo>
                  <a:cubicBezTo>
                    <a:pt x="4981" y="3991"/>
                    <a:pt x="4729" y="4452"/>
                    <a:pt x="4729" y="4452"/>
                  </a:cubicBezTo>
                  <a:lnTo>
                    <a:pt x="5692" y="2715"/>
                  </a:lnTo>
                  <a:cubicBezTo>
                    <a:pt x="5692" y="2715"/>
                    <a:pt x="5943" y="2255"/>
                    <a:pt x="3579" y="936"/>
                  </a:cubicBezTo>
                  <a:cubicBezTo>
                    <a:pt x="2187" y="160"/>
                    <a:pt x="1527" y="1"/>
                    <a:pt x="1220" y="1"/>
                  </a:cubicBez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37" name="Google Shape;5637;p26"/>
            <p:cNvSpPr/>
            <p:nvPr/>
          </p:nvSpPr>
          <p:spPr>
            <a:xfrm>
              <a:off x="1922963" y="5313488"/>
              <a:ext cx="127125" cy="99925"/>
            </a:xfrm>
            <a:custGeom>
              <a:avLst/>
              <a:gdLst/>
              <a:ahLst/>
              <a:cxnLst/>
              <a:rect l="l" t="t" r="r" b="b"/>
              <a:pathLst>
                <a:path w="5085" h="3997" extrusionOk="0">
                  <a:moveTo>
                    <a:pt x="942" y="0"/>
                  </a:moveTo>
                  <a:lnTo>
                    <a:pt x="0" y="1674"/>
                  </a:lnTo>
                  <a:lnTo>
                    <a:pt x="4164" y="3997"/>
                  </a:lnTo>
                  <a:lnTo>
                    <a:pt x="4101" y="2867"/>
                  </a:lnTo>
                  <a:lnTo>
                    <a:pt x="5085" y="2323"/>
                  </a:lnTo>
                  <a:lnTo>
                    <a:pt x="942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38" name="Google Shape;5638;p26"/>
            <p:cNvSpPr/>
            <p:nvPr/>
          </p:nvSpPr>
          <p:spPr>
            <a:xfrm>
              <a:off x="1923988" y="5319238"/>
              <a:ext cx="65425" cy="125050"/>
            </a:xfrm>
            <a:custGeom>
              <a:avLst/>
              <a:gdLst/>
              <a:ahLst/>
              <a:cxnLst/>
              <a:rect l="l" t="t" r="r" b="b"/>
              <a:pathLst>
                <a:path w="2617" h="5002" extrusionOk="0">
                  <a:moveTo>
                    <a:pt x="1905" y="0"/>
                  </a:moveTo>
                  <a:lnTo>
                    <a:pt x="1" y="293"/>
                  </a:lnTo>
                  <a:lnTo>
                    <a:pt x="712" y="5001"/>
                  </a:lnTo>
                  <a:lnTo>
                    <a:pt x="1570" y="4269"/>
                  </a:lnTo>
                  <a:lnTo>
                    <a:pt x="2616" y="4708"/>
                  </a:lnTo>
                  <a:lnTo>
                    <a:pt x="2616" y="4708"/>
                  </a:lnTo>
                  <a:lnTo>
                    <a:pt x="1905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39" name="Google Shape;5639;p26"/>
            <p:cNvSpPr/>
            <p:nvPr/>
          </p:nvSpPr>
          <p:spPr>
            <a:xfrm>
              <a:off x="1713713" y="4972438"/>
              <a:ext cx="443600" cy="650725"/>
            </a:xfrm>
            <a:custGeom>
              <a:avLst/>
              <a:gdLst/>
              <a:ahLst/>
              <a:cxnLst/>
              <a:rect l="l" t="t" r="r" b="b"/>
              <a:pathLst>
                <a:path w="17744" h="26029" extrusionOk="0">
                  <a:moveTo>
                    <a:pt x="13015" y="0"/>
                  </a:moveTo>
                  <a:lnTo>
                    <a:pt x="1" y="23393"/>
                  </a:lnTo>
                  <a:cubicBezTo>
                    <a:pt x="670" y="25757"/>
                    <a:pt x="4750" y="26029"/>
                    <a:pt x="4750" y="26029"/>
                  </a:cubicBezTo>
                  <a:lnTo>
                    <a:pt x="17744" y="2636"/>
                  </a:lnTo>
                  <a:cubicBezTo>
                    <a:pt x="17200" y="837"/>
                    <a:pt x="13015" y="0"/>
                    <a:pt x="13015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40" name="Google Shape;5640;p26"/>
            <p:cNvSpPr/>
            <p:nvPr/>
          </p:nvSpPr>
          <p:spPr>
            <a:xfrm>
              <a:off x="1772838" y="4997538"/>
              <a:ext cx="384475" cy="625625"/>
            </a:xfrm>
            <a:custGeom>
              <a:avLst/>
              <a:gdLst/>
              <a:ahLst/>
              <a:cxnLst/>
              <a:rect l="l" t="t" r="r" b="b"/>
              <a:pathLst>
                <a:path w="15379" h="25025" extrusionOk="0">
                  <a:moveTo>
                    <a:pt x="13621" y="0"/>
                  </a:moveTo>
                  <a:lnTo>
                    <a:pt x="0" y="24502"/>
                  </a:lnTo>
                  <a:cubicBezTo>
                    <a:pt x="774" y="24774"/>
                    <a:pt x="1569" y="24941"/>
                    <a:pt x="2385" y="25025"/>
                  </a:cubicBezTo>
                  <a:lnTo>
                    <a:pt x="15379" y="1632"/>
                  </a:lnTo>
                  <a:cubicBezTo>
                    <a:pt x="15170" y="963"/>
                    <a:pt x="14458" y="419"/>
                    <a:pt x="1362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41" name="Google Shape;5641;p26"/>
            <p:cNvSpPr/>
            <p:nvPr/>
          </p:nvSpPr>
          <p:spPr>
            <a:xfrm>
              <a:off x="1749724" y="5016760"/>
              <a:ext cx="343675" cy="601575"/>
            </a:xfrm>
            <a:custGeom>
              <a:avLst/>
              <a:gdLst/>
              <a:ahLst/>
              <a:cxnLst/>
              <a:rect l="l" t="t" r="r" b="b"/>
              <a:pathLst>
                <a:path w="13747" h="24063" extrusionOk="0">
                  <a:moveTo>
                    <a:pt x="13349" y="1"/>
                  </a:moveTo>
                  <a:lnTo>
                    <a:pt x="0" y="23958"/>
                  </a:lnTo>
                  <a:cubicBezTo>
                    <a:pt x="439" y="24042"/>
                    <a:pt x="732" y="24063"/>
                    <a:pt x="732" y="24063"/>
                  </a:cubicBezTo>
                  <a:lnTo>
                    <a:pt x="13747" y="670"/>
                  </a:lnTo>
                  <a:cubicBezTo>
                    <a:pt x="13663" y="419"/>
                    <a:pt x="13517" y="189"/>
                    <a:pt x="13349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42" name="Google Shape;5642;p26"/>
            <p:cNvSpPr/>
            <p:nvPr/>
          </p:nvSpPr>
          <p:spPr>
            <a:xfrm>
              <a:off x="1857038" y="5254513"/>
              <a:ext cx="148600" cy="111300"/>
            </a:xfrm>
            <a:custGeom>
              <a:avLst/>
              <a:gdLst/>
              <a:ahLst/>
              <a:cxnLst/>
              <a:rect l="l" t="t" r="r" b="b"/>
              <a:pathLst>
                <a:path w="5944" h="4452" extrusionOk="0">
                  <a:moveTo>
                    <a:pt x="1" y="1814"/>
                  </a:moveTo>
                  <a:cubicBezTo>
                    <a:pt x="1" y="1815"/>
                    <a:pt x="1" y="1815"/>
                    <a:pt x="1" y="1815"/>
                  </a:cubicBezTo>
                  <a:lnTo>
                    <a:pt x="1" y="1814"/>
                  </a:lnTo>
                  <a:close/>
                  <a:moveTo>
                    <a:pt x="1220" y="1"/>
                  </a:moveTo>
                  <a:cubicBezTo>
                    <a:pt x="1006" y="1"/>
                    <a:pt x="963" y="79"/>
                    <a:pt x="963" y="79"/>
                  </a:cubicBezTo>
                  <a:lnTo>
                    <a:pt x="1" y="1814"/>
                  </a:lnTo>
                  <a:lnTo>
                    <a:pt x="1" y="1814"/>
                  </a:lnTo>
                  <a:cubicBezTo>
                    <a:pt x="6" y="1807"/>
                    <a:pt x="52" y="1737"/>
                    <a:pt x="251" y="1737"/>
                  </a:cubicBezTo>
                  <a:cubicBezTo>
                    <a:pt x="554" y="1737"/>
                    <a:pt x="1212" y="1897"/>
                    <a:pt x="2616" y="2673"/>
                  </a:cubicBezTo>
                  <a:cubicBezTo>
                    <a:pt x="4981" y="3991"/>
                    <a:pt x="4729" y="4452"/>
                    <a:pt x="4729" y="4452"/>
                  </a:cubicBezTo>
                  <a:lnTo>
                    <a:pt x="5692" y="2715"/>
                  </a:lnTo>
                  <a:cubicBezTo>
                    <a:pt x="5692" y="2715"/>
                    <a:pt x="5943" y="2255"/>
                    <a:pt x="3579" y="936"/>
                  </a:cubicBezTo>
                  <a:cubicBezTo>
                    <a:pt x="2187" y="160"/>
                    <a:pt x="1527" y="1"/>
                    <a:pt x="1220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5643" name="Google Shape;5643;p26"/>
          <p:cNvGrpSpPr/>
          <p:nvPr/>
        </p:nvGrpSpPr>
        <p:grpSpPr>
          <a:xfrm rot="2700000">
            <a:off x="-192428" y="5842110"/>
            <a:ext cx="1403255" cy="1155945"/>
            <a:chOff x="4399263" y="2810788"/>
            <a:chExt cx="815013" cy="671375"/>
          </a:xfrm>
        </p:grpSpPr>
        <p:sp>
          <p:nvSpPr>
            <p:cNvPr id="5644" name="Google Shape;5644;p26"/>
            <p:cNvSpPr/>
            <p:nvPr/>
          </p:nvSpPr>
          <p:spPr>
            <a:xfrm>
              <a:off x="4399275" y="2810788"/>
              <a:ext cx="815000" cy="332350"/>
            </a:xfrm>
            <a:custGeom>
              <a:avLst/>
              <a:gdLst/>
              <a:ahLst/>
              <a:cxnLst/>
              <a:rect l="l" t="t" r="r" b="b"/>
              <a:pathLst>
                <a:path w="32600" h="13294" extrusionOk="0">
                  <a:moveTo>
                    <a:pt x="1877" y="0"/>
                  </a:moveTo>
                  <a:cubicBezTo>
                    <a:pt x="1477" y="0"/>
                    <a:pt x="1106" y="256"/>
                    <a:pt x="984" y="658"/>
                  </a:cubicBezTo>
                  <a:lnTo>
                    <a:pt x="147" y="3609"/>
                  </a:lnTo>
                  <a:cubicBezTo>
                    <a:pt x="0" y="4090"/>
                    <a:pt x="272" y="4592"/>
                    <a:pt x="754" y="4738"/>
                  </a:cubicBezTo>
                  <a:lnTo>
                    <a:pt x="30507" y="13254"/>
                  </a:lnTo>
                  <a:cubicBezTo>
                    <a:pt x="30595" y="13281"/>
                    <a:pt x="30684" y="13294"/>
                    <a:pt x="30772" y="13294"/>
                  </a:cubicBezTo>
                  <a:cubicBezTo>
                    <a:pt x="31160" y="13294"/>
                    <a:pt x="31514" y="13040"/>
                    <a:pt x="31616" y="12648"/>
                  </a:cubicBezTo>
                  <a:lnTo>
                    <a:pt x="32474" y="9697"/>
                  </a:lnTo>
                  <a:cubicBezTo>
                    <a:pt x="32599" y="9216"/>
                    <a:pt x="32327" y="8714"/>
                    <a:pt x="31846" y="8567"/>
                  </a:cubicBezTo>
                  <a:lnTo>
                    <a:pt x="2114" y="31"/>
                  </a:lnTo>
                  <a:cubicBezTo>
                    <a:pt x="2035" y="10"/>
                    <a:pt x="1955" y="0"/>
                    <a:pt x="1877" y="0"/>
                  </a:cubicBez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45" name="Google Shape;5645;p26"/>
            <p:cNvSpPr/>
            <p:nvPr/>
          </p:nvSpPr>
          <p:spPr>
            <a:xfrm>
              <a:off x="4399275" y="2851288"/>
              <a:ext cx="805050" cy="291850"/>
            </a:xfrm>
            <a:custGeom>
              <a:avLst/>
              <a:gdLst/>
              <a:ahLst/>
              <a:cxnLst/>
              <a:rect l="l" t="t" r="r" b="b"/>
              <a:pathLst>
                <a:path w="32202" h="11674" extrusionOk="0">
                  <a:moveTo>
                    <a:pt x="712" y="1"/>
                  </a:moveTo>
                  <a:lnTo>
                    <a:pt x="147" y="1989"/>
                  </a:lnTo>
                  <a:cubicBezTo>
                    <a:pt x="0" y="2470"/>
                    <a:pt x="272" y="2972"/>
                    <a:pt x="775" y="3118"/>
                  </a:cubicBezTo>
                  <a:lnTo>
                    <a:pt x="30507" y="11634"/>
                  </a:lnTo>
                  <a:cubicBezTo>
                    <a:pt x="30595" y="11661"/>
                    <a:pt x="30684" y="11674"/>
                    <a:pt x="30772" y="11674"/>
                  </a:cubicBezTo>
                  <a:cubicBezTo>
                    <a:pt x="31160" y="11674"/>
                    <a:pt x="31514" y="11420"/>
                    <a:pt x="31616" y="11028"/>
                  </a:cubicBezTo>
                  <a:lnTo>
                    <a:pt x="32202" y="9040"/>
                  </a:lnTo>
                  <a:lnTo>
                    <a:pt x="712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46" name="Google Shape;5646;p26"/>
            <p:cNvSpPr/>
            <p:nvPr/>
          </p:nvSpPr>
          <p:spPr>
            <a:xfrm>
              <a:off x="4399800" y="2891563"/>
              <a:ext cx="793025" cy="251575"/>
            </a:xfrm>
            <a:custGeom>
              <a:avLst/>
              <a:gdLst/>
              <a:ahLst/>
              <a:cxnLst/>
              <a:rect l="l" t="t" r="r" b="b"/>
              <a:pathLst>
                <a:path w="31721" h="10063" extrusionOk="0">
                  <a:moveTo>
                    <a:pt x="251" y="1"/>
                  </a:moveTo>
                  <a:lnTo>
                    <a:pt x="126" y="378"/>
                  </a:lnTo>
                  <a:cubicBezTo>
                    <a:pt x="0" y="859"/>
                    <a:pt x="272" y="1361"/>
                    <a:pt x="754" y="1507"/>
                  </a:cubicBezTo>
                  <a:lnTo>
                    <a:pt x="30486" y="10023"/>
                  </a:lnTo>
                  <a:cubicBezTo>
                    <a:pt x="30574" y="10050"/>
                    <a:pt x="30663" y="10063"/>
                    <a:pt x="30751" y="10063"/>
                  </a:cubicBezTo>
                  <a:cubicBezTo>
                    <a:pt x="31139" y="10063"/>
                    <a:pt x="31493" y="9809"/>
                    <a:pt x="31595" y="9417"/>
                  </a:cubicBezTo>
                  <a:lnTo>
                    <a:pt x="31721" y="9040"/>
                  </a:lnTo>
                  <a:lnTo>
                    <a:pt x="251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47" name="Google Shape;5647;p26"/>
            <p:cNvSpPr/>
            <p:nvPr/>
          </p:nvSpPr>
          <p:spPr>
            <a:xfrm>
              <a:off x="4444250" y="2812588"/>
              <a:ext cx="12600" cy="33500"/>
            </a:xfrm>
            <a:custGeom>
              <a:avLst/>
              <a:gdLst/>
              <a:ahLst/>
              <a:cxnLst/>
              <a:rect l="l" t="t" r="r" b="b"/>
              <a:pathLst>
                <a:path w="504" h="1340" extrusionOk="0">
                  <a:moveTo>
                    <a:pt x="378" y="0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48" name="Google Shape;5648;p26"/>
            <p:cNvSpPr/>
            <p:nvPr/>
          </p:nvSpPr>
          <p:spPr>
            <a:xfrm>
              <a:off x="4459425" y="28152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49" name="Google Shape;5649;p26"/>
            <p:cNvSpPr/>
            <p:nvPr/>
          </p:nvSpPr>
          <p:spPr>
            <a:xfrm>
              <a:off x="4470950" y="28188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50" name="Google Shape;5650;p26"/>
            <p:cNvSpPr/>
            <p:nvPr/>
          </p:nvSpPr>
          <p:spPr>
            <a:xfrm>
              <a:off x="4489775" y="2828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51" name="Google Shape;5651;p26"/>
            <p:cNvSpPr/>
            <p:nvPr/>
          </p:nvSpPr>
          <p:spPr>
            <a:xfrm>
              <a:off x="4506500" y="28376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52" name="Google Shape;5652;p26"/>
            <p:cNvSpPr/>
            <p:nvPr/>
          </p:nvSpPr>
          <p:spPr>
            <a:xfrm>
              <a:off x="4499700" y="28282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7" y="0"/>
                  </a:moveTo>
                  <a:lnTo>
                    <a:pt x="1" y="1297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5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53" name="Google Shape;5653;p26"/>
            <p:cNvSpPr/>
            <p:nvPr/>
          </p:nvSpPr>
          <p:spPr>
            <a:xfrm>
              <a:off x="4514875" y="28314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54" name="Google Shape;5654;p26"/>
            <p:cNvSpPr/>
            <p:nvPr/>
          </p:nvSpPr>
          <p:spPr>
            <a:xfrm>
              <a:off x="4503900" y="283036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55" name="Google Shape;5655;p26"/>
            <p:cNvSpPr/>
            <p:nvPr/>
          </p:nvSpPr>
          <p:spPr>
            <a:xfrm>
              <a:off x="4536850" y="2837688"/>
              <a:ext cx="8400" cy="16775"/>
            </a:xfrm>
            <a:custGeom>
              <a:avLst/>
              <a:gdLst/>
              <a:ahLst/>
              <a:cxnLst/>
              <a:rect l="l" t="t" r="r" b="b"/>
              <a:pathLst>
                <a:path w="336" h="671" extrusionOk="0">
                  <a:moveTo>
                    <a:pt x="189" y="1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3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56" name="Google Shape;5656;p26"/>
            <p:cNvSpPr/>
            <p:nvPr/>
          </p:nvSpPr>
          <p:spPr>
            <a:xfrm>
              <a:off x="4548350" y="28408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57" name="Google Shape;5657;p26"/>
            <p:cNvSpPr/>
            <p:nvPr/>
          </p:nvSpPr>
          <p:spPr>
            <a:xfrm>
              <a:off x="4554625" y="2843963"/>
              <a:ext cx="13100" cy="33500"/>
            </a:xfrm>
            <a:custGeom>
              <a:avLst/>
              <a:gdLst/>
              <a:ahLst/>
              <a:cxnLst/>
              <a:rect l="l" t="t" r="r" b="b"/>
              <a:pathLst>
                <a:path w="524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47" y="1340"/>
                  </a:lnTo>
                  <a:lnTo>
                    <a:pt x="524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58" name="Google Shape;5658;p26"/>
            <p:cNvSpPr/>
            <p:nvPr/>
          </p:nvSpPr>
          <p:spPr>
            <a:xfrm>
              <a:off x="4570850" y="28476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59" name="Google Shape;5659;p26"/>
            <p:cNvSpPr/>
            <p:nvPr/>
          </p:nvSpPr>
          <p:spPr>
            <a:xfrm>
              <a:off x="4581300" y="2850238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60" name="Google Shape;5660;p26"/>
            <p:cNvSpPr/>
            <p:nvPr/>
          </p:nvSpPr>
          <p:spPr>
            <a:xfrm>
              <a:off x="4600675" y="2860713"/>
              <a:ext cx="7850" cy="17275"/>
            </a:xfrm>
            <a:custGeom>
              <a:avLst/>
              <a:gdLst/>
              <a:ahLst/>
              <a:cxnLst/>
              <a:rect l="l" t="t" r="r" b="b"/>
              <a:pathLst>
                <a:path w="314" h="691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61" name="Google Shape;5661;p26"/>
            <p:cNvSpPr/>
            <p:nvPr/>
          </p:nvSpPr>
          <p:spPr>
            <a:xfrm>
              <a:off x="4603800" y="28565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0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62" name="Google Shape;5662;p26"/>
            <p:cNvSpPr/>
            <p:nvPr/>
          </p:nvSpPr>
          <p:spPr>
            <a:xfrm>
              <a:off x="4610075" y="28596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63" name="Google Shape;5663;p26"/>
            <p:cNvSpPr/>
            <p:nvPr/>
          </p:nvSpPr>
          <p:spPr>
            <a:xfrm>
              <a:off x="4625775" y="28633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64" name="Google Shape;5664;p26"/>
            <p:cNvSpPr/>
            <p:nvPr/>
          </p:nvSpPr>
          <p:spPr>
            <a:xfrm>
              <a:off x="4649300" y="287796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65" name="Google Shape;5665;p26"/>
            <p:cNvSpPr/>
            <p:nvPr/>
          </p:nvSpPr>
          <p:spPr>
            <a:xfrm>
              <a:off x="4647750" y="286908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66" name="Google Shape;5666;p26"/>
            <p:cNvSpPr/>
            <p:nvPr/>
          </p:nvSpPr>
          <p:spPr>
            <a:xfrm>
              <a:off x="4659250" y="28727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67" name="Google Shape;5667;p26"/>
            <p:cNvSpPr/>
            <p:nvPr/>
          </p:nvSpPr>
          <p:spPr>
            <a:xfrm>
              <a:off x="4679650" y="28889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298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68" name="Google Shape;5668;p26"/>
            <p:cNvSpPr/>
            <p:nvPr/>
          </p:nvSpPr>
          <p:spPr>
            <a:xfrm>
              <a:off x="4681225" y="2879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69" name="Google Shape;5669;p26"/>
            <p:cNvSpPr/>
            <p:nvPr/>
          </p:nvSpPr>
          <p:spPr>
            <a:xfrm>
              <a:off x="4692200" y="288216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70" name="Google Shape;5670;p26"/>
            <p:cNvSpPr/>
            <p:nvPr/>
          </p:nvSpPr>
          <p:spPr>
            <a:xfrm>
              <a:off x="4703200" y="28852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71" name="Google Shape;5671;p26"/>
            <p:cNvSpPr/>
            <p:nvPr/>
          </p:nvSpPr>
          <p:spPr>
            <a:xfrm>
              <a:off x="4729875" y="29025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72" name="Google Shape;5672;p26"/>
            <p:cNvSpPr/>
            <p:nvPr/>
          </p:nvSpPr>
          <p:spPr>
            <a:xfrm>
              <a:off x="4720975" y="28915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73" name="Google Shape;5673;p26"/>
            <p:cNvSpPr/>
            <p:nvPr/>
          </p:nvSpPr>
          <p:spPr>
            <a:xfrm>
              <a:off x="4736675" y="2894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74" name="Google Shape;5674;p26"/>
            <p:cNvSpPr/>
            <p:nvPr/>
          </p:nvSpPr>
          <p:spPr>
            <a:xfrm>
              <a:off x="4747650" y="28978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75" name="Google Shape;5675;p26"/>
            <p:cNvSpPr/>
            <p:nvPr/>
          </p:nvSpPr>
          <p:spPr>
            <a:xfrm>
              <a:off x="4758650" y="2900988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8" y="1"/>
                  </a:moveTo>
                  <a:lnTo>
                    <a:pt x="0" y="649"/>
                  </a:lnTo>
                  <a:lnTo>
                    <a:pt x="146" y="691"/>
                  </a:lnTo>
                  <a:lnTo>
                    <a:pt x="335" y="4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76" name="Google Shape;5676;p26"/>
            <p:cNvSpPr/>
            <p:nvPr/>
          </p:nvSpPr>
          <p:spPr>
            <a:xfrm>
              <a:off x="4769625" y="29041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77" name="Google Shape;5677;p26"/>
            <p:cNvSpPr/>
            <p:nvPr/>
          </p:nvSpPr>
          <p:spPr>
            <a:xfrm>
              <a:off x="4776425" y="2907788"/>
              <a:ext cx="12575" cy="32975"/>
            </a:xfrm>
            <a:custGeom>
              <a:avLst/>
              <a:gdLst/>
              <a:ahLst/>
              <a:cxnLst/>
              <a:rect l="l" t="t" r="r" b="b"/>
              <a:pathLst>
                <a:path w="503" h="1319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19"/>
                  </a:lnTo>
                  <a:lnTo>
                    <a:pt x="503" y="21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78" name="Google Shape;5678;p26"/>
            <p:cNvSpPr/>
            <p:nvPr/>
          </p:nvSpPr>
          <p:spPr>
            <a:xfrm>
              <a:off x="4791600" y="2910413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79" name="Google Shape;5679;p26"/>
            <p:cNvSpPr/>
            <p:nvPr/>
          </p:nvSpPr>
          <p:spPr>
            <a:xfrm>
              <a:off x="4803100" y="29135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80" name="Google Shape;5680;p26"/>
            <p:cNvSpPr/>
            <p:nvPr/>
          </p:nvSpPr>
          <p:spPr>
            <a:xfrm>
              <a:off x="4814075" y="29172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81" name="Google Shape;5681;p26"/>
            <p:cNvSpPr/>
            <p:nvPr/>
          </p:nvSpPr>
          <p:spPr>
            <a:xfrm>
              <a:off x="4825075" y="29198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82" name="Google Shape;5682;p26"/>
            <p:cNvSpPr/>
            <p:nvPr/>
          </p:nvSpPr>
          <p:spPr>
            <a:xfrm>
              <a:off x="4831875" y="29234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0"/>
                  </a:moveTo>
                  <a:lnTo>
                    <a:pt x="0" y="1297"/>
                  </a:lnTo>
                  <a:lnTo>
                    <a:pt x="126" y="1339"/>
                  </a:lnTo>
                  <a:lnTo>
                    <a:pt x="502" y="42"/>
                  </a:lnTo>
                  <a:lnTo>
                    <a:pt x="356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83" name="Google Shape;5683;p26"/>
            <p:cNvSpPr/>
            <p:nvPr/>
          </p:nvSpPr>
          <p:spPr>
            <a:xfrm>
              <a:off x="4847050" y="2926613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84" name="Google Shape;5684;p26"/>
            <p:cNvSpPr/>
            <p:nvPr/>
          </p:nvSpPr>
          <p:spPr>
            <a:xfrm>
              <a:off x="4858550" y="29297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85" name="Google Shape;5685;p26"/>
            <p:cNvSpPr/>
            <p:nvPr/>
          </p:nvSpPr>
          <p:spPr>
            <a:xfrm>
              <a:off x="4844950" y="2928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86" name="Google Shape;5686;p26"/>
            <p:cNvSpPr/>
            <p:nvPr/>
          </p:nvSpPr>
          <p:spPr>
            <a:xfrm>
              <a:off x="4880525" y="29360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87" name="Google Shape;5687;p26"/>
            <p:cNvSpPr/>
            <p:nvPr/>
          </p:nvSpPr>
          <p:spPr>
            <a:xfrm>
              <a:off x="4886800" y="2939163"/>
              <a:ext cx="12575" cy="33525"/>
            </a:xfrm>
            <a:custGeom>
              <a:avLst/>
              <a:gdLst/>
              <a:ahLst/>
              <a:cxnLst/>
              <a:rect l="l" t="t" r="r" b="b"/>
              <a:pathLst>
                <a:path w="503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88" name="Google Shape;5688;p26"/>
            <p:cNvSpPr/>
            <p:nvPr/>
          </p:nvSpPr>
          <p:spPr>
            <a:xfrm>
              <a:off x="4902500" y="2942838"/>
              <a:ext cx="8375" cy="16750"/>
            </a:xfrm>
            <a:custGeom>
              <a:avLst/>
              <a:gdLst/>
              <a:ahLst/>
              <a:cxnLst/>
              <a:rect l="l" t="t" r="r" b="b"/>
              <a:pathLst>
                <a:path w="335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46" y="670"/>
                  </a:lnTo>
                  <a:lnTo>
                    <a:pt x="335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89" name="Google Shape;5689;p26"/>
            <p:cNvSpPr/>
            <p:nvPr/>
          </p:nvSpPr>
          <p:spPr>
            <a:xfrm>
              <a:off x="4929700" y="29600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50"/>
                  </a:lnTo>
                  <a:lnTo>
                    <a:pt x="146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90" name="Google Shape;5690;p26"/>
            <p:cNvSpPr/>
            <p:nvPr/>
          </p:nvSpPr>
          <p:spPr>
            <a:xfrm>
              <a:off x="4924975" y="29491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91" name="Google Shape;5691;p26"/>
            <p:cNvSpPr/>
            <p:nvPr/>
          </p:nvSpPr>
          <p:spPr>
            <a:xfrm>
              <a:off x="4935975" y="2952263"/>
              <a:ext cx="7850" cy="16750"/>
            </a:xfrm>
            <a:custGeom>
              <a:avLst/>
              <a:gdLst/>
              <a:ahLst/>
              <a:cxnLst/>
              <a:rect l="l" t="t" r="r" b="b"/>
              <a:pathLst>
                <a:path w="314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92" name="Google Shape;5692;p26"/>
            <p:cNvSpPr/>
            <p:nvPr/>
          </p:nvSpPr>
          <p:spPr>
            <a:xfrm>
              <a:off x="4942775" y="29553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2"/>
                  </a:lnTo>
                  <a:lnTo>
                    <a:pt x="356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93" name="Google Shape;5693;p26"/>
            <p:cNvSpPr/>
            <p:nvPr/>
          </p:nvSpPr>
          <p:spPr>
            <a:xfrm>
              <a:off x="4957925" y="29585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6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94" name="Google Shape;5694;p26"/>
            <p:cNvSpPr/>
            <p:nvPr/>
          </p:nvSpPr>
          <p:spPr>
            <a:xfrm>
              <a:off x="4968925" y="29611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95" name="Google Shape;5695;p26"/>
            <p:cNvSpPr/>
            <p:nvPr/>
          </p:nvSpPr>
          <p:spPr>
            <a:xfrm>
              <a:off x="4980425" y="2964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96" name="Google Shape;5696;p26"/>
            <p:cNvSpPr/>
            <p:nvPr/>
          </p:nvSpPr>
          <p:spPr>
            <a:xfrm>
              <a:off x="4991425" y="2967938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97" name="Google Shape;5697;p26"/>
            <p:cNvSpPr/>
            <p:nvPr/>
          </p:nvSpPr>
          <p:spPr>
            <a:xfrm>
              <a:off x="4997700" y="29710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0" y="1298"/>
                  </a:lnTo>
                  <a:lnTo>
                    <a:pt x="147" y="1339"/>
                  </a:lnTo>
                  <a:lnTo>
                    <a:pt x="502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98" name="Google Shape;5698;p26"/>
            <p:cNvSpPr/>
            <p:nvPr/>
          </p:nvSpPr>
          <p:spPr>
            <a:xfrm>
              <a:off x="5013375" y="29742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99" name="Google Shape;5699;p26"/>
            <p:cNvSpPr/>
            <p:nvPr/>
          </p:nvSpPr>
          <p:spPr>
            <a:xfrm>
              <a:off x="5024375" y="29773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00" name="Google Shape;5700;p26"/>
            <p:cNvSpPr/>
            <p:nvPr/>
          </p:nvSpPr>
          <p:spPr>
            <a:xfrm>
              <a:off x="5035875" y="2981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01" name="Google Shape;5701;p26"/>
            <p:cNvSpPr/>
            <p:nvPr/>
          </p:nvSpPr>
          <p:spPr>
            <a:xfrm>
              <a:off x="5046850" y="29836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02" name="Google Shape;5702;p26"/>
            <p:cNvSpPr/>
            <p:nvPr/>
          </p:nvSpPr>
          <p:spPr>
            <a:xfrm>
              <a:off x="5052625" y="2986763"/>
              <a:ext cx="13100" cy="33525"/>
            </a:xfrm>
            <a:custGeom>
              <a:avLst/>
              <a:gdLst/>
              <a:ahLst/>
              <a:cxnLst/>
              <a:rect l="l" t="t" r="r" b="b"/>
              <a:pathLst>
                <a:path w="524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47" y="1340"/>
                  </a:lnTo>
                  <a:lnTo>
                    <a:pt x="52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03" name="Google Shape;5703;p26"/>
            <p:cNvSpPr/>
            <p:nvPr/>
          </p:nvSpPr>
          <p:spPr>
            <a:xfrm>
              <a:off x="5068825" y="29904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04" name="Google Shape;5704;p26"/>
            <p:cNvSpPr/>
            <p:nvPr/>
          </p:nvSpPr>
          <p:spPr>
            <a:xfrm>
              <a:off x="5079825" y="29935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50"/>
                  </a:lnTo>
                  <a:lnTo>
                    <a:pt x="126" y="671"/>
                  </a:lnTo>
                  <a:lnTo>
                    <a:pt x="314" y="2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05" name="Google Shape;5705;p26"/>
            <p:cNvSpPr/>
            <p:nvPr/>
          </p:nvSpPr>
          <p:spPr>
            <a:xfrm>
              <a:off x="5090800" y="29961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06" name="Google Shape;5706;p26"/>
            <p:cNvSpPr/>
            <p:nvPr/>
          </p:nvSpPr>
          <p:spPr>
            <a:xfrm>
              <a:off x="5102300" y="29998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68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6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07" name="Google Shape;5707;p26"/>
            <p:cNvSpPr/>
            <p:nvPr/>
          </p:nvSpPr>
          <p:spPr>
            <a:xfrm>
              <a:off x="5108575" y="3002988"/>
              <a:ext cx="12600" cy="32975"/>
            </a:xfrm>
            <a:custGeom>
              <a:avLst/>
              <a:gdLst/>
              <a:ahLst/>
              <a:cxnLst/>
              <a:rect l="l" t="t" r="r" b="b"/>
              <a:pathLst>
                <a:path w="504" h="1319" extrusionOk="0">
                  <a:moveTo>
                    <a:pt x="378" y="1"/>
                  </a:moveTo>
                  <a:lnTo>
                    <a:pt x="1" y="1298"/>
                  </a:lnTo>
                  <a:lnTo>
                    <a:pt x="126" y="1319"/>
                  </a:lnTo>
                  <a:lnTo>
                    <a:pt x="503" y="22"/>
                  </a:lnTo>
                  <a:lnTo>
                    <a:pt x="37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08" name="Google Shape;5708;p26"/>
            <p:cNvSpPr/>
            <p:nvPr/>
          </p:nvSpPr>
          <p:spPr>
            <a:xfrm>
              <a:off x="5123750" y="30056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09" name="Google Shape;5709;p26"/>
            <p:cNvSpPr/>
            <p:nvPr/>
          </p:nvSpPr>
          <p:spPr>
            <a:xfrm>
              <a:off x="5135275" y="3009263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10" name="Google Shape;5710;p26"/>
            <p:cNvSpPr/>
            <p:nvPr/>
          </p:nvSpPr>
          <p:spPr>
            <a:xfrm>
              <a:off x="5146250" y="30124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11" name="Google Shape;5711;p26"/>
            <p:cNvSpPr/>
            <p:nvPr/>
          </p:nvSpPr>
          <p:spPr>
            <a:xfrm>
              <a:off x="5157225" y="3015538"/>
              <a:ext cx="7875" cy="16775"/>
            </a:xfrm>
            <a:custGeom>
              <a:avLst/>
              <a:gdLst/>
              <a:ahLst/>
              <a:cxnLst/>
              <a:rect l="l" t="t" r="r" b="b"/>
              <a:pathLst>
                <a:path w="315" h="671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70"/>
                  </a:lnTo>
                  <a:lnTo>
                    <a:pt x="31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12" name="Google Shape;5712;p26"/>
            <p:cNvSpPr/>
            <p:nvPr/>
          </p:nvSpPr>
          <p:spPr>
            <a:xfrm>
              <a:off x="5164025" y="30186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319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13" name="Google Shape;5713;p26"/>
            <p:cNvSpPr/>
            <p:nvPr/>
          </p:nvSpPr>
          <p:spPr>
            <a:xfrm>
              <a:off x="5179200" y="30218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14" name="Google Shape;5714;p26"/>
            <p:cNvSpPr/>
            <p:nvPr/>
          </p:nvSpPr>
          <p:spPr>
            <a:xfrm>
              <a:off x="5190700" y="30249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15" name="Google Shape;5715;p26"/>
            <p:cNvSpPr/>
            <p:nvPr/>
          </p:nvSpPr>
          <p:spPr>
            <a:xfrm>
              <a:off x="4514875" y="2959563"/>
              <a:ext cx="613600" cy="522600"/>
            </a:xfrm>
            <a:custGeom>
              <a:avLst/>
              <a:gdLst/>
              <a:ahLst/>
              <a:cxnLst/>
              <a:rect l="l" t="t" r="r" b="b"/>
              <a:pathLst>
                <a:path w="24544" h="20904" extrusionOk="0">
                  <a:moveTo>
                    <a:pt x="16237" y="4709"/>
                  </a:moveTo>
                  <a:lnTo>
                    <a:pt x="5629" y="15338"/>
                  </a:lnTo>
                  <a:lnTo>
                    <a:pt x="3746" y="7826"/>
                  </a:lnTo>
                  <a:lnTo>
                    <a:pt x="16237" y="4709"/>
                  </a:lnTo>
                  <a:close/>
                  <a:moveTo>
                    <a:pt x="24544" y="1"/>
                  </a:moveTo>
                  <a:lnTo>
                    <a:pt x="1" y="6153"/>
                  </a:lnTo>
                  <a:lnTo>
                    <a:pt x="3683" y="20904"/>
                  </a:lnTo>
                  <a:lnTo>
                    <a:pt x="24544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16" name="Google Shape;5716;p26"/>
            <p:cNvSpPr/>
            <p:nvPr/>
          </p:nvSpPr>
          <p:spPr>
            <a:xfrm>
              <a:off x="4592300" y="2960088"/>
              <a:ext cx="536175" cy="522075"/>
            </a:xfrm>
            <a:custGeom>
              <a:avLst/>
              <a:gdLst/>
              <a:ahLst/>
              <a:cxnLst/>
              <a:rect l="l" t="t" r="r" b="b"/>
              <a:pathLst>
                <a:path w="21447" h="20883" extrusionOk="0">
                  <a:moveTo>
                    <a:pt x="21447" y="1"/>
                  </a:moveTo>
                  <a:lnTo>
                    <a:pt x="17534" y="963"/>
                  </a:lnTo>
                  <a:lnTo>
                    <a:pt x="0" y="18518"/>
                  </a:lnTo>
                  <a:lnTo>
                    <a:pt x="586" y="20883"/>
                  </a:lnTo>
                  <a:lnTo>
                    <a:pt x="21447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17" name="Google Shape;5717;p26"/>
            <p:cNvSpPr/>
            <p:nvPr/>
          </p:nvSpPr>
          <p:spPr>
            <a:xfrm>
              <a:off x="4600150" y="2960088"/>
              <a:ext cx="528325" cy="522075"/>
            </a:xfrm>
            <a:custGeom>
              <a:avLst/>
              <a:gdLst/>
              <a:ahLst/>
              <a:cxnLst/>
              <a:rect l="l" t="t" r="r" b="b"/>
              <a:pathLst>
                <a:path w="21133" h="20883" extrusionOk="0">
                  <a:moveTo>
                    <a:pt x="21133" y="1"/>
                  </a:moveTo>
                  <a:lnTo>
                    <a:pt x="19375" y="440"/>
                  </a:lnTo>
                  <a:lnTo>
                    <a:pt x="0" y="19795"/>
                  </a:lnTo>
                  <a:lnTo>
                    <a:pt x="272" y="20883"/>
                  </a:lnTo>
                  <a:lnTo>
                    <a:pt x="21133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18" name="Google Shape;5718;p26"/>
            <p:cNvSpPr/>
            <p:nvPr/>
          </p:nvSpPr>
          <p:spPr>
            <a:xfrm>
              <a:off x="4531100" y="3108663"/>
              <a:ext cx="8375" cy="24075"/>
            </a:xfrm>
            <a:custGeom>
              <a:avLst/>
              <a:gdLst/>
              <a:ahLst/>
              <a:cxnLst/>
              <a:rect l="l" t="t" r="r" b="b"/>
              <a:pathLst>
                <a:path w="335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19" name="Google Shape;5719;p26"/>
            <p:cNvSpPr/>
            <p:nvPr/>
          </p:nvSpPr>
          <p:spPr>
            <a:xfrm>
              <a:off x="4541550" y="31060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20" name="Google Shape;5720;p26"/>
            <p:cNvSpPr/>
            <p:nvPr/>
          </p:nvSpPr>
          <p:spPr>
            <a:xfrm>
              <a:off x="4551500" y="31034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21" name="Google Shape;5721;p26"/>
            <p:cNvSpPr/>
            <p:nvPr/>
          </p:nvSpPr>
          <p:spPr>
            <a:xfrm>
              <a:off x="4561425" y="3100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22" name="Google Shape;5722;p26"/>
            <p:cNvSpPr/>
            <p:nvPr/>
          </p:nvSpPr>
          <p:spPr>
            <a:xfrm>
              <a:off x="4571375" y="3098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23" name="Google Shape;5723;p26"/>
            <p:cNvSpPr/>
            <p:nvPr/>
          </p:nvSpPr>
          <p:spPr>
            <a:xfrm>
              <a:off x="4581825" y="3095588"/>
              <a:ext cx="8925" cy="24075"/>
            </a:xfrm>
            <a:custGeom>
              <a:avLst/>
              <a:gdLst/>
              <a:ahLst/>
              <a:cxnLst/>
              <a:rect l="l" t="t" r="r" b="b"/>
              <a:pathLst>
                <a:path w="357" h="963" extrusionOk="0">
                  <a:moveTo>
                    <a:pt x="126" y="0"/>
                  </a:moveTo>
                  <a:lnTo>
                    <a:pt x="1" y="21"/>
                  </a:lnTo>
                  <a:lnTo>
                    <a:pt x="252" y="963"/>
                  </a:lnTo>
                  <a:lnTo>
                    <a:pt x="357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24" name="Google Shape;5724;p26"/>
            <p:cNvSpPr/>
            <p:nvPr/>
          </p:nvSpPr>
          <p:spPr>
            <a:xfrm>
              <a:off x="4592825" y="3092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25" name="Google Shape;5725;p26"/>
            <p:cNvSpPr/>
            <p:nvPr/>
          </p:nvSpPr>
          <p:spPr>
            <a:xfrm>
              <a:off x="4602750" y="309086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05" y="1"/>
                  </a:moveTo>
                  <a:lnTo>
                    <a:pt x="1" y="22"/>
                  </a:lnTo>
                  <a:lnTo>
                    <a:pt x="105" y="482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26" name="Google Shape;5726;p26"/>
            <p:cNvSpPr/>
            <p:nvPr/>
          </p:nvSpPr>
          <p:spPr>
            <a:xfrm>
              <a:off x="4612700" y="3087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27" name="Google Shape;5727;p26"/>
            <p:cNvSpPr/>
            <p:nvPr/>
          </p:nvSpPr>
          <p:spPr>
            <a:xfrm>
              <a:off x="4622100" y="3085638"/>
              <a:ext cx="6325" cy="12575"/>
            </a:xfrm>
            <a:custGeom>
              <a:avLst/>
              <a:gdLst/>
              <a:ahLst/>
              <a:cxnLst/>
              <a:rect l="l" t="t" r="r" b="b"/>
              <a:pathLst>
                <a:path w="253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28" name="Google Shape;5728;p26"/>
            <p:cNvSpPr/>
            <p:nvPr/>
          </p:nvSpPr>
          <p:spPr>
            <a:xfrm>
              <a:off x="4633100" y="3083013"/>
              <a:ext cx="8925" cy="24625"/>
            </a:xfrm>
            <a:custGeom>
              <a:avLst/>
              <a:gdLst/>
              <a:ahLst/>
              <a:cxnLst/>
              <a:rect l="l" t="t" r="r" b="b"/>
              <a:pathLst>
                <a:path w="357" h="985" extrusionOk="0">
                  <a:moveTo>
                    <a:pt x="105" y="1"/>
                  </a:moveTo>
                  <a:lnTo>
                    <a:pt x="0" y="43"/>
                  </a:lnTo>
                  <a:lnTo>
                    <a:pt x="231" y="984"/>
                  </a:lnTo>
                  <a:lnTo>
                    <a:pt x="35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29" name="Google Shape;5729;p26"/>
            <p:cNvSpPr/>
            <p:nvPr/>
          </p:nvSpPr>
          <p:spPr>
            <a:xfrm>
              <a:off x="4643550" y="3079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30" name="Google Shape;5730;p26"/>
            <p:cNvSpPr/>
            <p:nvPr/>
          </p:nvSpPr>
          <p:spPr>
            <a:xfrm>
              <a:off x="4653500" y="3078313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31" name="Google Shape;5731;p26"/>
            <p:cNvSpPr/>
            <p:nvPr/>
          </p:nvSpPr>
          <p:spPr>
            <a:xfrm>
              <a:off x="4663425" y="3075713"/>
              <a:ext cx="5800" cy="12050"/>
            </a:xfrm>
            <a:custGeom>
              <a:avLst/>
              <a:gdLst/>
              <a:ahLst/>
              <a:cxnLst/>
              <a:rect l="l" t="t" r="r" b="b"/>
              <a:pathLst>
                <a:path w="232" h="482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481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32" name="Google Shape;5732;p26"/>
            <p:cNvSpPr/>
            <p:nvPr/>
          </p:nvSpPr>
          <p:spPr>
            <a:xfrm>
              <a:off x="4673375" y="307308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33" name="Google Shape;5733;p26"/>
            <p:cNvSpPr/>
            <p:nvPr/>
          </p:nvSpPr>
          <p:spPr>
            <a:xfrm>
              <a:off x="4684350" y="3069938"/>
              <a:ext cx="8400" cy="24100"/>
            </a:xfrm>
            <a:custGeom>
              <a:avLst/>
              <a:gdLst/>
              <a:ahLst/>
              <a:cxnLst/>
              <a:rect l="l" t="t" r="r" b="b"/>
              <a:pathLst>
                <a:path w="336" h="964" extrusionOk="0">
                  <a:moveTo>
                    <a:pt x="105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3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34" name="Google Shape;5734;p26"/>
            <p:cNvSpPr/>
            <p:nvPr/>
          </p:nvSpPr>
          <p:spPr>
            <a:xfrm>
              <a:off x="4694825" y="30673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35" name="Google Shape;5735;p26"/>
            <p:cNvSpPr/>
            <p:nvPr/>
          </p:nvSpPr>
          <p:spPr>
            <a:xfrm>
              <a:off x="4704750" y="30652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36" name="Google Shape;5736;p26"/>
            <p:cNvSpPr/>
            <p:nvPr/>
          </p:nvSpPr>
          <p:spPr>
            <a:xfrm>
              <a:off x="4714700" y="30626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37" name="Google Shape;5737;p26"/>
            <p:cNvSpPr/>
            <p:nvPr/>
          </p:nvSpPr>
          <p:spPr>
            <a:xfrm>
              <a:off x="4724625" y="30600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06" y="0"/>
                  </a:moveTo>
                  <a:lnTo>
                    <a:pt x="1" y="21"/>
                  </a:lnTo>
                  <a:lnTo>
                    <a:pt x="106" y="502"/>
                  </a:lnTo>
                  <a:lnTo>
                    <a:pt x="231" y="461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38" name="Google Shape;5738;p26"/>
            <p:cNvSpPr/>
            <p:nvPr/>
          </p:nvSpPr>
          <p:spPr>
            <a:xfrm>
              <a:off x="4735100" y="3057388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0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39" name="Google Shape;5739;p26"/>
            <p:cNvSpPr/>
            <p:nvPr/>
          </p:nvSpPr>
          <p:spPr>
            <a:xfrm>
              <a:off x="4746075" y="30547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1" y="21"/>
                  </a:lnTo>
                  <a:lnTo>
                    <a:pt x="105" y="502"/>
                  </a:lnTo>
                  <a:lnTo>
                    <a:pt x="231" y="460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40" name="Google Shape;5740;p26"/>
            <p:cNvSpPr/>
            <p:nvPr/>
          </p:nvSpPr>
          <p:spPr>
            <a:xfrm>
              <a:off x="4755500" y="3052688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41" name="Google Shape;5741;p26"/>
            <p:cNvSpPr/>
            <p:nvPr/>
          </p:nvSpPr>
          <p:spPr>
            <a:xfrm>
              <a:off x="4765450" y="305006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43"/>
                  </a:lnTo>
                  <a:lnTo>
                    <a:pt x="126" y="503"/>
                  </a:lnTo>
                  <a:lnTo>
                    <a:pt x="25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42" name="Google Shape;5742;p26"/>
            <p:cNvSpPr/>
            <p:nvPr/>
          </p:nvSpPr>
          <p:spPr>
            <a:xfrm>
              <a:off x="4775900" y="30469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1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43" name="Google Shape;5743;p26"/>
            <p:cNvSpPr/>
            <p:nvPr/>
          </p:nvSpPr>
          <p:spPr>
            <a:xfrm>
              <a:off x="4786350" y="30443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7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7" y="942"/>
                  </a:lnTo>
                  <a:lnTo>
                    <a:pt x="127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44" name="Google Shape;5744;p26"/>
            <p:cNvSpPr/>
            <p:nvPr/>
          </p:nvSpPr>
          <p:spPr>
            <a:xfrm>
              <a:off x="4796825" y="3041688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2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45" name="Google Shape;5745;p26"/>
            <p:cNvSpPr/>
            <p:nvPr/>
          </p:nvSpPr>
          <p:spPr>
            <a:xfrm>
              <a:off x="4806750" y="30396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7" y="0"/>
                  </a:moveTo>
                  <a:lnTo>
                    <a:pt x="1" y="21"/>
                  </a:lnTo>
                  <a:lnTo>
                    <a:pt x="127" y="502"/>
                  </a:lnTo>
                  <a:lnTo>
                    <a:pt x="231" y="461"/>
                  </a:lnTo>
                  <a:lnTo>
                    <a:pt x="127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46" name="Google Shape;5746;p26"/>
            <p:cNvSpPr/>
            <p:nvPr/>
          </p:nvSpPr>
          <p:spPr>
            <a:xfrm>
              <a:off x="4816700" y="3036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47" name="Google Shape;5747;p26"/>
            <p:cNvSpPr/>
            <p:nvPr/>
          </p:nvSpPr>
          <p:spPr>
            <a:xfrm>
              <a:off x="4826650" y="30343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42"/>
                  </a:lnTo>
                  <a:lnTo>
                    <a:pt x="126" y="502"/>
                  </a:lnTo>
                  <a:lnTo>
                    <a:pt x="230" y="48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48" name="Google Shape;5748;p26"/>
            <p:cNvSpPr/>
            <p:nvPr/>
          </p:nvSpPr>
          <p:spPr>
            <a:xfrm>
              <a:off x="4837625" y="30317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49" name="Google Shape;5749;p26"/>
            <p:cNvSpPr/>
            <p:nvPr/>
          </p:nvSpPr>
          <p:spPr>
            <a:xfrm>
              <a:off x="4848075" y="30291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50" name="Google Shape;5750;p26"/>
            <p:cNvSpPr/>
            <p:nvPr/>
          </p:nvSpPr>
          <p:spPr>
            <a:xfrm>
              <a:off x="4858025" y="30265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51" name="Google Shape;5751;p26"/>
            <p:cNvSpPr/>
            <p:nvPr/>
          </p:nvSpPr>
          <p:spPr>
            <a:xfrm>
              <a:off x="4867975" y="30239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52" name="Google Shape;5752;p26"/>
            <p:cNvSpPr/>
            <p:nvPr/>
          </p:nvSpPr>
          <p:spPr>
            <a:xfrm>
              <a:off x="4877900" y="30218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1" y="43"/>
                  </a:lnTo>
                  <a:lnTo>
                    <a:pt x="105" y="503"/>
                  </a:lnTo>
                  <a:lnTo>
                    <a:pt x="231" y="48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53" name="Google Shape;5753;p26"/>
            <p:cNvSpPr/>
            <p:nvPr/>
          </p:nvSpPr>
          <p:spPr>
            <a:xfrm>
              <a:off x="4888375" y="3019213"/>
              <a:ext cx="8900" cy="24075"/>
            </a:xfrm>
            <a:custGeom>
              <a:avLst/>
              <a:gdLst/>
              <a:ahLst/>
              <a:cxnLst/>
              <a:rect l="l" t="t" r="r" b="b"/>
              <a:pathLst>
                <a:path w="356" h="963" extrusionOk="0">
                  <a:moveTo>
                    <a:pt x="126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56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54" name="Google Shape;5754;p26"/>
            <p:cNvSpPr/>
            <p:nvPr/>
          </p:nvSpPr>
          <p:spPr>
            <a:xfrm>
              <a:off x="4899350" y="30165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55" name="Google Shape;5755;p26"/>
            <p:cNvSpPr/>
            <p:nvPr/>
          </p:nvSpPr>
          <p:spPr>
            <a:xfrm>
              <a:off x="4909300" y="3013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56" name="Google Shape;5756;p26"/>
            <p:cNvSpPr/>
            <p:nvPr/>
          </p:nvSpPr>
          <p:spPr>
            <a:xfrm>
              <a:off x="4918700" y="3011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57" name="Google Shape;5757;p26"/>
            <p:cNvSpPr/>
            <p:nvPr/>
          </p:nvSpPr>
          <p:spPr>
            <a:xfrm>
              <a:off x="4928650" y="3009263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58" name="Google Shape;5758;p26"/>
            <p:cNvSpPr/>
            <p:nvPr/>
          </p:nvSpPr>
          <p:spPr>
            <a:xfrm>
              <a:off x="4939625" y="30066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1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59" name="Google Shape;5759;p26"/>
            <p:cNvSpPr/>
            <p:nvPr/>
          </p:nvSpPr>
          <p:spPr>
            <a:xfrm>
              <a:off x="4950100" y="300351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60" name="Google Shape;5760;p26"/>
            <p:cNvSpPr/>
            <p:nvPr/>
          </p:nvSpPr>
          <p:spPr>
            <a:xfrm>
              <a:off x="4960025" y="300141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26" y="1"/>
                  </a:moveTo>
                  <a:lnTo>
                    <a:pt x="1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61" name="Google Shape;5761;p26"/>
            <p:cNvSpPr/>
            <p:nvPr/>
          </p:nvSpPr>
          <p:spPr>
            <a:xfrm>
              <a:off x="4969975" y="2998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62" name="Google Shape;5762;p26"/>
            <p:cNvSpPr/>
            <p:nvPr/>
          </p:nvSpPr>
          <p:spPr>
            <a:xfrm>
              <a:off x="4979900" y="2996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63" name="Google Shape;5763;p26"/>
            <p:cNvSpPr/>
            <p:nvPr/>
          </p:nvSpPr>
          <p:spPr>
            <a:xfrm>
              <a:off x="4990900" y="2993063"/>
              <a:ext cx="8375" cy="24600"/>
            </a:xfrm>
            <a:custGeom>
              <a:avLst/>
              <a:gdLst/>
              <a:ahLst/>
              <a:cxnLst/>
              <a:rect l="l" t="t" r="r" b="b"/>
              <a:pathLst>
                <a:path w="335" h="984" extrusionOk="0">
                  <a:moveTo>
                    <a:pt x="105" y="0"/>
                  </a:moveTo>
                  <a:lnTo>
                    <a:pt x="0" y="42"/>
                  </a:lnTo>
                  <a:lnTo>
                    <a:pt x="230" y="98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64" name="Google Shape;5764;p26"/>
            <p:cNvSpPr/>
            <p:nvPr/>
          </p:nvSpPr>
          <p:spPr>
            <a:xfrm>
              <a:off x="5001350" y="2990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65" name="Google Shape;5765;p26"/>
            <p:cNvSpPr/>
            <p:nvPr/>
          </p:nvSpPr>
          <p:spPr>
            <a:xfrm>
              <a:off x="5011300" y="29883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66" name="Google Shape;5766;p26"/>
            <p:cNvSpPr/>
            <p:nvPr/>
          </p:nvSpPr>
          <p:spPr>
            <a:xfrm>
              <a:off x="5021225" y="2985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67" name="Google Shape;5767;p26"/>
            <p:cNvSpPr/>
            <p:nvPr/>
          </p:nvSpPr>
          <p:spPr>
            <a:xfrm>
              <a:off x="5031175" y="29836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68" name="Google Shape;5768;p26"/>
            <p:cNvSpPr/>
            <p:nvPr/>
          </p:nvSpPr>
          <p:spPr>
            <a:xfrm>
              <a:off x="5041625" y="29810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69" name="Google Shape;5769;p26"/>
            <p:cNvSpPr/>
            <p:nvPr/>
          </p:nvSpPr>
          <p:spPr>
            <a:xfrm>
              <a:off x="5052625" y="29778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70" name="Google Shape;5770;p26"/>
            <p:cNvSpPr/>
            <p:nvPr/>
          </p:nvSpPr>
          <p:spPr>
            <a:xfrm>
              <a:off x="5062025" y="29757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71" name="Google Shape;5771;p26"/>
            <p:cNvSpPr/>
            <p:nvPr/>
          </p:nvSpPr>
          <p:spPr>
            <a:xfrm>
              <a:off x="5071975" y="2973163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72" name="Google Shape;5772;p26"/>
            <p:cNvSpPr/>
            <p:nvPr/>
          </p:nvSpPr>
          <p:spPr>
            <a:xfrm>
              <a:off x="5081900" y="29710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73" name="Google Shape;5773;p26"/>
            <p:cNvSpPr/>
            <p:nvPr/>
          </p:nvSpPr>
          <p:spPr>
            <a:xfrm>
              <a:off x="4399263" y="2810788"/>
              <a:ext cx="815000" cy="332350"/>
            </a:xfrm>
            <a:custGeom>
              <a:avLst/>
              <a:gdLst/>
              <a:ahLst/>
              <a:cxnLst/>
              <a:rect l="l" t="t" r="r" b="b"/>
              <a:pathLst>
                <a:path w="32600" h="13294" extrusionOk="0">
                  <a:moveTo>
                    <a:pt x="1877" y="0"/>
                  </a:moveTo>
                  <a:cubicBezTo>
                    <a:pt x="1477" y="0"/>
                    <a:pt x="1106" y="256"/>
                    <a:pt x="984" y="658"/>
                  </a:cubicBezTo>
                  <a:lnTo>
                    <a:pt x="147" y="3609"/>
                  </a:lnTo>
                  <a:cubicBezTo>
                    <a:pt x="0" y="4090"/>
                    <a:pt x="272" y="4592"/>
                    <a:pt x="754" y="4738"/>
                  </a:cubicBezTo>
                  <a:lnTo>
                    <a:pt x="30507" y="13254"/>
                  </a:lnTo>
                  <a:cubicBezTo>
                    <a:pt x="30595" y="13281"/>
                    <a:pt x="30684" y="13294"/>
                    <a:pt x="30772" y="13294"/>
                  </a:cubicBezTo>
                  <a:cubicBezTo>
                    <a:pt x="31160" y="13294"/>
                    <a:pt x="31514" y="13040"/>
                    <a:pt x="31616" y="12648"/>
                  </a:cubicBezTo>
                  <a:lnTo>
                    <a:pt x="32474" y="9697"/>
                  </a:lnTo>
                  <a:cubicBezTo>
                    <a:pt x="32599" y="9216"/>
                    <a:pt x="32327" y="8714"/>
                    <a:pt x="31846" y="8567"/>
                  </a:cubicBezTo>
                  <a:lnTo>
                    <a:pt x="2114" y="31"/>
                  </a:lnTo>
                  <a:cubicBezTo>
                    <a:pt x="2035" y="10"/>
                    <a:pt x="1955" y="0"/>
                    <a:pt x="1877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74" name="Google Shape;5774;p26"/>
            <p:cNvSpPr/>
            <p:nvPr/>
          </p:nvSpPr>
          <p:spPr>
            <a:xfrm>
              <a:off x="4399263" y="2851288"/>
              <a:ext cx="805050" cy="291850"/>
            </a:xfrm>
            <a:custGeom>
              <a:avLst/>
              <a:gdLst/>
              <a:ahLst/>
              <a:cxnLst/>
              <a:rect l="l" t="t" r="r" b="b"/>
              <a:pathLst>
                <a:path w="32202" h="11674" extrusionOk="0">
                  <a:moveTo>
                    <a:pt x="712" y="1"/>
                  </a:moveTo>
                  <a:lnTo>
                    <a:pt x="147" y="1989"/>
                  </a:lnTo>
                  <a:cubicBezTo>
                    <a:pt x="0" y="2470"/>
                    <a:pt x="272" y="2972"/>
                    <a:pt x="775" y="3118"/>
                  </a:cubicBezTo>
                  <a:lnTo>
                    <a:pt x="30507" y="11634"/>
                  </a:lnTo>
                  <a:cubicBezTo>
                    <a:pt x="30595" y="11661"/>
                    <a:pt x="30684" y="11674"/>
                    <a:pt x="30772" y="11674"/>
                  </a:cubicBezTo>
                  <a:cubicBezTo>
                    <a:pt x="31160" y="11674"/>
                    <a:pt x="31514" y="11420"/>
                    <a:pt x="31616" y="11028"/>
                  </a:cubicBezTo>
                  <a:lnTo>
                    <a:pt x="32202" y="9040"/>
                  </a:lnTo>
                  <a:lnTo>
                    <a:pt x="712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75" name="Google Shape;5775;p26"/>
            <p:cNvSpPr/>
            <p:nvPr/>
          </p:nvSpPr>
          <p:spPr>
            <a:xfrm>
              <a:off x="4399788" y="2891563"/>
              <a:ext cx="793025" cy="251575"/>
            </a:xfrm>
            <a:custGeom>
              <a:avLst/>
              <a:gdLst/>
              <a:ahLst/>
              <a:cxnLst/>
              <a:rect l="l" t="t" r="r" b="b"/>
              <a:pathLst>
                <a:path w="31721" h="10063" extrusionOk="0">
                  <a:moveTo>
                    <a:pt x="251" y="1"/>
                  </a:moveTo>
                  <a:lnTo>
                    <a:pt x="126" y="378"/>
                  </a:lnTo>
                  <a:cubicBezTo>
                    <a:pt x="0" y="859"/>
                    <a:pt x="272" y="1361"/>
                    <a:pt x="754" y="1507"/>
                  </a:cubicBezTo>
                  <a:lnTo>
                    <a:pt x="30486" y="10023"/>
                  </a:lnTo>
                  <a:cubicBezTo>
                    <a:pt x="30574" y="10050"/>
                    <a:pt x="30663" y="10063"/>
                    <a:pt x="30751" y="10063"/>
                  </a:cubicBezTo>
                  <a:cubicBezTo>
                    <a:pt x="31139" y="10063"/>
                    <a:pt x="31493" y="9809"/>
                    <a:pt x="31595" y="9417"/>
                  </a:cubicBezTo>
                  <a:lnTo>
                    <a:pt x="31721" y="9040"/>
                  </a:lnTo>
                  <a:lnTo>
                    <a:pt x="251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76" name="Google Shape;5776;p26"/>
            <p:cNvSpPr/>
            <p:nvPr/>
          </p:nvSpPr>
          <p:spPr>
            <a:xfrm>
              <a:off x="4444238" y="2812588"/>
              <a:ext cx="12600" cy="33500"/>
            </a:xfrm>
            <a:custGeom>
              <a:avLst/>
              <a:gdLst/>
              <a:ahLst/>
              <a:cxnLst/>
              <a:rect l="l" t="t" r="r" b="b"/>
              <a:pathLst>
                <a:path w="504" h="1340" extrusionOk="0">
                  <a:moveTo>
                    <a:pt x="378" y="0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77" name="Google Shape;5777;p26"/>
            <p:cNvSpPr/>
            <p:nvPr/>
          </p:nvSpPr>
          <p:spPr>
            <a:xfrm>
              <a:off x="4459413" y="28152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78" name="Google Shape;5778;p26"/>
            <p:cNvSpPr/>
            <p:nvPr/>
          </p:nvSpPr>
          <p:spPr>
            <a:xfrm>
              <a:off x="4470938" y="28188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79" name="Google Shape;5779;p26"/>
            <p:cNvSpPr/>
            <p:nvPr/>
          </p:nvSpPr>
          <p:spPr>
            <a:xfrm>
              <a:off x="4489763" y="2828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80" name="Google Shape;5780;p26"/>
            <p:cNvSpPr/>
            <p:nvPr/>
          </p:nvSpPr>
          <p:spPr>
            <a:xfrm>
              <a:off x="4506488" y="28376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81" name="Google Shape;5781;p26"/>
            <p:cNvSpPr/>
            <p:nvPr/>
          </p:nvSpPr>
          <p:spPr>
            <a:xfrm>
              <a:off x="4499688" y="28282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7" y="0"/>
                  </a:moveTo>
                  <a:lnTo>
                    <a:pt x="1" y="1297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5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82" name="Google Shape;5782;p26"/>
            <p:cNvSpPr/>
            <p:nvPr/>
          </p:nvSpPr>
          <p:spPr>
            <a:xfrm>
              <a:off x="4514863" y="28314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83" name="Google Shape;5783;p26"/>
            <p:cNvSpPr/>
            <p:nvPr/>
          </p:nvSpPr>
          <p:spPr>
            <a:xfrm>
              <a:off x="4503888" y="283036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84" name="Google Shape;5784;p26"/>
            <p:cNvSpPr/>
            <p:nvPr/>
          </p:nvSpPr>
          <p:spPr>
            <a:xfrm>
              <a:off x="4536838" y="2837688"/>
              <a:ext cx="8400" cy="16775"/>
            </a:xfrm>
            <a:custGeom>
              <a:avLst/>
              <a:gdLst/>
              <a:ahLst/>
              <a:cxnLst/>
              <a:rect l="l" t="t" r="r" b="b"/>
              <a:pathLst>
                <a:path w="336" h="671" extrusionOk="0">
                  <a:moveTo>
                    <a:pt x="189" y="1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3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85" name="Google Shape;5785;p26"/>
            <p:cNvSpPr/>
            <p:nvPr/>
          </p:nvSpPr>
          <p:spPr>
            <a:xfrm>
              <a:off x="4548338" y="28408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86" name="Google Shape;5786;p26"/>
            <p:cNvSpPr/>
            <p:nvPr/>
          </p:nvSpPr>
          <p:spPr>
            <a:xfrm>
              <a:off x="4554613" y="2843963"/>
              <a:ext cx="13100" cy="33500"/>
            </a:xfrm>
            <a:custGeom>
              <a:avLst/>
              <a:gdLst/>
              <a:ahLst/>
              <a:cxnLst/>
              <a:rect l="l" t="t" r="r" b="b"/>
              <a:pathLst>
                <a:path w="524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47" y="1340"/>
                  </a:lnTo>
                  <a:lnTo>
                    <a:pt x="524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87" name="Google Shape;5787;p26"/>
            <p:cNvSpPr/>
            <p:nvPr/>
          </p:nvSpPr>
          <p:spPr>
            <a:xfrm>
              <a:off x="4570838" y="28476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88" name="Google Shape;5788;p26"/>
            <p:cNvSpPr/>
            <p:nvPr/>
          </p:nvSpPr>
          <p:spPr>
            <a:xfrm>
              <a:off x="4581288" y="2850238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89" name="Google Shape;5789;p26"/>
            <p:cNvSpPr/>
            <p:nvPr/>
          </p:nvSpPr>
          <p:spPr>
            <a:xfrm>
              <a:off x="4600663" y="2860713"/>
              <a:ext cx="7850" cy="17275"/>
            </a:xfrm>
            <a:custGeom>
              <a:avLst/>
              <a:gdLst/>
              <a:ahLst/>
              <a:cxnLst/>
              <a:rect l="l" t="t" r="r" b="b"/>
              <a:pathLst>
                <a:path w="314" h="691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90" name="Google Shape;5790;p26"/>
            <p:cNvSpPr/>
            <p:nvPr/>
          </p:nvSpPr>
          <p:spPr>
            <a:xfrm>
              <a:off x="4603788" y="28565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0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91" name="Google Shape;5791;p26"/>
            <p:cNvSpPr/>
            <p:nvPr/>
          </p:nvSpPr>
          <p:spPr>
            <a:xfrm>
              <a:off x="4610063" y="28596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92" name="Google Shape;5792;p26"/>
            <p:cNvSpPr/>
            <p:nvPr/>
          </p:nvSpPr>
          <p:spPr>
            <a:xfrm>
              <a:off x="4625763" y="28633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93" name="Google Shape;5793;p26"/>
            <p:cNvSpPr/>
            <p:nvPr/>
          </p:nvSpPr>
          <p:spPr>
            <a:xfrm>
              <a:off x="4649288" y="287796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94" name="Google Shape;5794;p26"/>
            <p:cNvSpPr/>
            <p:nvPr/>
          </p:nvSpPr>
          <p:spPr>
            <a:xfrm>
              <a:off x="4647738" y="286908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95" name="Google Shape;5795;p26"/>
            <p:cNvSpPr/>
            <p:nvPr/>
          </p:nvSpPr>
          <p:spPr>
            <a:xfrm>
              <a:off x="4659238" y="28727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96" name="Google Shape;5796;p26"/>
            <p:cNvSpPr/>
            <p:nvPr/>
          </p:nvSpPr>
          <p:spPr>
            <a:xfrm>
              <a:off x="4679638" y="28889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298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97" name="Google Shape;5797;p26"/>
            <p:cNvSpPr/>
            <p:nvPr/>
          </p:nvSpPr>
          <p:spPr>
            <a:xfrm>
              <a:off x="4681213" y="2879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98" name="Google Shape;5798;p26"/>
            <p:cNvSpPr/>
            <p:nvPr/>
          </p:nvSpPr>
          <p:spPr>
            <a:xfrm>
              <a:off x="4692188" y="288216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99" name="Google Shape;5799;p26"/>
            <p:cNvSpPr/>
            <p:nvPr/>
          </p:nvSpPr>
          <p:spPr>
            <a:xfrm>
              <a:off x="4703188" y="28852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00" name="Google Shape;5800;p26"/>
            <p:cNvSpPr/>
            <p:nvPr/>
          </p:nvSpPr>
          <p:spPr>
            <a:xfrm>
              <a:off x="4729863" y="29025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01" name="Google Shape;5801;p26"/>
            <p:cNvSpPr/>
            <p:nvPr/>
          </p:nvSpPr>
          <p:spPr>
            <a:xfrm>
              <a:off x="4720963" y="28915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02" name="Google Shape;5802;p26"/>
            <p:cNvSpPr/>
            <p:nvPr/>
          </p:nvSpPr>
          <p:spPr>
            <a:xfrm>
              <a:off x="4736663" y="2894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03" name="Google Shape;5803;p26"/>
            <p:cNvSpPr/>
            <p:nvPr/>
          </p:nvSpPr>
          <p:spPr>
            <a:xfrm>
              <a:off x="4747638" y="28978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04" name="Google Shape;5804;p26"/>
            <p:cNvSpPr/>
            <p:nvPr/>
          </p:nvSpPr>
          <p:spPr>
            <a:xfrm>
              <a:off x="4758638" y="2900988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8" y="1"/>
                  </a:moveTo>
                  <a:lnTo>
                    <a:pt x="0" y="649"/>
                  </a:lnTo>
                  <a:lnTo>
                    <a:pt x="146" y="691"/>
                  </a:lnTo>
                  <a:lnTo>
                    <a:pt x="335" y="4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05" name="Google Shape;5805;p26"/>
            <p:cNvSpPr/>
            <p:nvPr/>
          </p:nvSpPr>
          <p:spPr>
            <a:xfrm>
              <a:off x="4769613" y="29041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06" name="Google Shape;5806;p26"/>
            <p:cNvSpPr/>
            <p:nvPr/>
          </p:nvSpPr>
          <p:spPr>
            <a:xfrm>
              <a:off x="4776413" y="2907788"/>
              <a:ext cx="12575" cy="32975"/>
            </a:xfrm>
            <a:custGeom>
              <a:avLst/>
              <a:gdLst/>
              <a:ahLst/>
              <a:cxnLst/>
              <a:rect l="l" t="t" r="r" b="b"/>
              <a:pathLst>
                <a:path w="503" h="1319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19"/>
                  </a:lnTo>
                  <a:lnTo>
                    <a:pt x="503" y="21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07" name="Google Shape;5807;p26"/>
            <p:cNvSpPr/>
            <p:nvPr/>
          </p:nvSpPr>
          <p:spPr>
            <a:xfrm>
              <a:off x="4791588" y="2910413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08" name="Google Shape;5808;p26"/>
            <p:cNvSpPr/>
            <p:nvPr/>
          </p:nvSpPr>
          <p:spPr>
            <a:xfrm>
              <a:off x="4803088" y="29135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09" name="Google Shape;5809;p26"/>
            <p:cNvSpPr/>
            <p:nvPr/>
          </p:nvSpPr>
          <p:spPr>
            <a:xfrm>
              <a:off x="4814063" y="29172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10" name="Google Shape;5810;p26"/>
            <p:cNvSpPr/>
            <p:nvPr/>
          </p:nvSpPr>
          <p:spPr>
            <a:xfrm>
              <a:off x="4825063" y="29198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11" name="Google Shape;5811;p26"/>
            <p:cNvSpPr/>
            <p:nvPr/>
          </p:nvSpPr>
          <p:spPr>
            <a:xfrm>
              <a:off x="4831863" y="29234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0"/>
                  </a:moveTo>
                  <a:lnTo>
                    <a:pt x="0" y="1297"/>
                  </a:lnTo>
                  <a:lnTo>
                    <a:pt x="126" y="1339"/>
                  </a:lnTo>
                  <a:lnTo>
                    <a:pt x="502" y="42"/>
                  </a:lnTo>
                  <a:lnTo>
                    <a:pt x="356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12" name="Google Shape;5812;p26"/>
            <p:cNvSpPr/>
            <p:nvPr/>
          </p:nvSpPr>
          <p:spPr>
            <a:xfrm>
              <a:off x="4847038" y="2926613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13" name="Google Shape;5813;p26"/>
            <p:cNvSpPr/>
            <p:nvPr/>
          </p:nvSpPr>
          <p:spPr>
            <a:xfrm>
              <a:off x="4858538" y="29297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14" name="Google Shape;5814;p26"/>
            <p:cNvSpPr/>
            <p:nvPr/>
          </p:nvSpPr>
          <p:spPr>
            <a:xfrm>
              <a:off x="4844938" y="2928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15" name="Google Shape;5815;p26"/>
            <p:cNvSpPr/>
            <p:nvPr/>
          </p:nvSpPr>
          <p:spPr>
            <a:xfrm>
              <a:off x="4880513" y="29360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16" name="Google Shape;5816;p26"/>
            <p:cNvSpPr/>
            <p:nvPr/>
          </p:nvSpPr>
          <p:spPr>
            <a:xfrm>
              <a:off x="4886788" y="2939163"/>
              <a:ext cx="12575" cy="33525"/>
            </a:xfrm>
            <a:custGeom>
              <a:avLst/>
              <a:gdLst/>
              <a:ahLst/>
              <a:cxnLst/>
              <a:rect l="l" t="t" r="r" b="b"/>
              <a:pathLst>
                <a:path w="503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17" name="Google Shape;5817;p26"/>
            <p:cNvSpPr/>
            <p:nvPr/>
          </p:nvSpPr>
          <p:spPr>
            <a:xfrm>
              <a:off x="4902488" y="2942838"/>
              <a:ext cx="8375" cy="16750"/>
            </a:xfrm>
            <a:custGeom>
              <a:avLst/>
              <a:gdLst/>
              <a:ahLst/>
              <a:cxnLst/>
              <a:rect l="l" t="t" r="r" b="b"/>
              <a:pathLst>
                <a:path w="335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46" y="670"/>
                  </a:lnTo>
                  <a:lnTo>
                    <a:pt x="335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18" name="Google Shape;5818;p26"/>
            <p:cNvSpPr/>
            <p:nvPr/>
          </p:nvSpPr>
          <p:spPr>
            <a:xfrm>
              <a:off x="4929688" y="29600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50"/>
                  </a:lnTo>
                  <a:lnTo>
                    <a:pt x="146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19" name="Google Shape;5819;p26"/>
            <p:cNvSpPr/>
            <p:nvPr/>
          </p:nvSpPr>
          <p:spPr>
            <a:xfrm>
              <a:off x="4924963" y="29491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20" name="Google Shape;5820;p26"/>
            <p:cNvSpPr/>
            <p:nvPr/>
          </p:nvSpPr>
          <p:spPr>
            <a:xfrm>
              <a:off x="4935963" y="2952263"/>
              <a:ext cx="7850" cy="16750"/>
            </a:xfrm>
            <a:custGeom>
              <a:avLst/>
              <a:gdLst/>
              <a:ahLst/>
              <a:cxnLst/>
              <a:rect l="l" t="t" r="r" b="b"/>
              <a:pathLst>
                <a:path w="314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21" name="Google Shape;5821;p26"/>
            <p:cNvSpPr/>
            <p:nvPr/>
          </p:nvSpPr>
          <p:spPr>
            <a:xfrm>
              <a:off x="4942763" y="29553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2"/>
                  </a:lnTo>
                  <a:lnTo>
                    <a:pt x="356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22" name="Google Shape;5822;p26"/>
            <p:cNvSpPr/>
            <p:nvPr/>
          </p:nvSpPr>
          <p:spPr>
            <a:xfrm>
              <a:off x="4957913" y="29585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6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23" name="Google Shape;5823;p26"/>
            <p:cNvSpPr/>
            <p:nvPr/>
          </p:nvSpPr>
          <p:spPr>
            <a:xfrm>
              <a:off x="4968913" y="29611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24" name="Google Shape;5824;p26"/>
            <p:cNvSpPr/>
            <p:nvPr/>
          </p:nvSpPr>
          <p:spPr>
            <a:xfrm>
              <a:off x="4980413" y="2964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25" name="Google Shape;5825;p26"/>
            <p:cNvSpPr/>
            <p:nvPr/>
          </p:nvSpPr>
          <p:spPr>
            <a:xfrm>
              <a:off x="4991413" y="2967938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26" name="Google Shape;5826;p26"/>
            <p:cNvSpPr/>
            <p:nvPr/>
          </p:nvSpPr>
          <p:spPr>
            <a:xfrm>
              <a:off x="4997688" y="29710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0" y="1298"/>
                  </a:lnTo>
                  <a:lnTo>
                    <a:pt x="147" y="1339"/>
                  </a:lnTo>
                  <a:lnTo>
                    <a:pt x="502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27" name="Google Shape;5827;p26"/>
            <p:cNvSpPr/>
            <p:nvPr/>
          </p:nvSpPr>
          <p:spPr>
            <a:xfrm>
              <a:off x="5013363" y="29742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28" name="Google Shape;5828;p26"/>
            <p:cNvSpPr/>
            <p:nvPr/>
          </p:nvSpPr>
          <p:spPr>
            <a:xfrm>
              <a:off x="5024363" y="29773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29" name="Google Shape;5829;p26"/>
            <p:cNvSpPr/>
            <p:nvPr/>
          </p:nvSpPr>
          <p:spPr>
            <a:xfrm>
              <a:off x="5035863" y="2981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30" name="Google Shape;5830;p26"/>
            <p:cNvSpPr/>
            <p:nvPr/>
          </p:nvSpPr>
          <p:spPr>
            <a:xfrm>
              <a:off x="5046838" y="29836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31" name="Google Shape;5831;p26"/>
            <p:cNvSpPr/>
            <p:nvPr/>
          </p:nvSpPr>
          <p:spPr>
            <a:xfrm>
              <a:off x="5052613" y="2986763"/>
              <a:ext cx="13100" cy="33525"/>
            </a:xfrm>
            <a:custGeom>
              <a:avLst/>
              <a:gdLst/>
              <a:ahLst/>
              <a:cxnLst/>
              <a:rect l="l" t="t" r="r" b="b"/>
              <a:pathLst>
                <a:path w="524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47" y="1340"/>
                  </a:lnTo>
                  <a:lnTo>
                    <a:pt x="52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32" name="Google Shape;5832;p26"/>
            <p:cNvSpPr/>
            <p:nvPr/>
          </p:nvSpPr>
          <p:spPr>
            <a:xfrm>
              <a:off x="5068813" y="29904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33" name="Google Shape;5833;p26"/>
            <p:cNvSpPr/>
            <p:nvPr/>
          </p:nvSpPr>
          <p:spPr>
            <a:xfrm>
              <a:off x="5079813" y="29935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50"/>
                  </a:lnTo>
                  <a:lnTo>
                    <a:pt x="126" y="671"/>
                  </a:lnTo>
                  <a:lnTo>
                    <a:pt x="314" y="2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34" name="Google Shape;5834;p26"/>
            <p:cNvSpPr/>
            <p:nvPr/>
          </p:nvSpPr>
          <p:spPr>
            <a:xfrm>
              <a:off x="5090788" y="29961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35" name="Google Shape;5835;p26"/>
            <p:cNvSpPr/>
            <p:nvPr/>
          </p:nvSpPr>
          <p:spPr>
            <a:xfrm>
              <a:off x="5102288" y="29998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68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6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36" name="Google Shape;5836;p26"/>
            <p:cNvSpPr/>
            <p:nvPr/>
          </p:nvSpPr>
          <p:spPr>
            <a:xfrm>
              <a:off x="5108563" y="3002988"/>
              <a:ext cx="12600" cy="32975"/>
            </a:xfrm>
            <a:custGeom>
              <a:avLst/>
              <a:gdLst/>
              <a:ahLst/>
              <a:cxnLst/>
              <a:rect l="l" t="t" r="r" b="b"/>
              <a:pathLst>
                <a:path w="504" h="1319" extrusionOk="0">
                  <a:moveTo>
                    <a:pt x="378" y="1"/>
                  </a:moveTo>
                  <a:lnTo>
                    <a:pt x="1" y="1298"/>
                  </a:lnTo>
                  <a:lnTo>
                    <a:pt x="126" y="1319"/>
                  </a:lnTo>
                  <a:lnTo>
                    <a:pt x="503" y="22"/>
                  </a:lnTo>
                  <a:lnTo>
                    <a:pt x="37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37" name="Google Shape;5837;p26"/>
            <p:cNvSpPr/>
            <p:nvPr/>
          </p:nvSpPr>
          <p:spPr>
            <a:xfrm>
              <a:off x="5123738" y="30056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38" name="Google Shape;5838;p26"/>
            <p:cNvSpPr/>
            <p:nvPr/>
          </p:nvSpPr>
          <p:spPr>
            <a:xfrm>
              <a:off x="5135263" y="3009263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39" name="Google Shape;5839;p26"/>
            <p:cNvSpPr/>
            <p:nvPr/>
          </p:nvSpPr>
          <p:spPr>
            <a:xfrm>
              <a:off x="5146238" y="30124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40" name="Google Shape;5840;p26"/>
            <p:cNvSpPr/>
            <p:nvPr/>
          </p:nvSpPr>
          <p:spPr>
            <a:xfrm>
              <a:off x="5157213" y="3015538"/>
              <a:ext cx="7875" cy="16775"/>
            </a:xfrm>
            <a:custGeom>
              <a:avLst/>
              <a:gdLst/>
              <a:ahLst/>
              <a:cxnLst/>
              <a:rect l="l" t="t" r="r" b="b"/>
              <a:pathLst>
                <a:path w="315" h="671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70"/>
                  </a:lnTo>
                  <a:lnTo>
                    <a:pt x="31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41" name="Google Shape;5841;p26"/>
            <p:cNvSpPr/>
            <p:nvPr/>
          </p:nvSpPr>
          <p:spPr>
            <a:xfrm>
              <a:off x="5164013" y="30186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319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42" name="Google Shape;5842;p26"/>
            <p:cNvSpPr/>
            <p:nvPr/>
          </p:nvSpPr>
          <p:spPr>
            <a:xfrm>
              <a:off x="5179188" y="30218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43" name="Google Shape;5843;p26"/>
            <p:cNvSpPr/>
            <p:nvPr/>
          </p:nvSpPr>
          <p:spPr>
            <a:xfrm>
              <a:off x="5190688" y="30249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44" name="Google Shape;5844;p26"/>
            <p:cNvSpPr/>
            <p:nvPr/>
          </p:nvSpPr>
          <p:spPr>
            <a:xfrm>
              <a:off x="4514863" y="2959563"/>
              <a:ext cx="613600" cy="522600"/>
            </a:xfrm>
            <a:custGeom>
              <a:avLst/>
              <a:gdLst/>
              <a:ahLst/>
              <a:cxnLst/>
              <a:rect l="l" t="t" r="r" b="b"/>
              <a:pathLst>
                <a:path w="24544" h="20904" extrusionOk="0">
                  <a:moveTo>
                    <a:pt x="16237" y="4709"/>
                  </a:moveTo>
                  <a:lnTo>
                    <a:pt x="5629" y="15338"/>
                  </a:lnTo>
                  <a:lnTo>
                    <a:pt x="3746" y="7826"/>
                  </a:lnTo>
                  <a:lnTo>
                    <a:pt x="16237" y="4709"/>
                  </a:lnTo>
                  <a:close/>
                  <a:moveTo>
                    <a:pt x="24544" y="1"/>
                  </a:moveTo>
                  <a:lnTo>
                    <a:pt x="1" y="6153"/>
                  </a:lnTo>
                  <a:lnTo>
                    <a:pt x="3683" y="20904"/>
                  </a:lnTo>
                  <a:lnTo>
                    <a:pt x="24544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45" name="Google Shape;5845;p26"/>
            <p:cNvSpPr/>
            <p:nvPr/>
          </p:nvSpPr>
          <p:spPr>
            <a:xfrm>
              <a:off x="4592288" y="2960088"/>
              <a:ext cx="536175" cy="522075"/>
            </a:xfrm>
            <a:custGeom>
              <a:avLst/>
              <a:gdLst/>
              <a:ahLst/>
              <a:cxnLst/>
              <a:rect l="l" t="t" r="r" b="b"/>
              <a:pathLst>
                <a:path w="21447" h="20883" extrusionOk="0">
                  <a:moveTo>
                    <a:pt x="21447" y="1"/>
                  </a:moveTo>
                  <a:lnTo>
                    <a:pt x="17534" y="963"/>
                  </a:lnTo>
                  <a:lnTo>
                    <a:pt x="0" y="18518"/>
                  </a:lnTo>
                  <a:lnTo>
                    <a:pt x="586" y="20883"/>
                  </a:lnTo>
                  <a:lnTo>
                    <a:pt x="21447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46" name="Google Shape;5846;p26"/>
            <p:cNvSpPr/>
            <p:nvPr/>
          </p:nvSpPr>
          <p:spPr>
            <a:xfrm>
              <a:off x="4600138" y="2960088"/>
              <a:ext cx="528325" cy="522075"/>
            </a:xfrm>
            <a:custGeom>
              <a:avLst/>
              <a:gdLst/>
              <a:ahLst/>
              <a:cxnLst/>
              <a:rect l="l" t="t" r="r" b="b"/>
              <a:pathLst>
                <a:path w="21133" h="20883" extrusionOk="0">
                  <a:moveTo>
                    <a:pt x="21133" y="1"/>
                  </a:moveTo>
                  <a:lnTo>
                    <a:pt x="19375" y="440"/>
                  </a:lnTo>
                  <a:lnTo>
                    <a:pt x="0" y="19795"/>
                  </a:lnTo>
                  <a:lnTo>
                    <a:pt x="272" y="20883"/>
                  </a:lnTo>
                  <a:lnTo>
                    <a:pt x="21133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47" name="Google Shape;5847;p26"/>
            <p:cNvSpPr/>
            <p:nvPr/>
          </p:nvSpPr>
          <p:spPr>
            <a:xfrm>
              <a:off x="4531088" y="3108663"/>
              <a:ext cx="8375" cy="24075"/>
            </a:xfrm>
            <a:custGeom>
              <a:avLst/>
              <a:gdLst/>
              <a:ahLst/>
              <a:cxnLst/>
              <a:rect l="l" t="t" r="r" b="b"/>
              <a:pathLst>
                <a:path w="335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48" name="Google Shape;5848;p26"/>
            <p:cNvSpPr/>
            <p:nvPr/>
          </p:nvSpPr>
          <p:spPr>
            <a:xfrm>
              <a:off x="4541538" y="31060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49" name="Google Shape;5849;p26"/>
            <p:cNvSpPr/>
            <p:nvPr/>
          </p:nvSpPr>
          <p:spPr>
            <a:xfrm>
              <a:off x="4551488" y="31034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50" name="Google Shape;5850;p26"/>
            <p:cNvSpPr/>
            <p:nvPr/>
          </p:nvSpPr>
          <p:spPr>
            <a:xfrm>
              <a:off x="4561413" y="3100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51" name="Google Shape;5851;p26"/>
            <p:cNvSpPr/>
            <p:nvPr/>
          </p:nvSpPr>
          <p:spPr>
            <a:xfrm>
              <a:off x="4571363" y="3098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52" name="Google Shape;5852;p26"/>
            <p:cNvSpPr/>
            <p:nvPr/>
          </p:nvSpPr>
          <p:spPr>
            <a:xfrm>
              <a:off x="4581813" y="3095588"/>
              <a:ext cx="8925" cy="24075"/>
            </a:xfrm>
            <a:custGeom>
              <a:avLst/>
              <a:gdLst/>
              <a:ahLst/>
              <a:cxnLst/>
              <a:rect l="l" t="t" r="r" b="b"/>
              <a:pathLst>
                <a:path w="357" h="963" extrusionOk="0">
                  <a:moveTo>
                    <a:pt x="126" y="0"/>
                  </a:moveTo>
                  <a:lnTo>
                    <a:pt x="1" y="21"/>
                  </a:lnTo>
                  <a:lnTo>
                    <a:pt x="252" y="963"/>
                  </a:lnTo>
                  <a:lnTo>
                    <a:pt x="357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53" name="Google Shape;5853;p26"/>
            <p:cNvSpPr/>
            <p:nvPr/>
          </p:nvSpPr>
          <p:spPr>
            <a:xfrm>
              <a:off x="4592813" y="3092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54" name="Google Shape;5854;p26"/>
            <p:cNvSpPr/>
            <p:nvPr/>
          </p:nvSpPr>
          <p:spPr>
            <a:xfrm>
              <a:off x="4602738" y="309086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05" y="1"/>
                  </a:moveTo>
                  <a:lnTo>
                    <a:pt x="1" y="22"/>
                  </a:lnTo>
                  <a:lnTo>
                    <a:pt x="105" y="482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55" name="Google Shape;5855;p26"/>
            <p:cNvSpPr/>
            <p:nvPr/>
          </p:nvSpPr>
          <p:spPr>
            <a:xfrm>
              <a:off x="4612688" y="3087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56" name="Google Shape;5856;p26"/>
            <p:cNvSpPr/>
            <p:nvPr/>
          </p:nvSpPr>
          <p:spPr>
            <a:xfrm>
              <a:off x="4622088" y="3085638"/>
              <a:ext cx="6325" cy="12575"/>
            </a:xfrm>
            <a:custGeom>
              <a:avLst/>
              <a:gdLst/>
              <a:ahLst/>
              <a:cxnLst/>
              <a:rect l="l" t="t" r="r" b="b"/>
              <a:pathLst>
                <a:path w="253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57" name="Google Shape;5857;p26"/>
            <p:cNvSpPr/>
            <p:nvPr/>
          </p:nvSpPr>
          <p:spPr>
            <a:xfrm>
              <a:off x="4633088" y="3083013"/>
              <a:ext cx="8925" cy="24625"/>
            </a:xfrm>
            <a:custGeom>
              <a:avLst/>
              <a:gdLst/>
              <a:ahLst/>
              <a:cxnLst/>
              <a:rect l="l" t="t" r="r" b="b"/>
              <a:pathLst>
                <a:path w="357" h="985" extrusionOk="0">
                  <a:moveTo>
                    <a:pt x="105" y="1"/>
                  </a:moveTo>
                  <a:lnTo>
                    <a:pt x="0" y="43"/>
                  </a:lnTo>
                  <a:lnTo>
                    <a:pt x="231" y="984"/>
                  </a:lnTo>
                  <a:lnTo>
                    <a:pt x="35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58" name="Google Shape;5858;p26"/>
            <p:cNvSpPr/>
            <p:nvPr/>
          </p:nvSpPr>
          <p:spPr>
            <a:xfrm>
              <a:off x="4643538" y="3079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59" name="Google Shape;5859;p26"/>
            <p:cNvSpPr/>
            <p:nvPr/>
          </p:nvSpPr>
          <p:spPr>
            <a:xfrm>
              <a:off x="4653488" y="3078313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60" name="Google Shape;5860;p26"/>
            <p:cNvSpPr/>
            <p:nvPr/>
          </p:nvSpPr>
          <p:spPr>
            <a:xfrm>
              <a:off x="4663413" y="3075713"/>
              <a:ext cx="5800" cy="12050"/>
            </a:xfrm>
            <a:custGeom>
              <a:avLst/>
              <a:gdLst/>
              <a:ahLst/>
              <a:cxnLst/>
              <a:rect l="l" t="t" r="r" b="b"/>
              <a:pathLst>
                <a:path w="232" h="482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481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61" name="Google Shape;5861;p26"/>
            <p:cNvSpPr/>
            <p:nvPr/>
          </p:nvSpPr>
          <p:spPr>
            <a:xfrm>
              <a:off x="4673363" y="307308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62" name="Google Shape;5862;p26"/>
            <p:cNvSpPr/>
            <p:nvPr/>
          </p:nvSpPr>
          <p:spPr>
            <a:xfrm>
              <a:off x="4684338" y="3069938"/>
              <a:ext cx="8400" cy="24100"/>
            </a:xfrm>
            <a:custGeom>
              <a:avLst/>
              <a:gdLst/>
              <a:ahLst/>
              <a:cxnLst/>
              <a:rect l="l" t="t" r="r" b="b"/>
              <a:pathLst>
                <a:path w="336" h="964" extrusionOk="0">
                  <a:moveTo>
                    <a:pt x="105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3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63" name="Google Shape;5863;p26"/>
            <p:cNvSpPr/>
            <p:nvPr/>
          </p:nvSpPr>
          <p:spPr>
            <a:xfrm>
              <a:off x="4694813" y="30673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64" name="Google Shape;5864;p26"/>
            <p:cNvSpPr/>
            <p:nvPr/>
          </p:nvSpPr>
          <p:spPr>
            <a:xfrm>
              <a:off x="4704738" y="30652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65" name="Google Shape;5865;p26"/>
            <p:cNvSpPr/>
            <p:nvPr/>
          </p:nvSpPr>
          <p:spPr>
            <a:xfrm>
              <a:off x="4714688" y="30626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66" name="Google Shape;5866;p26"/>
            <p:cNvSpPr/>
            <p:nvPr/>
          </p:nvSpPr>
          <p:spPr>
            <a:xfrm>
              <a:off x="4724613" y="30600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06" y="0"/>
                  </a:moveTo>
                  <a:lnTo>
                    <a:pt x="1" y="21"/>
                  </a:lnTo>
                  <a:lnTo>
                    <a:pt x="106" y="502"/>
                  </a:lnTo>
                  <a:lnTo>
                    <a:pt x="231" y="461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67" name="Google Shape;5867;p26"/>
            <p:cNvSpPr/>
            <p:nvPr/>
          </p:nvSpPr>
          <p:spPr>
            <a:xfrm>
              <a:off x="4735088" y="3057388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0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68" name="Google Shape;5868;p26"/>
            <p:cNvSpPr/>
            <p:nvPr/>
          </p:nvSpPr>
          <p:spPr>
            <a:xfrm>
              <a:off x="4746063" y="30547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1" y="21"/>
                  </a:lnTo>
                  <a:lnTo>
                    <a:pt x="105" y="502"/>
                  </a:lnTo>
                  <a:lnTo>
                    <a:pt x="231" y="460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69" name="Google Shape;5869;p26"/>
            <p:cNvSpPr/>
            <p:nvPr/>
          </p:nvSpPr>
          <p:spPr>
            <a:xfrm>
              <a:off x="4755488" y="3052688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70" name="Google Shape;5870;p26"/>
            <p:cNvSpPr/>
            <p:nvPr/>
          </p:nvSpPr>
          <p:spPr>
            <a:xfrm>
              <a:off x="4765438" y="305006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43"/>
                  </a:lnTo>
                  <a:lnTo>
                    <a:pt x="126" y="503"/>
                  </a:lnTo>
                  <a:lnTo>
                    <a:pt x="25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71" name="Google Shape;5871;p26"/>
            <p:cNvSpPr/>
            <p:nvPr/>
          </p:nvSpPr>
          <p:spPr>
            <a:xfrm>
              <a:off x="4775888" y="30469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1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72" name="Google Shape;5872;p26"/>
            <p:cNvSpPr/>
            <p:nvPr/>
          </p:nvSpPr>
          <p:spPr>
            <a:xfrm>
              <a:off x="4786338" y="30443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7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7" y="942"/>
                  </a:lnTo>
                  <a:lnTo>
                    <a:pt x="127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73" name="Google Shape;5873;p26"/>
            <p:cNvSpPr/>
            <p:nvPr/>
          </p:nvSpPr>
          <p:spPr>
            <a:xfrm>
              <a:off x="4796813" y="3041688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2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74" name="Google Shape;5874;p26"/>
            <p:cNvSpPr/>
            <p:nvPr/>
          </p:nvSpPr>
          <p:spPr>
            <a:xfrm>
              <a:off x="4806738" y="30396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7" y="0"/>
                  </a:moveTo>
                  <a:lnTo>
                    <a:pt x="1" y="21"/>
                  </a:lnTo>
                  <a:lnTo>
                    <a:pt x="127" y="502"/>
                  </a:lnTo>
                  <a:lnTo>
                    <a:pt x="231" y="461"/>
                  </a:lnTo>
                  <a:lnTo>
                    <a:pt x="127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75" name="Google Shape;5875;p26"/>
            <p:cNvSpPr/>
            <p:nvPr/>
          </p:nvSpPr>
          <p:spPr>
            <a:xfrm>
              <a:off x="4816688" y="3036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76" name="Google Shape;5876;p26"/>
            <p:cNvSpPr/>
            <p:nvPr/>
          </p:nvSpPr>
          <p:spPr>
            <a:xfrm>
              <a:off x="4826638" y="30343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42"/>
                  </a:lnTo>
                  <a:lnTo>
                    <a:pt x="126" y="502"/>
                  </a:lnTo>
                  <a:lnTo>
                    <a:pt x="230" y="48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77" name="Google Shape;5877;p26"/>
            <p:cNvSpPr/>
            <p:nvPr/>
          </p:nvSpPr>
          <p:spPr>
            <a:xfrm>
              <a:off x="4837613" y="30317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78" name="Google Shape;5878;p26"/>
            <p:cNvSpPr/>
            <p:nvPr/>
          </p:nvSpPr>
          <p:spPr>
            <a:xfrm>
              <a:off x="4848063" y="30291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79" name="Google Shape;5879;p26"/>
            <p:cNvSpPr/>
            <p:nvPr/>
          </p:nvSpPr>
          <p:spPr>
            <a:xfrm>
              <a:off x="4858013" y="30265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80" name="Google Shape;5880;p26"/>
            <p:cNvSpPr/>
            <p:nvPr/>
          </p:nvSpPr>
          <p:spPr>
            <a:xfrm>
              <a:off x="4867963" y="30239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81" name="Google Shape;5881;p26"/>
            <p:cNvSpPr/>
            <p:nvPr/>
          </p:nvSpPr>
          <p:spPr>
            <a:xfrm>
              <a:off x="4877888" y="30218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1" y="43"/>
                  </a:lnTo>
                  <a:lnTo>
                    <a:pt x="105" y="503"/>
                  </a:lnTo>
                  <a:lnTo>
                    <a:pt x="231" y="48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82" name="Google Shape;5882;p26"/>
            <p:cNvSpPr/>
            <p:nvPr/>
          </p:nvSpPr>
          <p:spPr>
            <a:xfrm>
              <a:off x="4888363" y="3019213"/>
              <a:ext cx="8900" cy="24075"/>
            </a:xfrm>
            <a:custGeom>
              <a:avLst/>
              <a:gdLst/>
              <a:ahLst/>
              <a:cxnLst/>
              <a:rect l="l" t="t" r="r" b="b"/>
              <a:pathLst>
                <a:path w="356" h="963" extrusionOk="0">
                  <a:moveTo>
                    <a:pt x="126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56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83" name="Google Shape;5883;p26"/>
            <p:cNvSpPr/>
            <p:nvPr/>
          </p:nvSpPr>
          <p:spPr>
            <a:xfrm>
              <a:off x="4899338" y="30165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84" name="Google Shape;5884;p26"/>
            <p:cNvSpPr/>
            <p:nvPr/>
          </p:nvSpPr>
          <p:spPr>
            <a:xfrm>
              <a:off x="4909288" y="3013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85" name="Google Shape;5885;p26"/>
            <p:cNvSpPr/>
            <p:nvPr/>
          </p:nvSpPr>
          <p:spPr>
            <a:xfrm>
              <a:off x="4918688" y="3011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86" name="Google Shape;5886;p26"/>
            <p:cNvSpPr/>
            <p:nvPr/>
          </p:nvSpPr>
          <p:spPr>
            <a:xfrm>
              <a:off x="4928638" y="3009263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87" name="Google Shape;5887;p26"/>
            <p:cNvSpPr/>
            <p:nvPr/>
          </p:nvSpPr>
          <p:spPr>
            <a:xfrm>
              <a:off x="4939613" y="30066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1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88" name="Google Shape;5888;p26"/>
            <p:cNvSpPr/>
            <p:nvPr/>
          </p:nvSpPr>
          <p:spPr>
            <a:xfrm>
              <a:off x="4950088" y="300351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89" name="Google Shape;5889;p26"/>
            <p:cNvSpPr/>
            <p:nvPr/>
          </p:nvSpPr>
          <p:spPr>
            <a:xfrm>
              <a:off x="4960013" y="300141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26" y="1"/>
                  </a:moveTo>
                  <a:lnTo>
                    <a:pt x="1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90" name="Google Shape;5890;p26"/>
            <p:cNvSpPr/>
            <p:nvPr/>
          </p:nvSpPr>
          <p:spPr>
            <a:xfrm>
              <a:off x="4969963" y="2998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91" name="Google Shape;5891;p26"/>
            <p:cNvSpPr/>
            <p:nvPr/>
          </p:nvSpPr>
          <p:spPr>
            <a:xfrm>
              <a:off x="4979888" y="2996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92" name="Google Shape;5892;p26"/>
            <p:cNvSpPr/>
            <p:nvPr/>
          </p:nvSpPr>
          <p:spPr>
            <a:xfrm>
              <a:off x="4990888" y="2993063"/>
              <a:ext cx="8375" cy="24600"/>
            </a:xfrm>
            <a:custGeom>
              <a:avLst/>
              <a:gdLst/>
              <a:ahLst/>
              <a:cxnLst/>
              <a:rect l="l" t="t" r="r" b="b"/>
              <a:pathLst>
                <a:path w="335" h="984" extrusionOk="0">
                  <a:moveTo>
                    <a:pt x="105" y="0"/>
                  </a:moveTo>
                  <a:lnTo>
                    <a:pt x="0" y="42"/>
                  </a:lnTo>
                  <a:lnTo>
                    <a:pt x="230" y="98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93" name="Google Shape;5893;p26"/>
            <p:cNvSpPr/>
            <p:nvPr/>
          </p:nvSpPr>
          <p:spPr>
            <a:xfrm>
              <a:off x="5001338" y="2990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94" name="Google Shape;5894;p26"/>
            <p:cNvSpPr/>
            <p:nvPr/>
          </p:nvSpPr>
          <p:spPr>
            <a:xfrm>
              <a:off x="5011288" y="29883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95" name="Google Shape;5895;p26"/>
            <p:cNvSpPr/>
            <p:nvPr/>
          </p:nvSpPr>
          <p:spPr>
            <a:xfrm>
              <a:off x="5021213" y="2985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96" name="Google Shape;5896;p26"/>
            <p:cNvSpPr/>
            <p:nvPr/>
          </p:nvSpPr>
          <p:spPr>
            <a:xfrm>
              <a:off x="5031163" y="29836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97" name="Google Shape;5897;p26"/>
            <p:cNvSpPr/>
            <p:nvPr/>
          </p:nvSpPr>
          <p:spPr>
            <a:xfrm>
              <a:off x="5041613" y="29810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98" name="Google Shape;5898;p26"/>
            <p:cNvSpPr/>
            <p:nvPr/>
          </p:nvSpPr>
          <p:spPr>
            <a:xfrm>
              <a:off x="5052613" y="29778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99" name="Google Shape;5899;p26"/>
            <p:cNvSpPr/>
            <p:nvPr/>
          </p:nvSpPr>
          <p:spPr>
            <a:xfrm>
              <a:off x="5062013" y="29757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00" name="Google Shape;5900;p26"/>
            <p:cNvSpPr/>
            <p:nvPr/>
          </p:nvSpPr>
          <p:spPr>
            <a:xfrm>
              <a:off x="5071963" y="2973163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01" name="Google Shape;5901;p26"/>
            <p:cNvSpPr/>
            <p:nvPr/>
          </p:nvSpPr>
          <p:spPr>
            <a:xfrm>
              <a:off x="5081888" y="29710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5902" name="Google Shape;5902;p26"/>
          <p:cNvGrpSpPr/>
          <p:nvPr/>
        </p:nvGrpSpPr>
        <p:grpSpPr>
          <a:xfrm rot="-662724">
            <a:off x="10207432" y="-4974"/>
            <a:ext cx="742187" cy="937585"/>
            <a:chOff x="2884913" y="4249000"/>
            <a:chExt cx="431063" cy="544550"/>
          </a:xfrm>
        </p:grpSpPr>
        <p:sp>
          <p:nvSpPr>
            <p:cNvPr id="5903" name="Google Shape;5903;p26"/>
            <p:cNvSpPr/>
            <p:nvPr/>
          </p:nvSpPr>
          <p:spPr>
            <a:xfrm>
              <a:off x="2884925" y="4249000"/>
              <a:ext cx="371425" cy="498000"/>
            </a:xfrm>
            <a:custGeom>
              <a:avLst/>
              <a:gdLst/>
              <a:ahLst/>
              <a:cxnLst/>
              <a:rect l="l" t="t" r="r" b="b"/>
              <a:pathLst>
                <a:path w="14857" h="19920" extrusionOk="0">
                  <a:moveTo>
                    <a:pt x="0" y="0"/>
                  </a:moveTo>
                  <a:lnTo>
                    <a:pt x="0" y="19920"/>
                  </a:lnTo>
                  <a:lnTo>
                    <a:pt x="14856" y="19920"/>
                  </a:lnTo>
                  <a:lnTo>
                    <a:pt x="14856" y="0"/>
                  </a:ln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04" name="Google Shape;5904;p26"/>
            <p:cNvSpPr/>
            <p:nvPr/>
          </p:nvSpPr>
          <p:spPr>
            <a:xfrm>
              <a:off x="2922575" y="4299725"/>
              <a:ext cx="145975" cy="9450"/>
            </a:xfrm>
            <a:custGeom>
              <a:avLst/>
              <a:gdLst/>
              <a:ahLst/>
              <a:cxnLst/>
              <a:rect l="l" t="t" r="r" b="b"/>
              <a:pathLst>
                <a:path w="5839" h="378" extrusionOk="0">
                  <a:moveTo>
                    <a:pt x="1" y="1"/>
                  </a:moveTo>
                  <a:lnTo>
                    <a:pt x="1" y="378"/>
                  </a:lnTo>
                  <a:lnTo>
                    <a:pt x="5838" y="378"/>
                  </a:lnTo>
                  <a:lnTo>
                    <a:pt x="5838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05" name="Google Shape;5905;p26"/>
            <p:cNvSpPr/>
            <p:nvPr/>
          </p:nvSpPr>
          <p:spPr>
            <a:xfrm>
              <a:off x="2922575" y="4322750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06" name="Google Shape;5906;p26"/>
            <p:cNvSpPr/>
            <p:nvPr/>
          </p:nvSpPr>
          <p:spPr>
            <a:xfrm>
              <a:off x="2922575" y="4343150"/>
              <a:ext cx="295575" cy="9975"/>
            </a:xfrm>
            <a:custGeom>
              <a:avLst/>
              <a:gdLst/>
              <a:ahLst/>
              <a:cxnLst/>
              <a:rect l="l" t="t" r="r" b="b"/>
              <a:pathLst>
                <a:path w="11823" h="399" extrusionOk="0">
                  <a:moveTo>
                    <a:pt x="1" y="1"/>
                  </a:moveTo>
                  <a:lnTo>
                    <a:pt x="1" y="398"/>
                  </a:lnTo>
                  <a:lnTo>
                    <a:pt x="11823" y="398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07" name="Google Shape;5907;p26"/>
            <p:cNvSpPr/>
            <p:nvPr/>
          </p:nvSpPr>
          <p:spPr>
            <a:xfrm>
              <a:off x="2922575" y="4364075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08" name="Google Shape;5908;p26"/>
            <p:cNvSpPr/>
            <p:nvPr/>
          </p:nvSpPr>
          <p:spPr>
            <a:xfrm>
              <a:off x="2922575" y="4385000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09" name="Google Shape;5909;p26"/>
            <p:cNvSpPr/>
            <p:nvPr/>
          </p:nvSpPr>
          <p:spPr>
            <a:xfrm>
              <a:off x="2922575" y="4405925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10" name="Google Shape;5910;p26"/>
            <p:cNvSpPr/>
            <p:nvPr/>
          </p:nvSpPr>
          <p:spPr>
            <a:xfrm>
              <a:off x="2922575" y="4426850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11" name="Google Shape;5911;p26"/>
            <p:cNvSpPr/>
            <p:nvPr/>
          </p:nvSpPr>
          <p:spPr>
            <a:xfrm>
              <a:off x="2922575" y="4447775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12" name="Google Shape;5912;p26"/>
            <p:cNvSpPr/>
            <p:nvPr/>
          </p:nvSpPr>
          <p:spPr>
            <a:xfrm>
              <a:off x="2922575" y="4468700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13" name="Google Shape;5913;p26"/>
            <p:cNvSpPr/>
            <p:nvPr/>
          </p:nvSpPr>
          <p:spPr>
            <a:xfrm>
              <a:off x="2922575" y="4489625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14" name="Google Shape;5914;p26"/>
            <p:cNvSpPr/>
            <p:nvPr/>
          </p:nvSpPr>
          <p:spPr>
            <a:xfrm>
              <a:off x="2922575" y="4510025"/>
              <a:ext cx="295575" cy="9950"/>
            </a:xfrm>
            <a:custGeom>
              <a:avLst/>
              <a:gdLst/>
              <a:ahLst/>
              <a:cxnLst/>
              <a:rect l="l" t="t" r="r" b="b"/>
              <a:pathLst>
                <a:path w="11823" h="398" extrusionOk="0">
                  <a:moveTo>
                    <a:pt x="1" y="0"/>
                  </a:moveTo>
                  <a:lnTo>
                    <a:pt x="1" y="398"/>
                  </a:lnTo>
                  <a:lnTo>
                    <a:pt x="11823" y="398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15" name="Google Shape;5915;p26"/>
            <p:cNvSpPr/>
            <p:nvPr/>
          </p:nvSpPr>
          <p:spPr>
            <a:xfrm>
              <a:off x="2922575" y="4530950"/>
              <a:ext cx="295575" cy="9950"/>
            </a:xfrm>
            <a:custGeom>
              <a:avLst/>
              <a:gdLst/>
              <a:ahLst/>
              <a:cxnLst/>
              <a:rect l="l" t="t" r="r" b="b"/>
              <a:pathLst>
                <a:path w="11823" h="398" extrusionOk="0">
                  <a:moveTo>
                    <a:pt x="1" y="0"/>
                  </a:moveTo>
                  <a:lnTo>
                    <a:pt x="1" y="398"/>
                  </a:lnTo>
                  <a:lnTo>
                    <a:pt x="11823" y="398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16" name="Google Shape;5916;p26"/>
            <p:cNvSpPr/>
            <p:nvPr/>
          </p:nvSpPr>
          <p:spPr>
            <a:xfrm>
              <a:off x="2922575" y="4551875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17" name="Google Shape;5917;p26"/>
            <p:cNvSpPr/>
            <p:nvPr/>
          </p:nvSpPr>
          <p:spPr>
            <a:xfrm>
              <a:off x="2922575" y="4572800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18" name="Google Shape;5918;p26"/>
            <p:cNvSpPr/>
            <p:nvPr/>
          </p:nvSpPr>
          <p:spPr>
            <a:xfrm>
              <a:off x="2922575" y="4593725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19" name="Google Shape;5919;p26"/>
            <p:cNvSpPr/>
            <p:nvPr/>
          </p:nvSpPr>
          <p:spPr>
            <a:xfrm>
              <a:off x="2922575" y="4614650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20" name="Google Shape;5920;p26"/>
            <p:cNvSpPr/>
            <p:nvPr/>
          </p:nvSpPr>
          <p:spPr>
            <a:xfrm>
              <a:off x="2922575" y="4635550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8"/>
                  </a:lnTo>
                  <a:lnTo>
                    <a:pt x="11823" y="378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21" name="Google Shape;5921;p26"/>
            <p:cNvSpPr/>
            <p:nvPr/>
          </p:nvSpPr>
          <p:spPr>
            <a:xfrm>
              <a:off x="2922575" y="4656475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8"/>
                  </a:lnTo>
                  <a:lnTo>
                    <a:pt x="11823" y="378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22" name="Google Shape;5922;p26"/>
            <p:cNvSpPr/>
            <p:nvPr/>
          </p:nvSpPr>
          <p:spPr>
            <a:xfrm>
              <a:off x="3258400" y="4337850"/>
              <a:ext cx="57575" cy="66600"/>
            </a:xfrm>
            <a:custGeom>
              <a:avLst/>
              <a:gdLst/>
              <a:ahLst/>
              <a:cxnLst/>
              <a:rect l="l" t="t" r="r" b="b"/>
              <a:pathLst>
                <a:path w="2303" h="2664" extrusionOk="0">
                  <a:moveTo>
                    <a:pt x="1087" y="0"/>
                  </a:moveTo>
                  <a:cubicBezTo>
                    <a:pt x="967" y="0"/>
                    <a:pt x="858" y="67"/>
                    <a:pt x="796" y="192"/>
                  </a:cubicBezTo>
                  <a:lnTo>
                    <a:pt x="63" y="1845"/>
                  </a:lnTo>
                  <a:cubicBezTo>
                    <a:pt x="1" y="1991"/>
                    <a:pt x="63" y="2179"/>
                    <a:pt x="210" y="2242"/>
                  </a:cubicBezTo>
                  <a:lnTo>
                    <a:pt x="1089" y="2640"/>
                  </a:lnTo>
                  <a:cubicBezTo>
                    <a:pt x="1126" y="2656"/>
                    <a:pt x="1166" y="2664"/>
                    <a:pt x="1206" y="2664"/>
                  </a:cubicBezTo>
                  <a:cubicBezTo>
                    <a:pt x="1323" y="2664"/>
                    <a:pt x="1440" y="2597"/>
                    <a:pt x="1486" y="2472"/>
                  </a:cubicBezTo>
                  <a:lnTo>
                    <a:pt x="2219" y="819"/>
                  </a:lnTo>
                  <a:cubicBezTo>
                    <a:pt x="2302" y="673"/>
                    <a:pt x="2219" y="485"/>
                    <a:pt x="2072" y="422"/>
                  </a:cubicBezTo>
                  <a:lnTo>
                    <a:pt x="1214" y="24"/>
                  </a:lnTo>
                  <a:cubicBezTo>
                    <a:pt x="1172" y="8"/>
                    <a:pt x="1129" y="0"/>
                    <a:pt x="1087" y="0"/>
                  </a:cubicBezTo>
                  <a:close/>
                </a:path>
              </a:pathLst>
            </a:custGeom>
            <a:solidFill>
              <a:srgbClr val="FF7B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23" name="Google Shape;5923;p26"/>
            <p:cNvSpPr/>
            <p:nvPr/>
          </p:nvSpPr>
          <p:spPr>
            <a:xfrm>
              <a:off x="3260500" y="4357800"/>
              <a:ext cx="46575" cy="40300"/>
            </a:xfrm>
            <a:custGeom>
              <a:avLst/>
              <a:gdLst/>
              <a:ahLst/>
              <a:cxnLst/>
              <a:rect l="l" t="t" r="r" b="b"/>
              <a:pathLst>
                <a:path w="1863" h="1612" extrusionOk="0">
                  <a:moveTo>
                    <a:pt x="440" y="1"/>
                  </a:moveTo>
                  <a:lnTo>
                    <a:pt x="0" y="984"/>
                  </a:lnTo>
                  <a:lnTo>
                    <a:pt x="1444" y="1612"/>
                  </a:lnTo>
                  <a:lnTo>
                    <a:pt x="1863" y="649"/>
                  </a:lnTo>
                  <a:lnTo>
                    <a:pt x="440" y="1"/>
                  </a:lnTo>
                  <a:close/>
                </a:path>
              </a:pathLst>
            </a:custGeom>
            <a:solidFill>
              <a:srgbClr val="B2B2B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24" name="Google Shape;5924;p26"/>
            <p:cNvSpPr/>
            <p:nvPr/>
          </p:nvSpPr>
          <p:spPr>
            <a:xfrm>
              <a:off x="3099375" y="4382900"/>
              <a:ext cx="172650" cy="366200"/>
            </a:xfrm>
            <a:custGeom>
              <a:avLst/>
              <a:gdLst/>
              <a:ahLst/>
              <a:cxnLst/>
              <a:rect l="l" t="t" r="r" b="b"/>
              <a:pathLst>
                <a:path w="6906" h="14648" extrusionOk="0">
                  <a:moveTo>
                    <a:pt x="6424" y="1"/>
                  </a:moveTo>
                  <a:lnTo>
                    <a:pt x="1" y="14438"/>
                  </a:lnTo>
                  <a:lnTo>
                    <a:pt x="461" y="14647"/>
                  </a:lnTo>
                  <a:lnTo>
                    <a:pt x="6906" y="210"/>
                  </a:lnTo>
                  <a:lnTo>
                    <a:pt x="6424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25" name="Google Shape;5925;p26"/>
            <p:cNvSpPr/>
            <p:nvPr/>
          </p:nvSpPr>
          <p:spPr>
            <a:xfrm>
              <a:off x="3110900" y="4387625"/>
              <a:ext cx="173150" cy="366175"/>
            </a:xfrm>
            <a:custGeom>
              <a:avLst/>
              <a:gdLst/>
              <a:ahLst/>
              <a:cxnLst/>
              <a:rect l="l" t="t" r="r" b="b"/>
              <a:pathLst>
                <a:path w="6926" h="14647" extrusionOk="0">
                  <a:moveTo>
                    <a:pt x="6445" y="0"/>
                  </a:moveTo>
                  <a:lnTo>
                    <a:pt x="0" y="14437"/>
                  </a:lnTo>
                  <a:lnTo>
                    <a:pt x="482" y="14647"/>
                  </a:lnTo>
                  <a:lnTo>
                    <a:pt x="6926" y="209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26" name="Google Shape;5926;p26"/>
            <p:cNvSpPr/>
            <p:nvPr/>
          </p:nvSpPr>
          <p:spPr>
            <a:xfrm>
              <a:off x="3122925" y="4393375"/>
              <a:ext cx="173175" cy="366175"/>
            </a:xfrm>
            <a:custGeom>
              <a:avLst/>
              <a:gdLst/>
              <a:ahLst/>
              <a:cxnLst/>
              <a:rect l="l" t="t" r="r" b="b"/>
              <a:pathLst>
                <a:path w="6927" h="14647" extrusionOk="0">
                  <a:moveTo>
                    <a:pt x="6445" y="0"/>
                  </a:moveTo>
                  <a:lnTo>
                    <a:pt x="1" y="14417"/>
                  </a:lnTo>
                  <a:lnTo>
                    <a:pt x="482" y="14647"/>
                  </a:lnTo>
                  <a:lnTo>
                    <a:pt x="6926" y="210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27" name="Google Shape;5927;p26"/>
            <p:cNvSpPr/>
            <p:nvPr/>
          </p:nvSpPr>
          <p:spPr>
            <a:xfrm>
              <a:off x="3256325" y="4379575"/>
              <a:ext cx="43425" cy="22375"/>
            </a:xfrm>
            <a:custGeom>
              <a:avLst/>
              <a:gdLst/>
              <a:ahLst/>
              <a:cxnLst/>
              <a:rect l="l" t="t" r="r" b="b"/>
              <a:pathLst>
                <a:path w="1737" h="895" extrusionOk="0">
                  <a:moveTo>
                    <a:pt x="142" y="0"/>
                  </a:moveTo>
                  <a:cubicBezTo>
                    <a:pt x="97" y="0"/>
                    <a:pt x="58" y="24"/>
                    <a:pt x="42" y="71"/>
                  </a:cubicBezTo>
                  <a:cubicBezTo>
                    <a:pt x="0" y="134"/>
                    <a:pt x="42" y="218"/>
                    <a:pt x="105" y="238"/>
                  </a:cubicBezTo>
                  <a:lnTo>
                    <a:pt x="1548" y="887"/>
                  </a:lnTo>
                  <a:cubicBezTo>
                    <a:pt x="1564" y="892"/>
                    <a:pt x="1580" y="895"/>
                    <a:pt x="1595" y="895"/>
                  </a:cubicBezTo>
                  <a:cubicBezTo>
                    <a:pt x="1641" y="895"/>
                    <a:pt x="1684" y="871"/>
                    <a:pt x="1716" y="824"/>
                  </a:cubicBezTo>
                  <a:cubicBezTo>
                    <a:pt x="1737" y="762"/>
                    <a:pt x="1716" y="699"/>
                    <a:pt x="1653" y="657"/>
                  </a:cubicBezTo>
                  <a:lnTo>
                    <a:pt x="188" y="8"/>
                  </a:lnTo>
                  <a:cubicBezTo>
                    <a:pt x="173" y="3"/>
                    <a:pt x="157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28" name="Google Shape;5928;p26"/>
            <p:cNvSpPr/>
            <p:nvPr/>
          </p:nvSpPr>
          <p:spPr>
            <a:xfrm>
              <a:off x="3267825" y="4354475"/>
              <a:ext cx="42925" cy="22600"/>
            </a:xfrm>
            <a:custGeom>
              <a:avLst/>
              <a:gdLst/>
              <a:ahLst/>
              <a:cxnLst/>
              <a:rect l="l" t="t" r="r" b="b"/>
              <a:pathLst>
                <a:path w="1717" h="904" extrusionOk="0">
                  <a:moveTo>
                    <a:pt x="142" y="0"/>
                  </a:moveTo>
                  <a:cubicBezTo>
                    <a:pt x="90" y="0"/>
                    <a:pt x="37" y="28"/>
                    <a:pt x="21" y="92"/>
                  </a:cubicBezTo>
                  <a:cubicBezTo>
                    <a:pt x="0" y="154"/>
                    <a:pt x="21" y="217"/>
                    <a:pt x="84" y="238"/>
                  </a:cubicBezTo>
                  <a:lnTo>
                    <a:pt x="1528" y="887"/>
                  </a:lnTo>
                  <a:cubicBezTo>
                    <a:pt x="1545" y="898"/>
                    <a:pt x="1564" y="904"/>
                    <a:pt x="1583" y="904"/>
                  </a:cubicBezTo>
                  <a:cubicBezTo>
                    <a:pt x="1632" y="904"/>
                    <a:pt x="1680" y="869"/>
                    <a:pt x="1695" y="824"/>
                  </a:cubicBezTo>
                  <a:cubicBezTo>
                    <a:pt x="1716" y="761"/>
                    <a:pt x="1695" y="698"/>
                    <a:pt x="1632" y="657"/>
                  </a:cubicBezTo>
                  <a:lnTo>
                    <a:pt x="189" y="8"/>
                  </a:lnTo>
                  <a:cubicBezTo>
                    <a:pt x="174" y="3"/>
                    <a:pt x="158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29" name="Google Shape;5929;p26"/>
            <p:cNvSpPr/>
            <p:nvPr/>
          </p:nvSpPr>
          <p:spPr>
            <a:xfrm>
              <a:off x="3098350" y="4743325"/>
              <a:ext cx="36625" cy="50225"/>
            </a:xfrm>
            <a:custGeom>
              <a:avLst/>
              <a:gdLst/>
              <a:ahLst/>
              <a:cxnLst/>
              <a:rect l="l" t="t" r="r" b="b"/>
              <a:pathLst>
                <a:path w="1465" h="2009" extrusionOk="0">
                  <a:moveTo>
                    <a:pt x="21" y="0"/>
                  </a:moveTo>
                  <a:lnTo>
                    <a:pt x="0" y="2009"/>
                  </a:lnTo>
                  <a:lnTo>
                    <a:pt x="1465" y="649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EBD3B9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30" name="Google Shape;5930;p26"/>
            <p:cNvSpPr/>
            <p:nvPr/>
          </p:nvSpPr>
          <p:spPr>
            <a:xfrm>
              <a:off x="3098350" y="4781500"/>
              <a:ext cx="8375" cy="12050"/>
            </a:xfrm>
            <a:custGeom>
              <a:avLst/>
              <a:gdLst/>
              <a:ahLst/>
              <a:cxnLst/>
              <a:rect l="l" t="t" r="r" b="b"/>
              <a:pathLst>
                <a:path w="335" h="482" extrusionOk="0">
                  <a:moveTo>
                    <a:pt x="0" y="1"/>
                  </a:moveTo>
                  <a:lnTo>
                    <a:pt x="0" y="482"/>
                  </a:lnTo>
                  <a:lnTo>
                    <a:pt x="335" y="147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31" name="Google Shape;5931;p26"/>
            <p:cNvSpPr/>
            <p:nvPr/>
          </p:nvSpPr>
          <p:spPr>
            <a:xfrm>
              <a:off x="3289275" y="4343150"/>
              <a:ext cx="26700" cy="27750"/>
            </a:xfrm>
            <a:custGeom>
              <a:avLst/>
              <a:gdLst/>
              <a:ahLst/>
              <a:cxnLst/>
              <a:rect l="l" t="t" r="r" b="b"/>
              <a:pathLst>
                <a:path w="1068" h="1110" extrusionOk="0">
                  <a:moveTo>
                    <a:pt x="356" y="1"/>
                  </a:moveTo>
                  <a:lnTo>
                    <a:pt x="0" y="775"/>
                  </a:lnTo>
                  <a:lnTo>
                    <a:pt x="774" y="1110"/>
                  </a:lnTo>
                  <a:lnTo>
                    <a:pt x="984" y="607"/>
                  </a:lnTo>
                  <a:cubicBezTo>
                    <a:pt x="1067" y="461"/>
                    <a:pt x="984" y="273"/>
                    <a:pt x="837" y="210"/>
                  </a:cubicBezTo>
                  <a:lnTo>
                    <a:pt x="356" y="1"/>
                  </a:lnTo>
                  <a:close/>
                </a:path>
              </a:pathLst>
            </a:custGeom>
            <a:solidFill>
              <a:srgbClr val="FF7B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32" name="Google Shape;5932;p26"/>
            <p:cNvSpPr/>
            <p:nvPr/>
          </p:nvSpPr>
          <p:spPr>
            <a:xfrm>
              <a:off x="3278275" y="4368250"/>
              <a:ext cx="27750" cy="27750"/>
            </a:xfrm>
            <a:custGeom>
              <a:avLst/>
              <a:gdLst/>
              <a:ahLst/>
              <a:cxnLst/>
              <a:rect l="l" t="t" r="r" b="b"/>
              <a:pathLst>
                <a:path w="1110" h="1110" extrusionOk="0">
                  <a:moveTo>
                    <a:pt x="336" y="1"/>
                  </a:moveTo>
                  <a:lnTo>
                    <a:pt x="1" y="775"/>
                  </a:lnTo>
                  <a:lnTo>
                    <a:pt x="775" y="1110"/>
                  </a:lnTo>
                  <a:lnTo>
                    <a:pt x="1110" y="336"/>
                  </a:lnTo>
                  <a:lnTo>
                    <a:pt x="336" y="1"/>
                  </a:lnTo>
                  <a:close/>
                </a:path>
              </a:pathLst>
            </a:custGeom>
            <a:solidFill>
              <a:srgbClr val="B2B2B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33" name="Google Shape;5933;p26"/>
            <p:cNvSpPr/>
            <p:nvPr/>
          </p:nvSpPr>
          <p:spPr>
            <a:xfrm>
              <a:off x="3116125" y="4393375"/>
              <a:ext cx="166900" cy="360950"/>
            </a:xfrm>
            <a:custGeom>
              <a:avLst/>
              <a:gdLst/>
              <a:ahLst/>
              <a:cxnLst/>
              <a:rect l="l" t="t" r="r" b="b"/>
              <a:pathLst>
                <a:path w="6676" h="14438" extrusionOk="0">
                  <a:moveTo>
                    <a:pt x="6382" y="0"/>
                  </a:moveTo>
                  <a:lnTo>
                    <a:pt x="6299" y="189"/>
                  </a:lnTo>
                  <a:lnTo>
                    <a:pt x="0" y="14312"/>
                  </a:lnTo>
                  <a:lnTo>
                    <a:pt x="273" y="14438"/>
                  </a:lnTo>
                  <a:lnTo>
                    <a:pt x="6675" y="126"/>
                  </a:lnTo>
                  <a:lnTo>
                    <a:pt x="6382" y="0"/>
                  </a:ln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34" name="Google Shape;5934;p26"/>
            <p:cNvSpPr/>
            <p:nvPr/>
          </p:nvSpPr>
          <p:spPr>
            <a:xfrm>
              <a:off x="3122925" y="4396500"/>
              <a:ext cx="171600" cy="363050"/>
            </a:xfrm>
            <a:custGeom>
              <a:avLst/>
              <a:gdLst/>
              <a:ahLst/>
              <a:cxnLst/>
              <a:rect l="l" t="t" r="r" b="b"/>
              <a:pathLst>
                <a:path w="6864" h="14522" extrusionOk="0">
                  <a:moveTo>
                    <a:pt x="6403" y="1"/>
                  </a:moveTo>
                  <a:lnTo>
                    <a:pt x="1" y="14313"/>
                  </a:lnTo>
                  <a:lnTo>
                    <a:pt x="482" y="14522"/>
                  </a:lnTo>
                  <a:lnTo>
                    <a:pt x="6863" y="210"/>
                  </a:lnTo>
                  <a:lnTo>
                    <a:pt x="640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35" name="Google Shape;5935;p26"/>
            <p:cNvSpPr/>
            <p:nvPr/>
          </p:nvSpPr>
          <p:spPr>
            <a:xfrm>
              <a:off x="3275675" y="4387625"/>
              <a:ext cx="24700" cy="14400"/>
            </a:xfrm>
            <a:custGeom>
              <a:avLst/>
              <a:gdLst/>
              <a:ahLst/>
              <a:cxnLst/>
              <a:rect l="l" t="t" r="r" b="b"/>
              <a:pathLst>
                <a:path w="988" h="576" extrusionOk="0">
                  <a:moveTo>
                    <a:pt x="105" y="0"/>
                  </a:moveTo>
                  <a:lnTo>
                    <a:pt x="63" y="84"/>
                  </a:lnTo>
                  <a:lnTo>
                    <a:pt x="63" y="105"/>
                  </a:lnTo>
                  <a:lnTo>
                    <a:pt x="0" y="230"/>
                  </a:lnTo>
                  <a:lnTo>
                    <a:pt x="293" y="356"/>
                  </a:lnTo>
                  <a:lnTo>
                    <a:pt x="753" y="565"/>
                  </a:lnTo>
                  <a:cubicBezTo>
                    <a:pt x="773" y="573"/>
                    <a:pt x="792" y="576"/>
                    <a:pt x="809" y="576"/>
                  </a:cubicBezTo>
                  <a:cubicBezTo>
                    <a:pt x="937" y="576"/>
                    <a:pt x="987" y="390"/>
                    <a:pt x="858" y="335"/>
                  </a:cubicBezTo>
                  <a:lnTo>
                    <a:pt x="879" y="335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36" name="Google Shape;5936;p26"/>
            <p:cNvSpPr/>
            <p:nvPr/>
          </p:nvSpPr>
          <p:spPr>
            <a:xfrm>
              <a:off x="3287175" y="4362500"/>
              <a:ext cx="23575" cy="14575"/>
            </a:xfrm>
            <a:custGeom>
              <a:avLst/>
              <a:gdLst/>
              <a:ahLst/>
              <a:cxnLst/>
              <a:rect l="l" t="t" r="r" b="b"/>
              <a:pathLst>
                <a:path w="943" h="583" extrusionOk="0">
                  <a:moveTo>
                    <a:pt x="105" y="1"/>
                  </a:moveTo>
                  <a:lnTo>
                    <a:pt x="42" y="126"/>
                  </a:lnTo>
                  <a:lnTo>
                    <a:pt x="1" y="231"/>
                  </a:lnTo>
                  <a:lnTo>
                    <a:pt x="754" y="566"/>
                  </a:lnTo>
                  <a:cubicBezTo>
                    <a:pt x="771" y="577"/>
                    <a:pt x="790" y="583"/>
                    <a:pt x="809" y="583"/>
                  </a:cubicBezTo>
                  <a:cubicBezTo>
                    <a:pt x="858" y="583"/>
                    <a:pt x="906" y="548"/>
                    <a:pt x="921" y="503"/>
                  </a:cubicBezTo>
                  <a:cubicBezTo>
                    <a:pt x="942" y="440"/>
                    <a:pt x="921" y="377"/>
                    <a:pt x="858" y="336"/>
                  </a:cubicBezTo>
                  <a:lnTo>
                    <a:pt x="105" y="1"/>
                  </a:ln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37" name="Google Shape;5937;p26"/>
            <p:cNvSpPr/>
            <p:nvPr/>
          </p:nvSpPr>
          <p:spPr>
            <a:xfrm>
              <a:off x="3098350" y="4751175"/>
              <a:ext cx="36625" cy="42375"/>
            </a:xfrm>
            <a:custGeom>
              <a:avLst/>
              <a:gdLst/>
              <a:ahLst/>
              <a:cxnLst/>
              <a:rect l="l" t="t" r="r" b="b"/>
              <a:pathLst>
                <a:path w="1465" h="1695" extrusionOk="0">
                  <a:moveTo>
                    <a:pt x="711" y="0"/>
                  </a:moveTo>
                  <a:lnTo>
                    <a:pt x="0" y="1590"/>
                  </a:lnTo>
                  <a:lnTo>
                    <a:pt x="0" y="1695"/>
                  </a:lnTo>
                  <a:lnTo>
                    <a:pt x="1465" y="335"/>
                  </a:lnTo>
                  <a:lnTo>
                    <a:pt x="984" y="126"/>
                  </a:lnTo>
                  <a:lnTo>
                    <a:pt x="711" y="0"/>
                  </a:lnTo>
                  <a:close/>
                </a:path>
              </a:pathLst>
            </a:custGeom>
            <a:solidFill>
              <a:srgbClr val="EBD3B9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38" name="Google Shape;5938;p26"/>
            <p:cNvSpPr/>
            <p:nvPr/>
          </p:nvSpPr>
          <p:spPr>
            <a:xfrm>
              <a:off x="2884913" y="4249000"/>
              <a:ext cx="371425" cy="498000"/>
            </a:xfrm>
            <a:custGeom>
              <a:avLst/>
              <a:gdLst/>
              <a:ahLst/>
              <a:cxnLst/>
              <a:rect l="l" t="t" r="r" b="b"/>
              <a:pathLst>
                <a:path w="14857" h="19920" extrusionOk="0">
                  <a:moveTo>
                    <a:pt x="0" y="0"/>
                  </a:moveTo>
                  <a:lnTo>
                    <a:pt x="0" y="19920"/>
                  </a:lnTo>
                  <a:lnTo>
                    <a:pt x="14856" y="19920"/>
                  </a:lnTo>
                  <a:lnTo>
                    <a:pt x="14856" y="0"/>
                  </a:lnTo>
                  <a:close/>
                </a:path>
              </a:pathLst>
            </a:custGeom>
            <a:solidFill>
              <a:srgbClr val="F1F1F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39" name="Google Shape;5939;p26"/>
            <p:cNvSpPr/>
            <p:nvPr/>
          </p:nvSpPr>
          <p:spPr>
            <a:xfrm>
              <a:off x="2922563" y="4299725"/>
              <a:ext cx="145975" cy="9450"/>
            </a:xfrm>
            <a:custGeom>
              <a:avLst/>
              <a:gdLst/>
              <a:ahLst/>
              <a:cxnLst/>
              <a:rect l="l" t="t" r="r" b="b"/>
              <a:pathLst>
                <a:path w="5839" h="378" extrusionOk="0">
                  <a:moveTo>
                    <a:pt x="1" y="1"/>
                  </a:moveTo>
                  <a:lnTo>
                    <a:pt x="1" y="378"/>
                  </a:lnTo>
                  <a:lnTo>
                    <a:pt x="5838" y="378"/>
                  </a:lnTo>
                  <a:lnTo>
                    <a:pt x="5838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40" name="Google Shape;5940;p26"/>
            <p:cNvSpPr/>
            <p:nvPr/>
          </p:nvSpPr>
          <p:spPr>
            <a:xfrm>
              <a:off x="2922563" y="4322750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41" name="Google Shape;5941;p26"/>
            <p:cNvSpPr/>
            <p:nvPr/>
          </p:nvSpPr>
          <p:spPr>
            <a:xfrm>
              <a:off x="2922563" y="4343150"/>
              <a:ext cx="295575" cy="9975"/>
            </a:xfrm>
            <a:custGeom>
              <a:avLst/>
              <a:gdLst/>
              <a:ahLst/>
              <a:cxnLst/>
              <a:rect l="l" t="t" r="r" b="b"/>
              <a:pathLst>
                <a:path w="11823" h="399" extrusionOk="0">
                  <a:moveTo>
                    <a:pt x="1" y="1"/>
                  </a:moveTo>
                  <a:lnTo>
                    <a:pt x="1" y="398"/>
                  </a:lnTo>
                  <a:lnTo>
                    <a:pt x="11823" y="398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42" name="Google Shape;5942;p26"/>
            <p:cNvSpPr/>
            <p:nvPr/>
          </p:nvSpPr>
          <p:spPr>
            <a:xfrm>
              <a:off x="2922563" y="4364075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43" name="Google Shape;5943;p26"/>
            <p:cNvSpPr/>
            <p:nvPr/>
          </p:nvSpPr>
          <p:spPr>
            <a:xfrm>
              <a:off x="2922563" y="4385000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44" name="Google Shape;5944;p26"/>
            <p:cNvSpPr/>
            <p:nvPr/>
          </p:nvSpPr>
          <p:spPr>
            <a:xfrm>
              <a:off x="2922563" y="4405925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45" name="Google Shape;5945;p26"/>
            <p:cNvSpPr/>
            <p:nvPr/>
          </p:nvSpPr>
          <p:spPr>
            <a:xfrm>
              <a:off x="2922563" y="4426850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46" name="Google Shape;5946;p26"/>
            <p:cNvSpPr/>
            <p:nvPr/>
          </p:nvSpPr>
          <p:spPr>
            <a:xfrm>
              <a:off x="2922563" y="4447775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47" name="Google Shape;5947;p26"/>
            <p:cNvSpPr/>
            <p:nvPr/>
          </p:nvSpPr>
          <p:spPr>
            <a:xfrm>
              <a:off x="2922563" y="4468700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48" name="Google Shape;5948;p26"/>
            <p:cNvSpPr/>
            <p:nvPr/>
          </p:nvSpPr>
          <p:spPr>
            <a:xfrm>
              <a:off x="2922563" y="4489625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49" name="Google Shape;5949;p26"/>
            <p:cNvSpPr/>
            <p:nvPr/>
          </p:nvSpPr>
          <p:spPr>
            <a:xfrm>
              <a:off x="2922563" y="4510025"/>
              <a:ext cx="295575" cy="9950"/>
            </a:xfrm>
            <a:custGeom>
              <a:avLst/>
              <a:gdLst/>
              <a:ahLst/>
              <a:cxnLst/>
              <a:rect l="l" t="t" r="r" b="b"/>
              <a:pathLst>
                <a:path w="11823" h="398" extrusionOk="0">
                  <a:moveTo>
                    <a:pt x="1" y="0"/>
                  </a:moveTo>
                  <a:lnTo>
                    <a:pt x="1" y="398"/>
                  </a:lnTo>
                  <a:lnTo>
                    <a:pt x="11823" y="398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50" name="Google Shape;5950;p26"/>
            <p:cNvSpPr/>
            <p:nvPr/>
          </p:nvSpPr>
          <p:spPr>
            <a:xfrm>
              <a:off x="2922563" y="4530950"/>
              <a:ext cx="295575" cy="9950"/>
            </a:xfrm>
            <a:custGeom>
              <a:avLst/>
              <a:gdLst/>
              <a:ahLst/>
              <a:cxnLst/>
              <a:rect l="l" t="t" r="r" b="b"/>
              <a:pathLst>
                <a:path w="11823" h="398" extrusionOk="0">
                  <a:moveTo>
                    <a:pt x="1" y="0"/>
                  </a:moveTo>
                  <a:lnTo>
                    <a:pt x="1" y="398"/>
                  </a:lnTo>
                  <a:lnTo>
                    <a:pt x="11823" y="398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51" name="Google Shape;5951;p26"/>
            <p:cNvSpPr/>
            <p:nvPr/>
          </p:nvSpPr>
          <p:spPr>
            <a:xfrm>
              <a:off x="2922563" y="4551875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52" name="Google Shape;5952;p26"/>
            <p:cNvSpPr/>
            <p:nvPr/>
          </p:nvSpPr>
          <p:spPr>
            <a:xfrm>
              <a:off x="2922563" y="4572800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53" name="Google Shape;5953;p26"/>
            <p:cNvSpPr/>
            <p:nvPr/>
          </p:nvSpPr>
          <p:spPr>
            <a:xfrm>
              <a:off x="2922563" y="4593725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54" name="Google Shape;5954;p26"/>
            <p:cNvSpPr/>
            <p:nvPr/>
          </p:nvSpPr>
          <p:spPr>
            <a:xfrm>
              <a:off x="2922563" y="4614650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55" name="Google Shape;5955;p26"/>
            <p:cNvSpPr/>
            <p:nvPr/>
          </p:nvSpPr>
          <p:spPr>
            <a:xfrm>
              <a:off x="2922563" y="4635550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8"/>
                  </a:lnTo>
                  <a:lnTo>
                    <a:pt x="11823" y="378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56" name="Google Shape;5956;p26"/>
            <p:cNvSpPr/>
            <p:nvPr/>
          </p:nvSpPr>
          <p:spPr>
            <a:xfrm>
              <a:off x="2922563" y="4656475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8"/>
                  </a:lnTo>
                  <a:lnTo>
                    <a:pt x="11823" y="378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57" name="Google Shape;5957;p26"/>
            <p:cNvSpPr/>
            <p:nvPr/>
          </p:nvSpPr>
          <p:spPr>
            <a:xfrm>
              <a:off x="3258388" y="4337850"/>
              <a:ext cx="57575" cy="66600"/>
            </a:xfrm>
            <a:custGeom>
              <a:avLst/>
              <a:gdLst/>
              <a:ahLst/>
              <a:cxnLst/>
              <a:rect l="l" t="t" r="r" b="b"/>
              <a:pathLst>
                <a:path w="2303" h="2664" extrusionOk="0">
                  <a:moveTo>
                    <a:pt x="1087" y="0"/>
                  </a:moveTo>
                  <a:cubicBezTo>
                    <a:pt x="967" y="0"/>
                    <a:pt x="858" y="67"/>
                    <a:pt x="796" y="192"/>
                  </a:cubicBezTo>
                  <a:lnTo>
                    <a:pt x="63" y="1845"/>
                  </a:lnTo>
                  <a:cubicBezTo>
                    <a:pt x="1" y="1991"/>
                    <a:pt x="63" y="2179"/>
                    <a:pt x="210" y="2242"/>
                  </a:cubicBezTo>
                  <a:lnTo>
                    <a:pt x="1089" y="2640"/>
                  </a:lnTo>
                  <a:cubicBezTo>
                    <a:pt x="1126" y="2656"/>
                    <a:pt x="1166" y="2664"/>
                    <a:pt x="1206" y="2664"/>
                  </a:cubicBezTo>
                  <a:cubicBezTo>
                    <a:pt x="1323" y="2664"/>
                    <a:pt x="1440" y="2597"/>
                    <a:pt x="1486" y="2472"/>
                  </a:cubicBezTo>
                  <a:lnTo>
                    <a:pt x="2219" y="819"/>
                  </a:lnTo>
                  <a:cubicBezTo>
                    <a:pt x="2302" y="673"/>
                    <a:pt x="2219" y="485"/>
                    <a:pt x="2072" y="422"/>
                  </a:cubicBezTo>
                  <a:lnTo>
                    <a:pt x="1214" y="24"/>
                  </a:lnTo>
                  <a:cubicBezTo>
                    <a:pt x="1172" y="8"/>
                    <a:pt x="1129" y="0"/>
                    <a:pt x="108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58" name="Google Shape;5958;p26"/>
            <p:cNvSpPr/>
            <p:nvPr/>
          </p:nvSpPr>
          <p:spPr>
            <a:xfrm>
              <a:off x="3260488" y="4357800"/>
              <a:ext cx="46575" cy="40300"/>
            </a:xfrm>
            <a:custGeom>
              <a:avLst/>
              <a:gdLst/>
              <a:ahLst/>
              <a:cxnLst/>
              <a:rect l="l" t="t" r="r" b="b"/>
              <a:pathLst>
                <a:path w="1863" h="1612" extrusionOk="0">
                  <a:moveTo>
                    <a:pt x="440" y="1"/>
                  </a:moveTo>
                  <a:lnTo>
                    <a:pt x="0" y="984"/>
                  </a:lnTo>
                  <a:lnTo>
                    <a:pt x="1444" y="1612"/>
                  </a:lnTo>
                  <a:lnTo>
                    <a:pt x="1863" y="649"/>
                  </a:lnTo>
                  <a:lnTo>
                    <a:pt x="440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59" name="Google Shape;5959;p26"/>
            <p:cNvSpPr/>
            <p:nvPr/>
          </p:nvSpPr>
          <p:spPr>
            <a:xfrm>
              <a:off x="3099363" y="4382900"/>
              <a:ext cx="172650" cy="366200"/>
            </a:xfrm>
            <a:custGeom>
              <a:avLst/>
              <a:gdLst/>
              <a:ahLst/>
              <a:cxnLst/>
              <a:rect l="l" t="t" r="r" b="b"/>
              <a:pathLst>
                <a:path w="6906" h="14648" extrusionOk="0">
                  <a:moveTo>
                    <a:pt x="6424" y="1"/>
                  </a:moveTo>
                  <a:lnTo>
                    <a:pt x="1" y="14438"/>
                  </a:lnTo>
                  <a:lnTo>
                    <a:pt x="461" y="14647"/>
                  </a:lnTo>
                  <a:lnTo>
                    <a:pt x="6906" y="210"/>
                  </a:lnTo>
                  <a:lnTo>
                    <a:pt x="6424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60" name="Google Shape;5960;p26"/>
            <p:cNvSpPr/>
            <p:nvPr/>
          </p:nvSpPr>
          <p:spPr>
            <a:xfrm>
              <a:off x="3110888" y="4387625"/>
              <a:ext cx="173150" cy="366175"/>
            </a:xfrm>
            <a:custGeom>
              <a:avLst/>
              <a:gdLst/>
              <a:ahLst/>
              <a:cxnLst/>
              <a:rect l="l" t="t" r="r" b="b"/>
              <a:pathLst>
                <a:path w="6926" h="14647" extrusionOk="0">
                  <a:moveTo>
                    <a:pt x="6445" y="0"/>
                  </a:moveTo>
                  <a:lnTo>
                    <a:pt x="0" y="14437"/>
                  </a:lnTo>
                  <a:lnTo>
                    <a:pt x="482" y="14647"/>
                  </a:lnTo>
                  <a:lnTo>
                    <a:pt x="6926" y="209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61" name="Google Shape;5961;p26"/>
            <p:cNvSpPr/>
            <p:nvPr/>
          </p:nvSpPr>
          <p:spPr>
            <a:xfrm>
              <a:off x="3122913" y="4393375"/>
              <a:ext cx="173175" cy="366175"/>
            </a:xfrm>
            <a:custGeom>
              <a:avLst/>
              <a:gdLst/>
              <a:ahLst/>
              <a:cxnLst/>
              <a:rect l="l" t="t" r="r" b="b"/>
              <a:pathLst>
                <a:path w="6927" h="14647" extrusionOk="0">
                  <a:moveTo>
                    <a:pt x="6445" y="0"/>
                  </a:moveTo>
                  <a:lnTo>
                    <a:pt x="1" y="14417"/>
                  </a:lnTo>
                  <a:lnTo>
                    <a:pt x="482" y="14647"/>
                  </a:lnTo>
                  <a:lnTo>
                    <a:pt x="6926" y="210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62" name="Google Shape;5962;p26"/>
            <p:cNvSpPr/>
            <p:nvPr/>
          </p:nvSpPr>
          <p:spPr>
            <a:xfrm>
              <a:off x="3256313" y="4379575"/>
              <a:ext cx="43425" cy="22375"/>
            </a:xfrm>
            <a:custGeom>
              <a:avLst/>
              <a:gdLst/>
              <a:ahLst/>
              <a:cxnLst/>
              <a:rect l="l" t="t" r="r" b="b"/>
              <a:pathLst>
                <a:path w="1737" h="895" extrusionOk="0">
                  <a:moveTo>
                    <a:pt x="142" y="0"/>
                  </a:moveTo>
                  <a:cubicBezTo>
                    <a:pt x="97" y="0"/>
                    <a:pt x="58" y="24"/>
                    <a:pt x="42" y="71"/>
                  </a:cubicBezTo>
                  <a:cubicBezTo>
                    <a:pt x="0" y="134"/>
                    <a:pt x="42" y="218"/>
                    <a:pt x="105" y="238"/>
                  </a:cubicBezTo>
                  <a:lnTo>
                    <a:pt x="1548" y="887"/>
                  </a:lnTo>
                  <a:cubicBezTo>
                    <a:pt x="1564" y="892"/>
                    <a:pt x="1580" y="895"/>
                    <a:pt x="1595" y="895"/>
                  </a:cubicBezTo>
                  <a:cubicBezTo>
                    <a:pt x="1641" y="895"/>
                    <a:pt x="1684" y="871"/>
                    <a:pt x="1716" y="824"/>
                  </a:cubicBezTo>
                  <a:cubicBezTo>
                    <a:pt x="1737" y="762"/>
                    <a:pt x="1716" y="699"/>
                    <a:pt x="1653" y="657"/>
                  </a:cubicBezTo>
                  <a:lnTo>
                    <a:pt x="188" y="8"/>
                  </a:lnTo>
                  <a:cubicBezTo>
                    <a:pt x="173" y="3"/>
                    <a:pt x="157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63" name="Google Shape;5963;p26"/>
            <p:cNvSpPr/>
            <p:nvPr/>
          </p:nvSpPr>
          <p:spPr>
            <a:xfrm>
              <a:off x="3267813" y="4354475"/>
              <a:ext cx="42925" cy="22600"/>
            </a:xfrm>
            <a:custGeom>
              <a:avLst/>
              <a:gdLst/>
              <a:ahLst/>
              <a:cxnLst/>
              <a:rect l="l" t="t" r="r" b="b"/>
              <a:pathLst>
                <a:path w="1717" h="904" extrusionOk="0">
                  <a:moveTo>
                    <a:pt x="142" y="0"/>
                  </a:moveTo>
                  <a:cubicBezTo>
                    <a:pt x="90" y="0"/>
                    <a:pt x="37" y="28"/>
                    <a:pt x="21" y="92"/>
                  </a:cubicBezTo>
                  <a:cubicBezTo>
                    <a:pt x="0" y="154"/>
                    <a:pt x="21" y="217"/>
                    <a:pt x="84" y="238"/>
                  </a:cubicBezTo>
                  <a:lnTo>
                    <a:pt x="1528" y="887"/>
                  </a:lnTo>
                  <a:cubicBezTo>
                    <a:pt x="1545" y="898"/>
                    <a:pt x="1564" y="904"/>
                    <a:pt x="1583" y="904"/>
                  </a:cubicBezTo>
                  <a:cubicBezTo>
                    <a:pt x="1632" y="904"/>
                    <a:pt x="1680" y="869"/>
                    <a:pt x="1695" y="824"/>
                  </a:cubicBezTo>
                  <a:cubicBezTo>
                    <a:pt x="1716" y="761"/>
                    <a:pt x="1695" y="698"/>
                    <a:pt x="1632" y="657"/>
                  </a:cubicBezTo>
                  <a:lnTo>
                    <a:pt x="189" y="8"/>
                  </a:lnTo>
                  <a:cubicBezTo>
                    <a:pt x="174" y="3"/>
                    <a:pt x="158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64" name="Google Shape;5964;p26"/>
            <p:cNvSpPr/>
            <p:nvPr/>
          </p:nvSpPr>
          <p:spPr>
            <a:xfrm>
              <a:off x="3098338" y="4743325"/>
              <a:ext cx="36625" cy="50225"/>
            </a:xfrm>
            <a:custGeom>
              <a:avLst/>
              <a:gdLst/>
              <a:ahLst/>
              <a:cxnLst/>
              <a:rect l="l" t="t" r="r" b="b"/>
              <a:pathLst>
                <a:path w="1465" h="2009" extrusionOk="0">
                  <a:moveTo>
                    <a:pt x="21" y="0"/>
                  </a:moveTo>
                  <a:lnTo>
                    <a:pt x="0" y="2009"/>
                  </a:lnTo>
                  <a:lnTo>
                    <a:pt x="1465" y="649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EBD3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65" name="Google Shape;5965;p26"/>
            <p:cNvSpPr/>
            <p:nvPr/>
          </p:nvSpPr>
          <p:spPr>
            <a:xfrm>
              <a:off x="3289263" y="4343150"/>
              <a:ext cx="26700" cy="27750"/>
            </a:xfrm>
            <a:custGeom>
              <a:avLst/>
              <a:gdLst/>
              <a:ahLst/>
              <a:cxnLst/>
              <a:rect l="l" t="t" r="r" b="b"/>
              <a:pathLst>
                <a:path w="1068" h="1110" extrusionOk="0">
                  <a:moveTo>
                    <a:pt x="356" y="1"/>
                  </a:moveTo>
                  <a:lnTo>
                    <a:pt x="0" y="775"/>
                  </a:lnTo>
                  <a:lnTo>
                    <a:pt x="774" y="1110"/>
                  </a:lnTo>
                  <a:lnTo>
                    <a:pt x="984" y="607"/>
                  </a:lnTo>
                  <a:cubicBezTo>
                    <a:pt x="1067" y="461"/>
                    <a:pt x="984" y="273"/>
                    <a:pt x="837" y="210"/>
                  </a:cubicBezTo>
                  <a:lnTo>
                    <a:pt x="35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66" name="Google Shape;5966;p26"/>
            <p:cNvSpPr/>
            <p:nvPr/>
          </p:nvSpPr>
          <p:spPr>
            <a:xfrm>
              <a:off x="3278263" y="4368250"/>
              <a:ext cx="27750" cy="27750"/>
            </a:xfrm>
            <a:custGeom>
              <a:avLst/>
              <a:gdLst/>
              <a:ahLst/>
              <a:cxnLst/>
              <a:rect l="l" t="t" r="r" b="b"/>
              <a:pathLst>
                <a:path w="1110" h="1110" extrusionOk="0">
                  <a:moveTo>
                    <a:pt x="336" y="1"/>
                  </a:moveTo>
                  <a:lnTo>
                    <a:pt x="1" y="775"/>
                  </a:lnTo>
                  <a:lnTo>
                    <a:pt x="775" y="1110"/>
                  </a:lnTo>
                  <a:lnTo>
                    <a:pt x="1110" y="336"/>
                  </a:lnTo>
                  <a:lnTo>
                    <a:pt x="336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67" name="Google Shape;5967;p26"/>
            <p:cNvSpPr/>
            <p:nvPr/>
          </p:nvSpPr>
          <p:spPr>
            <a:xfrm>
              <a:off x="3116113" y="4393375"/>
              <a:ext cx="166900" cy="360950"/>
            </a:xfrm>
            <a:custGeom>
              <a:avLst/>
              <a:gdLst/>
              <a:ahLst/>
              <a:cxnLst/>
              <a:rect l="l" t="t" r="r" b="b"/>
              <a:pathLst>
                <a:path w="6676" h="14438" extrusionOk="0">
                  <a:moveTo>
                    <a:pt x="6382" y="0"/>
                  </a:moveTo>
                  <a:lnTo>
                    <a:pt x="6299" y="189"/>
                  </a:lnTo>
                  <a:lnTo>
                    <a:pt x="0" y="14312"/>
                  </a:lnTo>
                  <a:lnTo>
                    <a:pt x="273" y="14438"/>
                  </a:lnTo>
                  <a:lnTo>
                    <a:pt x="6675" y="126"/>
                  </a:lnTo>
                  <a:lnTo>
                    <a:pt x="6382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68" name="Google Shape;5968;p26"/>
            <p:cNvSpPr/>
            <p:nvPr/>
          </p:nvSpPr>
          <p:spPr>
            <a:xfrm>
              <a:off x="3122913" y="4396500"/>
              <a:ext cx="171600" cy="363050"/>
            </a:xfrm>
            <a:custGeom>
              <a:avLst/>
              <a:gdLst/>
              <a:ahLst/>
              <a:cxnLst/>
              <a:rect l="l" t="t" r="r" b="b"/>
              <a:pathLst>
                <a:path w="6864" h="14522" extrusionOk="0">
                  <a:moveTo>
                    <a:pt x="6403" y="1"/>
                  </a:moveTo>
                  <a:lnTo>
                    <a:pt x="1" y="14313"/>
                  </a:lnTo>
                  <a:lnTo>
                    <a:pt x="482" y="14522"/>
                  </a:lnTo>
                  <a:lnTo>
                    <a:pt x="6863" y="210"/>
                  </a:lnTo>
                  <a:lnTo>
                    <a:pt x="6403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69" name="Google Shape;5969;p26"/>
            <p:cNvSpPr/>
            <p:nvPr/>
          </p:nvSpPr>
          <p:spPr>
            <a:xfrm>
              <a:off x="3275663" y="4387625"/>
              <a:ext cx="24700" cy="14400"/>
            </a:xfrm>
            <a:custGeom>
              <a:avLst/>
              <a:gdLst/>
              <a:ahLst/>
              <a:cxnLst/>
              <a:rect l="l" t="t" r="r" b="b"/>
              <a:pathLst>
                <a:path w="988" h="576" extrusionOk="0">
                  <a:moveTo>
                    <a:pt x="105" y="0"/>
                  </a:moveTo>
                  <a:lnTo>
                    <a:pt x="63" y="84"/>
                  </a:lnTo>
                  <a:lnTo>
                    <a:pt x="63" y="105"/>
                  </a:lnTo>
                  <a:lnTo>
                    <a:pt x="0" y="230"/>
                  </a:lnTo>
                  <a:lnTo>
                    <a:pt x="293" y="356"/>
                  </a:lnTo>
                  <a:lnTo>
                    <a:pt x="753" y="565"/>
                  </a:lnTo>
                  <a:cubicBezTo>
                    <a:pt x="773" y="573"/>
                    <a:pt x="792" y="576"/>
                    <a:pt x="809" y="576"/>
                  </a:cubicBezTo>
                  <a:cubicBezTo>
                    <a:pt x="937" y="576"/>
                    <a:pt x="987" y="390"/>
                    <a:pt x="858" y="335"/>
                  </a:cubicBezTo>
                  <a:lnTo>
                    <a:pt x="879" y="335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70" name="Google Shape;5970;p26"/>
            <p:cNvSpPr/>
            <p:nvPr/>
          </p:nvSpPr>
          <p:spPr>
            <a:xfrm>
              <a:off x="3287163" y="4362500"/>
              <a:ext cx="23575" cy="14575"/>
            </a:xfrm>
            <a:custGeom>
              <a:avLst/>
              <a:gdLst/>
              <a:ahLst/>
              <a:cxnLst/>
              <a:rect l="l" t="t" r="r" b="b"/>
              <a:pathLst>
                <a:path w="943" h="583" extrusionOk="0">
                  <a:moveTo>
                    <a:pt x="105" y="1"/>
                  </a:moveTo>
                  <a:lnTo>
                    <a:pt x="42" y="126"/>
                  </a:lnTo>
                  <a:lnTo>
                    <a:pt x="1" y="231"/>
                  </a:lnTo>
                  <a:lnTo>
                    <a:pt x="754" y="566"/>
                  </a:lnTo>
                  <a:cubicBezTo>
                    <a:pt x="771" y="577"/>
                    <a:pt x="790" y="583"/>
                    <a:pt x="809" y="583"/>
                  </a:cubicBezTo>
                  <a:cubicBezTo>
                    <a:pt x="858" y="583"/>
                    <a:pt x="906" y="548"/>
                    <a:pt x="921" y="503"/>
                  </a:cubicBezTo>
                  <a:cubicBezTo>
                    <a:pt x="942" y="440"/>
                    <a:pt x="921" y="377"/>
                    <a:pt x="858" y="336"/>
                  </a:cubicBezTo>
                  <a:lnTo>
                    <a:pt x="105" y="1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71" name="Google Shape;5971;p26"/>
            <p:cNvSpPr/>
            <p:nvPr/>
          </p:nvSpPr>
          <p:spPr>
            <a:xfrm>
              <a:off x="3098338" y="4751175"/>
              <a:ext cx="36625" cy="42375"/>
            </a:xfrm>
            <a:custGeom>
              <a:avLst/>
              <a:gdLst/>
              <a:ahLst/>
              <a:cxnLst/>
              <a:rect l="l" t="t" r="r" b="b"/>
              <a:pathLst>
                <a:path w="1465" h="1695" extrusionOk="0">
                  <a:moveTo>
                    <a:pt x="711" y="0"/>
                  </a:moveTo>
                  <a:lnTo>
                    <a:pt x="0" y="1590"/>
                  </a:lnTo>
                  <a:lnTo>
                    <a:pt x="0" y="1695"/>
                  </a:lnTo>
                  <a:lnTo>
                    <a:pt x="1465" y="335"/>
                  </a:lnTo>
                  <a:lnTo>
                    <a:pt x="984" y="126"/>
                  </a:lnTo>
                  <a:lnTo>
                    <a:pt x="711" y="0"/>
                  </a:lnTo>
                  <a:close/>
                </a:path>
              </a:pathLst>
            </a:custGeom>
            <a:solidFill>
              <a:srgbClr val="EBD3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72" name="Google Shape;5972;p26"/>
            <p:cNvSpPr/>
            <p:nvPr/>
          </p:nvSpPr>
          <p:spPr>
            <a:xfrm>
              <a:off x="3098338" y="4781500"/>
              <a:ext cx="8375" cy="12050"/>
            </a:xfrm>
            <a:custGeom>
              <a:avLst/>
              <a:gdLst/>
              <a:ahLst/>
              <a:cxnLst/>
              <a:rect l="l" t="t" r="r" b="b"/>
              <a:pathLst>
                <a:path w="335" h="482" extrusionOk="0">
                  <a:moveTo>
                    <a:pt x="0" y="1"/>
                  </a:moveTo>
                  <a:lnTo>
                    <a:pt x="0" y="482"/>
                  </a:lnTo>
                  <a:lnTo>
                    <a:pt x="335" y="147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5973" name="Google Shape;5973;p26"/>
          <p:cNvSpPr txBox="1">
            <a:spLocks noGrp="1"/>
          </p:cNvSpPr>
          <p:nvPr>
            <p:ph type="subTitle" idx="1"/>
          </p:nvPr>
        </p:nvSpPr>
        <p:spPr>
          <a:xfrm>
            <a:off x="2422099" y="2178367"/>
            <a:ext cx="2236400" cy="492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5974" name="Google Shape;5974;p26"/>
          <p:cNvSpPr txBox="1">
            <a:spLocks noGrp="1"/>
          </p:cNvSpPr>
          <p:nvPr>
            <p:ph type="subTitle" idx="2"/>
          </p:nvPr>
        </p:nvSpPr>
        <p:spPr>
          <a:xfrm>
            <a:off x="2422100" y="2725200"/>
            <a:ext cx="3024800" cy="1016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9pPr>
          </a:lstStyle>
          <a:p>
            <a:endParaRPr/>
          </a:p>
        </p:txBody>
      </p:sp>
      <p:sp>
        <p:nvSpPr>
          <p:cNvPr id="5975" name="Google Shape;5975;p26"/>
          <p:cNvSpPr txBox="1">
            <a:spLocks noGrp="1"/>
          </p:cNvSpPr>
          <p:nvPr>
            <p:ph type="subTitle" idx="3"/>
          </p:nvPr>
        </p:nvSpPr>
        <p:spPr>
          <a:xfrm>
            <a:off x="6923900" y="2182000"/>
            <a:ext cx="2236400" cy="492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1pPr>
            <a:lvl2pPr lvl="1" algn="r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2pPr>
            <a:lvl3pPr lvl="2" algn="r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3pPr>
            <a:lvl4pPr lvl="3" algn="r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4pPr>
            <a:lvl5pPr lvl="4" algn="r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5pPr>
            <a:lvl6pPr lvl="5" algn="r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6pPr>
            <a:lvl7pPr lvl="6" algn="r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7pPr>
            <a:lvl8pPr lvl="7" algn="r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8pPr>
            <a:lvl9pPr lvl="8" algn="r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5976" name="Google Shape;5976;p26"/>
          <p:cNvSpPr txBox="1">
            <a:spLocks noGrp="1"/>
          </p:cNvSpPr>
          <p:nvPr>
            <p:ph type="subTitle" idx="4"/>
          </p:nvPr>
        </p:nvSpPr>
        <p:spPr>
          <a:xfrm>
            <a:off x="6135633" y="2725200"/>
            <a:ext cx="3024800" cy="1016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1pPr>
            <a:lvl2pPr lvl="1" algn="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2pPr>
            <a:lvl3pPr lvl="2" algn="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3pPr>
            <a:lvl4pPr lvl="3" algn="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4pPr>
            <a:lvl5pPr lvl="4" algn="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5pPr>
            <a:lvl6pPr lvl="5" algn="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6pPr>
            <a:lvl7pPr lvl="6" algn="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7pPr>
            <a:lvl8pPr lvl="7" algn="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8pPr>
            <a:lvl9pPr lvl="8" algn="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9pPr>
          </a:lstStyle>
          <a:p>
            <a:endParaRPr/>
          </a:p>
        </p:txBody>
      </p:sp>
      <p:sp>
        <p:nvSpPr>
          <p:cNvPr id="5977" name="Google Shape;5977;p26"/>
          <p:cNvSpPr txBox="1">
            <a:spLocks noGrp="1"/>
          </p:cNvSpPr>
          <p:nvPr>
            <p:ph type="subTitle" idx="5"/>
          </p:nvPr>
        </p:nvSpPr>
        <p:spPr>
          <a:xfrm>
            <a:off x="2422099" y="4019267"/>
            <a:ext cx="2236400" cy="472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5978" name="Google Shape;5978;p26"/>
          <p:cNvSpPr txBox="1">
            <a:spLocks noGrp="1"/>
          </p:cNvSpPr>
          <p:nvPr>
            <p:ph type="subTitle" idx="6"/>
          </p:nvPr>
        </p:nvSpPr>
        <p:spPr>
          <a:xfrm>
            <a:off x="2422100" y="4571300"/>
            <a:ext cx="3024800" cy="1016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9pPr>
          </a:lstStyle>
          <a:p>
            <a:endParaRPr/>
          </a:p>
        </p:txBody>
      </p:sp>
      <p:sp>
        <p:nvSpPr>
          <p:cNvPr id="5979" name="Google Shape;5979;p26"/>
          <p:cNvSpPr txBox="1">
            <a:spLocks noGrp="1"/>
          </p:cNvSpPr>
          <p:nvPr>
            <p:ph type="subTitle" idx="7"/>
          </p:nvPr>
        </p:nvSpPr>
        <p:spPr>
          <a:xfrm>
            <a:off x="6923904" y="4019265"/>
            <a:ext cx="2236400" cy="472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1pPr>
            <a:lvl2pPr lvl="1" algn="r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2pPr>
            <a:lvl3pPr lvl="2" algn="r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3pPr>
            <a:lvl4pPr lvl="3" algn="r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4pPr>
            <a:lvl5pPr lvl="4" algn="r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5pPr>
            <a:lvl6pPr lvl="5" algn="r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6pPr>
            <a:lvl7pPr lvl="6" algn="r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7pPr>
            <a:lvl8pPr lvl="7" algn="r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8pPr>
            <a:lvl9pPr lvl="8" algn="r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5980" name="Google Shape;5980;p26"/>
          <p:cNvSpPr txBox="1">
            <a:spLocks noGrp="1"/>
          </p:cNvSpPr>
          <p:nvPr>
            <p:ph type="subTitle" idx="8"/>
          </p:nvPr>
        </p:nvSpPr>
        <p:spPr>
          <a:xfrm>
            <a:off x="6135465" y="4571300"/>
            <a:ext cx="3024800" cy="1016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1pPr>
            <a:lvl2pPr lvl="1" algn="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2pPr>
            <a:lvl3pPr lvl="2" algn="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3pPr>
            <a:lvl4pPr lvl="3" algn="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4pPr>
            <a:lvl5pPr lvl="4" algn="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5pPr>
            <a:lvl6pPr lvl="5" algn="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6pPr>
            <a:lvl7pPr lvl="6" algn="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7pPr>
            <a:lvl8pPr lvl="7" algn="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8pPr>
            <a:lvl9pPr lvl="8" algn="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9pPr>
          </a:lstStyle>
          <a:p>
            <a:endParaRPr/>
          </a:p>
        </p:txBody>
      </p:sp>
      <p:grpSp>
        <p:nvGrpSpPr>
          <p:cNvPr id="5981" name="Google Shape;5981;p26"/>
          <p:cNvGrpSpPr/>
          <p:nvPr/>
        </p:nvGrpSpPr>
        <p:grpSpPr>
          <a:xfrm rot="-354451">
            <a:off x="-266708" y="1749471"/>
            <a:ext cx="1166371" cy="993536"/>
            <a:chOff x="4626188" y="1862663"/>
            <a:chExt cx="677463" cy="577075"/>
          </a:xfrm>
        </p:grpSpPr>
        <p:sp>
          <p:nvSpPr>
            <p:cNvPr id="5982" name="Google Shape;5982;p26"/>
            <p:cNvSpPr/>
            <p:nvPr/>
          </p:nvSpPr>
          <p:spPr>
            <a:xfrm>
              <a:off x="4857575" y="1903988"/>
              <a:ext cx="446075" cy="467200"/>
            </a:xfrm>
            <a:custGeom>
              <a:avLst/>
              <a:gdLst/>
              <a:ahLst/>
              <a:cxnLst/>
              <a:rect l="l" t="t" r="r" b="b"/>
              <a:pathLst>
                <a:path w="17843" h="18688" extrusionOk="0">
                  <a:moveTo>
                    <a:pt x="6777" y="0"/>
                  </a:moveTo>
                  <a:lnTo>
                    <a:pt x="6777" y="6340"/>
                  </a:lnTo>
                  <a:cubicBezTo>
                    <a:pt x="6777" y="8662"/>
                    <a:pt x="2508" y="12994"/>
                    <a:pt x="1169" y="15923"/>
                  </a:cubicBezTo>
                  <a:cubicBezTo>
                    <a:pt x="0" y="18539"/>
                    <a:pt x="2024" y="18687"/>
                    <a:pt x="2497" y="18687"/>
                  </a:cubicBezTo>
                  <a:cubicBezTo>
                    <a:pt x="2557" y="18687"/>
                    <a:pt x="2592" y="18685"/>
                    <a:pt x="2592" y="18685"/>
                  </a:cubicBezTo>
                  <a:lnTo>
                    <a:pt x="15251" y="18685"/>
                  </a:lnTo>
                  <a:cubicBezTo>
                    <a:pt x="15251" y="18685"/>
                    <a:pt x="15286" y="18687"/>
                    <a:pt x="15346" y="18687"/>
                  </a:cubicBezTo>
                  <a:cubicBezTo>
                    <a:pt x="15819" y="18687"/>
                    <a:pt x="17843" y="18539"/>
                    <a:pt x="16674" y="15923"/>
                  </a:cubicBezTo>
                  <a:cubicBezTo>
                    <a:pt x="15335" y="12994"/>
                    <a:pt x="11066" y="8662"/>
                    <a:pt x="11066" y="6340"/>
                  </a:cubicBezTo>
                  <a:lnTo>
                    <a:pt x="11066" y="0"/>
                  </a:ln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83" name="Google Shape;5983;p26"/>
            <p:cNvSpPr/>
            <p:nvPr/>
          </p:nvSpPr>
          <p:spPr>
            <a:xfrm>
              <a:off x="4876575" y="2228813"/>
              <a:ext cx="408075" cy="132950"/>
            </a:xfrm>
            <a:custGeom>
              <a:avLst/>
              <a:gdLst/>
              <a:ahLst/>
              <a:cxnLst/>
              <a:rect l="l" t="t" r="r" b="b"/>
              <a:pathLst>
                <a:path w="16323" h="5318" extrusionOk="0">
                  <a:moveTo>
                    <a:pt x="2795" y="1"/>
                  </a:moveTo>
                  <a:cubicBezTo>
                    <a:pt x="2146" y="879"/>
                    <a:pt x="1560" y="1821"/>
                    <a:pt x="1079" y="2804"/>
                  </a:cubicBezTo>
                  <a:cubicBezTo>
                    <a:pt x="0" y="5185"/>
                    <a:pt x="1864" y="5317"/>
                    <a:pt x="2292" y="5317"/>
                  </a:cubicBezTo>
                  <a:cubicBezTo>
                    <a:pt x="2345" y="5317"/>
                    <a:pt x="2376" y="5315"/>
                    <a:pt x="2376" y="5315"/>
                  </a:cubicBezTo>
                  <a:lnTo>
                    <a:pt x="13947" y="5315"/>
                  </a:lnTo>
                  <a:cubicBezTo>
                    <a:pt x="13947" y="5315"/>
                    <a:pt x="13978" y="5317"/>
                    <a:pt x="14031" y="5317"/>
                  </a:cubicBezTo>
                  <a:cubicBezTo>
                    <a:pt x="14459" y="5317"/>
                    <a:pt x="16323" y="5185"/>
                    <a:pt x="15244" y="2804"/>
                  </a:cubicBezTo>
                  <a:cubicBezTo>
                    <a:pt x="14763" y="1821"/>
                    <a:pt x="14177" y="879"/>
                    <a:pt x="13507" y="1"/>
                  </a:cubicBezTo>
                  <a:close/>
                </a:path>
              </a:pathLst>
            </a:custGeom>
            <a:solidFill>
              <a:srgbClr val="68AAE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84" name="Google Shape;5984;p26"/>
            <p:cNvSpPr/>
            <p:nvPr/>
          </p:nvSpPr>
          <p:spPr>
            <a:xfrm>
              <a:off x="5010250" y="1862663"/>
              <a:ext cx="140725" cy="41350"/>
            </a:xfrm>
            <a:custGeom>
              <a:avLst/>
              <a:gdLst/>
              <a:ahLst/>
              <a:cxnLst/>
              <a:rect l="l" t="t" r="r" b="b"/>
              <a:pathLst>
                <a:path w="5629" h="1654" extrusionOk="0">
                  <a:moveTo>
                    <a:pt x="356" y="0"/>
                  </a:moveTo>
                  <a:cubicBezTo>
                    <a:pt x="168" y="0"/>
                    <a:pt x="0" y="168"/>
                    <a:pt x="0" y="377"/>
                  </a:cubicBezTo>
                  <a:lnTo>
                    <a:pt x="0" y="1276"/>
                  </a:lnTo>
                  <a:cubicBezTo>
                    <a:pt x="0" y="1486"/>
                    <a:pt x="168" y="1653"/>
                    <a:pt x="356" y="1653"/>
                  </a:cubicBezTo>
                  <a:lnTo>
                    <a:pt x="5252" y="1653"/>
                  </a:lnTo>
                  <a:cubicBezTo>
                    <a:pt x="5461" y="1653"/>
                    <a:pt x="5629" y="1486"/>
                    <a:pt x="5629" y="1276"/>
                  </a:cubicBezTo>
                  <a:lnTo>
                    <a:pt x="5629" y="377"/>
                  </a:lnTo>
                  <a:cubicBezTo>
                    <a:pt x="5629" y="168"/>
                    <a:pt x="5461" y="0"/>
                    <a:pt x="5252" y="0"/>
                  </a:cubicBez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85" name="Google Shape;5985;p26"/>
            <p:cNvSpPr/>
            <p:nvPr/>
          </p:nvSpPr>
          <p:spPr>
            <a:xfrm>
              <a:off x="5010250" y="1888288"/>
              <a:ext cx="140725" cy="15725"/>
            </a:xfrm>
            <a:custGeom>
              <a:avLst/>
              <a:gdLst/>
              <a:ahLst/>
              <a:cxnLst/>
              <a:rect l="l" t="t" r="r" b="b"/>
              <a:pathLst>
                <a:path w="5629" h="629" extrusionOk="0">
                  <a:moveTo>
                    <a:pt x="0" y="0"/>
                  </a:moveTo>
                  <a:lnTo>
                    <a:pt x="0" y="251"/>
                  </a:lnTo>
                  <a:cubicBezTo>
                    <a:pt x="0" y="461"/>
                    <a:pt x="168" y="628"/>
                    <a:pt x="356" y="628"/>
                  </a:cubicBezTo>
                  <a:lnTo>
                    <a:pt x="5252" y="628"/>
                  </a:lnTo>
                  <a:cubicBezTo>
                    <a:pt x="5461" y="628"/>
                    <a:pt x="5629" y="461"/>
                    <a:pt x="5629" y="251"/>
                  </a:cubicBezTo>
                  <a:lnTo>
                    <a:pt x="5629" y="0"/>
                  </a:ln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86" name="Google Shape;5986;p26"/>
            <p:cNvSpPr/>
            <p:nvPr/>
          </p:nvSpPr>
          <p:spPr>
            <a:xfrm>
              <a:off x="4946425" y="2212613"/>
              <a:ext cx="267850" cy="32450"/>
            </a:xfrm>
            <a:custGeom>
              <a:avLst/>
              <a:gdLst/>
              <a:ahLst/>
              <a:cxnLst/>
              <a:rect l="l" t="t" r="r" b="b"/>
              <a:pathLst>
                <a:path w="10714" h="1298" extrusionOk="0">
                  <a:moveTo>
                    <a:pt x="5357" y="0"/>
                  </a:moveTo>
                  <a:cubicBezTo>
                    <a:pt x="2407" y="0"/>
                    <a:pt x="1" y="293"/>
                    <a:pt x="1" y="649"/>
                  </a:cubicBezTo>
                  <a:cubicBezTo>
                    <a:pt x="1" y="1004"/>
                    <a:pt x="2407" y="1297"/>
                    <a:pt x="5357" y="1297"/>
                  </a:cubicBezTo>
                  <a:cubicBezTo>
                    <a:pt x="8307" y="1297"/>
                    <a:pt x="10713" y="1004"/>
                    <a:pt x="10713" y="649"/>
                  </a:cubicBezTo>
                  <a:cubicBezTo>
                    <a:pt x="10713" y="293"/>
                    <a:pt x="8307" y="0"/>
                    <a:pt x="5357" y="0"/>
                  </a:cubicBezTo>
                  <a:close/>
                </a:path>
              </a:pathLst>
            </a:custGeom>
            <a:solidFill>
              <a:srgbClr val="218EF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87" name="Google Shape;5987;p26"/>
            <p:cNvSpPr/>
            <p:nvPr/>
          </p:nvSpPr>
          <p:spPr>
            <a:xfrm>
              <a:off x="5039525" y="1956813"/>
              <a:ext cx="14675" cy="109350"/>
            </a:xfrm>
            <a:custGeom>
              <a:avLst/>
              <a:gdLst/>
              <a:ahLst/>
              <a:cxnLst/>
              <a:rect l="l" t="t" r="r" b="b"/>
              <a:pathLst>
                <a:path w="587" h="4374" extrusionOk="0">
                  <a:moveTo>
                    <a:pt x="294" y="0"/>
                  </a:moveTo>
                  <a:cubicBezTo>
                    <a:pt x="127" y="0"/>
                    <a:pt x="1" y="147"/>
                    <a:pt x="1" y="293"/>
                  </a:cubicBezTo>
                  <a:lnTo>
                    <a:pt x="1" y="4080"/>
                  </a:lnTo>
                  <a:cubicBezTo>
                    <a:pt x="1" y="4248"/>
                    <a:pt x="127" y="4373"/>
                    <a:pt x="294" y="4373"/>
                  </a:cubicBezTo>
                  <a:cubicBezTo>
                    <a:pt x="440" y="4373"/>
                    <a:pt x="587" y="4248"/>
                    <a:pt x="587" y="4080"/>
                  </a:cubicBezTo>
                  <a:lnTo>
                    <a:pt x="587" y="293"/>
                  </a:lnTo>
                  <a:cubicBezTo>
                    <a:pt x="587" y="147"/>
                    <a:pt x="440" y="0"/>
                    <a:pt x="294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88" name="Google Shape;5988;p26"/>
            <p:cNvSpPr/>
            <p:nvPr/>
          </p:nvSpPr>
          <p:spPr>
            <a:xfrm>
              <a:off x="5039525" y="1913388"/>
              <a:ext cx="14675" cy="20425"/>
            </a:xfrm>
            <a:custGeom>
              <a:avLst/>
              <a:gdLst/>
              <a:ahLst/>
              <a:cxnLst/>
              <a:rect l="l" t="t" r="r" b="b"/>
              <a:pathLst>
                <a:path w="587" h="817" extrusionOk="0">
                  <a:moveTo>
                    <a:pt x="294" y="1"/>
                  </a:moveTo>
                  <a:cubicBezTo>
                    <a:pt x="127" y="1"/>
                    <a:pt x="1" y="147"/>
                    <a:pt x="1" y="294"/>
                  </a:cubicBezTo>
                  <a:lnTo>
                    <a:pt x="1" y="524"/>
                  </a:lnTo>
                  <a:cubicBezTo>
                    <a:pt x="1" y="691"/>
                    <a:pt x="127" y="817"/>
                    <a:pt x="294" y="817"/>
                  </a:cubicBezTo>
                  <a:cubicBezTo>
                    <a:pt x="440" y="817"/>
                    <a:pt x="587" y="691"/>
                    <a:pt x="587" y="524"/>
                  </a:cubicBezTo>
                  <a:lnTo>
                    <a:pt x="587" y="294"/>
                  </a:lnTo>
                  <a:cubicBezTo>
                    <a:pt x="566" y="147"/>
                    <a:pt x="440" y="1"/>
                    <a:pt x="294" y="1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89" name="Google Shape;5989;p26"/>
            <p:cNvSpPr/>
            <p:nvPr/>
          </p:nvSpPr>
          <p:spPr>
            <a:xfrm>
              <a:off x="4626200" y="1972513"/>
              <a:ext cx="445825" cy="467225"/>
            </a:xfrm>
            <a:custGeom>
              <a:avLst/>
              <a:gdLst/>
              <a:ahLst/>
              <a:cxnLst/>
              <a:rect l="l" t="t" r="r" b="b"/>
              <a:pathLst>
                <a:path w="17833" h="18689" extrusionOk="0">
                  <a:moveTo>
                    <a:pt x="6763" y="0"/>
                  </a:moveTo>
                  <a:lnTo>
                    <a:pt x="6763" y="6361"/>
                  </a:lnTo>
                  <a:cubicBezTo>
                    <a:pt x="6763" y="8662"/>
                    <a:pt x="2494" y="12994"/>
                    <a:pt x="1155" y="15944"/>
                  </a:cubicBezTo>
                  <a:cubicBezTo>
                    <a:pt x="1" y="18528"/>
                    <a:pt x="1960" y="18688"/>
                    <a:pt x="2464" y="18688"/>
                  </a:cubicBezTo>
                  <a:cubicBezTo>
                    <a:pt x="2536" y="18688"/>
                    <a:pt x="2578" y="18685"/>
                    <a:pt x="2578" y="18685"/>
                  </a:cubicBezTo>
                  <a:lnTo>
                    <a:pt x="15258" y="18685"/>
                  </a:lnTo>
                  <a:cubicBezTo>
                    <a:pt x="15258" y="18685"/>
                    <a:pt x="15300" y="18688"/>
                    <a:pt x="15371" y="18688"/>
                  </a:cubicBezTo>
                  <a:cubicBezTo>
                    <a:pt x="15876" y="18688"/>
                    <a:pt x="17832" y="18528"/>
                    <a:pt x="16660" y="15944"/>
                  </a:cubicBezTo>
                  <a:cubicBezTo>
                    <a:pt x="15341" y="12994"/>
                    <a:pt x="11073" y="8662"/>
                    <a:pt x="11073" y="6361"/>
                  </a:cubicBezTo>
                  <a:lnTo>
                    <a:pt x="11073" y="0"/>
                  </a:ln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90" name="Google Shape;5990;p26"/>
            <p:cNvSpPr/>
            <p:nvPr/>
          </p:nvSpPr>
          <p:spPr>
            <a:xfrm>
              <a:off x="4644825" y="2297863"/>
              <a:ext cx="408650" cy="132950"/>
            </a:xfrm>
            <a:custGeom>
              <a:avLst/>
              <a:gdLst/>
              <a:ahLst/>
              <a:cxnLst/>
              <a:rect l="l" t="t" r="r" b="b"/>
              <a:pathLst>
                <a:path w="16346" h="5318" extrusionOk="0">
                  <a:moveTo>
                    <a:pt x="2816" y="1"/>
                  </a:moveTo>
                  <a:cubicBezTo>
                    <a:pt x="2147" y="879"/>
                    <a:pt x="1582" y="1800"/>
                    <a:pt x="1080" y="2783"/>
                  </a:cubicBezTo>
                  <a:cubicBezTo>
                    <a:pt x="0" y="5185"/>
                    <a:pt x="1885" y="5317"/>
                    <a:pt x="2314" y="5317"/>
                  </a:cubicBezTo>
                  <a:cubicBezTo>
                    <a:pt x="2367" y="5317"/>
                    <a:pt x="2398" y="5315"/>
                    <a:pt x="2398" y="5315"/>
                  </a:cubicBezTo>
                  <a:lnTo>
                    <a:pt x="13948" y="5315"/>
                  </a:lnTo>
                  <a:cubicBezTo>
                    <a:pt x="13948" y="5315"/>
                    <a:pt x="13979" y="5317"/>
                    <a:pt x="14032" y="5317"/>
                  </a:cubicBezTo>
                  <a:cubicBezTo>
                    <a:pt x="14461" y="5317"/>
                    <a:pt x="16346" y="5185"/>
                    <a:pt x="15266" y="2783"/>
                  </a:cubicBezTo>
                  <a:cubicBezTo>
                    <a:pt x="14764" y="1800"/>
                    <a:pt x="14178" y="858"/>
                    <a:pt x="13529" y="1"/>
                  </a:cubicBezTo>
                  <a:close/>
                </a:path>
              </a:pathLst>
            </a:custGeom>
            <a:solidFill>
              <a:srgbClr val="ED686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91" name="Google Shape;5991;p26"/>
            <p:cNvSpPr/>
            <p:nvPr/>
          </p:nvSpPr>
          <p:spPr>
            <a:xfrm>
              <a:off x="4778525" y="1931188"/>
              <a:ext cx="140725" cy="41350"/>
            </a:xfrm>
            <a:custGeom>
              <a:avLst/>
              <a:gdLst/>
              <a:ahLst/>
              <a:cxnLst/>
              <a:rect l="l" t="t" r="r" b="b"/>
              <a:pathLst>
                <a:path w="5629" h="1654" extrusionOk="0">
                  <a:moveTo>
                    <a:pt x="377" y="0"/>
                  </a:moveTo>
                  <a:cubicBezTo>
                    <a:pt x="167" y="0"/>
                    <a:pt x="0" y="168"/>
                    <a:pt x="0" y="377"/>
                  </a:cubicBezTo>
                  <a:lnTo>
                    <a:pt x="0" y="1276"/>
                  </a:lnTo>
                  <a:cubicBezTo>
                    <a:pt x="0" y="1486"/>
                    <a:pt x="167" y="1653"/>
                    <a:pt x="377" y="1653"/>
                  </a:cubicBezTo>
                  <a:lnTo>
                    <a:pt x="5252" y="1653"/>
                  </a:lnTo>
                  <a:cubicBezTo>
                    <a:pt x="5461" y="1653"/>
                    <a:pt x="5629" y="1486"/>
                    <a:pt x="5629" y="1276"/>
                  </a:cubicBezTo>
                  <a:lnTo>
                    <a:pt x="5629" y="377"/>
                  </a:lnTo>
                  <a:cubicBezTo>
                    <a:pt x="5629" y="168"/>
                    <a:pt x="5461" y="0"/>
                    <a:pt x="5252" y="0"/>
                  </a:cubicBez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92" name="Google Shape;5992;p26"/>
            <p:cNvSpPr/>
            <p:nvPr/>
          </p:nvSpPr>
          <p:spPr>
            <a:xfrm>
              <a:off x="4778525" y="1956813"/>
              <a:ext cx="140725" cy="15725"/>
            </a:xfrm>
            <a:custGeom>
              <a:avLst/>
              <a:gdLst/>
              <a:ahLst/>
              <a:cxnLst/>
              <a:rect l="l" t="t" r="r" b="b"/>
              <a:pathLst>
                <a:path w="5629" h="629" extrusionOk="0">
                  <a:moveTo>
                    <a:pt x="0" y="0"/>
                  </a:moveTo>
                  <a:lnTo>
                    <a:pt x="0" y="251"/>
                  </a:lnTo>
                  <a:cubicBezTo>
                    <a:pt x="0" y="461"/>
                    <a:pt x="167" y="628"/>
                    <a:pt x="377" y="628"/>
                  </a:cubicBezTo>
                  <a:lnTo>
                    <a:pt x="5252" y="628"/>
                  </a:lnTo>
                  <a:cubicBezTo>
                    <a:pt x="5461" y="628"/>
                    <a:pt x="5629" y="461"/>
                    <a:pt x="5629" y="251"/>
                  </a:cubicBezTo>
                  <a:lnTo>
                    <a:pt x="5629" y="0"/>
                  </a:ln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93" name="Google Shape;5993;p26"/>
            <p:cNvSpPr/>
            <p:nvPr/>
          </p:nvSpPr>
          <p:spPr>
            <a:xfrm>
              <a:off x="4715225" y="2281638"/>
              <a:ext cx="267325" cy="31950"/>
            </a:xfrm>
            <a:custGeom>
              <a:avLst/>
              <a:gdLst/>
              <a:ahLst/>
              <a:cxnLst/>
              <a:rect l="l" t="t" r="r" b="b"/>
              <a:pathLst>
                <a:path w="10693" h="1278" extrusionOk="0">
                  <a:moveTo>
                    <a:pt x="5357" y="1"/>
                  </a:moveTo>
                  <a:cubicBezTo>
                    <a:pt x="2386" y="1"/>
                    <a:pt x="0" y="273"/>
                    <a:pt x="0" y="650"/>
                  </a:cubicBezTo>
                  <a:cubicBezTo>
                    <a:pt x="0" y="1005"/>
                    <a:pt x="2386" y="1277"/>
                    <a:pt x="5357" y="1277"/>
                  </a:cubicBezTo>
                  <a:cubicBezTo>
                    <a:pt x="8307" y="1277"/>
                    <a:pt x="10692" y="1005"/>
                    <a:pt x="10692" y="650"/>
                  </a:cubicBezTo>
                  <a:cubicBezTo>
                    <a:pt x="10692" y="273"/>
                    <a:pt x="8307" y="1"/>
                    <a:pt x="5357" y="1"/>
                  </a:cubicBezTo>
                  <a:close/>
                </a:path>
              </a:pathLst>
            </a:custGeom>
            <a:solidFill>
              <a:srgbClr val="FB21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94" name="Google Shape;5994;p26"/>
            <p:cNvSpPr/>
            <p:nvPr/>
          </p:nvSpPr>
          <p:spPr>
            <a:xfrm>
              <a:off x="4807800" y="2025863"/>
              <a:ext cx="14675" cy="108825"/>
            </a:xfrm>
            <a:custGeom>
              <a:avLst/>
              <a:gdLst/>
              <a:ahLst/>
              <a:cxnLst/>
              <a:rect l="l" t="t" r="r" b="b"/>
              <a:pathLst>
                <a:path w="587" h="4353" extrusionOk="0">
                  <a:moveTo>
                    <a:pt x="294" y="0"/>
                  </a:moveTo>
                  <a:cubicBezTo>
                    <a:pt x="147" y="0"/>
                    <a:pt x="1" y="126"/>
                    <a:pt x="1" y="293"/>
                  </a:cubicBezTo>
                  <a:lnTo>
                    <a:pt x="1" y="4059"/>
                  </a:lnTo>
                  <a:cubicBezTo>
                    <a:pt x="1" y="4227"/>
                    <a:pt x="147" y="4352"/>
                    <a:pt x="294" y="4352"/>
                  </a:cubicBezTo>
                  <a:cubicBezTo>
                    <a:pt x="461" y="4352"/>
                    <a:pt x="587" y="4227"/>
                    <a:pt x="587" y="4059"/>
                  </a:cubicBezTo>
                  <a:lnTo>
                    <a:pt x="587" y="293"/>
                  </a:lnTo>
                  <a:cubicBezTo>
                    <a:pt x="587" y="126"/>
                    <a:pt x="461" y="0"/>
                    <a:pt x="294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95" name="Google Shape;5995;p26"/>
            <p:cNvSpPr/>
            <p:nvPr/>
          </p:nvSpPr>
          <p:spPr>
            <a:xfrm>
              <a:off x="4807800" y="1982438"/>
              <a:ext cx="14675" cy="20425"/>
            </a:xfrm>
            <a:custGeom>
              <a:avLst/>
              <a:gdLst/>
              <a:ahLst/>
              <a:cxnLst/>
              <a:rect l="l" t="t" r="r" b="b"/>
              <a:pathLst>
                <a:path w="587" h="817" extrusionOk="0">
                  <a:moveTo>
                    <a:pt x="294" y="1"/>
                  </a:moveTo>
                  <a:cubicBezTo>
                    <a:pt x="147" y="1"/>
                    <a:pt x="1" y="126"/>
                    <a:pt x="1" y="294"/>
                  </a:cubicBezTo>
                  <a:lnTo>
                    <a:pt x="1" y="524"/>
                  </a:lnTo>
                  <a:cubicBezTo>
                    <a:pt x="1" y="670"/>
                    <a:pt x="147" y="817"/>
                    <a:pt x="294" y="817"/>
                  </a:cubicBezTo>
                  <a:cubicBezTo>
                    <a:pt x="461" y="817"/>
                    <a:pt x="587" y="670"/>
                    <a:pt x="587" y="524"/>
                  </a:cubicBezTo>
                  <a:lnTo>
                    <a:pt x="587" y="294"/>
                  </a:lnTo>
                  <a:cubicBezTo>
                    <a:pt x="587" y="126"/>
                    <a:pt x="461" y="1"/>
                    <a:pt x="294" y="1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96" name="Google Shape;5996;p26"/>
            <p:cNvSpPr/>
            <p:nvPr/>
          </p:nvSpPr>
          <p:spPr>
            <a:xfrm>
              <a:off x="4857563" y="1903988"/>
              <a:ext cx="446075" cy="467200"/>
            </a:xfrm>
            <a:custGeom>
              <a:avLst/>
              <a:gdLst/>
              <a:ahLst/>
              <a:cxnLst/>
              <a:rect l="l" t="t" r="r" b="b"/>
              <a:pathLst>
                <a:path w="17843" h="18688" extrusionOk="0">
                  <a:moveTo>
                    <a:pt x="6777" y="0"/>
                  </a:moveTo>
                  <a:lnTo>
                    <a:pt x="6777" y="6340"/>
                  </a:lnTo>
                  <a:cubicBezTo>
                    <a:pt x="6777" y="8662"/>
                    <a:pt x="2508" y="12994"/>
                    <a:pt x="1169" y="15923"/>
                  </a:cubicBezTo>
                  <a:cubicBezTo>
                    <a:pt x="0" y="18539"/>
                    <a:pt x="2024" y="18687"/>
                    <a:pt x="2497" y="18687"/>
                  </a:cubicBezTo>
                  <a:cubicBezTo>
                    <a:pt x="2557" y="18687"/>
                    <a:pt x="2592" y="18685"/>
                    <a:pt x="2592" y="18685"/>
                  </a:cubicBezTo>
                  <a:lnTo>
                    <a:pt x="15251" y="18685"/>
                  </a:lnTo>
                  <a:cubicBezTo>
                    <a:pt x="15251" y="18685"/>
                    <a:pt x="15286" y="18687"/>
                    <a:pt x="15346" y="18687"/>
                  </a:cubicBezTo>
                  <a:cubicBezTo>
                    <a:pt x="15819" y="18687"/>
                    <a:pt x="17843" y="18539"/>
                    <a:pt x="16674" y="15923"/>
                  </a:cubicBezTo>
                  <a:cubicBezTo>
                    <a:pt x="15335" y="12994"/>
                    <a:pt x="11066" y="8662"/>
                    <a:pt x="11066" y="6340"/>
                  </a:cubicBezTo>
                  <a:lnTo>
                    <a:pt x="11066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97" name="Google Shape;5997;p26"/>
            <p:cNvSpPr/>
            <p:nvPr/>
          </p:nvSpPr>
          <p:spPr>
            <a:xfrm>
              <a:off x="4876563" y="2228813"/>
              <a:ext cx="408075" cy="132950"/>
            </a:xfrm>
            <a:custGeom>
              <a:avLst/>
              <a:gdLst/>
              <a:ahLst/>
              <a:cxnLst/>
              <a:rect l="l" t="t" r="r" b="b"/>
              <a:pathLst>
                <a:path w="16323" h="5318" extrusionOk="0">
                  <a:moveTo>
                    <a:pt x="2795" y="1"/>
                  </a:moveTo>
                  <a:cubicBezTo>
                    <a:pt x="2146" y="879"/>
                    <a:pt x="1560" y="1821"/>
                    <a:pt x="1079" y="2804"/>
                  </a:cubicBezTo>
                  <a:cubicBezTo>
                    <a:pt x="0" y="5185"/>
                    <a:pt x="1864" y="5317"/>
                    <a:pt x="2292" y="5317"/>
                  </a:cubicBezTo>
                  <a:cubicBezTo>
                    <a:pt x="2345" y="5317"/>
                    <a:pt x="2376" y="5315"/>
                    <a:pt x="2376" y="5315"/>
                  </a:cubicBezTo>
                  <a:lnTo>
                    <a:pt x="13947" y="5315"/>
                  </a:lnTo>
                  <a:cubicBezTo>
                    <a:pt x="13947" y="5315"/>
                    <a:pt x="13978" y="5317"/>
                    <a:pt x="14031" y="5317"/>
                  </a:cubicBezTo>
                  <a:cubicBezTo>
                    <a:pt x="14459" y="5317"/>
                    <a:pt x="16323" y="5185"/>
                    <a:pt x="15244" y="2804"/>
                  </a:cubicBezTo>
                  <a:cubicBezTo>
                    <a:pt x="14763" y="1821"/>
                    <a:pt x="14177" y="879"/>
                    <a:pt x="13507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98" name="Google Shape;5998;p26"/>
            <p:cNvSpPr/>
            <p:nvPr/>
          </p:nvSpPr>
          <p:spPr>
            <a:xfrm>
              <a:off x="5010238" y="1862663"/>
              <a:ext cx="140725" cy="41350"/>
            </a:xfrm>
            <a:custGeom>
              <a:avLst/>
              <a:gdLst/>
              <a:ahLst/>
              <a:cxnLst/>
              <a:rect l="l" t="t" r="r" b="b"/>
              <a:pathLst>
                <a:path w="5629" h="1654" extrusionOk="0">
                  <a:moveTo>
                    <a:pt x="356" y="0"/>
                  </a:moveTo>
                  <a:cubicBezTo>
                    <a:pt x="168" y="0"/>
                    <a:pt x="0" y="168"/>
                    <a:pt x="0" y="377"/>
                  </a:cubicBezTo>
                  <a:lnTo>
                    <a:pt x="0" y="1276"/>
                  </a:lnTo>
                  <a:cubicBezTo>
                    <a:pt x="0" y="1486"/>
                    <a:pt x="168" y="1653"/>
                    <a:pt x="356" y="1653"/>
                  </a:cubicBezTo>
                  <a:lnTo>
                    <a:pt x="5252" y="1653"/>
                  </a:lnTo>
                  <a:cubicBezTo>
                    <a:pt x="5461" y="1653"/>
                    <a:pt x="5629" y="1486"/>
                    <a:pt x="5629" y="1276"/>
                  </a:cubicBezTo>
                  <a:lnTo>
                    <a:pt x="5629" y="377"/>
                  </a:lnTo>
                  <a:cubicBezTo>
                    <a:pt x="5629" y="168"/>
                    <a:pt x="5461" y="0"/>
                    <a:pt x="525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99" name="Google Shape;5999;p26"/>
            <p:cNvSpPr/>
            <p:nvPr/>
          </p:nvSpPr>
          <p:spPr>
            <a:xfrm>
              <a:off x="5010238" y="1888288"/>
              <a:ext cx="140725" cy="15725"/>
            </a:xfrm>
            <a:custGeom>
              <a:avLst/>
              <a:gdLst/>
              <a:ahLst/>
              <a:cxnLst/>
              <a:rect l="l" t="t" r="r" b="b"/>
              <a:pathLst>
                <a:path w="5629" h="629" extrusionOk="0">
                  <a:moveTo>
                    <a:pt x="0" y="0"/>
                  </a:moveTo>
                  <a:lnTo>
                    <a:pt x="0" y="251"/>
                  </a:lnTo>
                  <a:cubicBezTo>
                    <a:pt x="0" y="461"/>
                    <a:pt x="168" y="628"/>
                    <a:pt x="356" y="628"/>
                  </a:cubicBezTo>
                  <a:lnTo>
                    <a:pt x="5252" y="628"/>
                  </a:lnTo>
                  <a:cubicBezTo>
                    <a:pt x="5461" y="628"/>
                    <a:pt x="5629" y="461"/>
                    <a:pt x="5629" y="251"/>
                  </a:cubicBezTo>
                  <a:lnTo>
                    <a:pt x="5629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00" name="Google Shape;6000;p26"/>
            <p:cNvSpPr/>
            <p:nvPr/>
          </p:nvSpPr>
          <p:spPr>
            <a:xfrm>
              <a:off x="4946413" y="2212613"/>
              <a:ext cx="267850" cy="32450"/>
            </a:xfrm>
            <a:custGeom>
              <a:avLst/>
              <a:gdLst/>
              <a:ahLst/>
              <a:cxnLst/>
              <a:rect l="l" t="t" r="r" b="b"/>
              <a:pathLst>
                <a:path w="10714" h="1298" extrusionOk="0">
                  <a:moveTo>
                    <a:pt x="5357" y="0"/>
                  </a:moveTo>
                  <a:cubicBezTo>
                    <a:pt x="2407" y="0"/>
                    <a:pt x="1" y="293"/>
                    <a:pt x="1" y="649"/>
                  </a:cubicBezTo>
                  <a:cubicBezTo>
                    <a:pt x="1" y="1004"/>
                    <a:pt x="2407" y="1297"/>
                    <a:pt x="5357" y="1297"/>
                  </a:cubicBezTo>
                  <a:cubicBezTo>
                    <a:pt x="8307" y="1297"/>
                    <a:pt x="10713" y="1004"/>
                    <a:pt x="10713" y="649"/>
                  </a:cubicBezTo>
                  <a:cubicBezTo>
                    <a:pt x="10713" y="293"/>
                    <a:pt x="8307" y="0"/>
                    <a:pt x="535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01" name="Google Shape;6001;p26"/>
            <p:cNvSpPr/>
            <p:nvPr/>
          </p:nvSpPr>
          <p:spPr>
            <a:xfrm>
              <a:off x="5039513" y="1956813"/>
              <a:ext cx="14675" cy="109350"/>
            </a:xfrm>
            <a:custGeom>
              <a:avLst/>
              <a:gdLst/>
              <a:ahLst/>
              <a:cxnLst/>
              <a:rect l="l" t="t" r="r" b="b"/>
              <a:pathLst>
                <a:path w="587" h="4374" extrusionOk="0">
                  <a:moveTo>
                    <a:pt x="294" y="0"/>
                  </a:moveTo>
                  <a:cubicBezTo>
                    <a:pt x="127" y="0"/>
                    <a:pt x="1" y="147"/>
                    <a:pt x="1" y="293"/>
                  </a:cubicBezTo>
                  <a:lnTo>
                    <a:pt x="1" y="4080"/>
                  </a:lnTo>
                  <a:cubicBezTo>
                    <a:pt x="1" y="4248"/>
                    <a:pt x="127" y="4373"/>
                    <a:pt x="294" y="4373"/>
                  </a:cubicBezTo>
                  <a:cubicBezTo>
                    <a:pt x="440" y="4373"/>
                    <a:pt x="587" y="4248"/>
                    <a:pt x="587" y="4080"/>
                  </a:cubicBezTo>
                  <a:lnTo>
                    <a:pt x="587" y="293"/>
                  </a:lnTo>
                  <a:cubicBezTo>
                    <a:pt x="587" y="147"/>
                    <a:pt x="440" y="0"/>
                    <a:pt x="294" y="0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02" name="Google Shape;6002;p26"/>
            <p:cNvSpPr/>
            <p:nvPr/>
          </p:nvSpPr>
          <p:spPr>
            <a:xfrm>
              <a:off x="5039513" y="1913388"/>
              <a:ext cx="14675" cy="20425"/>
            </a:xfrm>
            <a:custGeom>
              <a:avLst/>
              <a:gdLst/>
              <a:ahLst/>
              <a:cxnLst/>
              <a:rect l="l" t="t" r="r" b="b"/>
              <a:pathLst>
                <a:path w="587" h="817" extrusionOk="0">
                  <a:moveTo>
                    <a:pt x="294" y="1"/>
                  </a:moveTo>
                  <a:cubicBezTo>
                    <a:pt x="127" y="1"/>
                    <a:pt x="1" y="147"/>
                    <a:pt x="1" y="294"/>
                  </a:cubicBezTo>
                  <a:lnTo>
                    <a:pt x="1" y="524"/>
                  </a:lnTo>
                  <a:cubicBezTo>
                    <a:pt x="1" y="691"/>
                    <a:pt x="127" y="817"/>
                    <a:pt x="294" y="817"/>
                  </a:cubicBezTo>
                  <a:cubicBezTo>
                    <a:pt x="440" y="817"/>
                    <a:pt x="587" y="691"/>
                    <a:pt x="587" y="524"/>
                  </a:cubicBezTo>
                  <a:lnTo>
                    <a:pt x="587" y="294"/>
                  </a:lnTo>
                  <a:cubicBezTo>
                    <a:pt x="566" y="147"/>
                    <a:pt x="440" y="1"/>
                    <a:pt x="294" y="1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03" name="Google Shape;6003;p26"/>
            <p:cNvSpPr/>
            <p:nvPr/>
          </p:nvSpPr>
          <p:spPr>
            <a:xfrm>
              <a:off x="4626188" y="1972513"/>
              <a:ext cx="445825" cy="467225"/>
            </a:xfrm>
            <a:custGeom>
              <a:avLst/>
              <a:gdLst/>
              <a:ahLst/>
              <a:cxnLst/>
              <a:rect l="l" t="t" r="r" b="b"/>
              <a:pathLst>
                <a:path w="17833" h="18689" extrusionOk="0">
                  <a:moveTo>
                    <a:pt x="6763" y="0"/>
                  </a:moveTo>
                  <a:lnTo>
                    <a:pt x="6763" y="6361"/>
                  </a:lnTo>
                  <a:cubicBezTo>
                    <a:pt x="6763" y="8662"/>
                    <a:pt x="2494" y="12994"/>
                    <a:pt x="1155" y="15944"/>
                  </a:cubicBezTo>
                  <a:cubicBezTo>
                    <a:pt x="1" y="18528"/>
                    <a:pt x="1960" y="18688"/>
                    <a:pt x="2464" y="18688"/>
                  </a:cubicBezTo>
                  <a:cubicBezTo>
                    <a:pt x="2536" y="18688"/>
                    <a:pt x="2578" y="18685"/>
                    <a:pt x="2578" y="18685"/>
                  </a:cubicBezTo>
                  <a:lnTo>
                    <a:pt x="15258" y="18685"/>
                  </a:lnTo>
                  <a:cubicBezTo>
                    <a:pt x="15258" y="18685"/>
                    <a:pt x="15300" y="18688"/>
                    <a:pt x="15371" y="18688"/>
                  </a:cubicBezTo>
                  <a:cubicBezTo>
                    <a:pt x="15876" y="18688"/>
                    <a:pt x="17832" y="18528"/>
                    <a:pt x="16660" y="15944"/>
                  </a:cubicBezTo>
                  <a:cubicBezTo>
                    <a:pt x="15341" y="12994"/>
                    <a:pt x="11073" y="8662"/>
                    <a:pt x="11073" y="6361"/>
                  </a:cubicBezTo>
                  <a:lnTo>
                    <a:pt x="11073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04" name="Google Shape;6004;p26"/>
            <p:cNvSpPr/>
            <p:nvPr/>
          </p:nvSpPr>
          <p:spPr>
            <a:xfrm>
              <a:off x="4644813" y="2297863"/>
              <a:ext cx="408650" cy="132950"/>
            </a:xfrm>
            <a:custGeom>
              <a:avLst/>
              <a:gdLst/>
              <a:ahLst/>
              <a:cxnLst/>
              <a:rect l="l" t="t" r="r" b="b"/>
              <a:pathLst>
                <a:path w="16346" h="5318" extrusionOk="0">
                  <a:moveTo>
                    <a:pt x="2816" y="1"/>
                  </a:moveTo>
                  <a:cubicBezTo>
                    <a:pt x="2147" y="879"/>
                    <a:pt x="1582" y="1800"/>
                    <a:pt x="1080" y="2783"/>
                  </a:cubicBezTo>
                  <a:cubicBezTo>
                    <a:pt x="0" y="5185"/>
                    <a:pt x="1885" y="5317"/>
                    <a:pt x="2314" y="5317"/>
                  </a:cubicBezTo>
                  <a:cubicBezTo>
                    <a:pt x="2367" y="5317"/>
                    <a:pt x="2398" y="5315"/>
                    <a:pt x="2398" y="5315"/>
                  </a:cubicBezTo>
                  <a:lnTo>
                    <a:pt x="13948" y="5315"/>
                  </a:lnTo>
                  <a:cubicBezTo>
                    <a:pt x="13948" y="5315"/>
                    <a:pt x="13979" y="5317"/>
                    <a:pt x="14032" y="5317"/>
                  </a:cubicBezTo>
                  <a:cubicBezTo>
                    <a:pt x="14461" y="5317"/>
                    <a:pt x="16346" y="5185"/>
                    <a:pt x="15266" y="2783"/>
                  </a:cubicBezTo>
                  <a:cubicBezTo>
                    <a:pt x="14764" y="1800"/>
                    <a:pt x="14178" y="858"/>
                    <a:pt x="13529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05" name="Google Shape;6005;p26"/>
            <p:cNvSpPr/>
            <p:nvPr/>
          </p:nvSpPr>
          <p:spPr>
            <a:xfrm>
              <a:off x="4778513" y="1931188"/>
              <a:ext cx="140725" cy="41350"/>
            </a:xfrm>
            <a:custGeom>
              <a:avLst/>
              <a:gdLst/>
              <a:ahLst/>
              <a:cxnLst/>
              <a:rect l="l" t="t" r="r" b="b"/>
              <a:pathLst>
                <a:path w="5629" h="1654" extrusionOk="0">
                  <a:moveTo>
                    <a:pt x="377" y="0"/>
                  </a:moveTo>
                  <a:cubicBezTo>
                    <a:pt x="167" y="0"/>
                    <a:pt x="0" y="168"/>
                    <a:pt x="0" y="377"/>
                  </a:cubicBezTo>
                  <a:lnTo>
                    <a:pt x="0" y="1276"/>
                  </a:lnTo>
                  <a:cubicBezTo>
                    <a:pt x="0" y="1486"/>
                    <a:pt x="167" y="1653"/>
                    <a:pt x="377" y="1653"/>
                  </a:cubicBezTo>
                  <a:lnTo>
                    <a:pt x="5252" y="1653"/>
                  </a:lnTo>
                  <a:cubicBezTo>
                    <a:pt x="5461" y="1653"/>
                    <a:pt x="5629" y="1486"/>
                    <a:pt x="5629" y="1276"/>
                  </a:cubicBezTo>
                  <a:lnTo>
                    <a:pt x="5629" y="377"/>
                  </a:lnTo>
                  <a:cubicBezTo>
                    <a:pt x="5629" y="168"/>
                    <a:pt x="5461" y="0"/>
                    <a:pt x="525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06" name="Google Shape;6006;p26"/>
            <p:cNvSpPr/>
            <p:nvPr/>
          </p:nvSpPr>
          <p:spPr>
            <a:xfrm>
              <a:off x="4778513" y="1956813"/>
              <a:ext cx="140725" cy="15725"/>
            </a:xfrm>
            <a:custGeom>
              <a:avLst/>
              <a:gdLst/>
              <a:ahLst/>
              <a:cxnLst/>
              <a:rect l="l" t="t" r="r" b="b"/>
              <a:pathLst>
                <a:path w="5629" h="629" extrusionOk="0">
                  <a:moveTo>
                    <a:pt x="0" y="0"/>
                  </a:moveTo>
                  <a:lnTo>
                    <a:pt x="0" y="251"/>
                  </a:lnTo>
                  <a:cubicBezTo>
                    <a:pt x="0" y="461"/>
                    <a:pt x="167" y="628"/>
                    <a:pt x="377" y="628"/>
                  </a:cubicBezTo>
                  <a:lnTo>
                    <a:pt x="5252" y="628"/>
                  </a:lnTo>
                  <a:cubicBezTo>
                    <a:pt x="5461" y="628"/>
                    <a:pt x="5629" y="461"/>
                    <a:pt x="5629" y="251"/>
                  </a:cubicBezTo>
                  <a:lnTo>
                    <a:pt x="5629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07" name="Google Shape;6007;p26"/>
            <p:cNvSpPr/>
            <p:nvPr/>
          </p:nvSpPr>
          <p:spPr>
            <a:xfrm>
              <a:off x="4715213" y="2281638"/>
              <a:ext cx="267325" cy="31950"/>
            </a:xfrm>
            <a:custGeom>
              <a:avLst/>
              <a:gdLst/>
              <a:ahLst/>
              <a:cxnLst/>
              <a:rect l="l" t="t" r="r" b="b"/>
              <a:pathLst>
                <a:path w="10693" h="1278" extrusionOk="0">
                  <a:moveTo>
                    <a:pt x="5357" y="1"/>
                  </a:moveTo>
                  <a:cubicBezTo>
                    <a:pt x="2386" y="1"/>
                    <a:pt x="0" y="273"/>
                    <a:pt x="0" y="650"/>
                  </a:cubicBezTo>
                  <a:cubicBezTo>
                    <a:pt x="0" y="1005"/>
                    <a:pt x="2386" y="1277"/>
                    <a:pt x="5357" y="1277"/>
                  </a:cubicBezTo>
                  <a:cubicBezTo>
                    <a:pt x="8307" y="1277"/>
                    <a:pt x="10692" y="1005"/>
                    <a:pt x="10692" y="650"/>
                  </a:cubicBezTo>
                  <a:cubicBezTo>
                    <a:pt x="10692" y="273"/>
                    <a:pt x="8307" y="1"/>
                    <a:pt x="535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08" name="Google Shape;6008;p26"/>
            <p:cNvSpPr/>
            <p:nvPr/>
          </p:nvSpPr>
          <p:spPr>
            <a:xfrm>
              <a:off x="4807788" y="2025863"/>
              <a:ext cx="14675" cy="108825"/>
            </a:xfrm>
            <a:custGeom>
              <a:avLst/>
              <a:gdLst/>
              <a:ahLst/>
              <a:cxnLst/>
              <a:rect l="l" t="t" r="r" b="b"/>
              <a:pathLst>
                <a:path w="587" h="4353" extrusionOk="0">
                  <a:moveTo>
                    <a:pt x="294" y="0"/>
                  </a:moveTo>
                  <a:cubicBezTo>
                    <a:pt x="147" y="0"/>
                    <a:pt x="1" y="126"/>
                    <a:pt x="1" y="293"/>
                  </a:cubicBezTo>
                  <a:lnTo>
                    <a:pt x="1" y="4059"/>
                  </a:lnTo>
                  <a:cubicBezTo>
                    <a:pt x="1" y="4227"/>
                    <a:pt x="147" y="4352"/>
                    <a:pt x="294" y="4352"/>
                  </a:cubicBezTo>
                  <a:cubicBezTo>
                    <a:pt x="461" y="4352"/>
                    <a:pt x="587" y="4227"/>
                    <a:pt x="587" y="4059"/>
                  </a:cubicBezTo>
                  <a:lnTo>
                    <a:pt x="587" y="293"/>
                  </a:lnTo>
                  <a:cubicBezTo>
                    <a:pt x="587" y="126"/>
                    <a:pt x="461" y="0"/>
                    <a:pt x="294" y="0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09" name="Google Shape;6009;p26"/>
            <p:cNvSpPr/>
            <p:nvPr/>
          </p:nvSpPr>
          <p:spPr>
            <a:xfrm>
              <a:off x="4807788" y="1982438"/>
              <a:ext cx="14675" cy="20425"/>
            </a:xfrm>
            <a:custGeom>
              <a:avLst/>
              <a:gdLst/>
              <a:ahLst/>
              <a:cxnLst/>
              <a:rect l="l" t="t" r="r" b="b"/>
              <a:pathLst>
                <a:path w="587" h="817" extrusionOk="0">
                  <a:moveTo>
                    <a:pt x="294" y="1"/>
                  </a:moveTo>
                  <a:cubicBezTo>
                    <a:pt x="147" y="1"/>
                    <a:pt x="1" y="126"/>
                    <a:pt x="1" y="294"/>
                  </a:cubicBezTo>
                  <a:lnTo>
                    <a:pt x="1" y="524"/>
                  </a:lnTo>
                  <a:cubicBezTo>
                    <a:pt x="1" y="670"/>
                    <a:pt x="147" y="817"/>
                    <a:pt x="294" y="817"/>
                  </a:cubicBezTo>
                  <a:cubicBezTo>
                    <a:pt x="461" y="817"/>
                    <a:pt x="587" y="670"/>
                    <a:pt x="587" y="524"/>
                  </a:cubicBezTo>
                  <a:lnTo>
                    <a:pt x="587" y="294"/>
                  </a:lnTo>
                  <a:cubicBezTo>
                    <a:pt x="587" y="126"/>
                    <a:pt x="461" y="1"/>
                    <a:pt x="294" y="1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</p:spTree>
    <p:extLst>
      <p:ext uri="{BB962C8B-B14F-4D97-AF65-F5344CB8AC3E}">
        <p14:creationId xmlns:p14="http://schemas.microsoft.com/office/powerpoint/2010/main" val="1225880768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Quote" preserve="1">
  <p:cSld name="1_Quote">
    <p:spTree>
      <p:nvGrpSpPr>
        <p:cNvPr id="1" name="Shape 60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011" name="Google Shape;6011;p27"/>
          <p:cNvGrpSpPr/>
          <p:nvPr/>
        </p:nvGrpSpPr>
        <p:grpSpPr>
          <a:xfrm>
            <a:off x="-99499" y="-67416"/>
            <a:ext cx="12189900" cy="6978400"/>
            <a:chOff x="-119900" y="-50550"/>
            <a:chExt cx="9142425" cy="5233800"/>
          </a:xfrm>
        </p:grpSpPr>
        <p:sp>
          <p:nvSpPr>
            <p:cNvPr id="6012" name="Google Shape;6012;p27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13" name="Google Shape;6013;p27"/>
            <p:cNvSpPr/>
            <p:nvPr/>
          </p:nvSpPr>
          <p:spPr>
            <a:xfrm rot="5400000">
              <a:off x="8278075" y="3908300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3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6014" name="Google Shape;6014;p27"/>
          <p:cNvGrpSpPr/>
          <p:nvPr/>
        </p:nvGrpSpPr>
        <p:grpSpPr>
          <a:xfrm>
            <a:off x="-419800" y="-67416"/>
            <a:ext cx="12189867" cy="6978400"/>
            <a:chOff x="-119900" y="-50550"/>
            <a:chExt cx="9142400" cy="5233800"/>
          </a:xfrm>
        </p:grpSpPr>
        <p:sp>
          <p:nvSpPr>
            <p:cNvPr id="6015" name="Google Shape;6015;p27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lt2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16" name="Google Shape;6016;p27"/>
            <p:cNvSpPr/>
            <p:nvPr/>
          </p:nvSpPr>
          <p:spPr>
            <a:xfrm rot="5400000">
              <a:off x="8278050" y="2687875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lt2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6017" name="Google Shape;6017;p27"/>
          <p:cNvGrpSpPr/>
          <p:nvPr/>
        </p:nvGrpSpPr>
        <p:grpSpPr>
          <a:xfrm>
            <a:off x="-737499" y="-67416"/>
            <a:ext cx="12191500" cy="6978400"/>
            <a:chOff x="-119900" y="-50550"/>
            <a:chExt cx="9143625" cy="5233800"/>
          </a:xfrm>
        </p:grpSpPr>
        <p:sp>
          <p:nvSpPr>
            <p:cNvPr id="6018" name="Google Shape;6018;p27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>
              <a:outerShdw blurRad="28575" dist="28575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19" name="Google Shape;6019;p27"/>
            <p:cNvSpPr/>
            <p:nvPr/>
          </p:nvSpPr>
          <p:spPr>
            <a:xfrm rot="5400000">
              <a:off x="8279275" y="1471125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1"/>
            </a:solidFill>
            <a:ln>
              <a:noFill/>
            </a:ln>
            <a:effectLst>
              <a:outerShdw blurRad="28575" dist="28575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6020" name="Google Shape;6020;p27"/>
          <p:cNvSpPr txBox="1">
            <a:spLocks noGrp="1"/>
          </p:cNvSpPr>
          <p:nvPr>
            <p:ph type="subTitle" idx="1"/>
          </p:nvPr>
        </p:nvSpPr>
        <p:spPr>
          <a:xfrm>
            <a:off x="1386400" y="2809467"/>
            <a:ext cx="7996800" cy="1082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9pPr>
          </a:lstStyle>
          <a:p>
            <a:endParaRPr/>
          </a:p>
        </p:txBody>
      </p:sp>
      <p:sp>
        <p:nvSpPr>
          <p:cNvPr id="6021" name="Google Shape;6021;p27"/>
          <p:cNvSpPr txBox="1">
            <a:spLocks noGrp="1"/>
          </p:cNvSpPr>
          <p:nvPr>
            <p:ph type="subTitle" idx="2"/>
          </p:nvPr>
        </p:nvSpPr>
        <p:spPr>
          <a:xfrm>
            <a:off x="3565407" y="4037967"/>
            <a:ext cx="3638800" cy="389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grpSp>
        <p:nvGrpSpPr>
          <p:cNvPr id="6022" name="Google Shape;6022;p27"/>
          <p:cNvGrpSpPr/>
          <p:nvPr/>
        </p:nvGrpSpPr>
        <p:grpSpPr>
          <a:xfrm rot="-653795">
            <a:off x="4042619" y="865207"/>
            <a:ext cx="1197900" cy="335088"/>
            <a:chOff x="3254738" y="2386788"/>
            <a:chExt cx="695763" cy="194625"/>
          </a:xfrm>
        </p:grpSpPr>
        <p:sp>
          <p:nvSpPr>
            <p:cNvPr id="6023" name="Google Shape;6023;p27"/>
            <p:cNvSpPr/>
            <p:nvPr/>
          </p:nvSpPr>
          <p:spPr>
            <a:xfrm>
              <a:off x="3254750" y="2409813"/>
              <a:ext cx="695750" cy="23025"/>
            </a:xfrm>
            <a:custGeom>
              <a:avLst/>
              <a:gdLst/>
              <a:ahLst/>
              <a:cxnLst/>
              <a:rect l="l" t="t" r="r" b="b"/>
              <a:pathLst>
                <a:path w="27830" h="921" extrusionOk="0">
                  <a:moveTo>
                    <a:pt x="607" y="0"/>
                  </a:moveTo>
                  <a:cubicBezTo>
                    <a:pt x="1" y="0"/>
                    <a:pt x="1" y="921"/>
                    <a:pt x="607" y="921"/>
                  </a:cubicBezTo>
                  <a:lnTo>
                    <a:pt x="27222" y="921"/>
                  </a:lnTo>
                  <a:cubicBezTo>
                    <a:pt x="27829" y="921"/>
                    <a:pt x="27829" y="0"/>
                    <a:pt x="27222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24" name="Google Shape;6024;p27"/>
            <p:cNvSpPr/>
            <p:nvPr/>
          </p:nvSpPr>
          <p:spPr>
            <a:xfrm>
              <a:off x="3289800" y="2386788"/>
              <a:ext cx="290875" cy="194625"/>
            </a:xfrm>
            <a:custGeom>
              <a:avLst/>
              <a:gdLst/>
              <a:ahLst/>
              <a:cxnLst/>
              <a:rect l="l" t="t" r="r" b="b"/>
              <a:pathLst>
                <a:path w="11635" h="7785" extrusionOk="0">
                  <a:moveTo>
                    <a:pt x="1591" y="1"/>
                  </a:moveTo>
                  <a:cubicBezTo>
                    <a:pt x="712" y="1"/>
                    <a:pt x="0" y="691"/>
                    <a:pt x="0" y="1570"/>
                  </a:cubicBezTo>
                  <a:lnTo>
                    <a:pt x="0" y="6215"/>
                  </a:lnTo>
                  <a:cubicBezTo>
                    <a:pt x="0" y="7094"/>
                    <a:pt x="712" y="7784"/>
                    <a:pt x="1591" y="7784"/>
                  </a:cubicBezTo>
                  <a:lnTo>
                    <a:pt x="10044" y="7784"/>
                  </a:lnTo>
                  <a:cubicBezTo>
                    <a:pt x="10923" y="7784"/>
                    <a:pt x="11634" y="7094"/>
                    <a:pt x="11634" y="6215"/>
                  </a:cubicBezTo>
                  <a:lnTo>
                    <a:pt x="11634" y="1570"/>
                  </a:lnTo>
                  <a:cubicBezTo>
                    <a:pt x="11634" y="691"/>
                    <a:pt x="10923" y="1"/>
                    <a:pt x="10044" y="1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25" name="Google Shape;6025;p27"/>
            <p:cNvSpPr/>
            <p:nvPr/>
          </p:nvSpPr>
          <p:spPr>
            <a:xfrm>
              <a:off x="3307050" y="2403538"/>
              <a:ext cx="256350" cy="161125"/>
            </a:xfrm>
            <a:custGeom>
              <a:avLst/>
              <a:gdLst/>
              <a:ahLst/>
              <a:cxnLst/>
              <a:rect l="l" t="t" r="r" b="b"/>
              <a:pathLst>
                <a:path w="10254" h="6445" extrusionOk="0">
                  <a:moveTo>
                    <a:pt x="901" y="0"/>
                  </a:moveTo>
                  <a:cubicBezTo>
                    <a:pt x="399" y="0"/>
                    <a:pt x="1" y="398"/>
                    <a:pt x="1" y="900"/>
                  </a:cubicBezTo>
                  <a:lnTo>
                    <a:pt x="1" y="5545"/>
                  </a:lnTo>
                  <a:cubicBezTo>
                    <a:pt x="1" y="6047"/>
                    <a:pt x="399" y="6445"/>
                    <a:pt x="901" y="6445"/>
                  </a:cubicBezTo>
                  <a:lnTo>
                    <a:pt x="9354" y="6445"/>
                  </a:lnTo>
                  <a:cubicBezTo>
                    <a:pt x="9856" y="6445"/>
                    <a:pt x="10254" y="6047"/>
                    <a:pt x="10254" y="5545"/>
                  </a:cubicBezTo>
                  <a:lnTo>
                    <a:pt x="10254" y="900"/>
                  </a:lnTo>
                  <a:cubicBezTo>
                    <a:pt x="10254" y="398"/>
                    <a:pt x="9856" y="0"/>
                    <a:pt x="9354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26" name="Google Shape;6026;p27"/>
            <p:cNvSpPr/>
            <p:nvPr/>
          </p:nvSpPr>
          <p:spPr>
            <a:xfrm>
              <a:off x="3290850" y="2403013"/>
              <a:ext cx="179975" cy="160600"/>
            </a:xfrm>
            <a:custGeom>
              <a:avLst/>
              <a:gdLst/>
              <a:ahLst/>
              <a:cxnLst/>
              <a:rect l="l" t="t" r="r" b="b"/>
              <a:pathLst>
                <a:path w="7199" h="6424" extrusionOk="0">
                  <a:moveTo>
                    <a:pt x="5671" y="0"/>
                  </a:moveTo>
                  <a:lnTo>
                    <a:pt x="0" y="5671"/>
                  </a:lnTo>
                  <a:lnTo>
                    <a:pt x="754" y="6424"/>
                  </a:lnTo>
                  <a:lnTo>
                    <a:pt x="7198" y="0"/>
                  </a:lnTo>
                  <a:close/>
                </a:path>
              </a:pathLst>
            </a:custGeom>
            <a:solidFill>
              <a:srgbClr val="FFFFF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27" name="Google Shape;6027;p27"/>
            <p:cNvSpPr/>
            <p:nvPr/>
          </p:nvSpPr>
          <p:spPr>
            <a:xfrm>
              <a:off x="3377675" y="2403013"/>
              <a:ext cx="199325" cy="161125"/>
            </a:xfrm>
            <a:custGeom>
              <a:avLst/>
              <a:gdLst/>
              <a:ahLst/>
              <a:cxnLst/>
              <a:rect l="l" t="t" r="r" b="b"/>
              <a:pathLst>
                <a:path w="7973" h="6445" extrusionOk="0">
                  <a:moveTo>
                    <a:pt x="6445" y="0"/>
                  </a:moveTo>
                  <a:lnTo>
                    <a:pt x="1" y="6445"/>
                  </a:lnTo>
                  <a:lnTo>
                    <a:pt x="1528" y="6445"/>
                  </a:lnTo>
                  <a:lnTo>
                    <a:pt x="7973" y="0"/>
                  </a:lnTo>
                  <a:close/>
                </a:path>
              </a:pathLst>
            </a:custGeom>
            <a:solidFill>
              <a:srgbClr val="FFFFF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28" name="Google Shape;6028;p27"/>
            <p:cNvSpPr/>
            <p:nvPr/>
          </p:nvSpPr>
          <p:spPr>
            <a:xfrm>
              <a:off x="3625100" y="2386788"/>
              <a:ext cx="290875" cy="194625"/>
            </a:xfrm>
            <a:custGeom>
              <a:avLst/>
              <a:gdLst/>
              <a:ahLst/>
              <a:cxnLst/>
              <a:rect l="l" t="t" r="r" b="b"/>
              <a:pathLst>
                <a:path w="11635" h="7785" extrusionOk="0">
                  <a:moveTo>
                    <a:pt x="1591" y="1"/>
                  </a:moveTo>
                  <a:cubicBezTo>
                    <a:pt x="712" y="1"/>
                    <a:pt x="1" y="691"/>
                    <a:pt x="1" y="1570"/>
                  </a:cubicBezTo>
                  <a:lnTo>
                    <a:pt x="1" y="6215"/>
                  </a:lnTo>
                  <a:cubicBezTo>
                    <a:pt x="1" y="7094"/>
                    <a:pt x="712" y="7784"/>
                    <a:pt x="1591" y="7784"/>
                  </a:cubicBezTo>
                  <a:lnTo>
                    <a:pt x="10044" y="7784"/>
                  </a:lnTo>
                  <a:cubicBezTo>
                    <a:pt x="10923" y="7784"/>
                    <a:pt x="11634" y="7094"/>
                    <a:pt x="11634" y="6215"/>
                  </a:cubicBezTo>
                  <a:lnTo>
                    <a:pt x="11634" y="1570"/>
                  </a:lnTo>
                  <a:cubicBezTo>
                    <a:pt x="11634" y="691"/>
                    <a:pt x="10923" y="1"/>
                    <a:pt x="10044" y="1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29" name="Google Shape;6029;p27"/>
            <p:cNvSpPr/>
            <p:nvPr/>
          </p:nvSpPr>
          <p:spPr>
            <a:xfrm>
              <a:off x="3641850" y="2403538"/>
              <a:ext cx="256850" cy="161125"/>
            </a:xfrm>
            <a:custGeom>
              <a:avLst/>
              <a:gdLst/>
              <a:ahLst/>
              <a:cxnLst/>
              <a:rect l="l" t="t" r="r" b="b"/>
              <a:pathLst>
                <a:path w="10274" h="6445" extrusionOk="0">
                  <a:moveTo>
                    <a:pt x="900" y="0"/>
                  </a:moveTo>
                  <a:cubicBezTo>
                    <a:pt x="398" y="0"/>
                    <a:pt x="0" y="398"/>
                    <a:pt x="0" y="900"/>
                  </a:cubicBezTo>
                  <a:lnTo>
                    <a:pt x="0" y="5545"/>
                  </a:lnTo>
                  <a:cubicBezTo>
                    <a:pt x="0" y="6047"/>
                    <a:pt x="398" y="6445"/>
                    <a:pt x="900" y="6445"/>
                  </a:cubicBezTo>
                  <a:lnTo>
                    <a:pt x="9374" y="6445"/>
                  </a:lnTo>
                  <a:cubicBezTo>
                    <a:pt x="9876" y="6445"/>
                    <a:pt x="10274" y="6047"/>
                    <a:pt x="10274" y="5545"/>
                  </a:cubicBezTo>
                  <a:lnTo>
                    <a:pt x="10274" y="900"/>
                  </a:lnTo>
                  <a:cubicBezTo>
                    <a:pt x="10274" y="398"/>
                    <a:pt x="9876" y="0"/>
                    <a:pt x="9374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30" name="Google Shape;6030;p27"/>
            <p:cNvSpPr/>
            <p:nvPr/>
          </p:nvSpPr>
          <p:spPr>
            <a:xfrm>
              <a:off x="3628775" y="2403013"/>
              <a:ext cx="179950" cy="160600"/>
            </a:xfrm>
            <a:custGeom>
              <a:avLst/>
              <a:gdLst/>
              <a:ahLst/>
              <a:cxnLst/>
              <a:rect l="l" t="t" r="r" b="b"/>
              <a:pathLst>
                <a:path w="7198" h="6424" extrusionOk="0">
                  <a:moveTo>
                    <a:pt x="5670" y="0"/>
                  </a:moveTo>
                  <a:lnTo>
                    <a:pt x="0" y="5671"/>
                  </a:lnTo>
                  <a:lnTo>
                    <a:pt x="774" y="6424"/>
                  </a:lnTo>
                  <a:lnTo>
                    <a:pt x="7198" y="0"/>
                  </a:lnTo>
                  <a:close/>
                </a:path>
              </a:pathLst>
            </a:custGeom>
            <a:solidFill>
              <a:srgbClr val="FFFFF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31" name="Google Shape;6031;p27"/>
            <p:cNvSpPr/>
            <p:nvPr/>
          </p:nvSpPr>
          <p:spPr>
            <a:xfrm>
              <a:off x="3715600" y="2403013"/>
              <a:ext cx="199325" cy="161125"/>
            </a:xfrm>
            <a:custGeom>
              <a:avLst/>
              <a:gdLst/>
              <a:ahLst/>
              <a:cxnLst/>
              <a:rect l="l" t="t" r="r" b="b"/>
              <a:pathLst>
                <a:path w="7973" h="6445" extrusionOk="0">
                  <a:moveTo>
                    <a:pt x="6445" y="0"/>
                  </a:moveTo>
                  <a:lnTo>
                    <a:pt x="0" y="6445"/>
                  </a:lnTo>
                  <a:lnTo>
                    <a:pt x="1528" y="6445"/>
                  </a:lnTo>
                  <a:lnTo>
                    <a:pt x="7972" y="0"/>
                  </a:lnTo>
                  <a:close/>
                </a:path>
              </a:pathLst>
            </a:custGeom>
            <a:solidFill>
              <a:srgbClr val="FFFFF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32" name="Google Shape;6032;p27"/>
            <p:cNvSpPr/>
            <p:nvPr/>
          </p:nvSpPr>
          <p:spPr>
            <a:xfrm>
              <a:off x="3254738" y="2409813"/>
              <a:ext cx="695750" cy="23025"/>
            </a:xfrm>
            <a:custGeom>
              <a:avLst/>
              <a:gdLst/>
              <a:ahLst/>
              <a:cxnLst/>
              <a:rect l="l" t="t" r="r" b="b"/>
              <a:pathLst>
                <a:path w="27830" h="921" extrusionOk="0">
                  <a:moveTo>
                    <a:pt x="607" y="0"/>
                  </a:moveTo>
                  <a:cubicBezTo>
                    <a:pt x="1" y="0"/>
                    <a:pt x="1" y="921"/>
                    <a:pt x="607" y="921"/>
                  </a:cubicBezTo>
                  <a:lnTo>
                    <a:pt x="27222" y="921"/>
                  </a:lnTo>
                  <a:cubicBezTo>
                    <a:pt x="27829" y="921"/>
                    <a:pt x="27829" y="0"/>
                    <a:pt x="27222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33" name="Google Shape;6033;p27"/>
            <p:cNvSpPr/>
            <p:nvPr/>
          </p:nvSpPr>
          <p:spPr>
            <a:xfrm>
              <a:off x="3289788" y="2386788"/>
              <a:ext cx="290875" cy="194625"/>
            </a:xfrm>
            <a:custGeom>
              <a:avLst/>
              <a:gdLst/>
              <a:ahLst/>
              <a:cxnLst/>
              <a:rect l="l" t="t" r="r" b="b"/>
              <a:pathLst>
                <a:path w="11635" h="7785" extrusionOk="0">
                  <a:moveTo>
                    <a:pt x="1591" y="1"/>
                  </a:moveTo>
                  <a:cubicBezTo>
                    <a:pt x="712" y="1"/>
                    <a:pt x="0" y="691"/>
                    <a:pt x="0" y="1570"/>
                  </a:cubicBezTo>
                  <a:lnTo>
                    <a:pt x="0" y="6215"/>
                  </a:lnTo>
                  <a:cubicBezTo>
                    <a:pt x="0" y="7094"/>
                    <a:pt x="712" y="7784"/>
                    <a:pt x="1591" y="7784"/>
                  </a:cubicBezTo>
                  <a:lnTo>
                    <a:pt x="10044" y="7784"/>
                  </a:lnTo>
                  <a:cubicBezTo>
                    <a:pt x="10923" y="7784"/>
                    <a:pt x="11634" y="7094"/>
                    <a:pt x="11634" y="6215"/>
                  </a:cubicBezTo>
                  <a:lnTo>
                    <a:pt x="11634" y="1570"/>
                  </a:lnTo>
                  <a:cubicBezTo>
                    <a:pt x="11634" y="691"/>
                    <a:pt x="10923" y="1"/>
                    <a:pt x="10044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34" name="Google Shape;6034;p27"/>
            <p:cNvSpPr/>
            <p:nvPr/>
          </p:nvSpPr>
          <p:spPr>
            <a:xfrm>
              <a:off x="3307038" y="2403538"/>
              <a:ext cx="256350" cy="161125"/>
            </a:xfrm>
            <a:custGeom>
              <a:avLst/>
              <a:gdLst/>
              <a:ahLst/>
              <a:cxnLst/>
              <a:rect l="l" t="t" r="r" b="b"/>
              <a:pathLst>
                <a:path w="10254" h="6445" extrusionOk="0">
                  <a:moveTo>
                    <a:pt x="901" y="0"/>
                  </a:moveTo>
                  <a:cubicBezTo>
                    <a:pt x="399" y="0"/>
                    <a:pt x="1" y="398"/>
                    <a:pt x="1" y="900"/>
                  </a:cubicBezTo>
                  <a:lnTo>
                    <a:pt x="1" y="5545"/>
                  </a:lnTo>
                  <a:cubicBezTo>
                    <a:pt x="1" y="6047"/>
                    <a:pt x="399" y="6445"/>
                    <a:pt x="901" y="6445"/>
                  </a:cubicBezTo>
                  <a:lnTo>
                    <a:pt x="9354" y="6445"/>
                  </a:lnTo>
                  <a:cubicBezTo>
                    <a:pt x="9856" y="6445"/>
                    <a:pt x="10254" y="6047"/>
                    <a:pt x="10254" y="5545"/>
                  </a:cubicBezTo>
                  <a:lnTo>
                    <a:pt x="10254" y="900"/>
                  </a:lnTo>
                  <a:cubicBezTo>
                    <a:pt x="10254" y="398"/>
                    <a:pt x="9856" y="0"/>
                    <a:pt x="9354" y="0"/>
                  </a:cubicBezTo>
                  <a:close/>
                </a:path>
              </a:pathLst>
            </a:custGeom>
            <a:solidFill>
              <a:srgbClr val="F1F1F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35" name="Google Shape;6035;p27"/>
            <p:cNvSpPr/>
            <p:nvPr/>
          </p:nvSpPr>
          <p:spPr>
            <a:xfrm>
              <a:off x="3625088" y="2386788"/>
              <a:ext cx="290875" cy="194625"/>
            </a:xfrm>
            <a:custGeom>
              <a:avLst/>
              <a:gdLst/>
              <a:ahLst/>
              <a:cxnLst/>
              <a:rect l="l" t="t" r="r" b="b"/>
              <a:pathLst>
                <a:path w="11635" h="7785" extrusionOk="0">
                  <a:moveTo>
                    <a:pt x="1591" y="1"/>
                  </a:moveTo>
                  <a:cubicBezTo>
                    <a:pt x="712" y="1"/>
                    <a:pt x="1" y="691"/>
                    <a:pt x="1" y="1570"/>
                  </a:cubicBezTo>
                  <a:lnTo>
                    <a:pt x="1" y="6215"/>
                  </a:lnTo>
                  <a:cubicBezTo>
                    <a:pt x="1" y="7094"/>
                    <a:pt x="712" y="7784"/>
                    <a:pt x="1591" y="7784"/>
                  </a:cubicBezTo>
                  <a:lnTo>
                    <a:pt x="10044" y="7784"/>
                  </a:lnTo>
                  <a:cubicBezTo>
                    <a:pt x="10923" y="7784"/>
                    <a:pt x="11634" y="7094"/>
                    <a:pt x="11634" y="6215"/>
                  </a:cubicBezTo>
                  <a:lnTo>
                    <a:pt x="11634" y="1570"/>
                  </a:lnTo>
                  <a:cubicBezTo>
                    <a:pt x="11634" y="691"/>
                    <a:pt x="10923" y="1"/>
                    <a:pt x="10044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36" name="Google Shape;6036;p27"/>
            <p:cNvSpPr/>
            <p:nvPr/>
          </p:nvSpPr>
          <p:spPr>
            <a:xfrm>
              <a:off x="3641838" y="2403538"/>
              <a:ext cx="256850" cy="161125"/>
            </a:xfrm>
            <a:custGeom>
              <a:avLst/>
              <a:gdLst/>
              <a:ahLst/>
              <a:cxnLst/>
              <a:rect l="l" t="t" r="r" b="b"/>
              <a:pathLst>
                <a:path w="10274" h="6445" extrusionOk="0">
                  <a:moveTo>
                    <a:pt x="900" y="0"/>
                  </a:moveTo>
                  <a:cubicBezTo>
                    <a:pt x="398" y="0"/>
                    <a:pt x="0" y="398"/>
                    <a:pt x="0" y="900"/>
                  </a:cubicBezTo>
                  <a:lnTo>
                    <a:pt x="0" y="5545"/>
                  </a:lnTo>
                  <a:cubicBezTo>
                    <a:pt x="0" y="6047"/>
                    <a:pt x="398" y="6445"/>
                    <a:pt x="900" y="6445"/>
                  </a:cubicBezTo>
                  <a:lnTo>
                    <a:pt x="9374" y="6445"/>
                  </a:lnTo>
                  <a:cubicBezTo>
                    <a:pt x="9876" y="6445"/>
                    <a:pt x="10274" y="6047"/>
                    <a:pt x="10274" y="5545"/>
                  </a:cubicBezTo>
                  <a:lnTo>
                    <a:pt x="10274" y="900"/>
                  </a:lnTo>
                  <a:cubicBezTo>
                    <a:pt x="10274" y="398"/>
                    <a:pt x="9876" y="0"/>
                    <a:pt x="9374" y="0"/>
                  </a:cubicBezTo>
                  <a:close/>
                </a:path>
              </a:pathLst>
            </a:custGeom>
            <a:solidFill>
              <a:srgbClr val="F1F1F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6037" name="Google Shape;6037;p27"/>
          <p:cNvGrpSpPr/>
          <p:nvPr/>
        </p:nvGrpSpPr>
        <p:grpSpPr>
          <a:xfrm rot="1063078">
            <a:off x="311865" y="5138386"/>
            <a:ext cx="903409" cy="1265441"/>
            <a:chOff x="1441713" y="3841513"/>
            <a:chExt cx="524688" cy="734950"/>
          </a:xfrm>
        </p:grpSpPr>
        <p:sp>
          <p:nvSpPr>
            <p:cNvPr id="6038" name="Google Shape;6038;p27"/>
            <p:cNvSpPr/>
            <p:nvPr/>
          </p:nvSpPr>
          <p:spPr>
            <a:xfrm>
              <a:off x="1614875" y="4448813"/>
              <a:ext cx="178400" cy="55475"/>
            </a:xfrm>
            <a:custGeom>
              <a:avLst/>
              <a:gdLst/>
              <a:ahLst/>
              <a:cxnLst/>
              <a:rect l="l" t="t" r="r" b="b"/>
              <a:pathLst>
                <a:path w="7136" h="2219" extrusionOk="0">
                  <a:moveTo>
                    <a:pt x="419" y="0"/>
                  </a:moveTo>
                  <a:cubicBezTo>
                    <a:pt x="188" y="0"/>
                    <a:pt x="0" y="189"/>
                    <a:pt x="0" y="419"/>
                  </a:cubicBezTo>
                  <a:lnTo>
                    <a:pt x="0" y="1800"/>
                  </a:lnTo>
                  <a:cubicBezTo>
                    <a:pt x="0" y="2030"/>
                    <a:pt x="188" y="2218"/>
                    <a:pt x="419" y="2218"/>
                  </a:cubicBezTo>
                  <a:lnTo>
                    <a:pt x="6717" y="2218"/>
                  </a:lnTo>
                  <a:cubicBezTo>
                    <a:pt x="6926" y="2218"/>
                    <a:pt x="7114" y="2030"/>
                    <a:pt x="7135" y="1800"/>
                  </a:cubicBezTo>
                  <a:lnTo>
                    <a:pt x="7135" y="419"/>
                  </a:lnTo>
                  <a:cubicBezTo>
                    <a:pt x="7135" y="189"/>
                    <a:pt x="6947" y="0"/>
                    <a:pt x="6717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39" name="Google Shape;6039;p27"/>
            <p:cNvSpPr/>
            <p:nvPr/>
          </p:nvSpPr>
          <p:spPr>
            <a:xfrm>
              <a:off x="1631600" y="4363038"/>
              <a:ext cx="144400" cy="213425"/>
            </a:xfrm>
            <a:custGeom>
              <a:avLst/>
              <a:gdLst/>
              <a:ahLst/>
              <a:cxnLst/>
              <a:rect l="l" t="t" r="r" b="b"/>
              <a:pathLst>
                <a:path w="5776" h="8537" extrusionOk="0">
                  <a:moveTo>
                    <a:pt x="2532" y="0"/>
                  </a:moveTo>
                  <a:cubicBezTo>
                    <a:pt x="1131" y="0"/>
                    <a:pt x="1" y="1109"/>
                    <a:pt x="1" y="2511"/>
                  </a:cubicBezTo>
                  <a:lnTo>
                    <a:pt x="1" y="6026"/>
                  </a:lnTo>
                  <a:cubicBezTo>
                    <a:pt x="1" y="7407"/>
                    <a:pt x="1131" y="8537"/>
                    <a:pt x="2532" y="8537"/>
                  </a:cubicBezTo>
                  <a:lnTo>
                    <a:pt x="3265" y="8537"/>
                  </a:lnTo>
                  <a:cubicBezTo>
                    <a:pt x="4646" y="8537"/>
                    <a:pt x="5776" y="7407"/>
                    <a:pt x="5776" y="6026"/>
                  </a:cubicBezTo>
                  <a:lnTo>
                    <a:pt x="5776" y="2511"/>
                  </a:lnTo>
                  <a:cubicBezTo>
                    <a:pt x="5776" y="1109"/>
                    <a:pt x="4646" y="0"/>
                    <a:pt x="3265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40" name="Google Shape;6040;p27"/>
            <p:cNvSpPr/>
            <p:nvPr/>
          </p:nvSpPr>
          <p:spPr>
            <a:xfrm>
              <a:off x="1704325" y="4448813"/>
              <a:ext cx="88950" cy="55475"/>
            </a:xfrm>
            <a:custGeom>
              <a:avLst/>
              <a:gdLst/>
              <a:ahLst/>
              <a:cxnLst/>
              <a:rect l="l" t="t" r="r" b="b"/>
              <a:pathLst>
                <a:path w="3558" h="2219" extrusionOk="0">
                  <a:moveTo>
                    <a:pt x="0" y="0"/>
                  </a:moveTo>
                  <a:lnTo>
                    <a:pt x="0" y="2218"/>
                  </a:lnTo>
                  <a:lnTo>
                    <a:pt x="3139" y="2218"/>
                  </a:lnTo>
                  <a:cubicBezTo>
                    <a:pt x="3369" y="2218"/>
                    <a:pt x="3557" y="2030"/>
                    <a:pt x="3557" y="1800"/>
                  </a:cubicBezTo>
                  <a:lnTo>
                    <a:pt x="3557" y="419"/>
                  </a:lnTo>
                  <a:cubicBezTo>
                    <a:pt x="3536" y="189"/>
                    <a:pt x="3369" y="0"/>
                    <a:pt x="3139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41" name="Google Shape;6041;p27"/>
            <p:cNvSpPr/>
            <p:nvPr/>
          </p:nvSpPr>
          <p:spPr>
            <a:xfrm>
              <a:off x="1704325" y="4363038"/>
              <a:ext cx="71675" cy="213425"/>
            </a:xfrm>
            <a:custGeom>
              <a:avLst/>
              <a:gdLst/>
              <a:ahLst/>
              <a:cxnLst/>
              <a:rect l="l" t="t" r="r" b="b"/>
              <a:pathLst>
                <a:path w="2867" h="8537" extrusionOk="0">
                  <a:moveTo>
                    <a:pt x="0" y="0"/>
                  </a:moveTo>
                  <a:lnTo>
                    <a:pt x="0" y="8537"/>
                  </a:lnTo>
                  <a:lnTo>
                    <a:pt x="356" y="8537"/>
                  </a:lnTo>
                  <a:cubicBezTo>
                    <a:pt x="1737" y="8537"/>
                    <a:pt x="2867" y="7407"/>
                    <a:pt x="2867" y="6026"/>
                  </a:cubicBezTo>
                  <a:lnTo>
                    <a:pt x="2867" y="2511"/>
                  </a:lnTo>
                  <a:cubicBezTo>
                    <a:pt x="2867" y="1130"/>
                    <a:pt x="1737" y="0"/>
                    <a:pt x="356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42" name="Google Shape;6042;p27"/>
            <p:cNvSpPr/>
            <p:nvPr/>
          </p:nvSpPr>
          <p:spPr>
            <a:xfrm>
              <a:off x="1441725" y="3841513"/>
              <a:ext cx="524675" cy="607325"/>
            </a:xfrm>
            <a:custGeom>
              <a:avLst/>
              <a:gdLst/>
              <a:ahLst/>
              <a:cxnLst/>
              <a:rect l="l" t="t" r="r" b="b"/>
              <a:pathLst>
                <a:path w="20987" h="24293" extrusionOk="0">
                  <a:moveTo>
                    <a:pt x="10504" y="0"/>
                  </a:moveTo>
                  <a:cubicBezTo>
                    <a:pt x="4143" y="0"/>
                    <a:pt x="0" y="6675"/>
                    <a:pt x="2846" y="12366"/>
                  </a:cubicBezTo>
                  <a:lnTo>
                    <a:pt x="2909" y="12450"/>
                  </a:lnTo>
                  <a:cubicBezTo>
                    <a:pt x="3055" y="12785"/>
                    <a:pt x="3244" y="13098"/>
                    <a:pt x="3453" y="13391"/>
                  </a:cubicBezTo>
                  <a:cubicBezTo>
                    <a:pt x="6947" y="19438"/>
                    <a:pt x="6759" y="21677"/>
                    <a:pt x="6759" y="22786"/>
                  </a:cubicBezTo>
                  <a:cubicBezTo>
                    <a:pt x="6759" y="23435"/>
                    <a:pt x="7156" y="24041"/>
                    <a:pt x="7784" y="24292"/>
                  </a:cubicBezTo>
                  <a:lnTo>
                    <a:pt x="13245" y="24292"/>
                  </a:lnTo>
                  <a:cubicBezTo>
                    <a:pt x="13852" y="24041"/>
                    <a:pt x="14249" y="23435"/>
                    <a:pt x="14249" y="22786"/>
                  </a:cubicBezTo>
                  <a:cubicBezTo>
                    <a:pt x="14249" y="21677"/>
                    <a:pt x="14061" y="19438"/>
                    <a:pt x="17555" y="13391"/>
                  </a:cubicBezTo>
                  <a:cubicBezTo>
                    <a:pt x="17765" y="13098"/>
                    <a:pt x="17932" y="12764"/>
                    <a:pt x="18099" y="12450"/>
                  </a:cubicBezTo>
                  <a:cubicBezTo>
                    <a:pt x="18120" y="12429"/>
                    <a:pt x="18120" y="12387"/>
                    <a:pt x="18141" y="12366"/>
                  </a:cubicBezTo>
                  <a:cubicBezTo>
                    <a:pt x="20987" y="6675"/>
                    <a:pt x="16844" y="0"/>
                    <a:pt x="10504" y="0"/>
                  </a:cubicBez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43" name="Google Shape;6043;p27"/>
            <p:cNvSpPr/>
            <p:nvPr/>
          </p:nvSpPr>
          <p:spPr>
            <a:xfrm>
              <a:off x="1703800" y="3842038"/>
              <a:ext cx="213950" cy="606800"/>
            </a:xfrm>
            <a:custGeom>
              <a:avLst/>
              <a:gdLst/>
              <a:ahLst/>
              <a:cxnLst/>
              <a:rect l="l" t="t" r="r" b="b"/>
              <a:pathLst>
                <a:path w="8558" h="24272" extrusionOk="0">
                  <a:moveTo>
                    <a:pt x="0" y="0"/>
                  </a:moveTo>
                  <a:lnTo>
                    <a:pt x="0" y="24271"/>
                  </a:lnTo>
                  <a:lnTo>
                    <a:pt x="2741" y="24271"/>
                  </a:lnTo>
                  <a:cubicBezTo>
                    <a:pt x="3348" y="24020"/>
                    <a:pt x="3766" y="23414"/>
                    <a:pt x="3745" y="22765"/>
                  </a:cubicBezTo>
                  <a:cubicBezTo>
                    <a:pt x="3745" y="21656"/>
                    <a:pt x="3557" y="19417"/>
                    <a:pt x="7051" y="13370"/>
                  </a:cubicBezTo>
                  <a:cubicBezTo>
                    <a:pt x="7261" y="13077"/>
                    <a:pt x="7449" y="12743"/>
                    <a:pt x="7616" y="12429"/>
                  </a:cubicBezTo>
                  <a:cubicBezTo>
                    <a:pt x="7637" y="12408"/>
                    <a:pt x="7637" y="12366"/>
                    <a:pt x="7658" y="12345"/>
                  </a:cubicBezTo>
                  <a:cubicBezTo>
                    <a:pt x="8244" y="11173"/>
                    <a:pt x="8558" y="9855"/>
                    <a:pt x="8558" y="8537"/>
                  </a:cubicBezTo>
                  <a:cubicBezTo>
                    <a:pt x="8558" y="3829"/>
                    <a:pt x="4729" y="0"/>
                    <a:pt x="0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44" name="Google Shape;6044;p27"/>
            <p:cNvSpPr/>
            <p:nvPr/>
          </p:nvSpPr>
          <p:spPr>
            <a:xfrm>
              <a:off x="1614863" y="4448813"/>
              <a:ext cx="178400" cy="55475"/>
            </a:xfrm>
            <a:custGeom>
              <a:avLst/>
              <a:gdLst/>
              <a:ahLst/>
              <a:cxnLst/>
              <a:rect l="l" t="t" r="r" b="b"/>
              <a:pathLst>
                <a:path w="7136" h="2219" extrusionOk="0">
                  <a:moveTo>
                    <a:pt x="419" y="0"/>
                  </a:moveTo>
                  <a:cubicBezTo>
                    <a:pt x="188" y="0"/>
                    <a:pt x="0" y="189"/>
                    <a:pt x="0" y="419"/>
                  </a:cubicBezTo>
                  <a:lnTo>
                    <a:pt x="0" y="1800"/>
                  </a:lnTo>
                  <a:cubicBezTo>
                    <a:pt x="0" y="2030"/>
                    <a:pt x="188" y="2218"/>
                    <a:pt x="419" y="2218"/>
                  </a:cubicBezTo>
                  <a:lnTo>
                    <a:pt x="6717" y="2218"/>
                  </a:lnTo>
                  <a:cubicBezTo>
                    <a:pt x="6926" y="2218"/>
                    <a:pt x="7114" y="2030"/>
                    <a:pt x="7135" y="1800"/>
                  </a:cubicBezTo>
                  <a:lnTo>
                    <a:pt x="7135" y="419"/>
                  </a:lnTo>
                  <a:cubicBezTo>
                    <a:pt x="7135" y="189"/>
                    <a:pt x="6947" y="0"/>
                    <a:pt x="671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45" name="Google Shape;6045;p27"/>
            <p:cNvSpPr/>
            <p:nvPr/>
          </p:nvSpPr>
          <p:spPr>
            <a:xfrm>
              <a:off x="1631588" y="4363038"/>
              <a:ext cx="144400" cy="213425"/>
            </a:xfrm>
            <a:custGeom>
              <a:avLst/>
              <a:gdLst/>
              <a:ahLst/>
              <a:cxnLst/>
              <a:rect l="l" t="t" r="r" b="b"/>
              <a:pathLst>
                <a:path w="5776" h="8537" extrusionOk="0">
                  <a:moveTo>
                    <a:pt x="2532" y="0"/>
                  </a:moveTo>
                  <a:cubicBezTo>
                    <a:pt x="1131" y="0"/>
                    <a:pt x="1" y="1109"/>
                    <a:pt x="1" y="2511"/>
                  </a:cubicBezTo>
                  <a:lnTo>
                    <a:pt x="1" y="6026"/>
                  </a:lnTo>
                  <a:cubicBezTo>
                    <a:pt x="1" y="7407"/>
                    <a:pt x="1131" y="8537"/>
                    <a:pt x="2532" y="8537"/>
                  </a:cubicBezTo>
                  <a:lnTo>
                    <a:pt x="3265" y="8537"/>
                  </a:lnTo>
                  <a:cubicBezTo>
                    <a:pt x="4646" y="8537"/>
                    <a:pt x="5776" y="7407"/>
                    <a:pt x="5776" y="6026"/>
                  </a:cubicBezTo>
                  <a:lnTo>
                    <a:pt x="5776" y="2511"/>
                  </a:lnTo>
                  <a:cubicBezTo>
                    <a:pt x="5776" y="1109"/>
                    <a:pt x="4646" y="0"/>
                    <a:pt x="326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46" name="Google Shape;6046;p27"/>
            <p:cNvSpPr/>
            <p:nvPr/>
          </p:nvSpPr>
          <p:spPr>
            <a:xfrm>
              <a:off x="1704313" y="4448813"/>
              <a:ext cx="88950" cy="55475"/>
            </a:xfrm>
            <a:custGeom>
              <a:avLst/>
              <a:gdLst/>
              <a:ahLst/>
              <a:cxnLst/>
              <a:rect l="l" t="t" r="r" b="b"/>
              <a:pathLst>
                <a:path w="3558" h="2219" extrusionOk="0">
                  <a:moveTo>
                    <a:pt x="0" y="0"/>
                  </a:moveTo>
                  <a:lnTo>
                    <a:pt x="0" y="2218"/>
                  </a:lnTo>
                  <a:lnTo>
                    <a:pt x="3139" y="2218"/>
                  </a:lnTo>
                  <a:cubicBezTo>
                    <a:pt x="3369" y="2218"/>
                    <a:pt x="3557" y="2030"/>
                    <a:pt x="3557" y="1800"/>
                  </a:cubicBezTo>
                  <a:lnTo>
                    <a:pt x="3557" y="419"/>
                  </a:lnTo>
                  <a:cubicBezTo>
                    <a:pt x="3536" y="189"/>
                    <a:pt x="3369" y="0"/>
                    <a:pt x="313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47" name="Google Shape;6047;p27"/>
            <p:cNvSpPr/>
            <p:nvPr/>
          </p:nvSpPr>
          <p:spPr>
            <a:xfrm>
              <a:off x="1704313" y="4363038"/>
              <a:ext cx="71675" cy="213425"/>
            </a:xfrm>
            <a:custGeom>
              <a:avLst/>
              <a:gdLst/>
              <a:ahLst/>
              <a:cxnLst/>
              <a:rect l="l" t="t" r="r" b="b"/>
              <a:pathLst>
                <a:path w="2867" h="8537" extrusionOk="0">
                  <a:moveTo>
                    <a:pt x="0" y="0"/>
                  </a:moveTo>
                  <a:lnTo>
                    <a:pt x="0" y="8537"/>
                  </a:lnTo>
                  <a:lnTo>
                    <a:pt x="356" y="8537"/>
                  </a:lnTo>
                  <a:cubicBezTo>
                    <a:pt x="1737" y="8537"/>
                    <a:pt x="2867" y="7407"/>
                    <a:pt x="2867" y="6026"/>
                  </a:cubicBezTo>
                  <a:lnTo>
                    <a:pt x="2867" y="2511"/>
                  </a:lnTo>
                  <a:cubicBezTo>
                    <a:pt x="2867" y="1130"/>
                    <a:pt x="1737" y="0"/>
                    <a:pt x="35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48" name="Google Shape;6048;p27"/>
            <p:cNvSpPr/>
            <p:nvPr/>
          </p:nvSpPr>
          <p:spPr>
            <a:xfrm>
              <a:off x="1441713" y="3841513"/>
              <a:ext cx="524675" cy="607325"/>
            </a:xfrm>
            <a:custGeom>
              <a:avLst/>
              <a:gdLst/>
              <a:ahLst/>
              <a:cxnLst/>
              <a:rect l="l" t="t" r="r" b="b"/>
              <a:pathLst>
                <a:path w="20987" h="24293" extrusionOk="0">
                  <a:moveTo>
                    <a:pt x="10504" y="0"/>
                  </a:moveTo>
                  <a:cubicBezTo>
                    <a:pt x="4143" y="0"/>
                    <a:pt x="0" y="6675"/>
                    <a:pt x="2846" y="12366"/>
                  </a:cubicBezTo>
                  <a:lnTo>
                    <a:pt x="2909" y="12450"/>
                  </a:lnTo>
                  <a:cubicBezTo>
                    <a:pt x="3055" y="12785"/>
                    <a:pt x="3244" y="13098"/>
                    <a:pt x="3453" y="13391"/>
                  </a:cubicBezTo>
                  <a:cubicBezTo>
                    <a:pt x="6947" y="19438"/>
                    <a:pt x="6759" y="21677"/>
                    <a:pt x="6759" y="22786"/>
                  </a:cubicBezTo>
                  <a:cubicBezTo>
                    <a:pt x="6759" y="23435"/>
                    <a:pt x="7156" y="24041"/>
                    <a:pt x="7784" y="24292"/>
                  </a:cubicBezTo>
                  <a:lnTo>
                    <a:pt x="13245" y="24292"/>
                  </a:lnTo>
                  <a:cubicBezTo>
                    <a:pt x="13852" y="24041"/>
                    <a:pt x="14249" y="23435"/>
                    <a:pt x="14249" y="22786"/>
                  </a:cubicBezTo>
                  <a:cubicBezTo>
                    <a:pt x="14249" y="21677"/>
                    <a:pt x="14061" y="19438"/>
                    <a:pt x="17555" y="13391"/>
                  </a:cubicBezTo>
                  <a:cubicBezTo>
                    <a:pt x="17765" y="13098"/>
                    <a:pt x="17932" y="12764"/>
                    <a:pt x="18099" y="12450"/>
                  </a:cubicBezTo>
                  <a:cubicBezTo>
                    <a:pt x="18120" y="12429"/>
                    <a:pt x="18120" y="12387"/>
                    <a:pt x="18141" y="12366"/>
                  </a:cubicBezTo>
                  <a:cubicBezTo>
                    <a:pt x="20987" y="6675"/>
                    <a:pt x="16844" y="0"/>
                    <a:pt x="1050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49" name="Google Shape;6049;p27"/>
            <p:cNvSpPr/>
            <p:nvPr/>
          </p:nvSpPr>
          <p:spPr>
            <a:xfrm>
              <a:off x="1703788" y="3842038"/>
              <a:ext cx="213950" cy="606800"/>
            </a:xfrm>
            <a:custGeom>
              <a:avLst/>
              <a:gdLst/>
              <a:ahLst/>
              <a:cxnLst/>
              <a:rect l="l" t="t" r="r" b="b"/>
              <a:pathLst>
                <a:path w="8558" h="24272" extrusionOk="0">
                  <a:moveTo>
                    <a:pt x="0" y="0"/>
                  </a:moveTo>
                  <a:lnTo>
                    <a:pt x="0" y="24271"/>
                  </a:lnTo>
                  <a:lnTo>
                    <a:pt x="2741" y="24271"/>
                  </a:lnTo>
                  <a:cubicBezTo>
                    <a:pt x="3348" y="24020"/>
                    <a:pt x="3766" y="23414"/>
                    <a:pt x="3745" y="22765"/>
                  </a:cubicBezTo>
                  <a:cubicBezTo>
                    <a:pt x="3745" y="21656"/>
                    <a:pt x="3557" y="19417"/>
                    <a:pt x="7051" y="13370"/>
                  </a:cubicBezTo>
                  <a:cubicBezTo>
                    <a:pt x="7261" y="13077"/>
                    <a:pt x="7449" y="12743"/>
                    <a:pt x="7616" y="12429"/>
                  </a:cubicBezTo>
                  <a:cubicBezTo>
                    <a:pt x="7637" y="12408"/>
                    <a:pt x="7637" y="12366"/>
                    <a:pt x="7658" y="12345"/>
                  </a:cubicBezTo>
                  <a:cubicBezTo>
                    <a:pt x="8244" y="11173"/>
                    <a:pt x="8558" y="9855"/>
                    <a:pt x="8558" y="8537"/>
                  </a:cubicBezTo>
                  <a:cubicBezTo>
                    <a:pt x="8558" y="3829"/>
                    <a:pt x="4729" y="0"/>
                    <a:pt x="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6050" name="Google Shape;6050;p27"/>
          <p:cNvGrpSpPr/>
          <p:nvPr/>
        </p:nvGrpSpPr>
        <p:grpSpPr>
          <a:xfrm rot="-749505">
            <a:off x="8801253" y="5380914"/>
            <a:ext cx="858328" cy="897087"/>
            <a:chOff x="3586913" y="4050713"/>
            <a:chExt cx="498538" cy="521050"/>
          </a:xfrm>
        </p:grpSpPr>
        <p:sp>
          <p:nvSpPr>
            <p:cNvPr id="6051" name="Google Shape;6051;p27"/>
            <p:cNvSpPr/>
            <p:nvPr/>
          </p:nvSpPr>
          <p:spPr>
            <a:xfrm>
              <a:off x="3624050" y="4313338"/>
              <a:ext cx="424775" cy="120325"/>
            </a:xfrm>
            <a:custGeom>
              <a:avLst/>
              <a:gdLst/>
              <a:ahLst/>
              <a:cxnLst/>
              <a:rect l="l" t="t" r="r" b="b"/>
              <a:pathLst>
                <a:path w="16991" h="4813" extrusionOk="0">
                  <a:moveTo>
                    <a:pt x="1068" y="0"/>
                  </a:moveTo>
                  <a:cubicBezTo>
                    <a:pt x="482" y="0"/>
                    <a:pt x="1" y="482"/>
                    <a:pt x="1" y="1067"/>
                  </a:cubicBezTo>
                  <a:lnTo>
                    <a:pt x="1" y="3746"/>
                  </a:lnTo>
                  <a:cubicBezTo>
                    <a:pt x="1" y="4331"/>
                    <a:pt x="482" y="4813"/>
                    <a:pt x="1068" y="4813"/>
                  </a:cubicBezTo>
                  <a:lnTo>
                    <a:pt x="16216" y="4813"/>
                  </a:lnTo>
                  <a:cubicBezTo>
                    <a:pt x="16342" y="4813"/>
                    <a:pt x="16468" y="4792"/>
                    <a:pt x="16991" y="4750"/>
                  </a:cubicBezTo>
                  <a:lnTo>
                    <a:pt x="16991" y="63"/>
                  </a:lnTo>
                  <a:cubicBezTo>
                    <a:pt x="16468" y="21"/>
                    <a:pt x="16342" y="0"/>
                    <a:pt x="16196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52" name="Google Shape;6052;p27"/>
            <p:cNvSpPr/>
            <p:nvPr/>
          </p:nvSpPr>
          <p:spPr>
            <a:xfrm>
              <a:off x="3616200" y="4304963"/>
              <a:ext cx="439425" cy="133925"/>
            </a:xfrm>
            <a:custGeom>
              <a:avLst/>
              <a:gdLst/>
              <a:ahLst/>
              <a:cxnLst/>
              <a:rect l="l" t="t" r="r" b="b"/>
              <a:pathLst>
                <a:path w="17577" h="5357" extrusionOk="0">
                  <a:moveTo>
                    <a:pt x="1068" y="1"/>
                  </a:moveTo>
                  <a:cubicBezTo>
                    <a:pt x="482" y="1"/>
                    <a:pt x="1" y="482"/>
                    <a:pt x="1" y="1068"/>
                  </a:cubicBezTo>
                  <a:lnTo>
                    <a:pt x="1" y="4290"/>
                  </a:lnTo>
                  <a:cubicBezTo>
                    <a:pt x="1" y="4876"/>
                    <a:pt x="482" y="5357"/>
                    <a:pt x="1068" y="5357"/>
                  </a:cubicBezTo>
                  <a:lnTo>
                    <a:pt x="17577" y="5357"/>
                  </a:lnTo>
                  <a:lnTo>
                    <a:pt x="17577" y="4876"/>
                  </a:lnTo>
                  <a:lnTo>
                    <a:pt x="1612" y="4876"/>
                  </a:lnTo>
                  <a:cubicBezTo>
                    <a:pt x="1005" y="4876"/>
                    <a:pt x="545" y="4394"/>
                    <a:pt x="545" y="3809"/>
                  </a:cubicBezTo>
                  <a:lnTo>
                    <a:pt x="545" y="1549"/>
                  </a:lnTo>
                  <a:cubicBezTo>
                    <a:pt x="545" y="963"/>
                    <a:pt x="1005" y="482"/>
                    <a:pt x="1612" y="482"/>
                  </a:cubicBezTo>
                  <a:lnTo>
                    <a:pt x="17577" y="482"/>
                  </a:lnTo>
                  <a:lnTo>
                    <a:pt x="17577" y="1"/>
                  </a:ln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53" name="Google Shape;6053;p27"/>
            <p:cNvSpPr/>
            <p:nvPr/>
          </p:nvSpPr>
          <p:spPr>
            <a:xfrm>
              <a:off x="3593725" y="4446713"/>
              <a:ext cx="483875" cy="120350"/>
            </a:xfrm>
            <a:custGeom>
              <a:avLst/>
              <a:gdLst/>
              <a:ahLst/>
              <a:cxnLst/>
              <a:rect l="l" t="t" r="r" b="b"/>
              <a:pathLst>
                <a:path w="19355" h="4814" extrusionOk="0">
                  <a:moveTo>
                    <a:pt x="795" y="1"/>
                  </a:moveTo>
                  <a:cubicBezTo>
                    <a:pt x="649" y="1"/>
                    <a:pt x="523" y="43"/>
                    <a:pt x="0" y="84"/>
                  </a:cubicBezTo>
                  <a:lnTo>
                    <a:pt x="0" y="4750"/>
                  </a:lnTo>
                  <a:cubicBezTo>
                    <a:pt x="523" y="4792"/>
                    <a:pt x="649" y="4813"/>
                    <a:pt x="774" y="4813"/>
                  </a:cubicBezTo>
                  <a:lnTo>
                    <a:pt x="18287" y="4813"/>
                  </a:lnTo>
                  <a:cubicBezTo>
                    <a:pt x="18873" y="4813"/>
                    <a:pt x="19354" y="4332"/>
                    <a:pt x="19354" y="3746"/>
                  </a:cubicBezTo>
                  <a:lnTo>
                    <a:pt x="19354" y="1068"/>
                  </a:lnTo>
                  <a:cubicBezTo>
                    <a:pt x="19354" y="482"/>
                    <a:pt x="18873" y="1"/>
                    <a:pt x="18287" y="1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54" name="Google Shape;6054;p27"/>
            <p:cNvSpPr/>
            <p:nvPr/>
          </p:nvSpPr>
          <p:spPr>
            <a:xfrm>
              <a:off x="3586925" y="4438863"/>
              <a:ext cx="498525" cy="132900"/>
            </a:xfrm>
            <a:custGeom>
              <a:avLst/>
              <a:gdLst/>
              <a:ahLst/>
              <a:cxnLst/>
              <a:rect l="l" t="t" r="r" b="b"/>
              <a:pathLst>
                <a:path w="19941" h="5316" extrusionOk="0">
                  <a:moveTo>
                    <a:pt x="0" y="1"/>
                  </a:moveTo>
                  <a:lnTo>
                    <a:pt x="0" y="461"/>
                  </a:lnTo>
                  <a:lnTo>
                    <a:pt x="18329" y="461"/>
                  </a:lnTo>
                  <a:cubicBezTo>
                    <a:pt x="18915" y="461"/>
                    <a:pt x="19396" y="943"/>
                    <a:pt x="19396" y="1528"/>
                  </a:cubicBezTo>
                  <a:lnTo>
                    <a:pt x="19396" y="3809"/>
                  </a:lnTo>
                  <a:cubicBezTo>
                    <a:pt x="19396" y="4395"/>
                    <a:pt x="18915" y="4855"/>
                    <a:pt x="18329" y="4855"/>
                  </a:cubicBezTo>
                  <a:lnTo>
                    <a:pt x="0" y="4855"/>
                  </a:lnTo>
                  <a:lnTo>
                    <a:pt x="0" y="5316"/>
                  </a:lnTo>
                  <a:lnTo>
                    <a:pt x="18873" y="5316"/>
                  </a:lnTo>
                  <a:cubicBezTo>
                    <a:pt x="19459" y="5316"/>
                    <a:pt x="19940" y="4855"/>
                    <a:pt x="19940" y="4269"/>
                  </a:cubicBezTo>
                  <a:lnTo>
                    <a:pt x="19940" y="1047"/>
                  </a:lnTo>
                  <a:cubicBezTo>
                    <a:pt x="19940" y="461"/>
                    <a:pt x="19459" y="1"/>
                    <a:pt x="18873" y="1"/>
                  </a:cubicBezTo>
                  <a:close/>
                </a:path>
              </a:pathLst>
            </a:custGeom>
            <a:solidFill>
              <a:srgbClr val="39B44A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55" name="Google Shape;6055;p27"/>
            <p:cNvSpPr/>
            <p:nvPr/>
          </p:nvSpPr>
          <p:spPr>
            <a:xfrm>
              <a:off x="3762150" y="4050713"/>
              <a:ext cx="73775" cy="51325"/>
            </a:xfrm>
            <a:custGeom>
              <a:avLst/>
              <a:gdLst/>
              <a:ahLst/>
              <a:cxnLst/>
              <a:rect l="l" t="t" r="r" b="b"/>
              <a:pathLst>
                <a:path w="2951" h="2053" extrusionOk="0">
                  <a:moveTo>
                    <a:pt x="128" y="0"/>
                  </a:moveTo>
                  <a:cubicBezTo>
                    <a:pt x="86" y="0"/>
                    <a:pt x="44" y="1"/>
                    <a:pt x="1" y="2"/>
                  </a:cubicBezTo>
                  <a:cubicBezTo>
                    <a:pt x="1" y="2"/>
                    <a:pt x="879" y="1968"/>
                    <a:pt x="2951" y="2052"/>
                  </a:cubicBezTo>
                  <a:cubicBezTo>
                    <a:pt x="2951" y="2052"/>
                    <a:pt x="2951" y="0"/>
                    <a:pt x="128" y="0"/>
                  </a:cubicBezTo>
                  <a:close/>
                </a:path>
              </a:pathLst>
            </a:custGeom>
            <a:solidFill>
              <a:srgbClr val="8BC53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56" name="Google Shape;6056;p27"/>
            <p:cNvSpPr/>
            <p:nvPr/>
          </p:nvSpPr>
          <p:spPr>
            <a:xfrm>
              <a:off x="3831725" y="4053363"/>
              <a:ext cx="28275" cy="81100"/>
            </a:xfrm>
            <a:custGeom>
              <a:avLst/>
              <a:gdLst/>
              <a:ahLst/>
              <a:cxnLst/>
              <a:rect l="l" t="t" r="r" b="b"/>
              <a:pathLst>
                <a:path w="1131" h="3244" extrusionOk="0">
                  <a:moveTo>
                    <a:pt x="1109" y="0"/>
                  </a:moveTo>
                  <a:cubicBezTo>
                    <a:pt x="1067" y="21"/>
                    <a:pt x="1005" y="42"/>
                    <a:pt x="963" y="63"/>
                  </a:cubicBezTo>
                  <a:cubicBezTo>
                    <a:pt x="900" y="84"/>
                    <a:pt x="837" y="105"/>
                    <a:pt x="795" y="147"/>
                  </a:cubicBezTo>
                  <a:cubicBezTo>
                    <a:pt x="733" y="189"/>
                    <a:pt x="670" y="230"/>
                    <a:pt x="586" y="293"/>
                  </a:cubicBezTo>
                  <a:cubicBezTo>
                    <a:pt x="544" y="356"/>
                    <a:pt x="482" y="440"/>
                    <a:pt x="398" y="523"/>
                  </a:cubicBezTo>
                  <a:cubicBezTo>
                    <a:pt x="356" y="607"/>
                    <a:pt x="293" y="712"/>
                    <a:pt x="251" y="795"/>
                  </a:cubicBezTo>
                  <a:cubicBezTo>
                    <a:pt x="210" y="900"/>
                    <a:pt x="189" y="1005"/>
                    <a:pt x="147" y="1130"/>
                  </a:cubicBezTo>
                  <a:cubicBezTo>
                    <a:pt x="126" y="1235"/>
                    <a:pt x="84" y="1339"/>
                    <a:pt x="84" y="1465"/>
                  </a:cubicBezTo>
                  <a:cubicBezTo>
                    <a:pt x="0" y="2051"/>
                    <a:pt x="21" y="2658"/>
                    <a:pt x="126" y="3243"/>
                  </a:cubicBezTo>
                  <a:lnTo>
                    <a:pt x="147" y="3243"/>
                  </a:lnTo>
                  <a:cubicBezTo>
                    <a:pt x="147" y="3243"/>
                    <a:pt x="147" y="3013"/>
                    <a:pt x="168" y="2678"/>
                  </a:cubicBezTo>
                  <a:cubicBezTo>
                    <a:pt x="189" y="2532"/>
                    <a:pt x="210" y="2344"/>
                    <a:pt x="231" y="2134"/>
                  </a:cubicBezTo>
                  <a:cubicBezTo>
                    <a:pt x="272" y="1925"/>
                    <a:pt x="314" y="1716"/>
                    <a:pt x="377" y="1507"/>
                  </a:cubicBezTo>
                  <a:cubicBezTo>
                    <a:pt x="398" y="1402"/>
                    <a:pt x="440" y="1298"/>
                    <a:pt x="461" y="1214"/>
                  </a:cubicBezTo>
                  <a:cubicBezTo>
                    <a:pt x="503" y="1130"/>
                    <a:pt x="544" y="1046"/>
                    <a:pt x="586" y="963"/>
                  </a:cubicBezTo>
                  <a:cubicBezTo>
                    <a:pt x="628" y="858"/>
                    <a:pt x="670" y="774"/>
                    <a:pt x="712" y="691"/>
                  </a:cubicBezTo>
                  <a:cubicBezTo>
                    <a:pt x="754" y="628"/>
                    <a:pt x="775" y="544"/>
                    <a:pt x="816" y="481"/>
                  </a:cubicBezTo>
                  <a:lnTo>
                    <a:pt x="942" y="293"/>
                  </a:lnTo>
                  <a:cubicBezTo>
                    <a:pt x="963" y="251"/>
                    <a:pt x="1005" y="209"/>
                    <a:pt x="1026" y="168"/>
                  </a:cubicBezTo>
                  <a:cubicBezTo>
                    <a:pt x="1088" y="84"/>
                    <a:pt x="1130" y="42"/>
                    <a:pt x="1130" y="42"/>
                  </a:cubicBezTo>
                  <a:lnTo>
                    <a:pt x="1109" y="0"/>
                  </a:lnTo>
                  <a:close/>
                </a:path>
              </a:pathLst>
            </a:custGeom>
            <a:solidFill>
              <a:srgbClr val="A57C5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57" name="Google Shape;6057;p27"/>
            <p:cNvSpPr/>
            <p:nvPr/>
          </p:nvSpPr>
          <p:spPr>
            <a:xfrm>
              <a:off x="3706700" y="4094763"/>
              <a:ext cx="258950" cy="210475"/>
            </a:xfrm>
            <a:custGeom>
              <a:avLst/>
              <a:gdLst/>
              <a:ahLst/>
              <a:cxnLst/>
              <a:rect l="l" t="t" r="r" b="b"/>
              <a:pathLst>
                <a:path w="10358" h="8419" extrusionOk="0">
                  <a:moveTo>
                    <a:pt x="3320" y="1"/>
                  </a:moveTo>
                  <a:cubicBezTo>
                    <a:pt x="2754" y="1"/>
                    <a:pt x="2145" y="134"/>
                    <a:pt x="1612" y="583"/>
                  </a:cubicBezTo>
                  <a:cubicBezTo>
                    <a:pt x="314" y="1671"/>
                    <a:pt x="1" y="4224"/>
                    <a:pt x="775" y="5647"/>
                  </a:cubicBezTo>
                  <a:cubicBezTo>
                    <a:pt x="1393" y="6736"/>
                    <a:pt x="2225" y="8418"/>
                    <a:pt x="3714" y="8418"/>
                  </a:cubicBezTo>
                  <a:cubicBezTo>
                    <a:pt x="4141" y="8418"/>
                    <a:pt x="4623" y="8280"/>
                    <a:pt x="5169" y="7948"/>
                  </a:cubicBezTo>
                  <a:cubicBezTo>
                    <a:pt x="5717" y="8278"/>
                    <a:pt x="6199" y="8416"/>
                    <a:pt x="6626" y="8416"/>
                  </a:cubicBezTo>
                  <a:cubicBezTo>
                    <a:pt x="8123" y="8416"/>
                    <a:pt x="8944" y="6721"/>
                    <a:pt x="9563" y="5647"/>
                  </a:cubicBezTo>
                  <a:cubicBezTo>
                    <a:pt x="10358" y="4245"/>
                    <a:pt x="10044" y="1671"/>
                    <a:pt x="8726" y="583"/>
                  </a:cubicBezTo>
                  <a:cubicBezTo>
                    <a:pt x="8201" y="134"/>
                    <a:pt x="7597" y="1"/>
                    <a:pt x="7033" y="1"/>
                  </a:cubicBezTo>
                  <a:cubicBezTo>
                    <a:pt x="6202" y="1"/>
                    <a:pt x="5455" y="290"/>
                    <a:pt x="5169" y="290"/>
                  </a:cubicBezTo>
                  <a:cubicBezTo>
                    <a:pt x="4895" y="290"/>
                    <a:pt x="4153" y="1"/>
                    <a:pt x="3320" y="1"/>
                  </a:cubicBez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58" name="Google Shape;6058;p27"/>
            <p:cNvSpPr/>
            <p:nvPr/>
          </p:nvSpPr>
          <p:spPr>
            <a:xfrm>
              <a:off x="3624038" y="4313338"/>
              <a:ext cx="424775" cy="120325"/>
            </a:xfrm>
            <a:custGeom>
              <a:avLst/>
              <a:gdLst/>
              <a:ahLst/>
              <a:cxnLst/>
              <a:rect l="l" t="t" r="r" b="b"/>
              <a:pathLst>
                <a:path w="16991" h="4813" extrusionOk="0">
                  <a:moveTo>
                    <a:pt x="1068" y="0"/>
                  </a:moveTo>
                  <a:cubicBezTo>
                    <a:pt x="482" y="0"/>
                    <a:pt x="1" y="482"/>
                    <a:pt x="1" y="1067"/>
                  </a:cubicBezTo>
                  <a:lnTo>
                    <a:pt x="1" y="3746"/>
                  </a:lnTo>
                  <a:cubicBezTo>
                    <a:pt x="1" y="4331"/>
                    <a:pt x="482" y="4813"/>
                    <a:pt x="1068" y="4813"/>
                  </a:cubicBezTo>
                  <a:lnTo>
                    <a:pt x="16216" y="4813"/>
                  </a:lnTo>
                  <a:cubicBezTo>
                    <a:pt x="16342" y="4813"/>
                    <a:pt x="16468" y="4792"/>
                    <a:pt x="16991" y="4750"/>
                  </a:cubicBezTo>
                  <a:lnTo>
                    <a:pt x="16991" y="63"/>
                  </a:lnTo>
                  <a:cubicBezTo>
                    <a:pt x="16468" y="21"/>
                    <a:pt x="16342" y="0"/>
                    <a:pt x="16196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59" name="Google Shape;6059;p27"/>
            <p:cNvSpPr/>
            <p:nvPr/>
          </p:nvSpPr>
          <p:spPr>
            <a:xfrm>
              <a:off x="3616188" y="4304963"/>
              <a:ext cx="439425" cy="133925"/>
            </a:xfrm>
            <a:custGeom>
              <a:avLst/>
              <a:gdLst/>
              <a:ahLst/>
              <a:cxnLst/>
              <a:rect l="l" t="t" r="r" b="b"/>
              <a:pathLst>
                <a:path w="17577" h="5357" extrusionOk="0">
                  <a:moveTo>
                    <a:pt x="1068" y="1"/>
                  </a:moveTo>
                  <a:cubicBezTo>
                    <a:pt x="482" y="1"/>
                    <a:pt x="1" y="482"/>
                    <a:pt x="1" y="1068"/>
                  </a:cubicBezTo>
                  <a:lnTo>
                    <a:pt x="1" y="4290"/>
                  </a:lnTo>
                  <a:cubicBezTo>
                    <a:pt x="1" y="4876"/>
                    <a:pt x="482" y="5357"/>
                    <a:pt x="1068" y="5357"/>
                  </a:cubicBezTo>
                  <a:lnTo>
                    <a:pt x="17577" y="5357"/>
                  </a:lnTo>
                  <a:lnTo>
                    <a:pt x="17577" y="4876"/>
                  </a:lnTo>
                  <a:lnTo>
                    <a:pt x="1612" y="4876"/>
                  </a:lnTo>
                  <a:cubicBezTo>
                    <a:pt x="1005" y="4876"/>
                    <a:pt x="545" y="4394"/>
                    <a:pt x="545" y="3809"/>
                  </a:cubicBezTo>
                  <a:lnTo>
                    <a:pt x="545" y="1549"/>
                  </a:lnTo>
                  <a:cubicBezTo>
                    <a:pt x="545" y="963"/>
                    <a:pt x="1005" y="482"/>
                    <a:pt x="1612" y="482"/>
                  </a:cubicBezTo>
                  <a:lnTo>
                    <a:pt x="17577" y="482"/>
                  </a:lnTo>
                  <a:lnTo>
                    <a:pt x="17577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60" name="Google Shape;6060;p27"/>
            <p:cNvSpPr/>
            <p:nvPr/>
          </p:nvSpPr>
          <p:spPr>
            <a:xfrm>
              <a:off x="3593713" y="4446713"/>
              <a:ext cx="483875" cy="120350"/>
            </a:xfrm>
            <a:custGeom>
              <a:avLst/>
              <a:gdLst/>
              <a:ahLst/>
              <a:cxnLst/>
              <a:rect l="l" t="t" r="r" b="b"/>
              <a:pathLst>
                <a:path w="19355" h="4814" extrusionOk="0">
                  <a:moveTo>
                    <a:pt x="795" y="1"/>
                  </a:moveTo>
                  <a:cubicBezTo>
                    <a:pt x="649" y="1"/>
                    <a:pt x="523" y="43"/>
                    <a:pt x="0" y="84"/>
                  </a:cubicBezTo>
                  <a:lnTo>
                    <a:pt x="0" y="4750"/>
                  </a:lnTo>
                  <a:cubicBezTo>
                    <a:pt x="523" y="4792"/>
                    <a:pt x="649" y="4813"/>
                    <a:pt x="774" y="4813"/>
                  </a:cubicBezTo>
                  <a:lnTo>
                    <a:pt x="18287" y="4813"/>
                  </a:lnTo>
                  <a:cubicBezTo>
                    <a:pt x="18873" y="4813"/>
                    <a:pt x="19354" y="4332"/>
                    <a:pt x="19354" y="3746"/>
                  </a:cubicBezTo>
                  <a:lnTo>
                    <a:pt x="19354" y="1068"/>
                  </a:lnTo>
                  <a:cubicBezTo>
                    <a:pt x="19354" y="482"/>
                    <a:pt x="18873" y="1"/>
                    <a:pt x="18287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61" name="Google Shape;6061;p27"/>
            <p:cNvSpPr/>
            <p:nvPr/>
          </p:nvSpPr>
          <p:spPr>
            <a:xfrm>
              <a:off x="3586913" y="4438863"/>
              <a:ext cx="498525" cy="132900"/>
            </a:xfrm>
            <a:custGeom>
              <a:avLst/>
              <a:gdLst/>
              <a:ahLst/>
              <a:cxnLst/>
              <a:rect l="l" t="t" r="r" b="b"/>
              <a:pathLst>
                <a:path w="19941" h="5316" extrusionOk="0">
                  <a:moveTo>
                    <a:pt x="0" y="1"/>
                  </a:moveTo>
                  <a:lnTo>
                    <a:pt x="0" y="461"/>
                  </a:lnTo>
                  <a:lnTo>
                    <a:pt x="18329" y="461"/>
                  </a:lnTo>
                  <a:cubicBezTo>
                    <a:pt x="18915" y="461"/>
                    <a:pt x="19396" y="943"/>
                    <a:pt x="19396" y="1528"/>
                  </a:cubicBezTo>
                  <a:lnTo>
                    <a:pt x="19396" y="3809"/>
                  </a:lnTo>
                  <a:cubicBezTo>
                    <a:pt x="19396" y="4395"/>
                    <a:pt x="18915" y="4855"/>
                    <a:pt x="18329" y="4855"/>
                  </a:cubicBezTo>
                  <a:lnTo>
                    <a:pt x="0" y="4855"/>
                  </a:lnTo>
                  <a:lnTo>
                    <a:pt x="0" y="5316"/>
                  </a:lnTo>
                  <a:lnTo>
                    <a:pt x="18873" y="5316"/>
                  </a:lnTo>
                  <a:cubicBezTo>
                    <a:pt x="19459" y="5316"/>
                    <a:pt x="19940" y="4855"/>
                    <a:pt x="19940" y="4269"/>
                  </a:cubicBezTo>
                  <a:lnTo>
                    <a:pt x="19940" y="1047"/>
                  </a:lnTo>
                  <a:cubicBezTo>
                    <a:pt x="19940" y="461"/>
                    <a:pt x="19459" y="1"/>
                    <a:pt x="18873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62" name="Google Shape;6062;p27"/>
            <p:cNvSpPr/>
            <p:nvPr/>
          </p:nvSpPr>
          <p:spPr>
            <a:xfrm>
              <a:off x="3762138" y="4050713"/>
              <a:ext cx="73775" cy="51325"/>
            </a:xfrm>
            <a:custGeom>
              <a:avLst/>
              <a:gdLst/>
              <a:ahLst/>
              <a:cxnLst/>
              <a:rect l="l" t="t" r="r" b="b"/>
              <a:pathLst>
                <a:path w="2951" h="2053" extrusionOk="0">
                  <a:moveTo>
                    <a:pt x="128" y="0"/>
                  </a:moveTo>
                  <a:cubicBezTo>
                    <a:pt x="86" y="0"/>
                    <a:pt x="44" y="1"/>
                    <a:pt x="1" y="2"/>
                  </a:cubicBezTo>
                  <a:cubicBezTo>
                    <a:pt x="1" y="2"/>
                    <a:pt x="879" y="1968"/>
                    <a:pt x="2951" y="2052"/>
                  </a:cubicBezTo>
                  <a:cubicBezTo>
                    <a:pt x="2951" y="2052"/>
                    <a:pt x="2951" y="0"/>
                    <a:pt x="128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63" name="Google Shape;6063;p27"/>
            <p:cNvSpPr/>
            <p:nvPr/>
          </p:nvSpPr>
          <p:spPr>
            <a:xfrm>
              <a:off x="3831713" y="4053363"/>
              <a:ext cx="28275" cy="81100"/>
            </a:xfrm>
            <a:custGeom>
              <a:avLst/>
              <a:gdLst/>
              <a:ahLst/>
              <a:cxnLst/>
              <a:rect l="l" t="t" r="r" b="b"/>
              <a:pathLst>
                <a:path w="1131" h="3244" extrusionOk="0">
                  <a:moveTo>
                    <a:pt x="1109" y="0"/>
                  </a:moveTo>
                  <a:cubicBezTo>
                    <a:pt x="1067" y="21"/>
                    <a:pt x="1005" y="42"/>
                    <a:pt x="963" y="63"/>
                  </a:cubicBezTo>
                  <a:cubicBezTo>
                    <a:pt x="900" y="84"/>
                    <a:pt x="837" y="105"/>
                    <a:pt x="795" y="147"/>
                  </a:cubicBezTo>
                  <a:cubicBezTo>
                    <a:pt x="733" y="189"/>
                    <a:pt x="670" y="230"/>
                    <a:pt x="586" y="293"/>
                  </a:cubicBezTo>
                  <a:cubicBezTo>
                    <a:pt x="544" y="356"/>
                    <a:pt x="482" y="440"/>
                    <a:pt x="398" y="523"/>
                  </a:cubicBezTo>
                  <a:cubicBezTo>
                    <a:pt x="356" y="607"/>
                    <a:pt x="293" y="712"/>
                    <a:pt x="251" y="795"/>
                  </a:cubicBezTo>
                  <a:cubicBezTo>
                    <a:pt x="210" y="900"/>
                    <a:pt x="189" y="1005"/>
                    <a:pt x="147" y="1130"/>
                  </a:cubicBezTo>
                  <a:cubicBezTo>
                    <a:pt x="126" y="1235"/>
                    <a:pt x="84" y="1339"/>
                    <a:pt x="84" y="1465"/>
                  </a:cubicBezTo>
                  <a:cubicBezTo>
                    <a:pt x="0" y="2051"/>
                    <a:pt x="21" y="2658"/>
                    <a:pt x="126" y="3243"/>
                  </a:cubicBezTo>
                  <a:lnTo>
                    <a:pt x="147" y="3243"/>
                  </a:lnTo>
                  <a:cubicBezTo>
                    <a:pt x="147" y="3243"/>
                    <a:pt x="147" y="3013"/>
                    <a:pt x="168" y="2678"/>
                  </a:cubicBezTo>
                  <a:cubicBezTo>
                    <a:pt x="189" y="2532"/>
                    <a:pt x="210" y="2344"/>
                    <a:pt x="231" y="2134"/>
                  </a:cubicBezTo>
                  <a:cubicBezTo>
                    <a:pt x="272" y="1925"/>
                    <a:pt x="314" y="1716"/>
                    <a:pt x="377" y="1507"/>
                  </a:cubicBezTo>
                  <a:cubicBezTo>
                    <a:pt x="398" y="1402"/>
                    <a:pt x="440" y="1298"/>
                    <a:pt x="461" y="1214"/>
                  </a:cubicBezTo>
                  <a:cubicBezTo>
                    <a:pt x="503" y="1130"/>
                    <a:pt x="544" y="1046"/>
                    <a:pt x="586" y="963"/>
                  </a:cubicBezTo>
                  <a:cubicBezTo>
                    <a:pt x="628" y="858"/>
                    <a:pt x="670" y="774"/>
                    <a:pt x="712" y="691"/>
                  </a:cubicBezTo>
                  <a:cubicBezTo>
                    <a:pt x="754" y="628"/>
                    <a:pt x="775" y="544"/>
                    <a:pt x="816" y="481"/>
                  </a:cubicBezTo>
                  <a:lnTo>
                    <a:pt x="942" y="293"/>
                  </a:lnTo>
                  <a:cubicBezTo>
                    <a:pt x="963" y="251"/>
                    <a:pt x="1005" y="209"/>
                    <a:pt x="1026" y="168"/>
                  </a:cubicBezTo>
                  <a:cubicBezTo>
                    <a:pt x="1088" y="84"/>
                    <a:pt x="1130" y="42"/>
                    <a:pt x="1130" y="42"/>
                  </a:cubicBezTo>
                  <a:lnTo>
                    <a:pt x="1109" y="0"/>
                  </a:lnTo>
                  <a:close/>
                </a:path>
              </a:pathLst>
            </a:custGeom>
            <a:solidFill>
              <a:srgbClr val="A5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64" name="Google Shape;6064;p27"/>
            <p:cNvSpPr/>
            <p:nvPr/>
          </p:nvSpPr>
          <p:spPr>
            <a:xfrm>
              <a:off x="3706688" y="4094763"/>
              <a:ext cx="258950" cy="210475"/>
            </a:xfrm>
            <a:custGeom>
              <a:avLst/>
              <a:gdLst/>
              <a:ahLst/>
              <a:cxnLst/>
              <a:rect l="l" t="t" r="r" b="b"/>
              <a:pathLst>
                <a:path w="10358" h="8419" extrusionOk="0">
                  <a:moveTo>
                    <a:pt x="3320" y="1"/>
                  </a:moveTo>
                  <a:cubicBezTo>
                    <a:pt x="2754" y="1"/>
                    <a:pt x="2145" y="134"/>
                    <a:pt x="1612" y="583"/>
                  </a:cubicBezTo>
                  <a:cubicBezTo>
                    <a:pt x="314" y="1671"/>
                    <a:pt x="1" y="4224"/>
                    <a:pt x="775" y="5647"/>
                  </a:cubicBezTo>
                  <a:cubicBezTo>
                    <a:pt x="1393" y="6736"/>
                    <a:pt x="2225" y="8418"/>
                    <a:pt x="3714" y="8418"/>
                  </a:cubicBezTo>
                  <a:cubicBezTo>
                    <a:pt x="4141" y="8418"/>
                    <a:pt x="4623" y="8280"/>
                    <a:pt x="5169" y="7948"/>
                  </a:cubicBezTo>
                  <a:cubicBezTo>
                    <a:pt x="5717" y="8278"/>
                    <a:pt x="6199" y="8416"/>
                    <a:pt x="6626" y="8416"/>
                  </a:cubicBezTo>
                  <a:cubicBezTo>
                    <a:pt x="8123" y="8416"/>
                    <a:pt x="8944" y="6721"/>
                    <a:pt x="9563" y="5647"/>
                  </a:cubicBezTo>
                  <a:cubicBezTo>
                    <a:pt x="10358" y="4245"/>
                    <a:pt x="10044" y="1671"/>
                    <a:pt x="8726" y="583"/>
                  </a:cubicBezTo>
                  <a:cubicBezTo>
                    <a:pt x="8201" y="134"/>
                    <a:pt x="7597" y="1"/>
                    <a:pt x="7033" y="1"/>
                  </a:cubicBezTo>
                  <a:cubicBezTo>
                    <a:pt x="6202" y="1"/>
                    <a:pt x="5455" y="290"/>
                    <a:pt x="5169" y="290"/>
                  </a:cubicBezTo>
                  <a:cubicBezTo>
                    <a:pt x="4895" y="290"/>
                    <a:pt x="4153" y="1"/>
                    <a:pt x="332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6065" name="Google Shape;6065;p27"/>
          <p:cNvGrpSpPr/>
          <p:nvPr/>
        </p:nvGrpSpPr>
        <p:grpSpPr>
          <a:xfrm>
            <a:off x="8172779" y="516612"/>
            <a:ext cx="1403235" cy="1155929"/>
            <a:chOff x="4399263" y="2810788"/>
            <a:chExt cx="815013" cy="671375"/>
          </a:xfrm>
        </p:grpSpPr>
        <p:sp>
          <p:nvSpPr>
            <p:cNvPr id="6066" name="Google Shape;6066;p27"/>
            <p:cNvSpPr/>
            <p:nvPr/>
          </p:nvSpPr>
          <p:spPr>
            <a:xfrm>
              <a:off x="4399275" y="2810788"/>
              <a:ext cx="815000" cy="332350"/>
            </a:xfrm>
            <a:custGeom>
              <a:avLst/>
              <a:gdLst/>
              <a:ahLst/>
              <a:cxnLst/>
              <a:rect l="l" t="t" r="r" b="b"/>
              <a:pathLst>
                <a:path w="32600" h="13294" extrusionOk="0">
                  <a:moveTo>
                    <a:pt x="1877" y="0"/>
                  </a:moveTo>
                  <a:cubicBezTo>
                    <a:pt x="1477" y="0"/>
                    <a:pt x="1106" y="256"/>
                    <a:pt x="984" y="658"/>
                  </a:cubicBezTo>
                  <a:lnTo>
                    <a:pt x="147" y="3609"/>
                  </a:lnTo>
                  <a:cubicBezTo>
                    <a:pt x="0" y="4090"/>
                    <a:pt x="272" y="4592"/>
                    <a:pt x="754" y="4738"/>
                  </a:cubicBezTo>
                  <a:lnTo>
                    <a:pt x="30507" y="13254"/>
                  </a:lnTo>
                  <a:cubicBezTo>
                    <a:pt x="30595" y="13281"/>
                    <a:pt x="30684" y="13294"/>
                    <a:pt x="30772" y="13294"/>
                  </a:cubicBezTo>
                  <a:cubicBezTo>
                    <a:pt x="31160" y="13294"/>
                    <a:pt x="31514" y="13040"/>
                    <a:pt x="31616" y="12648"/>
                  </a:cubicBezTo>
                  <a:lnTo>
                    <a:pt x="32474" y="9697"/>
                  </a:lnTo>
                  <a:cubicBezTo>
                    <a:pt x="32599" y="9216"/>
                    <a:pt x="32327" y="8714"/>
                    <a:pt x="31846" y="8567"/>
                  </a:cubicBezTo>
                  <a:lnTo>
                    <a:pt x="2114" y="31"/>
                  </a:lnTo>
                  <a:cubicBezTo>
                    <a:pt x="2035" y="10"/>
                    <a:pt x="1955" y="0"/>
                    <a:pt x="1877" y="0"/>
                  </a:cubicBez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67" name="Google Shape;6067;p27"/>
            <p:cNvSpPr/>
            <p:nvPr/>
          </p:nvSpPr>
          <p:spPr>
            <a:xfrm>
              <a:off x="4399275" y="2851288"/>
              <a:ext cx="805050" cy="291850"/>
            </a:xfrm>
            <a:custGeom>
              <a:avLst/>
              <a:gdLst/>
              <a:ahLst/>
              <a:cxnLst/>
              <a:rect l="l" t="t" r="r" b="b"/>
              <a:pathLst>
                <a:path w="32202" h="11674" extrusionOk="0">
                  <a:moveTo>
                    <a:pt x="712" y="1"/>
                  </a:moveTo>
                  <a:lnTo>
                    <a:pt x="147" y="1989"/>
                  </a:lnTo>
                  <a:cubicBezTo>
                    <a:pt x="0" y="2470"/>
                    <a:pt x="272" y="2972"/>
                    <a:pt x="775" y="3118"/>
                  </a:cubicBezTo>
                  <a:lnTo>
                    <a:pt x="30507" y="11634"/>
                  </a:lnTo>
                  <a:cubicBezTo>
                    <a:pt x="30595" y="11661"/>
                    <a:pt x="30684" y="11674"/>
                    <a:pt x="30772" y="11674"/>
                  </a:cubicBezTo>
                  <a:cubicBezTo>
                    <a:pt x="31160" y="11674"/>
                    <a:pt x="31514" y="11420"/>
                    <a:pt x="31616" y="11028"/>
                  </a:cubicBezTo>
                  <a:lnTo>
                    <a:pt x="32202" y="9040"/>
                  </a:lnTo>
                  <a:lnTo>
                    <a:pt x="712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68" name="Google Shape;6068;p27"/>
            <p:cNvSpPr/>
            <p:nvPr/>
          </p:nvSpPr>
          <p:spPr>
            <a:xfrm>
              <a:off x="4399800" y="2891563"/>
              <a:ext cx="793025" cy="251575"/>
            </a:xfrm>
            <a:custGeom>
              <a:avLst/>
              <a:gdLst/>
              <a:ahLst/>
              <a:cxnLst/>
              <a:rect l="l" t="t" r="r" b="b"/>
              <a:pathLst>
                <a:path w="31721" h="10063" extrusionOk="0">
                  <a:moveTo>
                    <a:pt x="251" y="1"/>
                  </a:moveTo>
                  <a:lnTo>
                    <a:pt x="126" y="378"/>
                  </a:lnTo>
                  <a:cubicBezTo>
                    <a:pt x="0" y="859"/>
                    <a:pt x="272" y="1361"/>
                    <a:pt x="754" y="1507"/>
                  </a:cubicBezTo>
                  <a:lnTo>
                    <a:pt x="30486" y="10023"/>
                  </a:lnTo>
                  <a:cubicBezTo>
                    <a:pt x="30574" y="10050"/>
                    <a:pt x="30663" y="10063"/>
                    <a:pt x="30751" y="10063"/>
                  </a:cubicBezTo>
                  <a:cubicBezTo>
                    <a:pt x="31139" y="10063"/>
                    <a:pt x="31493" y="9809"/>
                    <a:pt x="31595" y="9417"/>
                  </a:cubicBezTo>
                  <a:lnTo>
                    <a:pt x="31721" y="9040"/>
                  </a:lnTo>
                  <a:lnTo>
                    <a:pt x="251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69" name="Google Shape;6069;p27"/>
            <p:cNvSpPr/>
            <p:nvPr/>
          </p:nvSpPr>
          <p:spPr>
            <a:xfrm>
              <a:off x="4444250" y="2812588"/>
              <a:ext cx="12600" cy="33500"/>
            </a:xfrm>
            <a:custGeom>
              <a:avLst/>
              <a:gdLst/>
              <a:ahLst/>
              <a:cxnLst/>
              <a:rect l="l" t="t" r="r" b="b"/>
              <a:pathLst>
                <a:path w="504" h="1340" extrusionOk="0">
                  <a:moveTo>
                    <a:pt x="378" y="0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70" name="Google Shape;6070;p27"/>
            <p:cNvSpPr/>
            <p:nvPr/>
          </p:nvSpPr>
          <p:spPr>
            <a:xfrm>
              <a:off x="4459425" y="28152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71" name="Google Shape;6071;p27"/>
            <p:cNvSpPr/>
            <p:nvPr/>
          </p:nvSpPr>
          <p:spPr>
            <a:xfrm>
              <a:off x="4470950" y="28188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72" name="Google Shape;6072;p27"/>
            <p:cNvSpPr/>
            <p:nvPr/>
          </p:nvSpPr>
          <p:spPr>
            <a:xfrm>
              <a:off x="4489775" y="2828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73" name="Google Shape;6073;p27"/>
            <p:cNvSpPr/>
            <p:nvPr/>
          </p:nvSpPr>
          <p:spPr>
            <a:xfrm>
              <a:off x="4506500" y="28376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74" name="Google Shape;6074;p27"/>
            <p:cNvSpPr/>
            <p:nvPr/>
          </p:nvSpPr>
          <p:spPr>
            <a:xfrm>
              <a:off x="4499700" y="28282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7" y="0"/>
                  </a:moveTo>
                  <a:lnTo>
                    <a:pt x="1" y="1297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5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75" name="Google Shape;6075;p27"/>
            <p:cNvSpPr/>
            <p:nvPr/>
          </p:nvSpPr>
          <p:spPr>
            <a:xfrm>
              <a:off x="4514875" y="28314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76" name="Google Shape;6076;p27"/>
            <p:cNvSpPr/>
            <p:nvPr/>
          </p:nvSpPr>
          <p:spPr>
            <a:xfrm>
              <a:off x="4503900" y="283036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77" name="Google Shape;6077;p27"/>
            <p:cNvSpPr/>
            <p:nvPr/>
          </p:nvSpPr>
          <p:spPr>
            <a:xfrm>
              <a:off x="4536850" y="2837688"/>
              <a:ext cx="8400" cy="16775"/>
            </a:xfrm>
            <a:custGeom>
              <a:avLst/>
              <a:gdLst/>
              <a:ahLst/>
              <a:cxnLst/>
              <a:rect l="l" t="t" r="r" b="b"/>
              <a:pathLst>
                <a:path w="336" h="671" extrusionOk="0">
                  <a:moveTo>
                    <a:pt x="189" y="1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3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78" name="Google Shape;6078;p27"/>
            <p:cNvSpPr/>
            <p:nvPr/>
          </p:nvSpPr>
          <p:spPr>
            <a:xfrm>
              <a:off x="4548350" y="28408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79" name="Google Shape;6079;p27"/>
            <p:cNvSpPr/>
            <p:nvPr/>
          </p:nvSpPr>
          <p:spPr>
            <a:xfrm>
              <a:off x="4554625" y="2843963"/>
              <a:ext cx="13100" cy="33500"/>
            </a:xfrm>
            <a:custGeom>
              <a:avLst/>
              <a:gdLst/>
              <a:ahLst/>
              <a:cxnLst/>
              <a:rect l="l" t="t" r="r" b="b"/>
              <a:pathLst>
                <a:path w="524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47" y="1340"/>
                  </a:lnTo>
                  <a:lnTo>
                    <a:pt x="524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80" name="Google Shape;6080;p27"/>
            <p:cNvSpPr/>
            <p:nvPr/>
          </p:nvSpPr>
          <p:spPr>
            <a:xfrm>
              <a:off x="4570850" y="28476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81" name="Google Shape;6081;p27"/>
            <p:cNvSpPr/>
            <p:nvPr/>
          </p:nvSpPr>
          <p:spPr>
            <a:xfrm>
              <a:off x="4581300" y="2850238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82" name="Google Shape;6082;p27"/>
            <p:cNvSpPr/>
            <p:nvPr/>
          </p:nvSpPr>
          <p:spPr>
            <a:xfrm>
              <a:off x="4600675" y="2860713"/>
              <a:ext cx="7850" cy="17275"/>
            </a:xfrm>
            <a:custGeom>
              <a:avLst/>
              <a:gdLst/>
              <a:ahLst/>
              <a:cxnLst/>
              <a:rect l="l" t="t" r="r" b="b"/>
              <a:pathLst>
                <a:path w="314" h="691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83" name="Google Shape;6083;p27"/>
            <p:cNvSpPr/>
            <p:nvPr/>
          </p:nvSpPr>
          <p:spPr>
            <a:xfrm>
              <a:off x="4603800" y="28565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0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84" name="Google Shape;6084;p27"/>
            <p:cNvSpPr/>
            <p:nvPr/>
          </p:nvSpPr>
          <p:spPr>
            <a:xfrm>
              <a:off x="4610075" y="28596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85" name="Google Shape;6085;p27"/>
            <p:cNvSpPr/>
            <p:nvPr/>
          </p:nvSpPr>
          <p:spPr>
            <a:xfrm>
              <a:off x="4625775" y="28633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86" name="Google Shape;6086;p27"/>
            <p:cNvSpPr/>
            <p:nvPr/>
          </p:nvSpPr>
          <p:spPr>
            <a:xfrm>
              <a:off x="4649300" y="287796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87" name="Google Shape;6087;p27"/>
            <p:cNvSpPr/>
            <p:nvPr/>
          </p:nvSpPr>
          <p:spPr>
            <a:xfrm>
              <a:off x="4647750" y="286908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88" name="Google Shape;6088;p27"/>
            <p:cNvSpPr/>
            <p:nvPr/>
          </p:nvSpPr>
          <p:spPr>
            <a:xfrm>
              <a:off x="4659250" y="28727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89" name="Google Shape;6089;p27"/>
            <p:cNvSpPr/>
            <p:nvPr/>
          </p:nvSpPr>
          <p:spPr>
            <a:xfrm>
              <a:off x="4679650" y="28889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298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90" name="Google Shape;6090;p27"/>
            <p:cNvSpPr/>
            <p:nvPr/>
          </p:nvSpPr>
          <p:spPr>
            <a:xfrm>
              <a:off x="4681225" y="2879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91" name="Google Shape;6091;p27"/>
            <p:cNvSpPr/>
            <p:nvPr/>
          </p:nvSpPr>
          <p:spPr>
            <a:xfrm>
              <a:off x="4692200" y="288216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92" name="Google Shape;6092;p27"/>
            <p:cNvSpPr/>
            <p:nvPr/>
          </p:nvSpPr>
          <p:spPr>
            <a:xfrm>
              <a:off x="4703200" y="28852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93" name="Google Shape;6093;p27"/>
            <p:cNvSpPr/>
            <p:nvPr/>
          </p:nvSpPr>
          <p:spPr>
            <a:xfrm>
              <a:off x="4729875" y="29025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94" name="Google Shape;6094;p27"/>
            <p:cNvSpPr/>
            <p:nvPr/>
          </p:nvSpPr>
          <p:spPr>
            <a:xfrm>
              <a:off x="4720975" y="28915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95" name="Google Shape;6095;p27"/>
            <p:cNvSpPr/>
            <p:nvPr/>
          </p:nvSpPr>
          <p:spPr>
            <a:xfrm>
              <a:off x="4736675" y="2894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96" name="Google Shape;6096;p27"/>
            <p:cNvSpPr/>
            <p:nvPr/>
          </p:nvSpPr>
          <p:spPr>
            <a:xfrm>
              <a:off x="4747650" y="28978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97" name="Google Shape;6097;p27"/>
            <p:cNvSpPr/>
            <p:nvPr/>
          </p:nvSpPr>
          <p:spPr>
            <a:xfrm>
              <a:off x="4758650" y="2900988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8" y="1"/>
                  </a:moveTo>
                  <a:lnTo>
                    <a:pt x="0" y="649"/>
                  </a:lnTo>
                  <a:lnTo>
                    <a:pt x="146" y="691"/>
                  </a:lnTo>
                  <a:lnTo>
                    <a:pt x="335" y="4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98" name="Google Shape;6098;p27"/>
            <p:cNvSpPr/>
            <p:nvPr/>
          </p:nvSpPr>
          <p:spPr>
            <a:xfrm>
              <a:off x="4769625" y="29041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99" name="Google Shape;6099;p27"/>
            <p:cNvSpPr/>
            <p:nvPr/>
          </p:nvSpPr>
          <p:spPr>
            <a:xfrm>
              <a:off x="4776425" y="2907788"/>
              <a:ext cx="12575" cy="32975"/>
            </a:xfrm>
            <a:custGeom>
              <a:avLst/>
              <a:gdLst/>
              <a:ahLst/>
              <a:cxnLst/>
              <a:rect l="l" t="t" r="r" b="b"/>
              <a:pathLst>
                <a:path w="503" h="1319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19"/>
                  </a:lnTo>
                  <a:lnTo>
                    <a:pt x="503" y="21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00" name="Google Shape;6100;p27"/>
            <p:cNvSpPr/>
            <p:nvPr/>
          </p:nvSpPr>
          <p:spPr>
            <a:xfrm>
              <a:off x="4791600" y="2910413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01" name="Google Shape;6101;p27"/>
            <p:cNvSpPr/>
            <p:nvPr/>
          </p:nvSpPr>
          <p:spPr>
            <a:xfrm>
              <a:off x="4803100" y="29135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02" name="Google Shape;6102;p27"/>
            <p:cNvSpPr/>
            <p:nvPr/>
          </p:nvSpPr>
          <p:spPr>
            <a:xfrm>
              <a:off x="4814075" y="29172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03" name="Google Shape;6103;p27"/>
            <p:cNvSpPr/>
            <p:nvPr/>
          </p:nvSpPr>
          <p:spPr>
            <a:xfrm>
              <a:off x="4825075" y="29198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04" name="Google Shape;6104;p27"/>
            <p:cNvSpPr/>
            <p:nvPr/>
          </p:nvSpPr>
          <p:spPr>
            <a:xfrm>
              <a:off x="4831875" y="29234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0"/>
                  </a:moveTo>
                  <a:lnTo>
                    <a:pt x="0" y="1297"/>
                  </a:lnTo>
                  <a:lnTo>
                    <a:pt x="126" y="1339"/>
                  </a:lnTo>
                  <a:lnTo>
                    <a:pt x="502" y="42"/>
                  </a:lnTo>
                  <a:lnTo>
                    <a:pt x="356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05" name="Google Shape;6105;p27"/>
            <p:cNvSpPr/>
            <p:nvPr/>
          </p:nvSpPr>
          <p:spPr>
            <a:xfrm>
              <a:off x="4847050" y="2926613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06" name="Google Shape;6106;p27"/>
            <p:cNvSpPr/>
            <p:nvPr/>
          </p:nvSpPr>
          <p:spPr>
            <a:xfrm>
              <a:off x="4858550" y="29297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07" name="Google Shape;6107;p27"/>
            <p:cNvSpPr/>
            <p:nvPr/>
          </p:nvSpPr>
          <p:spPr>
            <a:xfrm>
              <a:off x="4844950" y="2928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08" name="Google Shape;6108;p27"/>
            <p:cNvSpPr/>
            <p:nvPr/>
          </p:nvSpPr>
          <p:spPr>
            <a:xfrm>
              <a:off x="4880525" y="29360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09" name="Google Shape;6109;p27"/>
            <p:cNvSpPr/>
            <p:nvPr/>
          </p:nvSpPr>
          <p:spPr>
            <a:xfrm>
              <a:off x="4886800" y="2939163"/>
              <a:ext cx="12575" cy="33525"/>
            </a:xfrm>
            <a:custGeom>
              <a:avLst/>
              <a:gdLst/>
              <a:ahLst/>
              <a:cxnLst/>
              <a:rect l="l" t="t" r="r" b="b"/>
              <a:pathLst>
                <a:path w="503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10" name="Google Shape;6110;p27"/>
            <p:cNvSpPr/>
            <p:nvPr/>
          </p:nvSpPr>
          <p:spPr>
            <a:xfrm>
              <a:off x="4902500" y="2942838"/>
              <a:ext cx="8375" cy="16750"/>
            </a:xfrm>
            <a:custGeom>
              <a:avLst/>
              <a:gdLst/>
              <a:ahLst/>
              <a:cxnLst/>
              <a:rect l="l" t="t" r="r" b="b"/>
              <a:pathLst>
                <a:path w="335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46" y="670"/>
                  </a:lnTo>
                  <a:lnTo>
                    <a:pt x="335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11" name="Google Shape;6111;p27"/>
            <p:cNvSpPr/>
            <p:nvPr/>
          </p:nvSpPr>
          <p:spPr>
            <a:xfrm>
              <a:off x="4929700" y="29600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50"/>
                  </a:lnTo>
                  <a:lnTo>
                    <a:pt x="146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12" name="Google Shape;6112;p27"/>
            <p:cNvSpPr/>
            <p:nvPr/>
          </p:nvSpPr>
          <p:spPr>
            <a:xfrm>
              <a:off x="4924975" y="29491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13" name="Google Shape;6113;p27"/>
            <p:cNvSpPr/>
            <p:nvPr/>
          </p:nvSpPr>
          <p:spPr>
            <a:xfrm>
              <a:off x="4935975" y="2952263"/>
              <a:ext cx="7850" cy="16750"/>
            </a:xfrm>
            <a:custGeom>
              <a:avLst/>
              <a:gdLst/>
              <a:ahLst/>
              <a:cxnLst/>
              <a:rect l="l" t="t" r="r" b="b"/>
              <a:pathLst>
                <a:path w="314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14" name="Google Shape;6114;p27"/>
            <p:cNvSpPr/>
            <p:nvPr/>
          </p:nvSpPr>
          <p:spPr>
            <a:xfrm>
              <a:off x="4942775" y="29553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2"/>
                  </a:lnTo>
                  <a:lnTo>
                    <a:pt x="356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15" name="Google Shape;6115;p27"/>
            <p:cNvSpPr/>
            <p:nvPr/>
          </p:nvSpPr>
          <p:spPr>
            <a:xfrm>
              <a:off x="4957925" y="29585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6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16" name="Google Shape;6116;p27"/>
            <p:cNvSpPr/>
            <p:nvPr/>
          </p:nvSpPr>
          <p:spPr>
            <a:xfrm>
              <a:off x="4968925" y="29611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17" name="Google Shape;6117;p27"/>
            <p:cNvSpPr/>
            <p:nvPr/>
          </p:nvSpPr>
          <p:spPr>
            <a:xfrm>
              <a:off x="4980425" y="2964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18" name="Google Shape;6118;p27"/>
            <p:cNvSpPr/>
            <p:nvPr/>
          </p:nvSpPr>
          <p:spPr>
            <a:xfrm>
              <a:off x="4991425" y="2967938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19" name="Google Shape;6119;p27"/>
            <p:cNvSpPr/>
            <p:nvPr/>
          </p:nvSpPr>
          <p:spPr>
            <a:xfrm>
              <a:off x="4997700" y="29710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0" y="1298"/>
                  </a:lnTo>
                  <a:lnTo>
                    <a:pt x="147" y="1339"/>
                  </a:lnTo>
                  <a:lnTo>
                    <a:pt x="502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20" name="Google Shape;6120;p27"/>
            <p:cNvSpPr/>
            <p:nvPr/>
          </p:nvSpPr>
          <p:spPr>
            <a:xfrm>
              <a:off x="5013375" y="29742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21" name="Google Shape;6121;p27"/>
            <p:cNvSpPr/>
            <p:nvPr/>
          </p:nvSpPr>
          <p:spPr>
            <a:xfrm>
              <a:off x="5024375" y="29773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22" name="Google Shape;6122;p27"/>
            <p:cNvSpPr/>
            <p:nvPr/>
          </p:nvSpPr>
          <p:spPr>
            <a:xfrm>
              <a:off x="5035875" y="2981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23" name="Google Shape;6123;p27"/>
            <p:cNvSpPr/>
            <p:nvPr/>
          </p:nvSpPr>
          <p:spPr>
            <a:xfrm>
              <a:off x="5046850" y="29836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24" name="Google Shape;6124;p27"/>
            <p:cNvSpPr/>
            <p:nvPr/>
          </p:nvSpPr>
          <p:spPr>
            <a:xfrm>
              <a:off x="5052625" y="2986763"/>
              <a:ext cx="13100" cy="33525"/>
            </a:xfrm>
            <a:custGeom>
              <a:avLst/>
              <a:gdLst/>
              <a:ahLst/>
              <a:cxnLst/>
              <a:rect l="l" t="t" r="r" b="b"/>
              <a:pathLst>
                <a:path w="524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47" y="1340"/>
                  </a:lnTo>
                  <a:lnTo>
                    <a:pt x="52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25" name="Google Shape;6125;p27"/>
            <p:cNvSpPr/>
            <p:nvPr/>
          </p:nvSpPr>
          <p:spPr>
            <a:xfrm>
              <a:off x="5068825" y="29904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26" name="Google Shape;6126;p27"/>
            <p:cNvSpPr/>
            <p:nvPr/>
          </p:nvSpPr>
          <p:spPr>
            <a:xfrm>
              <a:off x="5079825" y="29935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50"/>
                  </a:lnTo>
                  <a:lnTo>
                    <a:pt x="126" y="671"/>
                  </a:lnTo>
                  <a:lnTo>
                    <a:pt x="314" y="2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27" name="Google Shape;6127;p27"/>
            <p:cNvSpPr/>
            <p:nvPr/>
          </p:nvSpPr>
          <p:spPr>
            <a:xfrm>
              <a:off x="5090800" y="29961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28" name="Google Shape;6128;p27"/>
            <p:cNvSpPr/>
            <p:nvPr/>
          </p:nvSpPr>
          <p:spPr>
            <a:xfrm>
              <a:off x="5102300" y="29998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68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6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29" name="Google Shape;6129;p27"/>
            <p:cNvSpPr/>
            <p:nvPr/>
          </p:nvSpPr>
          <p:spPr>
            <a:xfrm>
              <a:off x="5108575" y="3002988"/>
              <a:ext cx="12600" cy="32975"/>
            </a:xfrm>
            <a:custGeom>
              <a:avLst/>
              <a:gdLst/>
              <a:ahLst/>
              <a:cxnLst/>
              <a:rect l="l" t="t" r="r" b="b"/>
              <a:pathLst>
                <a:path w="504" h="1319" extrusionOk="0">
                  <a:moveTo>
                    <a:pt x="378" y="1"/>
                  </a:moveTo>
                  <a:lnTo>
                    <a:pt x="1" y="1298"/>
                  </a:lnTo>
                  <a:lnTo>
                    <a:pt x="126" y="1319"/>
                  </a:lnTo>
                  <a:lnTo>
                    <a:pt x="503" y="22"/>
                  </a:lnTo>
                  <a:lnTo>
                    <a:pt x="37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30" name="Google Shape;6130;p27"/>
            <p:cNvSpPr/>
            <p:nvPr/>
          </p:nvSpPr>
          <p:spPr>
            <a:xfrm>
              <a:off x="5123750" y="30056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31" name="Google Shape;6131;p27"/>
            <p:cNvSpPr/>
            <p:nvPr/>
          </p:nvSpPr>
          <p:spPr>
            <a:xfrm>
              <a:off x="5135275" y="3009263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32" name="Google Shape;6132;p27"/>
            <p:cNvSpPr/>
            <p:nvPr/>
          </p:nvSpPr>
          <p:spPr>
            <a:xfrm>
              <a:off x="5146250" y="30124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33" name="Google Shape;6133;p27"/>
            <p:cNvSpPr/>
            <p:nvPr/>
          </p:nvSpPr>
          <p:spPr>
            <a:xfrm>
              <a:off x="5157225" y="3015538"/>
              <a:ext cx="7875" cy="16775"/>
            </a:xfrm>
            <a:custGeom>
              <a:avLst/>
              <a:gdLst/>
              <a:ahLst/>
              <a:cxnLst/>
              <a:rect l="l" t="t" r="r" b="b"/>
              <a:pathLst>
                <a:path w="315" h="671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70"/>
                  </a:lnTo>
                  <a:lnTo>
                    <a:pt x="31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34" name="Google Shape;6134;p27"/>
            <p:cNvSpPr/>
            <p:nvPr/>
          </p:nvSpPr>
          <p:spPr>
            <a:xfrm>
              <a:off x="5164025" y="30186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319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35" name="Google Shape;6135;p27"/>
            <p:cNvSpPr/>
            <p:nvPr/>
          </p:nvSpPr>
          <p:spPr>
            <a:xfrm>
              <a:off x="5179200" y="30218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36" name="Google Shape;6136;p27"/>
            <p:cNvSpPr/>
            <p:nvPr/>
          </p:nvSpPr>
          <p:spPr>
            <a:xfrm>
              <a:off x="5190700" y="30249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37" name="Google Shape;6137;p27"/>
            <p:cNvSpPr/>
            <p:nvPr/>
          </p:nvSpPr>
          <p:spPr>
            <a:xfrm>
              <a:off x="4514875" y="2959563"/>
              <a:ext cx="613600" cy="522600"/>
            </a:xfrm>
            <a:custGeom>
              <a:avLst/>
              <a:gdLst/>
              <a:ahLst/>
              <a:cxnLst/>
              <a:rect l="l" t="t" r="r" b="b"/>
              <a:pathLst>
                <a:path w="24544" h="20904" extrusionOk="0">
                  <a:moveTo>
                    <a:pt x="16237" y="4709"/>
                  </a:moveTo>
                  <a:lnTo>
                    <a:pt x="5629" y="15338"/>
                  </a:lnTo>
                  <a:lnTo>
                    <a:pt x="3746" y="7826"/>
                  </a:lnTo>
                  <a:lnTo>
                    <a:pt x="16237" y="4709"/>
                  </a:lnTo>
                  <a:close/>
                  <a:moveTo>
                    <a:pt x="24544" y="1"/>
                  </a:moveTo>
                  <a:lnTo>
                    <a:pt x="1" y="6153"/>
                  </a:lnTo>
                  <a:lnTo>
                    <a:pt x="3683" y="20904"/>
                  </a:lnTo>
                  <a:lnTo>
                    <a:pt x="24544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38" name="Google Shape;6138;p27"/>
            <p:cNvSpPr/>
            <p:nvPr/>
          </p:nvSpPr>
          <p:spPr>
            <a:xfrm>
              <a:off x="4592300" y="2960088"/>
              <a:ext cx="536175" cy="522075"/>
            </a:xfrm>
            <a:custGeom>
              <a:avLst/>
              <a:gdLst/>
              <a:ahLst/>
              <a:cxnLst/>
              <a:rect l="l" t="t" r="r" b="b"/>
              <a:pathLst>
                <a:path w="21447" h="20883" extrusionOk="0">
                  <a:moveTo>
                    <a:pt x="21447" y="1"/>
                  </a:moveTo>
                  <a:lnTo>
                    <a:pt x="17534" y="963"/>
                  </a:lnTo>
                  <a:lnTo>
                    <a:pt x="0" y="18518"/>
                  </a:lnTo>
                  <a:lnTo>
                    <a:pt x="586" y="20883"/>
                  </a:lnTo>
                  <a:lnTo>
                    <a:pt x="21447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39" name="Google Shape;6139;p27"/>
            <p:cNvSpPr/>
            <p:nvPr/>
          </p:nvSpPr>
          <p:spPr>
            <a:xfrm>
              <a:off x="4600150" y="2960088"/>
              <a:ext cx="528325" cy="522075"/>
            </a:xfrm>
            <a:custGeom>
              <a:avLst/>
              <a:gdLst/>
              <a:ahLst/>
              <a:cxnLst/>
              <a:rect l="l" t="t" r="r" b="b"/>
              <a:pathLst>
                <a:path w="21133" h="20883" extrusionOk="0">
                  <a:moveTo>
                    <a:pt x="21133" y="1"/>
                  </a:moveTo>
                  <a:lnTo>
                    <a:pt x="19375" y="440"/>
                  </a:lnTo>
                  <a:lnTo>
                    <a:pt x="0" y="19795"/>
                  </a:lnTo>
                  <a:lnTo>
                    <a:pt x="272" y="20883"/>
                  </a:lnTo>
                  <a:lnTo>
                    <a:pt x="21133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40" name="Google Shape;6140;p27"/>
            <p:cNvSpPr/>
            <p:nvPr/>
          </p:nvSpPr>
          <p:spPr>
            <a:xfrm>
              <a:off x="4531100" y="3108663"/>
              <a:ext cx="8375" cy="24075"/>
            </a:xfrm>
            <a:custGeom>
              <a:avLst/>
              <a:gdLst/>
              <a:ahLst/>
              <a:cxnLst/>
              <a:rect l="l" t="t" r="r" b="b"/>
              <a:pathLst>
                <a:path w="335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41" name="Google Shape;6141;p27"/>
            <p:cNvSpPr/>
            <p:nvPr/>
          </p:nvSpPr>
          <p:spPr>
            <a:xfrm>
              <a:off x="4541550" y="31060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42" name="Google Shape;6142;p27"/>
            <p:cNvSpPr/>
            <p:nvPr/>
          </p:nvSpPr>
          <p:spPr>
            <a:xfrm>
              <a:off x="4551500" y="31034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43" name="Google Shape;6143;p27"/>
            <p:cNvSpPr/>
            <p:nvPr/>
          </p:nvSpPr>
          <p:spPr>
            <a:xfrm>
              <a:off x="4561425" y="3100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44" name="Google Shape;6144;p27"/>
            <p:cNvSpPr/>
            <p:nvPr/>
          </p:nvSpPr>
          <p:spPr>
            <a:xfrm>
              <a:off x="4571375" y="3098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45" name="Google Shape;6145;p27"/>
            <p:cNvSpPr/>
            <p:nvPr/>
          </p:nvSpPr>
          <p:spPr>
            <a:xfrm>
              <a:off x="4581825" y="3095588"/>
              <a:ext cx="8925" cy="24075"/>
            </a:xfrm>
            <a:custGeom>
              <a:avLst/>
              <a:gdLst/>
              <a:ahLst/>
              <a:cxnLst/>
              <a:rect l="l" t="t" r="r" b="b"/>
              <a:pathLst>
                <a:path w="357" h="963" extrusionOk="0">
                  <a:moveTo>
                    <a:pt x="126" y="0"/>
                  </a:moveTo>
                  <a:lnTo>
                    <a:pt x="1" y="21"/>
                  </a:lnTo>
                  <a:lnTo>
                    <a:pt x="252" y="963"/>
                  </a:lnTo>
                  <a:lnTo>
                    <a:pt x="357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46" name="Google Shape;6146;p27"/>
            <p:cNvSpPr/>
            <p:nvPr/>
          </p:nvSpPr>
          <p:spPr>
            <a:xfrm>
              <a:off x="4592825" y="3092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47" name="Google Shape;6147;p27"/>
            <p:cNvSpPr/>
            <p:nvPr/>
          </p:nvSpPr>
          <p:spPr>
            <a:xfrm>
              <a:off x="4602750" y="309086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05" y="1"/>
                  </a:moveTo>
                  <a:lnTo>
                    <a:pt x="1" y="22"/>
                  </a:lnTo>
                  <a:lnTo>
                    <a:pt x="105" y="482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48" name="Google Shape;6148;p27"/>
            <p:cNvSpPr/>
            <p:nvPr/>
          </p:nvSpPr>
          <p:spPr>
            <a:xfrm>
              <a:off x="4612700" y="3087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49" name="Google Shape;6149;p27"/>
            <p:cNvSpPr/>
            <p:nvPr/>
          </p:nvSpPr>
          <p:spPr>
            <a:xfrm>
              <a:off x="4622100" y="3085638"/>
              <a:ext cx="6325" cy="12575"/>
            </a:xfrm>
            <a:custGeom>
              <a:avLst/>
              <a:gdLst/>
              <a:ahLst/>
              <a:cxnLst/>
              <a:rect l="l" t="t" r="r" b="b"/>
              <a:pathLst>
                <a:path w="253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50" name="Google Shape;6150;p27"/>
            <p:cNvSpPr/>
            <p:nvPr/>
          </p:nvSpPr>
          <p:spPr>
            <a:xfrm>
              <a:off x="4633100" y="3083013"/>
              <a:ext cx="8925" cy="24625"/>
            </a:xfrm>
            <a:custGeom>
              <a:avLst/>
              <a:gdLst/>
              <a:ahLst/>
              <a:cxnLst/>
              <a:rect l="l" t="t" r="r" b="b"/>
              <a:pathLst>
                <a:path w="357" h="985" extrusionOk="0">
                  <a:moveTo>
                    <a:pt x="105" y="1"/>
                  </a:moveTo>
                  <a:lnTo>
                    <a:pt x="0" y="43"/>
                  </a:lnTo>
                  <a:lnTo>
                    <a:pt x="231" y="984"/>
                  </a:lnTo>
                  <a:lnTo>
                    <a:pt x="35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51" name="Google Shape;6151;p27"/>
            <p:cNvSpPr/>
            <p:nvPr/>
          </p:nvSpPr>
          <p:spPr>
            <a:xfrm>
              <a:off x="4643550" y="3079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52" name="Google Shape;6152;p27"/>
            <p:cNvSpPr/>
            <p:nvPr/>
          </p:nvSpPr>
          <p:spPr>
            <a:xfrm>
              <a:off x="4653500" y="3078313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53" name="Google Shape;6153;p27"/>
            <p:cNvSpPr/>
            <p:nvPr/>
          </p:nvSpPr>
          <p:spPr>
            <a:xfrm>
              <a:off x="4663425" y="3075713"/>
              <a:ext cx="5800" cy="12050"/>
            </a:xfrm>
            <a:custGeom>
              <a:avLst/>
              <a:gdLst/>
              <a:ahLst/>
              <a:cxnLst/>
              <a:rect l="l" t="t" r="r" b="b"/>
              <a:pathLst>
                <a:path w="232" h="482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481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54" name="Google Shape;6154;p27"/>
            <p:cNvSpPr/>
            <p:nvPr/>
          </p:nvSpPr>
          <p:spPr>
            <a:xfrm>
              <a:off x="4673375" y="307308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55" name="Google Shape;6155;p27"/>
            <p:cNvSpPr/>
            <p:nvPr/>
          </p:nvSpPr>
          <p:spPr>
            <a:xfrm>
              <a:off x="4684350" y="3069938"/>
              <a:ext cx="8400" cy="24100"/>
            </a:xfrm>
            <a:custGeom>
              <a:avLst/>
              <a:gdLst/>
              <a:ahLst/>
              <a:cxnLst/>
              <a:rect l="l" t="t" r="r" b="b"/>
              <a:pathLst>
                <a:path w="336" h="964" extrusionOk="0">
                  <a:moveTo>
                    <a:pt x="105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3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56" name="Google Shape;6156;p27"/>
            <p:cNvSpPr/>
            <p:nvPr/>
          </p:nvSpPr>
          <p:spPr>
            <a:xfrm>
              <a:off x="4694825" y="30673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57" name="Google Shape;6157;p27"/>
            <p:cNvSpPr/>
            <p:nvPr/>
          </p:nvSpPr>
          <p:spPr>
            <a:xfrm>
              <a:off x="4704750" y="30652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58" name="Google Shape;6158;p27"/>
            <p:cNvSpPr/>
            <p:nvPr/>
          </p:nvSpPr>
          <p:spPr>
            <a:xfrm>
              <a:off x="4714700" y="30626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59" name="Google Shape;6159;p27"/>
            <p:cNvSpPr/>
            <p:nvPr/>
          </p:nvSpPr>
          <p:spPr>
            <a:xfrm>
              <a:off x="4724625" y="30600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06" y="0"/>
                  </a:moveTo>
                  <a:lnTo>
                    <a:pt x="1" y="21"/>
                  </a:lnTo>
                  <a:lnTo>
                    <a:pt x="106" y="502"/>
                  </a:lnTo>
                  <a:lnTo>
                    <a:pt x="231" y="461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60" name="Google Shape;6160;p27"/>
            <p:cNvSpPr/>
            <p:nvPr/>
          </p:nvSpPr>
          <p:spPr>
            <a:xfrm>
              <a:off x="4735100" y="3057388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0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61" name="Google Shape;6161;p27"/>
            <p:cNvSpPr/>
            <p:nvPr/>
          </p:nvSpPr>
          <p:spPr>
            <a:xfrm>
              <a:off x="4746075" y="30547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1" y="21"/>
                  </a:lnTo>
                  <a:lnTo>
                    <a:pt x="105" y="502"/>
                  </a:lnTo>
                  <a:lnTo>
                    <a:pt x="231" y="460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62" name="Google Shape;6162;p27"/>
            <p:cNvSpPr/>
            <p:nvPr/>
          </p:nvSpPr>
          <p:spPr>
            <a:xfrm>
              <a:off x="4755500" y="3052688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63" name="Google Shape;6163;p27"/>
            <p:cNvSpPr/>
            <p:nvPr/>
          </p:nvSpPr>
          <p:spPr>
            <a:xfrm>
              <a:off x="4765450" y="305006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43"/>
                  </a:lnTo>
                  <a:lnTo>
                    <a:pt x="126" y="503"/>
                  </a:lnTo>
                  <a:lnTo>
                    <a:pt x="25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64" name="Google Shape;6164;p27"/>
            <p:cNvSpPr/>
            <p:nvPr/>
          </p:nvSpPr>
          <p:spPr>
            <a:xfrm>
              <a:off x="4775900" y="30469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1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65" name="Google Shape;6165;p27"/>
            <p:cNvSpPr/>
            <p:nvPr/>
          </p:nvSpPr>
          <p:spPr>
            <a:xfrm>
              <a:off x="4786350" y="30443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7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7" y="942"/>
                  </a:lnTo>
                  <a:lnTo>
                    <a:pt x="127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66" name="Google Shape;6166;p27"/>
            <p:cNvSpPr/>
            <p:nvPr/>
          </p:nvSpPr>
          <p:spPr>
            <a:xfrm>
              <a:off x="4796825" y="3041688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2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67" name="Google Shape;6167;p27"/>
            <p:cNvSpPr/>
            <p:nvPr/>
          </p:nvSpPr>
          <p:spPr>
            <a:xfrm>
              <a:off x="4806750" y="30396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7" y="0"/>
                  </a:moveTo>
                  <a:lnTo>
                    <a:pt x="1" y="21"/>
                  </a:lnTo>
                  <a:lnTo>
                    <a:pt x="127" y="502"/>
                  </a:lnTo>
                  <a:lnTo>
                    <a:pt x="231" y="461"/>
                  </a:lnTo>
                  <a:lnTo>
                    <a:pt x="127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68" name="Google Shape;6168;p27"/>
            <p:cNvSpPr/>
            <p:nvPr/>
          </p:nvSpPr>
          <p:spPr>
            <a:xfrm>
              <a:off x="4816700" y="3036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69" name="Google Shape;6169;p27"/>
            <p:cNvSpPr/>
            <p:nvPr/>
          </p:nvSpPr>
          <p:spPr>
            <a:xfrm>
              <a:off x="4826650" y="30343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42"/>
                  </a:lnTo>
                  <a:lnTo>
                    <a:pt x="126" y="502"/>
                  </a:lnTo>
                  <a:lnTo>
                    <a:pt x="230" y="48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70" name="Google Shape;6170;p27"/>
            <p:cNvSpPr/>
            <p:nvPr/>
          </p:nvSpPr>
          <p:spPr>
            <a:xfrm>
              <a:off x="4837625" y="30317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71" name="Google Shape;6171;p27"/>
            <p:cNvSpPr/>
            <p:nvPr/>
          </p:nvSpPr>
          <p:spPr>
            <a:xfrm>
              <a:off x="4848075" y="30291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72" name="Google Shape;6172;p27"/>
            <p:cNvSpPr/>
            <p:nvPr/>
          </p:nvSpPr>
          <p:spPr>
            <a:xfrm>
              <a:off x="4858025" y="30265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73" name="Google Shape;6173;p27"/>
            <p:cNvSpPr/>
            <p:nvPr/>
          </p:nvSpPr>
          <p:spPr>
            <a:xfrm>
              <a:off x="4867975" y="30239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74" name="Google Shape;6174;p27"/>
            <p:cNvSpPr/>
            <p:nvPr/>
          </p:nvSpPr>
          <p:spPr>
            <a:xfrm>
              <a:off x="4877900" y="30218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1" y="43"/>
                  </a:lnTo>
                  <a:lnTo>
                    <a:pt x="105" y="503"/>
                  </a:lnTo>
                  <a:lnTo>
                    <a:pt x="231" y="48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75" name="Google Shape;6175;p27"/>
            <p:cNvSpPr/>
            <p:nvPr/>
          </p:nvSpPr>
          <p:spPr>
            <a:xfrm>
              <a:off x="4888375" y="3019213"/>
              <a:ext cx="8900" cy="24075"/>
            </a:xfrm>
            <a:custGeom>
              <a:avLst/>
              <a:gdLst/>
              <a:ahLst/>
              <a:cxnLst/>
              <a:rect l="l" t="t" r="r" b="b"/>
              <a:pathLst>
                <a:path w="356" h="963" extrusionOk="0">
                  <a:moveTo>
                    <a:pt x="126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56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76" name="Google Shape;6176;p27"/>
            <p:cNvSpPr/>
            <p:nvPr/>
          </p:nvSpPr>
          <p:spPr>
            <a:xfrm>
              <a:off x="4899350" y="30165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77" name="Google Shape;6177;p27"/>
            <p:cNvSpPr/>
            <p:nvPr/>
          </p:nvSpPr>
          <p:spPr>
            <a:xfrm>
              <a:off x="4909300" y="3013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78" name="Google Shape;6178;p27"/>
            <p:cNvSpPr/>
            <p:nvPr/>
          </p:nvSpPr>
          <p:spPr>
            <a:xfrm>
              <a:off x="4918700" y="3011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79" name="Google Shape;6179;p27"/>
            <p:cNvSpPr/>
            <p:nvPr/>
          </p:nvSpPr>
          <p:spPr>
            <a:xfrm>
              <a:off x="4928650" y="3009263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80" name="Google Shape;6180;p27"/>
            <p:cNvSpPr/>
            <p:nvPr/>
          </p:nvSpPr>
          <p:spPr>
            <a:xfrm>
              <a:off x="4939625" y="30066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1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81" name="Google Shape;6181;p27"/>
            <p:cNvSpPr/>
            <p:nvPr/>
          </p:nvSpPr>
          <p:spPr>
            <a:xfrm>
              <a:off x="4950100" y="300351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82" name="Google Shape;6182;p27"/>
            <p:cNvSpPr/>
            <p:nvPr/>
          </p:nvSpPr>
          <p:spPr>
            <a:xfrm>
              <a:off x="4960025" y="300141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26" y="1"/>
                  </a:moveTo>
                  <a:lnTo>
                    <a:pt x="1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83" name="Google Shape;6183;p27"/>
            <p:cNvSpPr/>
            <p:nvPr/>
          </p:nvSpPr>
          <p:spPr>
            <a:xfrm>
              <a:off x="4969975" y="2998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84" name="Google Shape;6184;p27"/>
            <p:cNvSpPr/>
            <p:nvPr/>
          </p:nvSpPr>
          <p:spPr>
            <a:xfrm>
              <a:off x="4979900" y="2996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85" name="Google Shape;6185;p27"/>
            <p:cNvSpPr/>
            <p:nvPr/>
          </p:nvSpPr>
          <p:spPr>
            <a:xfrm>
              <a:off x="4990900" y="2993063"/>
              <a:ext cx="8375" cy="24600"/>
            </a:xfrm>
            <a:custGeom>
              <a:avLst/>
              <a:gdLst/>
              <a:ahLst/>
              <a:cxnLst/>
              <a:rect l="l" t="t" r="r" b="b"/>
              <a:pathLst>
                <a:path w="335" h="984" extrusionOk="0">
                  <a:moveTo>
                    <a:pt x="105" y="0"/>
                  </a:moveTo>
                  <a:lnTo>
                    <a:pt x="0" y="42"/>
                  </a:lnTo>
                  <a:lnTo>
                    <a:pt x="230" y="98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86" name="Google Shape;6186;p27"/>
            <p:cNvSpPr/>
            <p:nvPr/>
          </p:nvSpPr>
          <p:spPr>
            <a:xfrm>
              <a:off x="5001350" y="2990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87" name="Google Shape;6187;p27"/>
            <p:cNvSpPr/>
            <p:nvPr/>
          </p:nvSpPr>
          <p:spPr>
            <a:xfrm>
              <a:off x="5011300" y="29883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88" name="Google Shape;6188;p27"/>
            <p:cNvSpPr/>
            <p:nvPr/>
          </p:nvSpPr>
          <p:spPr>
            <a:xfrm>
              <a:off x="5021225" y="2985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89" name="Google Shape;6189;p27"/>
            <p:cNvSpPr/>
            <p:nvPr/>
          </p:nvSpPr>
          <p:spPr>
            <a:xfrm>
              <a:off x="5031175" y="29836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90" name="Google Shape;6190;p27"/>
            <p:cNvSpPr/>
            <p:nvPr/>
          </p:nvSpPr>
          <p:spPr>
            <a:xfrm>
              <a:off x="5041625" y="29810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91" name="Google Shape;6191;p27"/>
            <p:cNvSpPr/>
            <p:nvPr/>
          </p:nvSpPr>
          <p:spPr>
            <a:xfrm>
              <a:off x="5052625" y="29778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92" name="Google Shape;6192;p27"/>
            <p:cNvSpPr/>
            <p:nvPr/>
          </p:nvSpPr>
          <p:spPr>
            <a:xfrm>
              <a:off x="5062025" y="29757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93" name="Google Shape;6193;p27"/>
            <p:cNvSpPr/>
            <p:nvPr/>
          </p:nvSpPr>
          <p:spPr>
            <a:xfrm>
              <a:off x="5071975" y="2973163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94" name="Google Shape;6194;p27"/>
            <p:cNvSpPr/>
            <p:nvPr/>
          </p:nvSpPr>
          <p:spPr>
            <a:xfrm>
              <a:off x="5081900" y="29710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95" name="Google Shape;6195;p27"/>
            <p:cNvSpPr/>
            <p:nvPr/>
          </p:nvSpPr>
          <p:spPr>
            <a:xfrm>
              <a:off x="4399263" y="2810788"/>
              <a:ext cx="815000" cy="332350"/>
            </a:xfrm>
            <a:custGeom>
              <a:avLst/>
              <a:gdLst/>
              <a:ahLst/>
              <a:cxnLst/>
              <a:rect l="l" t="t" r="r" b="b"/>
              <a:pathLst>
                <a:path w="32600" h="13294" extrusionOk="0">
                  <a:moveTo>
                    <a:pt x="1877" y="0"/>
                  </a:moveTo>
                  <a:cubicBezTo>
                    <a:pt x="1477" y="0"/>
                    <a:pt x="1106" y="256"/>
                    <a:pt x="984" y="658"/>
                  </a:cubicBezTo>
                  <a:lnTo>
                    <a:pt x="147" y="3609"/>
                  </a:lnTo>
                  <a:cubicBezTo>
                    <a:pt x="0" y="4090"/>
                    <a:pt x="272" y="4592"/>
                    <a:pt x="754" y="4738"/>
                  </a:cubicBezTo>
                  <a:lnTo>
                    <a:pt x="30507" y="13254"/>
                  </a:lnTo>
                  <a:cubicBezTo>
                    <a:pt x="30595" y="13281"/>
                    <a:pt x="30684" y="13294"/>
                    <a:pt x="30772" y="13294"/>
                  </a:cubicBezTo>
                  <a:cubicBezTo>
                    <a:pt x="31160" y="13294"/>
                    <a:pt x="31514" y="13040"/>
                    <a:pt x="31616" y="12648"/>
                  </a:cubicBezTo>
                  <a:lnTo>
                    <a:pt x="32474" y="9697"/>
                  </a:lnTo>
                  <a:cubicBezTo>
                    <a:pt x="32599" y="9216"/>
                    <a:pt x="32327" y="8714"/>
                    <a:pt x="31846" y="8567"/>
                  </a:cubicBezTo>
                  <a:lnTo>
                    <a:pt x="2114" y="31"/>
                  </a:lnTo>
                  <a:cubicBezTo>
                    <a:pt x="2035" y="10"/>
                    <a:pt x="1955" y="0"/>
                    <a:pt x="1877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96" name="Google Shape;6196;p27"/>
            <p:cNvSpPr/>
            <p:nvPr/>
          </p:nvSpPr>
          <p:spPr>
            <a:xfrm>
              <a:off x="4399263" y="2851288"/>
              <a:ext cx="805050" cy="291850"/>
            </a:xfrm>
            <a:custGeom>
              <a:avLst/>
              <a:gdLst/>
              <a:ahLst/>
              <a:cxnLst/>
              <a:rect l="l" t="t" r="r" b="b"/>
              <a:pathLst>
                <a:path w="32202" h="11674" extrusionOk="0">
                  <a:moveTo>
                    <a:pt x="712" y="1"/>
                  </a:moveTo>
                  <a:lnTo>
                    <a:pt x="147" y="1989"/>
                  </a:lnTo>
                  <a:cubicBezTo>
                    <a:pt x="0" y="2470"/>
                    <a:pt x="272" y="2972"/>
                    <a:pt x="775" y="3118"/>
                  </a:cubicBezTo>
                  <a:lnTo>
                    <a:pt x="30507" y="11634"/>
                  </a:lnTo>
                  <a:cubicBezTo>
                    <a:pt x="30595" y="11661"/>
                    <a:pt x="30684" y="11674"/>
                    <a:pt x="30772" y="11674"/>
                  </a:cubicBezTo>
                  <a:cubicBezTo>
                    <a:pt x="31160" y="11674"/>
                    <a:pt x="31514" y="11420"/>
                    <a:pt x="31616" y="11028"/>
                  </a:cubicBezTo>
                  <a:lnTo>
                    <a:pt x="32202" y="9040"/>
                  </a:lnTo>
                  <a:lnTo>
                    <a:pt x="712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97" name="Google Shape;6197;p27"/>
            <p:cNvSpPr/>
            <p:nvPr/>
          </p:nvSpPr>
          <p:spPr>
            <a:xfrm>
              <a:off x="4399788" y="2891563"/>
              <a:ext cx="793025" cy="251575"/>
            </a:xfrm>
            <a:custGeom>
              <a:avLst/>
              <a:gdLst/>
              <a:ahLst/>
              <a:cxnLst/>
              <a:rect l="l" t="t" r="r" b="b"/>
              <a:pathLst>
                <a:path w="31721" h="10063" extrusionOk="0">
                  <a:moveTo>
                    <a:pt x="251" y="1"/>
                  </a:moveTo>
                  <a:lnTo>
                    <a:pt x="126" y="378"/>
                  </a:lnTo>
                  <a:cubicBezTo>
                    <a:pt x="0" y="859"/>
                    <a:pt x="272" y="1361"/>
                    <a:pt x="754" y="1507"/>
                  </a:cubicBezTo>
                  <a:lnTo>
                    <a:pt x="30486" y="10023"/>
                  </a:lnTo>
                  <a:cubicBezTo>
                    <a:pt x="30574" y="10050"/>
                    <a:pt x="30663" y="10063"/>
                    <a:pt x="30751" y="10063"/>
                  </a:cubicBezTo>
                  <a:cubicBezTo>
                    <a:pt x="31139" y="10063"/>
                    <a:pt x="31493" y="9809"/>
                    <a:pt x="31595" y="9417"/>
                  </a:cubicBezTo>
                  <a:lnTo>
                    <a:pt x="31721" y="9040"/>
                  </a:lnTo>
                  <a:lnTo>
                    <a:pt x="251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98" name="Google Shape;6198;p27"/>
            <p:cNvSpPr/>
            <p:nvPr/>
          </p:nvSpPr>
          <p:spPr>
            <a:xfrm>
              <a:off x="4444238" y="2812588"/>
              <a:ext cx="12600" cy="33500"/>
            </a:xfrm>
            <a:custGeom>
              <a:avLst/>
              <a:gdLst/>
              <a:ahLst/>
              <a:cxnLst/>
              <a:rect l="l" t="t" r="r" b="b"/>
              <a:pathLst>
                <a:path w="504" h="1340" extrusionOk="0">
                  <a:moveTo>
                    <a:pt x="378" y="0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99" name="Google Shape;6199;p27"/>
            <p:cNvSpPr/>
            <p:nvPr/>
          </p:nvSpPr>
          <p:spPr>
            <a:xfrm>
              <a:off x="4459413" y="28152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00" name="Google Shape;6200;p27"/>
            <p:cNvSpPr/>
            <p:nvPr/>
          </p:nvSpPr>
          <p:spPr>
            <a:xfrm>
              <a:off x="4470938" y="28188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01" name="Google Shape;6201;p27"/>
            <p:cNvSpPr/>
            <p:nvPr/>
          </p:nvSpPr>
          <p:spPr>
            <a:xfrm>
              <a:off x="4489763" y="2828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02" name="Google Shape;6202;p27"/>
            <p:cNvSpPr/>
            <p:nvPr/>
          </p:nvSpPr>
          <p:spPr>
            <a:xfrm>
              <a:off x="4506488" y="28376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03" name="Google Shape;6203;p27"/>
            <p:cNvSpPr/>
            <p:nvPr/>
          </p:nvSpPr>
          <p:spPr>
            <a:xfrm>
              <a:off x="4499688" y="28282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7" y="0"/>
                  </a:moveTo>
                  <a:lnTo>
                    <a:pt x="1" y="1297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5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04" name="Google Shape;6204;p27"/>
            <p:cNvSpPr/>
            <p:nvPr/>
          </p:nvSpPr>
          <p:spPr>
            <a:xfrm>
              <a:off x="4514863" y="28314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05" name="Google Shape;6205;p27"/>
            <p:cNvSpPr/>
            <p:nvPr/>
          </p:nvSpPr>
          <p:spPr>
            <a:xfrm>
              <a:off x="4503888" y="283036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06" name="Google Shape;6206;p27"/>
            <p:cNvSpPr/>
            <p:nvPr/>
          </p:nvSpPr>
          <p:spPr>
            <a:xfrm>
              <a:off x="4536838" y="2837688"/>
              <a:ext cx="8400" cy="16775"/>
            </a:xfrm>
            <a:custGeom>
              <a:avLst/>
              <a:gdLst/>
              <a:ahLst/>
              <a:cxnLst/>
              <a:rect l="l" t="t" r="r" b="b"/>
              <a:pathLst>
                <a:path w="336" h="671" extrusionOk="0">
                  <a:moveTo>
                    <a:pt x="189" y="1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3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07" name="Google Shape;6207;p27"/>
            <p:cNvSpPr/>
            <p:nvPr/>
          </p:nvSpPr>
          <p:spPr>
            <a:xfrm>
              <a:off x="4548338" y="28408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08" name="Google Shape;6208;p27"/>
            <p:cNvSpPr/>
            <p:nvPr/>
          </p:nvSpPr>
          <p:spPr>
            <a:xfrm>
              <a:off x="4554613" y="2843963"/>
              <a:ext cx="13100" cy="33500"/>
            </a:xfrm>
            <a:custGeom>
              <a:avLst/>
              <a:gdLst/>
              <a:ahLst/>
              <a:cxnLst/>
              <a:rect l="l" t="t" r="r" b="b"/>
              <a:pathLst>
                <a:path w="524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47" y="1340"/>
                  </a:lnTo>
                  <a:lnTo>
                    <a:pt x="524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09" name="Google Shape;6209;p27"/>
            <p:cNvSpPr/>
            <p:nvPr/>
          </p:nvSpPr>
          <p:spPr>
            <a:xfrm>
              <a:off x="4570838" y="28476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10" name="Google Shape;6210;p27"/>
            <p:cNvSpPr/>
            <p:nvPr/>
          </p:nvSpPr>
          <p:spPr>
            <a:xfrm>
              <a:off x="4581288" y="2850238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11" name="Google Shape;6211;p27"/>
            <p:cNvSpPr/>
            <p:nvPr/>
          </p:nvSpPr>
          <p:spPr>
            <a:xfrm>
              <a:off x="4600663" y="2860713"/>
              <a:ext cx="7850" cy="17275"/>
            </a:xfrm>
            <a:custGeom>
              <a:avLst/>
              <a:gdLst/>
              <a:ahLst/>
              <a:cxnLst/>
              <a:rect l="l" t="t" r="r" b="b"/>
              <a:pathLst>
                <a:path w="314" h="691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12" name="Google Shape;6212;p27"/>
            <p:cNvSpPr/>
            <p:nvPr/>
          </p:nvSpPr>
          <p:spPr>
            <a:xfrm>
              <a:off x="4603788" y="28565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0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13" name="Google Shape;6213;p27"/>
            <p:cNvSpPr/>
            <p:nvPr/>
          </p:nvSpPr>
          <p:spPr>
            <a:xfrm>
              <a:off x="4610063" y="28596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14" name="Google Shape;6214;p27"/>
            <p:cNvSpPr/>
            <p:nvPr/>
          </p:nvSpPr>
          <p:spPr>
            <a:xfrm>
              <a:off x="4625763" y="28633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15" name="Google Shape;6215;p27"/>
            <p:cNvSpPr/>
            <p:nvPr/>
          </p:nvSpPr>
          <p:spPr>
            <a:xfrm>
              <a:off x="4649288" y="287796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16" name="Google Shape;6216;p27"/>
            <p:cNvSpPr/>
            <p:nvPr/>
          </p:nvSpPr>
          <p:spPr>
            <a:xfrm>
              <a:off x="4647738" y="286908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17" name="Google Shape;6217;p27"/>
            <p:cNvSpPr/>
            <p:nvPr/>
          </p:nvSpPr>
          <p:spPr>
            <a:xfrm>
              <a:off x="4659238" y="28727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18" name="Google Shape;6218;p27"/>
            <p:cNvSpPr/>
            <p:nvPr/>
          </p:nvSpPr>
          <p:spPr>
            <a:xfrm>
              <a:off x="4679638" y="28889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298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19" name="Google Shape;6219;p27"/>
            <p:cNvSpPr/>
            <p:nvPr/>
          </p:nvSpPr>
          <p:spPr>
            <a:xfrm>
              <a:off x="4681213" y="2879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20" name="Google Shape;6220;p27"/>
            <p:cNvSpPr/>
            <p:nvPr/>
          </p:nvSpPr>
          <p:spPr>
            <a:xfrm>
              <a:off x="4692188" y="288216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21" name="Google Shape;6221;p27"/>
            <p:cNvSpPr/>
            <p:nvPr/>
          </p:nvSpPr>
          <p:spPr>
            <a:xfrm>
              <a:off x="4703188" y="28852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22" name="Google Shape;6222;p27"/>
            <p:cNvSpPr/>
            <p:nvPr/>
          </p:nvSpPr>
          <p:spPr>
            <a:xfrm>
              <a:off x="4729863" y="29025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23" name="Google Shape;6223;p27"/>
            <p:cNvSpPr/>
            <p:nvPr/>
          </p:nvSpPr>
          <p:spPr>
            <a:xfrm>
              <a:off x="4720963" y="28915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24" name="Google Shape;6224;p27"/>
            <p:cNvSpPr/>
            <p:nvPr/>
          </p:nvSpPr>
          <p:spPr>
            <a:xfrm>
              <a:off x="4736663" y="2894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25" name="Google Shape;6225;p27"/>
            <p:cNvSpPr/>
            <p:nvPr/>
          </p:nvSpPr>
          <p:spPr>
            <a:xfrm>
              <a:off x="4747638" y="28978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26" name="Google Shape;6226;p27"/>
            <p:cNvSpPr/>
            <p:nvPr/>
          </p:nvSpPr>
          <p:spPr>
            <a:xfrm>
              <a:off x="4758638" y="2900988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8" y="1"/>
                  </a:moveTo>
                  <a:lnTo>
                    <a:pt x="0" y="649"/>
                  </a:lnTo>
                  <a:lnTo>
                    <a:pt x="146" y="691"/>
                  </a:lnTo>
                  <a:lnTo>
                    <a:pt x="335" y="4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27" name="Google Shape;6227;p27"/>
            <p:cNvSpPr/>
            <p:nvPr/>
          </p:nvSpPr>
          <p:spPr>
            <a:xfrm>
              <a:off x="4769613" y="29041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28" name="Google Shape;6228;p27"/>
            <p:cNvSpPr/>
            <p:nvPr/>
          </p:nvSpPr>
          <p:spPr>
            <a:xfrm>
              <a:off x="4776413" y="2907788"/>
              <a:ext cx="12575" cy="32975"/>
            </a:xfrm>
            <a:custGeom>
              <a:avLst/>
              <a:gdLst/>
              <a:ahLst/>
              <a:cxnLst/>
              <a:rect l="l" t="t" r="r" b="b"/>
              <a:pathLst>
                <a:path w="503" h="1319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19"/>
                  </a:lnTo>
                  <a:lnTo>
                    <a:pt x="503" y="21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29" name="Google Shape;6229;p27"/>
            <p:cNvSpPr/>
            <p:nvPr/>
          </p:nvSpPr>
          <p:spPr>
            <a:xfrm>
              <a:off x="4791588" y="2910413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30" name="Google Shape;6230;p27"/>
            <p:cNvSpPr/>
            <p:nvPr/>
          </p:nvSpPr>
          <p:spPr>
            <a:xfrm>
              <a:off x="4803088" y="29135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31" name="Google Shape;6231;p27"/>
            <p:cNvSpPr/>
            <p:nvPr/>
          </p:nvSpPr>
          <p:spPr>
            <a:xfrm>
              <a:off x="4814063" y="29172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32" name="Google Shape;6232;p27"/>
            <p:cNvSpPr/>
            <p:nvPr/>
          </p:nvSpPr>
          <p:spPr>
            <a:xfrm>
              <a:off x="4825063" y="29198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33" name="Google Shape;6233;p27"/>
            <p:cNvSpPr/>
            <p:nvPr/>
          </p:nvSpPr>
          <p:spPr>
            <a:xfrm>
              <a:off x="4831863" y="29234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0"/>
                  </a:moveTo>
                  <a:lnTo>
                    <a:pt x="0" y="1297"/>
                  </a:lnTo>
                  <a:lnTo>
                    <a:pt x="126" y="1339"/>
                  </a:lnTo>
                  <a:lnTo>
                    <a:pt x="502" y="42"/>
                  </a:lnTo>
                  <a:lnTo>
                    <a:pt x="356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34" name="Google Shape;6234;p27"/>
            <p:cNvSpPr/>
            <p:nvPr/>
          </p:nvSpPr>
          <p:spPr>
            <a:xfrm>
              <a:off x="4847038" y="2926613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35" name="Google Shape;6235;p27"/>
            <p:cNvSpPr/>
            <p:nvPr/>
          </p:nvSpPr>
          <p:spPr>
            <a:xfrm>
              <a:off x="4858538" y="29297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36" name="Google Shape;6236;p27"/>
            <p:cNvSpPr/>
            <p:nvPr/>
          </p:nvSpPr>
          <p:spPr>
            <a:xfrm>
              <a:off x="4844938" y="2928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37" name="Google Shape;6237;p27"/>
            <p:cNvSpPr/>
            <p:nvPr/>
          </p:nvSpPr>
          <p:spPr>
            <a:xfrm>
              <a:off x="4880513" y="29360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38" name="Google Shape;6238;p27"/>
            <p:cNvSpPr/>
            <p:nvPr/>
          </p:nvSpPr>
          <p:spPr>
            <a:xfrm>
              <a:off x="4886788" y="2939163"/>
              <a:ext cx="12575" cy="33525"/>
            </a:xfrm>
            <a:custGeom>
              <a:avLst/>
              <a:gdLst/>
              <a:ahLst/>
              <a:cxnLst/>
              <a:rect l="l" t="t" r="r" b="b"/>
              <a:pathLst>
                <a:path w="503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39" name="Google Shape;6239;p27"/>
            <p:cNvSpPr/>
            <p:nvPr/>
          </p:nvSpPr>
          <p:spPr>
            <a:xfrm>
              <a:off x="4902488" y="2942838"/>
              <a:ext cx="8375" cy="16750"/>
            </a:xfrm>
            <a:custGeom>
              <a:avLst/>
              <a:gdLst/>
              <a:ahLst/>
              <a:cxnLst/>
              <a:rect l="l" t="t" r="r" b="b"/>
              <a:pathLst>
                <a:path w="335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46" y="670"/>
                  </a:lnTo>
                  <a:lnTo>
                    <a:pt x="335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40" name="Google Shape;6240;p27"/>
            <p:cNvSpPr/>
            <p:nvPr/>
          </p:nvSpPr>
          <p:spPr>
            <a:xfrm>
              <a:off x="4929688" y="29600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50"/>
                  </a:lnTo>
                  <a:lnTo>
                    <a:pt x="146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41" name="Google Shape;6241;p27"/>
            <p:cNvSpPr/>
            <p:nvPr/>
          </p:nvSpPr>
          <p:spPr>
            <a:xfrm>
              <a:off x="4924963" y="29491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42" name="Google Shape;6242;p27"/>
            <p:cNvSpPr/>
            <p:nvPr/>
          </p:nvSpPr>
          <p:spPr>
            <a:xfrm>
              <a:off x="4935963" y="2952263"/>
              <a:ext cx="7850" cy="16750"/>
            </a:xfrm>
            <a:custGeom>
              <a:avLst/>
              <a:gdLst/>
              <a:ahLst/>
              <a:cxnLst/>
              <a:rect l="l" t="t" r="r" b="b"/>
              <a:pathLst>
                <a:path w="314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43" name="Google Shape;6243;p27"/>
            <p:cNvSpPr/>
            <p:nvPr/>
          </p:nvSpPr>
          <p:spPr>
            <a:xfrm>
              <a:off x="4942763" y="29553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2"/>
                  </a:lnTo>
                  <a:lnTo>
                    <a:pt x="356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44" name="Google Shape;6244;p27"/>
            <p:cNvSpPr/>
            <p:nvPr/>
          </p:nvSpPr>
          <p:spPr>
            <a:xfrm>
              <a:off x="4957913" y="29585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6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45" name="Google Shape;6245;p27"/>
            <p:cNvSpPr/>
            <p:nvPr/>
          </p:nvSpPr>
          <p:spPr>
            <a:xfrm>
              <a:off x="4968913" y="29611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46" name="Google Shape;6246;p27"/>
            <p:cNvSpPr/>
            <p:nvPr/>
          </p:nvSpPr>
          <p:spPr>
            <a:xfrm>
              <a:off x="4980413" y="2964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47" name="Google Shape;6247;p27"/>
            <p:cNvSpPr/>
            <p:nvPr/>
          </p:nvSpPr>
          <p:spPr>
            <a:xfrm>
              <a:off x="4991413" y="2967938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48" name="Google Shape;6248;p27"/>
            <p:cNvSpPr/>
            <p:nvPr/>
          </p:nvSpPr>
          <p:spPr>
            <a:xfrm>
              <a:off x="4997688" y="29710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0" y="1298"/>
                  </a:lnTo>
                  <a:lnTo>
                    <a:pt x="147" y="1339"/>
                  </a:lnTo>
                  <a:lnTo>
                    <a:pt x="502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49" name="Google Shape;6249;p27"/>
            <p:cNvSpPr/>
            <p:nvPr/>
          </p:nvSpPr>
          <p:spPr>
            <a:xfrm>
              <a:off x="5013363" y="29742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50" name="Google Shape;6250;p27"/>
            <p:cNvSpPr/>
            <p:nvPr/>
          </p:nvSpPr>
          <p:spPr>
            <a:xfrm>
              <a:off x="5024363" y="29773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51" name="Google Shape;6251;p27"/>
            <p:cNvSpPr/>
            <p:nvPr/>
          </p:nvSpPr>
          <p:spPr>
            <a:xfrm>
              <a:off x="5035863" y="2981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52" name="Google Shape;6252;p27"/>
            <p:cNvSpPr/>
            <p:nvPr/>
          </p:nvSpPr>
          <p:spPr>
            <a:xfrm>
              <a:off x="5046838" y="29836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53" name="Google Shape;6253;p27"/>
            <p:cNvSpPr/>
            <p:nvPr/>
          </p:nvSpPr>
          <p:spPr>
            <a:xfrm>
              <a:off x="5052613" y="2986763"/>
              <a:ext cx="13100" cy="33525"/>
            </a:xfrm>
            <a:custGeom>
              <a:avLst/>
              <a:gdLst/>
              <a:ahLst/>
              <a:cxnLst/>
              <a:rect l="l" t="t" r="r" b="b"/>
              <a:pathLst>
                <a:path w="524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47" y="1340"/>
                  </a:lnTo>
                  <a:lnTo>
                    <a:pt x="52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54" name="Google Shape;6254;p27"/>
            <p:cNvSpPr/>
            <p:nvPr/>
          </p:nvSpPr>
          <p:spPr>
            <a:xfrm>
              <a:off x="5068813" y="29904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55" name="Google Shape;6255;p27"/>
            <p:cNvSpPr/>
            <p:nvPr/>
          </p:nvSpPr>
          <p:spPr>
            <a:xfrm>
              <a:off x="5079813" y="29935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50"/>
                  </a:lnTo>
                  <a:lnTo>
                    <a:pt x="126" y="671"/>
                  </a:lnTo>
                  <a:lnTo>
                    <a:pt x="314" y="2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56" name="Google Shape;6256;p27"/>
            <p:cNvSpPr/>
            <p:nvPr/>
          </p:nvSpPr>
          <p:spPr>
            <a:xfrm>
              <a:off x="5090788" y="29961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57" name="Google Shape;6257;p27"/>
            <p:cNvSpPr/>
            <p:nvPr/>
          </p:nvSpPr>
          <p:spPr>
            <a:xfrm>
              <a:off x="5102288" y="29998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68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6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58" name="Google Shape;6258;p27"/>
            <p:cNvSpPr/>
            <p:nvPr/>
          </p:nvSpPr>
          <p:spPr>
            <a:xfrm>
              <a:off x="5108563" y="3002988"/>
              <a:ext cx="12600" cy="32975"/>
            </a:xfrm>
            <a:custGeom>
              <a:avLst/>
              <a:gdLst/>
              <a:ahLst/>
              <a:cxnLst/>
              <a:rect l="l" t="t" r="r" b="b"/>
              <a:pathLst>
                <a:path w="504" h="1319" extrusionOk="0">
                  <a:moveTo>
                    <a:pt x="378" y="1"/>
                  </a:moveTo>
                  <a:lnTo>
                    <a:pt x="1" y="1298"/>
                  </a:lnTo>
                  <a:lnTo>
                    <a:pt x="126" y="1319"/>
                  </a:lnTo>
                  <a:lnTo>
                    <a:pt x="503" y="22"/>
                  </a:lnTo>
                  <a:lnTo>
                    <a:pt x="37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59" name="Google Shape;6259;p27"/>
            <p:cNvSpPr/>
            <p:nvPr/>
          </p:nvSpPr>
          <p:spPr>
            <a:xfrm>
              <a:off x="5123738" y="30056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60" name="Google Shape;6260;p27"/>
            <p:cNvSpPr/>
            <p:nvPr/>
          </p:nvSpPr>
          <p:spPr>
            <a:xfrm>
              <a:off x="5135263" y="3009263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61" name="Google Shape;6261;p27"/>
            <p:cNvSpPr/>
            <p:nvPr/>
          </p:nvSpPr>
          <p:spPr>
            <a:xfrm>
              <a:off x="5146238" y="30124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62" name="Google Shape;6262;p27"/>
            <p:cNvSpPr/>
            <p:nvPr/>
          </p:nvSpPr>
          <p:spPr>
            <a:xfrm>
              <a:off x="5157213" y="3015538"/>
              <a:ext cx="7875" cy="16775"/>
            </a:xfrm>
            <a:custGeom>
              <a:avLst/>
              <a:gdLst/>
              <a:ahLst/>
              <a:cxnLst/>
              <a:rect l="l" t="t" r="r" b="b"/>
              <a:pathLst>
                <a:path w="315" h="671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70"/>
                  </a:lnTo>
                  <a:lnTo>
                    <a:pt x="31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63" name="Google Shape;6263;p27"/>
            <p:cNvSpPr/>
            <p:nvPr/>
          </p:nvSpPr>
          <p:spPr>
            <a:xfrm>
              <a:off x="5164013" y="30186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319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64" name="Google Shape;6264;p27"/>
            <p:cNvSpPr/>
            <p:nvPr/>
          </p:nvSpPr>
          <p:spPr>
            <a:xfrm>
              <a:off x="5179188" y="30218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65" name="Google Shape;6265;p27"/>
            <p:cNvSpPr/>
            <p:nvPr/>
          </p:nvSpPr>
          <p:spPr>
            <a:xfrm>
              <a:off x="5190688" y="30249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66" name="Google Shape;6266;p27"/>
            <p:cNvSpPr/>
            <p:nvPr/>
          </p:nvSpPr>
          <p:spPr>
            <a:xfrm>
              <a:off x="4514863" y="2959563"/>
              <a:ext cx="613600" cy="522600"/>
            </a:xfrm>
            <a:custGeom>
              <a:avLst/>
              <a:gdLst/>
              <a:ahLst/>
              <a:cxnLst/>
              <a:rect l="l" t="t" r="r" b="b"/>
              <a:pathLst>
                <a:path w="24544" h="20904" extrusionOk="0">
                  <a:moveTo>
                    <a:pt x="16237" y="4709"/>
                  </a:moveTo>
                  <a:lnTo>
                    <a:pt x="5629" y="15338"/>
                  </a:lnTo>
                  <a:lnTo>
                    <a:pt x="3746" y="7826"/>
                  </a:lnTo>
                  <a:lnTo>
                    <a:pt x="16237" y="4709"/>
                  </a:lnTo>
                  <a:close/>
                  <a:moveTo>
                    <a:pt x="24544" y="1"/>
                  </a:moveTo>
                  <a:lnTo>
                    <a:pt x="1" y="6153"/>
                  </a:lnTo>
                  <a:lnTo>
                    <a:pt x="3683" y="20904"/>
                  </a:lnTo>
                  <a:lnTo>
                    <a:pt x="24544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67" name="Google Shape;6267;p27"/>
            <p:cNvSpPr/>
            <p:nvPr/>
          </p:nvSpPr>
          <p:spPr>
            <a:xfrm>
              <a:off x="4592288" y="2960088"/>
              <a:ext cx="536175" cy="522075"/>
            </a:xfrm>
            <a:custGeom>
              <a:avLst/>
              <a:gdLst/>
              <a:ahLst/>
              <a:cxnLst/>
              <a:rect l="l" t="t" r="r" b="b"/>
              <a:pathLst>
                <a:path w="21447" h="20883" extrusionOk="0">
                  <a:moveTo>
                    <a:pt x="21447" y="1"/>
                  </a:moveTo>
                  <a:lnTo>
                    <a:pt x="17534" y="963"/>
                  </a:lnTo>
                  <a:lnTo>
                    <a:pt x="0" y="18518"/>
                  </a:lnTo>
                  <a:lnTo>
                    <a:pt x="586" y="20883"/>
                  </a:lnTo>
                  <a:lnTo>
                    <a:pt x="21447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68" name="Google Shape;6268;p27"/>
            <p:cNvSpPr/>
            <p:nvPr/>
          </p:nvSpPr>
          <p:spPr>
            <a:xfrm>
              <a:off x="4600138" y="2960088"/>
              <a:ext cx="528325" cy="522075"/>
            </a:xfrm>
            <a:custGeom>
              <a:avLst/>
              <a:gdLst/>
              <a:ahLst/>
              <a:cxnLst/>
              <a:rect l="l" t="t" r="r" b="b"/>
              <a:pathLst>
                <a:path w="21133" h="20883" extrusionOk="0">
                  <a:moveTo>
                    <a:pt x="21133" y="1"/>
                  </a:moveTo>
                  <a:lnTo>
                    <a:pt x="19375" y="440"/>
                  </a:lnTo>
                  <a:lnTo>
                    <a:pt x="0" y="19795"/>
                  </a:lnTo>
                  <a:lnTo>
                    <a:pt x="272" y="20883"/>
                  </a:lnTo>
                  <a:lnTo>
                    <a:pt x="21133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69" name="Google Shape;6269;p27"/>
            <p:cNvSpPr/>
            <p:nvPr/>
          </p:nvSpPr>
          <p:spPr>
            <a:xfrm>
              <a:off x="4531088" y="3108663"/>
              <a:ext cx="8375" cy="24075"/>
            </a:xfrm>
            <a:custGeom>
              <a:avLst/>
              <a:gdLst/>
              <a:ahLst/>
              <a:cxnLst/>
              <a:rect l="l" t="t" r="r" b="b"/>
              <a:pathLst>
                <a:path w="335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70" name="Google Shape;6270;p27"/>
            <p:cNvSpPr/>
            <p:nvPr/>
          </p:nvSpPr>
          <p:spPr>
            <a:xfrm>
              <a:off x="4541538" y="31060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71" name="Google Shape;6271;p27"/>
            <p:cNvSpPr/>
            <p:nvPr/>
          </p:nvSpPr>
          <p:spPr>
            <a:xfrm>
              <a:off x="4551488" y="31034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72" name="Google Shape;6272;p27"/>
            <p:cNvSpPr/>
            <p:nvPr/>
          </p:nvSpPr>
          <p:spPr>
            <a:xfrm>
              <a:off x="4561413" y="3100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73" name="Google Shape;6273;p27"/>
            <p:cNvSpPr/>
            <p:nvPr/>
          </p:nvSpPr>
          <p:spPr>
            <a:xfrm>
              <a:off x="4571363" y="3098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74" name="Google Shape;6274;p27"/>
            <p:cNvSpPr/>
            <p:nvPr/>
          </p:nvSpPr>
          <p:spPr>
            <a:xfrm>
              <a:off x="4581813" y="3095588"/>
              <a:ext cx="8925" cy="24075"/>
            </a:xfrm>
            <a:custGeom>
              <a:avLst/>
              <a:gdLst/>
              <a:ahLst/>
              <a:cxnLst/>
              <a:rect l="l" t="t" r="r" b="b"/>
              <a:pathLst>
                <a:path w="357" h="963" extrusionOk="0">
                  <a:moveTo>
                    <a:pt x="126" y="0"/>
                  </a:moveTo>
                  <a:lnTo>
                    <a:pt x="1" y="21"/>
                  </a:lnTo>
                  <a:lnTo>
                    <a:pt x="252" y="963"/>
                  </a:lnTo>
                  <a:lnTo>
                    <a:pt x="357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75" name="Google Shape;6275;p27"/>
            <p:cNvSpPr/>
            <p:nvPr/>
          </p:nvSpPr>
          <p:spPr>
            <a:xfrm>
              <a:off x="4592813" y="3092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76" name="Google Shape;6276;p27"/>
            <p:cNvSpPr/>
            <p:nvPr/>
          </p:nvSpPr>
          <p:spPr>
            <a:xfrm>
              <a:off x="4602738" y="309086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05" y="1"/>
                  </a:moveTo>
                  <a:lnTo>
                    <a:pt x="1" y="22"/>
                  </a:lnTo>
                  <a:lnTo>
                    <a:pt x="105" y="482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77" name="Google Shape;6277;p27"/>
            <p:cNvSpPr/>
            <p:nvPr/>
          </p:nvSpPr>
          <p:spPr>
            <a:xfrm>
              <a:off x="4612688" y="3087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78" name="Google Shape;6278;p27"/>
            <p:cNvSpPr/>
            <p:nvPr/>
          </p:nvSpPr>
          <p:spPr>
            <a:xfrm>
              <a:off x="4622088" y="3085638"/>
              <a:ext cx="6325" cy="12575"/>
            </a:xfrm>
            <a:custGeom>
              <a:avLst/>
              <a:gdLst/>
              <a:ahLst/>
              <a:cxnLst/>
              <a:rect l="l" t="t" r="r" b="b"/>
              <a:pathLst>
                <a:path w="253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79" name="Google Shape;6279;p27"/>
            <p:cNvSpPr/>
            <p:nvPr/>
          </p:nvSpPr>
          <p:spPr>
            <a:xfrm>
              <a:off x="4633088" y="3083013"/>
              <a:ext cx="8925" cy="24625"/>
            </a:xfrm>
            <a:custGeom>
              <a:avLst/>
              <a:gdLst/>
              <a:ahLst/>
              <a:cxnLst/>
              <a:rect l="l" t="t" r="r" b="b"/>
              <a:pathLst>
                <a:path w="357" h="985" extrusionOk="0">
                  <a:moveTo>
                    <a:pt x="105" y="1"/>
                  </a:moveTo>
                  <a:lnTo>
                    <a:pt x="0" y="43"/>
                  </a:lnTo>
                  <a:lnTo>
                    <a:pt x="231" y="984"/>
                  </a:lnTo>
                  <a:lnTo>
                    <a:pt x="35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80" name="Google Shape;6280;p27"/>
            <p:cNvSpPr/>
            <p:nvPr/>
          </p:nvSpPr>
          <p:spPr>
            <a:xfrm>
              <a:off x="4643538" y="3079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81" name="Google Shape;6281;p27"/>
            <p:cNvSpPr/>
            <p:nvPr/>
          </p:nvSpPr>
          <p:spPr>
            <a:xfrm>
              <a:off x="4653488" y="3078313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82" name="Google Shape;6282;p27"/>
            <p:cNvSpPr/>
            <p:nvPr/>
          </p:nvSpPr>
          <p:spPr>
            <a:xfrm>
              <a:off x="4663413" y="3075713"/>
              <a:ext cx="5800" cy="12050"/>
            </a:xfrm>
            <a:custGeom>
              <a:avLst/>
              <a:gdLst/>
              <a:ahLst/>
              <a:cxnLst/>
              <a:rect l="l" t="t" r="r" b="b"/>
              <a:pathLst>
                <a:path w="232" h="482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481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83" name="Google Shape;6283;p27"/>
            <p:cNvSpPr/>
            <p:nvPr/>
          </p:nvSpPr>
          <p:spPr>
            <a:xfrm>
              <a:off x="4673363" y="307308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84" name="Google Shape;6284;p27"/>
            <p:cNvSpPr/>
            <p:nvPr/>
          </p:nvSpPr>
          <p:spPr>
            <a:xfrm>
              <a:off x="4684338" y="3069938"/>
              <a:ext cx="8400" cy="24100"/>
            </a:xfrm>
            <a:custGeom>
              <a:avLst/>
              <a:gdLst/>
              <a:ahLst/>
              <a:cxnLst/>
              <a:rect l="l" t="t" r="r" b="b"/>
              <a:pathLst>
                <a:path w="336" h="964" extrusionOk="0">
                  <a:moveTo>
                    <a:pt x="105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3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85" name="Google Shape;6285;p27"/>
            <p:cNvSpPr/>
            <p:nvPr/>
          </p:nvSpPr>
          <p:spPr>
            <a:xfrm>
              <a:off x="4694813" y="30673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86" name="Google Shape;6286;p27"/>
            <p:cNvSpPr/>
            <p:nvPr/>
          </p:nvSpPr>
          <p:spPr>
            <a:xfrm>
              <a:off x="4704738" y="30652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87" name="Google Shape;6287;p27"/>
            <p:cNvSpPr/>
            <p:nvPr/>
          </p:nvSpPr>
          <p:spPr>
            <a:xfrm>
              <a:off x="4714688" y="30626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88" name="Google Shape;6288;p27"/>
            <p:cNvSpPr/>
            <p:nvPr/>
          </p:nvSpPr>
          <p:spPr>
            <a:xfrm>
              <a:off x="4724613" y="30600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06" y="0"/>
                  </a:moveTo>
                  <a:lnTo>
                    <a:pt x="1" y="21"/>
                  </a:lnTo>
                  <a:lnTo>
                    <a:pt x="106" y="502"/>
                  </a:lnTo>
                  <a:lnTo>
                    <a:pt x="231" y="461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89" name="Google Shape;6289;p27"/>
            <p:cNvSpPr/>
            <p:nvPr/>
          </p:nvSpPr>
          <p:spPr>
            <a:xfrm>
              <a:off x="4735088" y="3057388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0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90" name="Google Shape;6290;p27"/>
            <p:cNvSpPr/>
            <p:nvPr/>
          </p:nvSpPr>
          <p:spPr>
            <a:xfrm>
              <a:off x="4746063" y="30547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1" y="21"/>
                  </a:lnTo>
                  <a:lnTo>
                    <a:pt x="105" y="502"/>
                  </a:lnTo>
                  <a:lnTo>
                    <a:pt x="231" y="460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91" name="Google Shape;6291;p27"/>
            <p:cNvSpPr/>
            <p:nvPr/>
          </p:nvSpPr>
          <p:spPr>
            <a:xfrm>
              <a:off x="4755488" y="3052688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92" name="Google Shape;6292;p27"/>
            <p:cNvSpPr/>
            <p:nvPr/>
          </p:nvSpPr>
          <p:spPr>
            <a:xfrm>
              <a:off x="4765438" y="305006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43"/>
                  </a:lnTo>
                  <a:lnTo>
                    <a:pt x="126" y="503"/>
                  </a:lnTo>
                  <a:lnTo>
                    <a:pt x="25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93" name="Google Shape;6293;p27"/>
            <p:cNvSpPr/>
            <p:nvPr/>
          </p:nvSpPr>
          <p:spPr>
            <a:xfrm>
              <a:off x="4775888" y="30469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1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94" name="Google Shape;6294;p27"/>
            <p:cNvSpPr/>
            <p:nvPr/>
          </p:nvSpPr>
          <p:spPr>
            <a:xfrm>
              <a:off x="4786338" y="30443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7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7" y="942"/>
                  </a:lnTo>
                  <a:lnTo>
                    <a:pt x="127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95" name="Google Shape;6295;p27"/>
            <p:cNvSpPr/>
            <p:nvPr/>
          </p:nvSpPr>
          <p:spPr>
            <a:xfrm>
              <a:off x="4796813" y="3041688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2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96" name="Google Shape;6296;p27"/>
            <p:cNvSpPr/>
            <p:nvPr/>
          </p:nvSpPr>
          <p:spPr>
            <a:xfrm>
              <a:off x="4806738" y="30396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7" y="0"/>
                  </a:moveTo>
                  <a:lnTo>
                    <a:pt x="1" y="21"/>
                  </a:lnTo>
                  <a:lnTo>
                    <a:pt x="127" y="502"/>
                  </a:lnTo>
                  <a:lnTo>
                    <a:pt x="231" y="461"/>
                  </a:lnTo>
                  <a:lnTo>
                    <a:pt x="127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97" name="Google Shape;6297;p27"/>
            <p:cNvSpPr/>
            <p:nvPr/>
          </p:nvSpPr>
          <p:spPr>
            <a:xfrm>
              <a:off x="4816688" y="3036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98" name="Google Shape;6298;p27"/>
            <p:cNvSpPr/>
            <p:nvPr/>
          </p:nvSpPr>
          <p:spPr>
            <a:xfrm>
              <a:off x="4826638" y="30343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42"/>
                  </a:lnTo>
                  <a:lnTo>
                    <a:pt x="126" y="502"/>
                  </a:lnTo>
                  <a:lnTo>
                    <a:pt x="230" y="48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99" name="Google Shape;6299;p27"/>
            <p:cNvSpPr/>
            <p:nvPr/>
          </p:nvSpPr>
          <p:spPr>
            <a:xfrm>
              <a:off x="4837613" y="30317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00" name="Google Shape;6300;p27"/>
            <p:cNvSpPr/>
            <p:nvPr/>
          </p:nvSpPr>
          <p:spPr>
            <a:xfrm>
              <a:off x="4848063" y="30291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01" name="Google Shape;6301;p27"/>
            <p:cNvSpPr/>
            <p:nvPr/>
          </p:nvSpPr>
          <p:spPr>
            <a:xfrm>
              <a:off x="4858013" y="30265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02" name="Google Shape;6302;p27"/>
            <p:cNvSpPr/>
            <p:nvPr/>
          </p:nvSpPr>
          <p:spPr>
            <a:xfrm>
              <a:off x="4867963" y="30239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03" name="Google Shape;6303;p27"/>
            <p:cNvSpPr/>
            <p:nvPr/>
          </p:nvSpPr>
          <p:spPr>
            <a:xfrm>
              <a:off x="4877888" y="30218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1" y="43"/>
                  </a:lnTo>
                  <a:lnTo>
                    <a:pt x="105" y="503"/>
                  </a:lnTo>
                  <a:lnTo>
                    <a:pt x="231" y="48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04" name="Google Shape;6304;p27"/>
            <p:cNvSpPr/>
            <p:nvPr/>
          </p:nvSpPr>
          <p:spPr>
            <a:xfrm>
              <a:off x="4888363" y="3019213"/>
              <a:ext cx="8900" cy="24075"/>
            </a:xfrm>
            <a:custGeom>
              <a:avLst/>
              <a:gdLst/>
              <a:ahLst/>
              <a:cxnLst/>
              <a:rect l="l" t="t" r="r" b="b"/>
              <a:pathLst>
                <a:path w="356" h="963" extrusionOk="0">
                  <a:moveTo>
                    <a:pt x="126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56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05" name="Google Shape;6305;p27"/>
            <p:cNvSpPr/>
            <p:nvPr/>
          </p:nvSpPr>
          <p:spPr>
            <a:xfrm>
              <a:off x="4899338" y="30165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06" name="Google Shape;6306;p27"/>
            <p:cNvSpPr/>
            <p:nvPr/>
          </p:nvSpPr>
          <p:spPr>
            <a:xfrm>
              <a:off x="4909288" y="3013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07" name="Google Shape;6307;p27"/>
            <p:cNvSpPr/>
            <p:nvPr/>
          </p:nvSpPr>
          <p:spPr>
            <a:xfrm>
              <a:off x="4918688" y="3011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08" name="Google Shape;6308;p27"/>
            <p:cNvSpPr/>
            <p:nvPr/>
          </p:nvSpPr>
          <p:spPr>
            <a:xfrm>
              <a:off x="4928638" y="3009263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09" name="Google Shape;6309;p27"/>
            <p:cNvSpPr/>
            <p:nvPr/>
          </p:nvSpPr>
          <p:spPr>
            <a:xfrm>
              <a:off x="4939613" y="30066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1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10" name="Google Shape;6310;p27"/>
            <p:cNvSpPr/>
            <p:nvPr/>
          </p:nvSpPr>
          <p:spPr>
            <a:xfrm>
              <a:off x="4950088" y="300351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11" name="Google Shape;6311;p27"/>
            <p:cNvSpPr/>
            <p:nvPr/>
          </p:nvSpPr>
          <p:spPr>
            <a:xfrm>
              <a:off x="4960013" y="300141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26" y="1"/>
                  </a:moveTo>
                  <a:lnTo>
                    <a:pt x="1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12" name="Google Shape;6312;p27"/>
            <p:cNvSpPr/>
            <p:nvPr/>
          </p:nvSpPr>
          <p:spPr>
            <a:xfrm>
              <a:off x="4969963" y="2998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13" name="Google Shape;6313;p27"/>
            <p:cNvSpPr/>
            <p:nvPr/>
          </p:nvSpPr>
          <p:spPr>
            <a:xfrm>
              <a:off x="4979888" y="2996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14" name="Google Shape;6314;p27"/>
            <p:cNvSpPr/>
            <p:nvPr/>
          </p:nvSpPr>
          <p:spPr>
            <a:xfrm>
              <a:off x="4990888" y="2993063"/>
              <a:ext cx="8375" cy="24600"/>
            </a:xfrm>
            <a:custGeom>
              <a:avLst/>
              <a:gdLst/>
              <a:ahLst/>
              <a:cxnLst/>
              <a:rect l="l" t="t" r="r" b="b"/>
              <a:pathLst>
                <a:path w="335" h="984" extrusionOk="0">
                  <a:moveTo>
                    <a:pt x="105" y="0"/>
                  </a:moveTo>
                  <a:lnTo>
                    <a:pt x="0" y="42"/>
                  </a:lnTo>
                  <a:lnTo>
                    <a:pt x="230" y="98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15" name="Google Shape;6315;p27"/>
            <p:cNvSpPr/>
            <p:nvPr/>
          </p:nvSpPr>
          <p:spPr>
            <a:xfrm>
              <a:off x="5001338" y="2990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16" name="Google Shape;6316;p27"/>
            <p:cNvSpPr/>
            <p:nvPr/>
          </p:nvSpPr>
          <p:spPr>
            <a:xfrm>
              <a:off x="5011288" y="29883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17" name="Google Shape;6317;p27"/>
            <p:cNvSpPr/>
            <p:nvPr/>
          </p:nvSpPr>
          <p:spPr>
            <a:xfrm>
              <a:off x="5021213" y="2985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18" name="Google Shape;6318;p27"/>
            <p:cNvSpPr/>
            <p:nvPr/>
          </p:nvSpPr>
          <p:spPr>
            <a:xfrm>
              <a:off x="5031163" y="29836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19" name="Google Shape;6319;p27"/>
            <p:cNvSpPr/>
            <p:nvPr/>
          </p:nvSpPr>
          <p:spPr>
            <a:xfrm>
              <a:off x="5041613" y="29810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20" name="Google Shape;6320;p27"/>
            <p:cNvSpPr/>
            <p:nvPr/>
          </p:nvSpPr>
          <p:spPr>
            <a:xfrm>
              <a:off x="5052613" y="29778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21" name="Google Shape;6321;p27"/>
            <p:cNvSpPr/>
            <p:nvPr/>
          </p:nvSpPr>
          <p:spPr>
            <a:xfrm>
              <a:off x="5062013" y="29757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22" name="Google Shape;6322;p27"/>
            <p:cNvSpPr/>
            <p:nvPr/>
          </p:nvSpPr>
          <p:spPr>
            <a:xfrm>
              <a:off x="5071963" y="2973163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23" name="Google Shape;6323;p27"/>
            <p:cNvSpPr/>
            <p:nvPr/>
          </p:nvSpPr>
          <p:spPr>
            <a:xfrm>
              <a:off x="5081888" y="29710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6324" name="Google Shape;6324;p27"/>
          <p:cNvGrpSpPr/>
          <p:nvPr/>
        </p:nvGrpSpPr>
        <p:grpSpPr>
          <a:xfrm rot="4688093">
            <a:off x="4712032" y="5462162"/>
            <a:ext cx="763776" cy="1120365"/>
            <a:chOff x="1713713" y="4972438"/>
            <a:chExt cx="443613" cy="650725"/>
          </a:xfrm>
        </p:grpSpPr>
        <p:sp>
          <p:nvSpPr>
            <p:cNvPr id="6325" name="Google Shape;6325;p27"/>
            <p:cNvSpPr/>
            <p:nvPr/>
          </p:nvSpPr>
          <p:spPr>
            <a:xfrm>
              <a:off x="1922975" y="5313488"/>
              <a:ext cx="127125" cy="99925"/>
            </a:xfrm>
            <a:custGeom>
              <a:avLst/>
              <a:gdLst/>
              <a:ahLst/>
              <a:cxnLst/>
              <a:rect l="l" t="t" r="r" b="b"/>
              <a:pathLst>
                <a:path w="5085" h="3997" extrusionOk="0">
                  <a:moveTo>
                    <a:pt x="942" y="0"/>
                  </a:moveTo>
                  <a:lnTo>
                    <a:pt x="0" y="1674"/>
                  </a:lnTo>
                  <a:lnTo>
                    <a:pt x="4164" y="3997"/>
                  </a:lnTo>
                  <a:lnTo>
                    <a:pt x="4101" y="2867"/>
                  </a:lnTo>
                  <a:lnTo>
                    <a:pt x="5085" y="2323"/>
                  </a:lnTo>
                  <a:lnTo>
                    <a:pt x="942" y="0"/>
                  </a:ln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26" name="Google Shape;6326;p27"/>
            <p:cNvSpPr/>
            <p:nvPr/>
          </p:nvSpPr>
          <p:spPr>
            <a:xfrm>
              <a:off x="1924000" y="5319238"/>
              <a:ext cx="65425" cy="125050"/>
            </a:xfrm>
            <a:custGeom>
              <a:avLst/>
              <a:gdLst/>
              <a:ahLst/>
              <a:cxnLst/>
              <a:rect l="l" t="t" r="r" b="b"/>
              <a:pathLst>
                <a:path w="2617" h="5002" extrusionOk="0">
                  <a:moveTo>
                    <a:pt x="1905" y="0"/>
                  </a:moveTo>
                  <a:lnTo>
                    <a:pt x="1" y="293"/>
                  </a:lnTo>
                  <a:lnTo>
                    <a:pt x="712" y="5001"/>
                  </a:lnTo>
                  <a:lnTo>
                    <a:pt x="1570" y="4269"/>
                  </a:lnTo>
                  <a:lnTo>
                    <a:pt x="2616" y="4708"/>
                  </a:lnTo>
                  <a:lnTo>
                    <a:pt x="2616" y="4708"/>
                  </a:lnTo>
                  <a:lnTo>
                    <a:pt x="1905" y="0"/>
                  </a:ln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27" name="Google Shape;6327;p27"/>
            <p:cNvSpPr/>
            <p:nvPr/>
          </p:nvSpPr>
          <p:spPr>
            <a:xfrm>
              <a:off x="1713725" y="4972438"/>
              <a:ext cx="443600" cy="650725"/>
            </a:xfrm>
            <a:custGeom>
              <a:avLst/>
              <a:gdLst/>
              <a:ahLst/>
              <a:cxnLst/>
              <a:rect l="l" t="t" r="r" b="b"/>
              <a:pathLst>
                <a:path w="17744" h="26029" extrusionOk="0">
                  <a:moveTo>
                    <a:pt x="13015" y="0"/>
                  </a:moveTo>
                  <a:lnTo>
                    <a:pt x="1" y="23393"/>
                  </a:lnTo>
                  <a:cubicBezTo>
                    <a:pt x="670" y="25757"/>
                    <a:pt x="4750" y="26029"/>
                    <a:pt x="4750" y="26029"/>
                  </a:cubicBezTo>
                  <a:lnTo>
                    <a:pt x="17744" y="2636"/>
                  </a:lnTo>
                  <a:cubicBezTo>
                    <a:pt x="17200" y="837"/>
                    <a:pt x="13015" y="0"/>
                    <a:pt x="13015" y="0"/>
                  </a:cubicBezTo>
                  <a:close/>
                </a:path>
              </a:pathLst>
            </a:custGeom>
            <a:solidFill>
              <a:srgbClr val="FFF0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28" name="Google Shape;6328;p27"/>
            <p:cNvSpPr/>
            <p:nvPr/>
          </p:nvSpPr>
          <p:spPr>
            <a:xfrm>
              <a:off x="1772850" y="4997538"/>
              <a:ext cx="384475" cy="625625"/>
            </a:xfrm>
            <a:custGeom>
              <a:avLst/>
              <a:gdLst/>
              <a:ahLst/>
              <a:cxnLst/>
              <a:rect l="l" t="t" r="r" b="b"/>
              <a:pathLst>
                <a:path w="15379" h="25025" extrusionOk="0">
                  <a:moveTo>
                    <a:pt x="13621" y="0"/>
                  </a:moveTo>
                  <a:lnTo>
                    <a:pt x="0" y="24502"/>
                  </a:lnTo>
                  <a:cubicBezTo>
                    <a:pt x="774" y="24774"/>
                    <a:pt x="1569" y="24941"/>
                    <a:pt x="2385" y="25025"/>
                  </a:cubicBezTo>
                  <a:lnTo>
                    <a:pt x="15379" y="1632"/>
                  </a:lnTo>
                  <a:cubicBezTo>
                    <a:pt x="15170" y="963"/>
                    <a:pt x="14458" y="419"/>
                    <a:pt x="13621" y="0"/>
                  </a:cubicBezTo>
                  <a:close/>
                </a:path>
              </a:pathLst>
            </a:custGeom>
            <a:solidFill>
              <a:srgbClr val="FFF0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29" name="Google Shape;6329;p27"/>
            <p:cNvSpPr/>
            <p:nvPr/>
          </p:nvSpPr>
          <p:spPr>
            <a:xfrm>
              <a:off x="1813650" y="5021588"/>
              <a:ext cx="343675" cy="601575"/>
            </a:xfrm>
            <a:custGeom>
              <a:avLst/>
              <a:gdLst/>
              <a:ahLst/>
              <a:cxnLst/>
              <a:rect l="l" t="t" r="r" b="b"/>
              <a:pathLst>
                <a:path w="13747" h="24063" extrusionOk="0">
                  <a:moveTo>
                    <a:pt x="13349" y="1"/>
                  </a:moveTo>
                  <a:lnTo>
                    <a:pt x="0" y="23958"/>
                  </a:lnTo>
                  <a:cubicBezTo>
                    <a:pt x="439" y="24042"/>
                    <a:pt x="732" y="24063"/>
                    <a:pt x="732" y="24063"/>
                  </a:cubicBezTo>
                  <a:lnTo>
                    <a:pt x="13747" y="670"/>
                  </a:lnTo>
                  <a:cubicBezTo>
                    <a:pt x="13663" y="419"/>
                    <a:pt x="13517" y="189"/>
                    <a:pt x="13349" y="1"/>
                  </a:cubicBezTo>
                  <a:close/>
                </a:path>
              </a:pathLst>
            </a:custGeom>
            <a:solidFill>
              <a:srgbClr val="FFF0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30" name="Google Shape;6330;p27"/>
            <p:cNvSpPr/>
            <p:nvPr/>
          </p:nvSpPr>
          <p:spPr>
            <a:xfrm>
              <a:off x="1857050" y="5254513"/>
              <a:ext cx="148600" cy="111300"/>
            </a:xfrm>
            <a:custGeom>
              <a:avLst/>
              <a:gdLst/>
              <a:ahLst/>
              <a:cxnLst/>
              <a:rect l="l" t="t" r="r" b="b"/>
              <a:pathLst>
                <a:path w="5944" h="4452" extrusionOk="0">
                  <a:moveTo>
                    <a:pt x="1" y="1814"/>
                  </a:moveTo>
                  <a:cubicBezTo>
                    <a:pt x="1" y="1815"/>
                    <a:pt x="1" y="1815"/>
                    <a:pt x="1" y="1815"/>
                  </a:cubicBezTo>
                  <a:lnTo>
                    <a:pt x="1" y="1814"/>
                  </a:lnTo>
                  <a:close/>
                  <a:moveTo>
                    <a:pt x="1220" y="1"/>
                  </a:moveTo>
                  <a:cubicBezTo>
                    <a:pt x="1006" y="1"/>
                    <a:pt x="963" y="79"/>
                    <a:pt x="963" y="79"/>
                  </a:cubicBezTo>
                  <a:lnTo>
                    <a:pt x="1" y="1814"/>
                  </a:lnTo>
                  <a:lnTo>
                    <a:pt x="1" y="1814"/>
                  </a:lnTo>
                  <a:cubicBezTo>
                    <a:pt x="6" y="1807"/>
                    <a:pt x="52" y="1737"/>
                    <a:pt x="251" y="1737"/>
                  </a:cubicBezTo>
                  <a:cubicBezTo>
                    <a:pt x="554" y="1737"/>
                    <a:pt x="1212" y="1897"/>
                    <a:pt x="2616" y="2673"/>
                  </a:cubicBezTo>
                  <a:cubicBezTo>
                    <a:pt x="4981" y="3991"/>
                    <a:pt x="4729" y="4452"/>
                    <a:pt x="4729" y="4452"/>
                  </a:cubicBezTo>
                  <a:lnTo>
                    <a:pt x="5692" y="2715"/>
                  </a:lnTo>
                  <a:cubicBezTo>
                    <a:pt x="5692" y="2715"/>
                    <a:pt x="5943" y="2255"/>
                    <a:pt x="3579" y="936"/>
                  </a:cubicBezTo>
                  <a:cubicBezTo>
                    <a:pt x="2187" y="160"/>
                    <a:pt x="1527" y="1"/>
                    <a:pt x="1220" y="1"/>
                  </a:cubicBez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31" name="Google Shape;6331;p27"/>
            <p:cNvSpPr/>
            <p:nvPr/>
          </p:nvSpPr>
          <p:spPr>
            <a:xfrm>
              <a:off x="1922963" y="5313488"/>
              <a:ext cx="127125" cy="99925"/>
            </a:xfrm>
            <a:custGeom>
              <a:avLst/>
              <a:gdLst/>
              <a:ahLst/>
              <a:cxnLst/>
              <a:rect l="l" t="t" r="r" b="b"/>
              <a:pathLst>
                <a:path w="5085" h="3997" extrusionOk="0">
                  <a:moveTo>
                    <a:pt x="942" y="0"/>
                  </a:moveTo>
                  <a:lnTo>
                    <a:pt x="0" y="1674"/>
                  </a:lnTo>
                  <a:lnTo>
                    <a:pt x="4164" y="3997"/>
                  </a:lnTo>
                  <a:lnTo>
                    <a:pt x="4101" y="2867"/>
                  </a:lnTo>
                  <a:lnTo>
                    <a:pt x="5085" y="2323"/>
                  </a:lnTo>
                  <a:lnTo>
                    <a:pt x="942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32" name="Google Shape;6332;p27"/>
            <p:cNvSpPr/>
            <p:nvPr/>
          </p:nvSpPr>
          <p:spPr>
            <a:xfrm>
              <a:off x="1923988" y="5319238"/>
              <a:ext cx="65425" cy="125050"/>
            </a:xfrm>
            <a:custGeom>
              <a:avLst/>
              <a:gdLst/>
              <a:ahLst/>
              <a:cxnLst/>
              <a:rect l="l" t="t" r="r" b="b"/>
              <a:pathLst>
                <a:path w="2617" h="5002" extrusionOk="0">
                  <a:moveTo>
                    <a:pt x="1905" y="0"/>
                  </a:moveTo>
                  <a:lnTo>
                    <a:pt x="1" y="293"/>
                  </a:lnTo>
                  <a:lnTo>
                    <a:pt x="712" y="5001"/>
                  </a:lnTo>
                  <a:lnTo>
                    <a:pt x="1570" y="4269"/>
                  </a:lnTo>
                  <a:lnTo>
                    <a:pt x="2616" y="4708"/>
                  </a:lnTo>
                  <a:lnTo>
                    <a:pt x="2616" y="4708"/>
                  </a:lnTo>
                  <a:lnTo>
                    <a:pt x="1905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33" name="Google Shape;6333;p27"/>
            <p:cNvSpPr/>
            <p:nvPr/>
          </p:nvSpPr>
          <p:spPr>
            <a:xfrm>
              <a:off x="1713713" y="4972438"/>
              <a:ext cx="443600" cy="650725"/>
            </a:xfrm>
            <a:custGeom>
              <a:avLst/>
              <a:gdLst/>
              <a:ahLst/>
              <a:cxnLst/>
              <a:rect l="l" t="t" r="r" b="b"/>
              <a:pathLst>
                <a:path w="17744" h="26029" extrusionOk="0">
                  <a:moveTo>
                    <a:pt x="13015" y="0"/>
                  </a:moveTo>
                  <a:lnTo>
                    <a:pt x="1" y="23393"/>
                  </a:lnTo>
                  <a:cubicBezTo>
                    <a:pt x="670" y="25757"/>
                    <a:pt x="4750" y="26029"/>
                    <a:pt x="4750" y="26029"/>
                  </a:cubicBezTo>
                  <a:lnTo>
                    <a:pt x="17744" y="2636"/>
                  </a:lnTo>
                  <a:cubicBezTo>
                    <a:pt x="17200" y="837"/>
                    <a:pt x="13015" y="0"/>
                    <a:pt x="13015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34" name="Google Shape;6334;p27"/>
            <p:cNvSpPr/>
            <p:nvPr/>
          </p:nvSpPr>
          <p:spPr>
            <a:xfrm>
              <a:off x="1772838" y="4997538"/>
              <a:ext cx="384475" cy="625625"/>
            </a:xfrm>
            <a:custGeom>
              <a:avLst/>
              <a:gdLst/>
              <a:ahLst/>
              <a:cxnLst/>
              <a:rect l="l" t="t" r="r" b="b"/>
              <a:pathLst>
                <a:path w="15379" h="25025" extrusionOk="0">
                  <a:moveTo>
                    <a:pt x="13621" y="0"/>
                  </a:moveTo>
                  <a:lnTo>
                    <a:pt x="0" y="24502"/>
                  </a:lnTo>
                  <a:cubicBezTo>
                    <a:pt x="774" y="24774"/>
                    <a:pt x="1569" y="24941"/>
                    <a:pt x="2385" y="25025"/>
                  </a:cubicBezTo>
                  <a:lnTo>
                    <a:pt x="15379" y="1632"/>
                  </a:lnTo>
                  <a:cubicBezTo>
                    <a:pt x="15170" y="963"/>
                    <a:pt x="14458" y="419"/>
                    <a:pt x="1362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35" name="Google Shape;6335;p27"/>
            <p:cNvSpPr/>
            <p:nvPr/>
          </p:nvSpPr>
          <p:spPr>
            <a:xfrm>
              <a:off x="1813638" y="5021588"/>
              <a:ext cx="343675" cy="601575"/>
            </a:xfrm>
            <a:custGeom>
              <a:avLst/>
              <a:gdLst/>
              <a:ahLst/>
              <a:cxnLst/>
              <a:rect l="l" t="t" r="r" b="b"/>
              <a:pathLst>
                <a:path w="13747" h="24063" extrusionOk="0">
                  <a:moveTo>
                    <a:pt x="13349" y="1"/>
                  </a:moveTo>
                  <a:lnTo>
                    <a:pt x="0" y="23958"/>
                  </a:lnTo>
                  <a:cubicBezTo>
                    <a:pt x="439" y="24042"/>
                    <a:pt x="732" y="24063"/>
                    <a:pt x="732" y="24063"/>
                  </a:cubicBezTo>
                  <a:lnTo>
                    <a:pt x="13747" y="670"/>
                  </a:lnTo>
                  <a:cubicBezTo>
                    <a:pt x="13663" y="419"/>
                    <a:pt x="13517" y="189"/>
                    <a:pt x="13349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36" name="Google Shape;6336;p27"/>
            <p:cNvSpPr/>
            <p:nvPr/>
          </p:nvSpPr>
          <p:spPr>
            <a:xfrm>
              <a:off x="1857038" y="5254513"/>
              <a:ext cx="148600" cy="111300"/>
            </a:xfrm>
            <a:custGeom>
              <a:avLst/>
              <a:gdLst/>
              <a:ahLst/>
              <a:cxnLst/>
              <a:rect l="l" t="t" r="r" b="b"/>
              <a:pathLst>
                <a:path w="5944" h="4452" extrusionOk="0">
                  <a:moveTo>
                    <a:pt x="1" y="1814"/>
                  </a:moveTo>
                  <a:cubicBezTo>
                    <a:pt x="1" y="1815"/>
                    <a:pt x="1" y="1815"/>
                    <a:pt x="1" y="1815"/>
                  </a:cubicBezTo>
                  <a:lnTo>
                    <a:pt x="1" y="1814"/>
                  </a:lnTo>
                  <a:close/>
                  <a:moveTo>
                    <a:pt x="1220" y="1"/>
                  </a:moveTo>
                  <a:cubicBezTo>
                    <a:pt x="1006" y="1"/>
                    <a:pt x="963" y="79"/>
                    <a:pt x="963" y="79"/>
                  </a:cubicBezTo>
                  <a:lnTo>
                    <a:pt x="1" y="1814"/>
                  </a:lnTo>
                  <a:lnTo>
                    <a:pt x="1" y="1814"/>
                  </a:lnTo>
                  <a:cubicBezTo>
                    <a:pt x="6" y="1807"/>
                    <a:pt x="52" y="1737"/>
                    <a:pt x="251" y="1737"/>
                  </a:cubicBezTo>
                  <a:cubicBezTo>
                    <a:pt x="554" y="1737"/>
                    <a:pt x="1212" y="1897"/>
                    <a:pt x="2616" y="2673"/>
                  </a:cubicBezTo>
                  <a:cubicBezTo>
                    <a:pt x="4981" y="3991"/>
                    <a:pt x="4729" y="4452"/>
                    <a:pt x="4729" y="4452"/>
                  </a:cubicBezTo>
                  <a:lnTo>
                    <a:pt x="5692" y="2715"/>
                  </a:lnTo>
                  <a:cubicBezTo>
                    <a:pt x="5692" y="2715"/>
                    <a:pt x="5943" y="2255"/>
                    <a:pt x="3579" y="936"/>
                  </a:cubicBezTo>
                  <a:cubicBezTo>
                    <a:pt x="2187" y="160"/>
                    <a:pt x="1527" y="1"/>
                    <a:pt x="1220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6337" name="Google Shape;6337;p27"/>
          <p:cNvGrpSpPr/>
          <p:nvPr/>
        </p:nvGrpSpPr>
        <p:grpSpPr>
          <a:xfrm>
            <a:off x="198129" y="839797"/>
            <a:ext cx="1296056" cy="1211368"/>
            <a:chOff x="2993713" y="1450988"/>
            <a:chExt cx="752763" cy="703575"/>
          </a:xfrm>
        </p:grpSpPr>
        <p:sp>
          <p:nvSpPr>
            <p:cNvPr id="6338" name="Google Shape;6338;p27"/>
            <p:cNvSpPr/>
            <p:nvPr/>
          </p:nvSpPr>
          <p:spPr>
            <a:xfrm>
              <a:off x="2993725" y="1478688"/>
              <a:ext cx="752750" cy="648650"/>
            </a:xfrm>
            <a:custGeom>
              <a:avLst/>
              <a:gdLst/>
              <a:ahLst/>
              <a:cxnLst/>
              <a:rect l="l" t="t" r="r" b="b"/>
              <a:pathLst>
                <a:path w="30110" h="25946" extrusionOk="0">
                  <a:moveTo>
                    <a:pt x="19050" y="13360"/>
                  </a:moveTo>
                  <a:cubicBezTo>
                    <a:pt x="20348" y="13360"/>
                    <a:pt x="21594" y="14367"/>
                    <a:pt x="21594" y="15882"/>
                  </a:cubicBezTo>
                  <a:cubicBezTo>
                    <a:pt x="21594" y="17284"/>
                    <a:pt x="20464" y="18414"/>
                    <a:pt x="19062" y="18414"/>
                  </a:cubicBezTo>
                  <a:cubicBezTo>
                    <a:pt x="16823" y="18414"/>
                    <a:pt x="15693" y="15694"/>
                    <a:pt x="17284" y="14104"/>
                  </a:cubicBezTo>
                  <a:cubicBezTo>
                    <a:pt x="17798" y="13590"/>
                    <a:pt x="18430" y="13360"/>
                    <a:pt x="19050" y="13360"/>
                  </a:cubicBezTo>
                  <a:close/>
                  <a:moveTo>
                    <a:pt x="17912" y="1"/>
                  </a:moveTo>
                  <a:cubicBezTo>
                    <a:pt x="17025" y="1"/>
                    <a:pt x="16090" y="75"/>
                    <a:pt x="15108" y="231"/>
                  </a:cubicBezTo>
                  <a:cubicBezTo>
                    <a:pt x="3558" y="2052"/>
                    <a:pt x="1" y="16196"/>
                    <a:pt x="7491" y="22829"/>
                  </a:cubicBezTo>
                  <a:cubicBezTo>
                    <a:pt x="10008" y="25060"/>
                    <a:pt x="12097" y="25946"/>
                    <a:pt x="13861" y="25946"/>
                  </a:cubicBezTo>
                  <a:cubicBezTo>
                    <a:pt x="17011" y="25946"/>
                    <a:pt x="19130" y="23126"/>
                    <a:pt x="20820" y="20109"/>
                  </a:cubicBezTo>
                  <a:cubicBezTo>
                    <a:pt x="21144" y="19613"/>
                    <a:pt x="21693" y="19326"/>
                    <a:pt x="22278" y="19326"/>
                  </a:cubicBezTo>
                  <a:cubicBezTo>
                    <a:pt x="22336" y="19326"/>
                    <a:pt x="22394" y="19329"/>
                    <a:pt x="22452" y="19335"/>
                  </a:cubicBezTo>
                  <a:cubicBezTo>
                    <a:pt x="22730" y="19365"/>
                    <a:pt x="23050" y="19386"/>
                    <a:pt x="23398" y="19386"/>
                  </a:cubicBezTo>
                  <a:cubicBezTo>
                    <a:pt x="25465" y="19386"/>
                    <a:pt x="28531" y="18631"/>
                    <a:pt x="29712" y="14459"/>
                  </a:cubicBezTo>
                  <a:cubicBezTo>
                    <a:pt x="30110" y="13120"/>
                    <a:pt x="29984" y="10128"/>
                    <a:pt x="29984" y="10128"/>
                  </a:cubicBezTo>
                  <a:cubicBezTo>
                    <a:pt x="29733" y="6404"/>
                    <a:pt x="26741" y="3454"/>
                    <a:pt x="26741" y="3454"/>
                  </a:cubicBezTo>
                  <a:cubicBezTo>
                    <a:pt x="24717" y="1395"/>
                    <a:pt x="21766" y="1"/>
                    <a:pt x="17912" y="1"/>
                  </a:cubicBezTo>
                  <a:close/>
                </a:path>
              </a:pathLst>
            </a:custGeom>
            <a:solidFill>
              <a:srgbClr val="FFC67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39" name="Google Shape;6339;p27"/>
            <p:cNvSpPr/>
            <p:nvPr/>
          </p:nvSpPr>
          <p:spPr>
            <a:xfrm>
              <a:off x="3202450" y="1913388"/>
              <a:ext cx="149100" cy="127400"/>
            </a:xfrm>
            <a:custGeom>
              <a:avLst/>
              <a:gdLst/>
              <a:ahLst/>
              <a:cxnLst/>
              <a:rect l="l" t="t" r="r" b="b"/>
              <a:pathLst>
                <a:path w="5964" h="5096" extrusionOk="0">
                  <a:moveTo>
                    <a:pt x="3411" y="1"/>
                  </a:moveTo>
                  <a:cubicBezTo>
                    <a:pt x="1151" y="1"/>
                    <a:pt x="0" y="2742"/>
                    <a:pt x="1611" y="4353"/>
                  </a:cubicBezTo>
                  <a:cubicBezTo>
                    <a:pt x="2125" y="4866"/>
                    <a:pt x="2760" y="5096"/>
                    <a:pt x="3385" y="5096"/>
                  </a:cubicBezTo>
                  <a:cubicBezTo>
                    <a:pt x="4697" y="5096"/>
                    <a:pt x="5963" y="4084"/>
                    <a:pt x="5963" y="2553"/>
                  </a:cubicBezTo>
                  <a:cubicBezTo>
                    <a:pt x="5963" y="1131"/>
                    <a:pt x="4813" y="1"/>
                    <a:pt x="3411" y="1"/>
                  </a:cubicBezTo>
                  <a:close/>
                </a:path>
              </a:pathLst>
            </a:custGeom>
            <a:solidFill>
              <a:srgbClr val="FF7D30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40" name="Google Shape;6340;p27"/>
            <p:cNvSpPr/>
            <p:nvPr/>
          </p:nvSpPr>
          <p:spPr>
            <a:xfrm>
              <a:off x="3131300" y="1739213"/>
              <a:ext cx="148575" cy="127225"/>
            </a:xfrm>
            <a:custGeom>
              <a:avLst/>
              <a:gdLst/>
              <a:ahLst/>
              <a:cxnLst/>
              <a:rect l="l" t="t" r="r" b="b"/>
              <a:pathLst>
                <a:path w="5943" h="5089" extrusionOk="0">
                  <a:moveTo>
                    <a:pt x="3411" y="0"/>
                  </a:moveTo>
                  <a:cubicBezTo>
                    <a:pt x="1131" y="0"/>
                    <a:pt x="1" y="2741"/>
                    <a:pt x="1612" y="4331"/>
                  </a:cubicBezTo>
                  <a:cubicBezTo>
                    <a:pt x="2128" y="4855"/>
                    <a:pt x="2767" y="5089"/>
                    <a:pt x="3393" y="5089"/>
                  </a:cubicBezTo>
                  <a:cubicBezTo>
                    <a:pt x="4694" y="5089"/>
                    <a:pt x="5943" y="4078"/>
                    <a:pt x="5943" y="2553"/>
                  </a:cubicBezTo>
                  <a:cubicBezTo>
                    <a:pt x="5943" y="1130"/>
                    <a:pt x="4813" y="0"/>
                    <a:pt x="3411" y="0"/>
                  </a:cubicBezTo>
                  <a:close/>
                </a:path>
              </a:pathLst>
            </a:custGeom>
            <a:solidFill>
              <a:srgbClr val="FFF85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41" name="Google Shape;6341;p27"/>
            <p:cNvSpPr/>
            <p:nvPr/>
          </p:nvSpPr>
          <p:spPr>
            <a:xfrm>
              <a:off x="3194600" y="1574963"/>
              <a:ext cx="149100" cy="127400"/>
            </a:xfrm>
            <a:custGeom>
              <a:avLst/>
              <a:gdLst/>
              <a:ahLst/>
              <a:cxnLst/>
              <a:rect l="l" t="t" r="r" b="b"/>
              <a:pathLst>
                <a:path w="5964" h="5096" extrusionOk="0">
                  <a:moveTo>
                    <a:pt x="3411" y="0"/>
                  </a:moveTo>
                  <a:cubicBezTo>
                    <a:pt x="1151" y="0"/>
                    <a:pt x="0" y="2741"/>
                    <a:pt x="1612" y="4352"/>
                  </a:cubicBezTo>
                  <a:cubicBezTo>
                    <a:pt x="2132" y="4866"/>
                    <a:pt x="2769" y="5095"/>
                    <a:pt x="3394" y="5095"/>
                  </a:cubicBezTo>
                  <a:cubicBezTo>
                    <a:pt x="4706" y="5095"/>
                    <a:pt x="5964" y="4083"/>
                    <a:pt x="5964" y="2553"/>
                  </a:cubicBezTo>
                  <a:cubicBezTo>
                    <a:pt x="5964" y="1151"/>
                    <a:pt x="4813" y="0"/>
                    <a:pt x="3411" y="0"/>
                  </a:cubicBezTo>
                  <a:close/>
                </a:path>
              </a:pathLst>
            </a:custGeom>
            <a:solidFill>
              <a:srgbClr val="709DB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42" name="Google Shape;6342;p27"/>
            <p:cNvSpPr/>
            <p:nvPr/>
          </p:nvSpPr>
          <p:spPr>
            <a:xfrm>
              <a:off x="3367750" y="1544088"/>
              <a:ext cx="149100" cy="127250"/>
            </a:xfrm>
            <a:custGeom>
              <a:avLst/>
              <a:gdLst/>
              <a:ahLst/>
              <a:cxnLst/>
              <a:rect l="l" t="t" r="r" b="b"/>
              <a:pathLst>
                <a:path w="5964" h="5090" extrusionOk="0">
                  <a:moveTo>
                    <a:pt x="3411" y="1"/>
                  </a:moveTo>
                  <a:cubicBezTo>
                    <a:pt x="1151" y="1"/>
                    <a:pt x="0" y="2742"/>
                    <a:pt x="1611" y="4332"/>
                  </a:cubicBezTo>
                  <a:cubicBezTo>
                    <a:pt x="2128" y="4855"/>
                    <a:pt x="2768" y="5089"/>
                    <a:pt x="3397" y="5089"/>
                  </a:cubicBezTo>
                  <a:cubicBezTo>
                    <a:pt x="4705" y="5089"/>
                    <a:pt x="5963" y="4079"/>
                    <a:pt x="5963" y="2553"/>
                  </a:cubicBezTo>
                  <a:cubicBezTo>
                    <a:pt x="5963" y="1131"/>
                    <a:pt x="4813" y="1"/>
                    <a:pt x="3411" y="1"/>
                  </a:cubicBezTo>
                  <a:close/>
                </a:path>
              </a:pathLst>
            </a:custGeom>
            <a:solidFill>
              <a:srgbClr val="39B44A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43" name="Google Shape;6343;p27"/>
            <p:cNvSpPr/>
            <p:nvPr/>
          </p:nvSpPr>
          <p:spPr>
            <a:xfrm>
              <a:off x="3438350" y="1963088"/>
              <a:ext cx="94200" cy="191475"/>
            </a:xfrm>
            <a:custGeom>
              <a:avLst/>
              <a:gdLst/>
              <a:ahLst/>
              <a:cxnLst/>
              <a:rect l="l" t="t" r="r" b="b"/>
              <a:pathLst>
                <a:path w="3768" h="7659" extrusionOk="0">
                  <a:moveTo>
                    <a:pt x="1717" y="0"/>
                  </a:moveTo>
                  <a:cubicBezTo>
                    <a:pt x="1131" y="649"/>
                    <a:pt x="859" y="1821"/>
                    <a:pt x="440" y="3118"/>
                  </a:cubicBezTo>
                  <a:cubicBezTo>
                    <a:pt x="22" y="4583"/>
                    <a:pt x="1" y="6152"/>
                    <a:pt x="377" y="7659"/>
                  </a:cubicBezTo>
                  <a:cubicBezTo>
                    <a:pt x="1570" y="6654"/>
                    <a:pt x="2449" y="5357"/>
                    <a:pt x="2951" y="3892"/>
                  </a:cubicBezTo>
                  <a:cubicBezTo>
                    <a:pt x="3349" y="2616"/>
                    <a:pt x="3767" y="1486"/>
                    <a:pt x="3683" y="607"/>
                  </a:cubicBezTo>
                  <a:lnTo>
                    <a:pt x="1717" y="0"/>
                  </a:lnTo>
                  <a:close/>
                </a:path>
              </a:pathLst>
            </a:custGeom>
            <a:solidFill>
              <a:srgbClr val="FF9E2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44" name="Google Shape;6344;p27"/>
            <p:cNvSpPr/>
            <p:nvPr/>
          </p:nvSpPr>
          <p:spPr>
            <a:xfrm>
              <a:off x="3481250" y="1450988"/>
              <a:ext cx="195150" cy="527300"/>
            </a:xfrm>
            <a:custGeom>
              <a:avLst/>
              <a:gdLst/>
              <a:ahLst/>
              <a:cxnLst/>
              <a:rect l="l" t="t" r="r" b="b"/>
              <a:pathLst>
                <a:path w="7806" h="21092" extrusionOk="0">
                  <a:moveTo>
                    <a:pt x="7156" y="0"/>
                  </a:moveTo>
                  <a:lnTo>
                    <a:pt x="1" y="20484"/>
                  </a:lnTo>
                  <a:lnTo>
                    <a:pt x="1967" y="21091"/>
                  </a:lnTo>
                  <a:lnTo>
                    <a:pt x="7805" y="209"/>
                  </a:lnTo>
                  <a:lnTo>
                    <a:pt x="7156" y="0"/>
                  </a:lnTo>
                  <a:close/>
                </a:path>
              </a:pathLst>
            </a:custGeom>
            <a:solidFill>
              <a:srgbClr val="F53A00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45" name="Google Shape;6345;p27"/>
            <p:cNvSpPr/>
            <p:nvPr/>
          </p:nvSpPr>
          <p:spPr>
            <a:xfrm>
              <a:off x="3481250" y="1882538"/>
              <a:ext cx="71700" cy="95750"/>
            </a:xfrm>
            <a:custGeom>
              <a:avLst/>
              <a:gdLst/>
              <a:ahLst/>
              <a:cxnLst/>
              <a:rect l="l" t="t" r="r" b="b"/>
              <a:pathLst>
                <a:path w="2868" h="3830" extrusionOk="0">
                  <a:moveTo>
                    <a:pt x="1109" y="0"/>
                  </a:moveTo>
                  <a:lnTo>
                    <a:pt x="1" y="3222"/>
                  </a:lnTo>
                  <a:lnTo>
                    <a:pt x="1967" y="3829"/>
                  </a:lnTo>
                  <a:lnTo>
                    <a:pt x="2867" y="565"/>
                  </a:lnTo>
                  <a:lnTo>
                    <a:pt x="1109" y="0"/>
                  </a:lnTo>
                  <a:close/>
                </a:path>
              </a:pathLst>
            </a:custGeom>
            <a:solidFill>
              <a:srgbClr val="E5E5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46" name="Google Shape;6346;p27"/>
            <p:cNvSpPr/>
            <p:nvPr/>
          </p:nvSpPr>
          <p:spPr>
            <a:xfrm>
              <a:off x="3474450" y="1958038"/>
              <a:ext cx="62275" cy="25600"/>
            </a:xfrm>
            <a:custGeom>
              <a:avLst/>
              <a:gdLst/>
              <a:ahLst/>
              <a:cxnLst/>
              <a:rect l="l" t="t" r="r" b="b"/>
              <a:pathLst>
                <a:path w="2491" h="1024" extrusionOk="0">
                  <a:moveTo>
                    <a:pt x="205" y="1"/>
                  </a:moveTo>
                  <a:cubicBezTo>
                    <a:pt x="126" y="1"/>
                    <a:pt x="59" y="53"/>
                    <a:pt x="42" y="119"/>
                  </a:cubicBezTo>
                  <a:cubicBezTo>
                    <a:pt x="1" y="223"/>
                    <a:pt x="63" y="328"/>
                    <a:pt x="168" y="370"/>
                  </a:cubicBezTo>
                  <a:lnTo>
                    <a:pt x="2218" y="1018"/>
                  </a:lnTo>
                  <a:cubicBezTo>
                    <a:pt x="2236" y="1022"/>
                    <a:pt x="2253" y="1024"/>
                    <a:pt x="2270" y="1024"/>
                  </a:cubicBezTo>
                  <a:cubicBezTo>
                    <a:pt x="2356" y="1024"/>
                    <a:pt x="2435" y="980"/>
                    <a:pt x="2470" y="893"/>
                  </a:cubicBezTo>
                  <a:cubicBezTo>
                    <a:pt x="2490" y="788"/>
                    <a:pt x="2428" y="684"/>
                    <a:pt x="2344" y="663"/>
                  </a:cubicBezTo>
                  <a:lnTo>
                    <a:pt x="273" y="14"/>
                  </a:lnTo>
                  <a:cubicBezTo>
                    <a:pt x="250" y="5"/>
                    <a:pt x="227" y="1"/>
                    <a:pt x="205" y="1"/>
                  </a:cubicBezTo>
                  <a:close/>
                </a:path>
              </a:pathLst>
            </a:custGeom>
            <a:solidFill>
              <a:srgbClr val="808080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47" name="Google Shape;6347;p27"/>
            <p:cNvSpPr/>
            <p:nvPr/>
          </p:nvSpPr>
          <p:spPr>
            <a:xfrm>
              <a:off x="3500075" y="1876638"/>
              <a:ext cx="62275" cy="25900"/>
            </a:xfrm>
            <a:custGeom>
              <a:avLst/>
              <a:gdLst/>
              <a:ahLst/>
              <a:cxnLst/>
              <a:rect l="l" t="t" r="r" b="b"/>
              <a:pathLst>
                <a:path w="2491" h="1036" extrusionOk="0">
                  <a:moveTo>
                    <a:pt x="221" y="1"/>
                  </a:moveTo>
                  <a:cubicBezTo>
                    <a:pt x="135" y="1"/>
                    <a:pt x="57" y="44"/>
                    <a:pt x="22" y="132"/>
                  </a:cubicBezTo>
                  <a:cubicBezTo>
                    <a:pt x="1" y="236"/>
                    <a:pt x="64" y="341"/>
                    <a:pt x="147" y="362"/>
                  </a:cubicBezTo>
                  <a:lnTo>
                    <a:pt x="2219" y="1031"/>
                  </a:lnTo>
                  <a:cubicBezTo>
                    <a:pt x="2232" y="1034"/>
                    <a:pt x="2246" y="1035"/>
                    <a:pt x="2260" y="1035"/>
                  </a:cubicBezTo>
                  <a:cubicBezTo>
                    <a:pt x="2349" y="1035"/>
                    <a:pt x="2431" y="978"/>
                    <a:pt x="2449" y="906"/>
                  </a:cubicBezTo>
                  <a:cubicBezTo>
                    <a:pt x="2491" y="801"/>
                    <a:pt x="2428" y="697"/>
                    <a:pt x="2344" y="655"/>
                  </a:cubicBezTo>
                  <a:lnTo>
                    <a:pt x="273" y="6"/>
                  </a:lnTo>
                  <a:cubicBezTo>
                    <a:pt x="255" y="3"/>
                    <a:pt x="238" y="1"/>
                    <a:pt x="221" y="1"/>
                  </a:cubicBezTo>
                  <a:close/>
                </a:path>
              </a:pathLst>
            </a:custGeom>
            <a:solidFill>
              <a:srgbClr val="808080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48" name="Google Shape;6348;p27"/>
            <p:cNvSpPr/>
            <p:nvPr/>
          </p:nvSpPr>
          <p:spPr>
            <a:xfrm>
              <a:off x="2993713" y="1478688"/>
              <a:ext cx="752750" cy="648650"/>
            </a:xfrm>
            <a:custGeom>
              <a:avLst/>
              <a:gdLst/>
              <a:ahLst/>
              <a:cxnLst/>
              <a:rect l="l" t="t" r="r" b="b"/>
              <a:pathLst>
                <a:path w="30110" h="25946" extrusionOk="0">
                  <a:moveTo>
                    <a:pt x="19050" y="13360"/>
                  </a:moveTo>
                  <a:cubicBezTo>
                    <a:pt x="20348" y="13360"/>
                    <a:pt x="21594" y="14367"/>
                    <a:pt x="21594" y="15882"/>
                  </a:cubicBezTo>
                  <a:cubicBezTo>
                    <a:pt x="21594" y="17284"/>
                    <a:pt x="20464" y="18414"/>
                    <a:pt x="19062" y="18414"/>
                  </a:cubicBezTo>
                  <a:cubicBezTo>
                    <a:pt x="16823" y="18414"/>
                    <a:pt x="15693" y="15694"/>
                    <a:pt x="17284" y="14104"/>
                  </a:cubicBezTo>
                  <a:cubicBezTo>
                    <a:pt x="17798" y="13590"/>
                    <a:pt x="18430" y="13360"/>
                    <a:pt x="19050" y="13360"/>
                  </a:cubicBezTo>
                  <a:close/>
                  <a:moveTo>
                    <a:pt x="17912" y="1"/>
                  </a:moveTo>
                  <a:cubicBezTo>
                    <a:pt x="17025" y="1"/>
                    <a:pt x="16090" y="75"/>
                    <a:pt x="15108" y="231"/>
                  </a:cubicBezTo>
                  <a:cubicBezTo>
                    <a:pt x="3558" y="2052"/>
                    <a:pt x="1" y="16196"/>
                    <a:pt x="7491" y="22829"/>
                  </a:cubicBezTo>
                  <a:cubicBezTo>
                    <a:pt x="10008" y="25060"/>
                    <a:pt x="12097" y="25946"/>
                    <a:pt x="13861" y="25946"/>
                  </a:cubicBezTo>
                  <a:cubicBezTo>
                    <a:pt x="17011" y="25946"/>
                    <a:pt x="19130" y="23126"/>
                    <a:pt x="20820" y="20109"/>
                  </a:cubicBezTo>
                  <a:cubicBezTo>
                    <a:pt x="21144" y="19613"/>
                    <a:pt x="21693" y="19326"/>
                    <a:pt x="22278" y="19326"/>
                  </a:cubicBezTo>
                  <a:cubicBezTo>
                    <a:pt x="22336" y="19326"/>
                    <a:pt x="22394" y="19329"/>
                    <a:pt x="22452" y="19335"/>
                  </a:cubicBezTo>
                  <a:cubicBezTo>
                    <a:pt x="22730" y="19365"/>
                    <a:pt x="23050" y="19386"/>
                    <a:pt x="23398" y="19386"/>
                  </a:cubicBezTo>
                  <a:cubicBezTo>
                    <a:pt x="25465" y="19386"/>
                    <a:pt x="28531" y="18631"/>
                    <a:pt x="29712" y="14459"/>
                  </a:cubicBezTo>
                  <a:cubicBezTo>
                    <a:pt x="30110" y="13120"/>
                    <a:pt x="29984" y="10128"/>
                    <a:pt x="29984" y="10128"/>
                  </a:cubicBezTo>
                  <a:cubicBezTo>
                    <a:pt x="29733" y="6404"/>
                    <a:pt x="26741" y="3454"/>
                    <a:pt x="26741" y="3454"/>
                  </a:cubicBezTo>
                  <a:cubicBezTo>
                    <a:pt x="24717" y="1395"/>
                    <a:pt x="21766" y="1"/>
                    <a:pt x="17912" y="1"/>
                  </a:cubicBezTo>
                  <a:close/>
                </a:path>
              </a:pathLst>
            </a:custGeom>
            <a:solidFill>
              <a:srgbClr val="FFC67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49" name="Google Shape;6349;p27"/>
            <p:cNvSpPr/>
            <p:nvPr/>
          </p:nvSpPr>
          <p:spPr>
            <a:xfrm>
              <a:off x="3202438" y="1913388"/>
              <a:ext cx="149100" cy="127400"/>
            </a:xfrm>
            <a:custGeom>
              <a:avLst/>
              <a:gdLst/>
              <a:ahLst/>
              <a:cxnLst/>
              <a:rect l="l" t="t" r="r" b="b"/>
              <a:pathLst>
                <a:path w="5964" h="5096" extrusionOk="0">
                  <a:moveTo>
                    <a:pt x="3411" y="1"/>
                  </a:moveTo>
                  <a:cubicBezTo>
                    <a:pt x="1151" y="1"/>
                    <a:pt x="0" y="2742"/>
                    <a:pt x="1611" y="4353"/>
                  </a:cubicBezTo>
                  <a:cubicBezTo>
                    <a:pt x="2125" y="4866"/>
                    <a:pt x="2760" y="5096"/>
                    <a:pt x="3385" y="5096"/>
                  </a:cubicBezTo>
                  <a:cubicBezTo>
                    <a:pt x="4697" y="5096"/>
                    <a:pt x="5963" y="4084"/>
                    <a:pt x="5963" y="2553"/>
                  </a:cubicBezTo>
                  <a:cubicBezTo>
                    <a:pt x="5963" y="1131"/>
                    <a:pt x="4813" y="1"/>
                    <a:pt x="341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50" name="Google Shape;6350;p27"/>
            <p:cNvSpPr/>
            <p:nvPr/>
          </p:nvSpPr>
          <p:spPr>
            <a:xfrm>
              <a:off x="3131288" y="1739213"/>
              <a:ext cx="148575" cy="127225"/>
            </a:xfrm>
            <a:custGeom>
              <a:avLst/>
              <a:gdLst/>
              <a:ahLst/>
              <a:cxnLst/>
              <a:rect l="l" t="t" r="r" b="b"/>
              <a:pathLst>
                <a:path w="5943" h="5089" extrusionOk="0">
                  <a:moveTo>
                    <a:pt x="3411" y="0"/>
                  </a:moveTo>
                  <a:cubicBezTo>
                    <a:pt x="1131" y="0"/>
                    <a:pt x="1" y="2741"/>
                    <a:pt x="1612" y="4331"/>
                  </a:cubicBezTo>
                  <a:cubicBezTo>
                    <a:pt x="2128" y="4855"/>
                    <a:pt x="2767" y="5089"/>
                    <a:pt x="3393" y="5089"/>
                  </a:cubicBezTo>
                  <a:cubicBezTo>
                    <a:pt x="4694" y="5089"/>
                    <a:pt x="5943" y="4078"/>
                    <a:pt x="5943" y="2553"/>
                  </a:cubicBezTo>
                  <a:cubicBezTo>
                    <a:pt x="5943" y="1130"/>
                    <a:pt x="4813" y="0"/>
                    <a:pt x="3411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51" name="Google Shape;6351;p27"/>
            <p:cNvSpPr/>
            <p:nvPr/>
          </p:nvSpPr>
          <p:spPr>
            <a:xfrm>
              <a:off x="3194588" y="1574963"/>
              <a:ext cx="149100" cy="127400"/>
            </a:xfrm>
            <a:custGeom>
              <a:avLst/>
              <a:gdLst/>
              <a:ahLst/>
              <a:cxnLst/>
              <a:rect l="l" t="t" r="r" b="b"/>
              <a:pathLst>
                <a:path w="5964" h="5096" extrusionOk="0">
                  <a:moveTo>
                    <a:pt x="3411" y="0"/>
                  </a:moveTo>
                  <a:cubicBezTo>
                    <a:pt x="1151" y="0"/>
                    <a:pt x="0" y="2741"/>
                    <a:pt x="1612" y="4352"/>
                  </a:cubicBezTo>
                  <a:cubicBezTo>
                    <a:pt x="2132" y="4866"/>
                    <a:pt x="2769" y="5095"/>
                    <a:pt x="3394" y="5095"/>
                  </a:cubicBezTo>
                  <a:cubicBezTo>
                    <a:pt x="4706" y="5095"/>
                    <a:pt x="5964" y="4083"/>
                    <a:pt x="5964" y="2553"/>
                  </a:cubicBezTo>
                  <a:cubicBezTo>
                    <a:pt x="5964" y="1151"/>
                    <a:pt x="4813" y="0"/>
                    <a:pt x="341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52" name="Google Shape;6352;p27"/>
            <p:cNvSpPr/>
            <p:nvPr/>
          </p:nvSpPr>
          <p:spPr>
            <a:xfrm>
              <a:off x="3367738" y="1544088"/>
              <a:ext cx="149100" cy="127250"/>
            </a:xfrm>
            <a:custGeom>
              <a:avLst/>
              <a:gdLst/>
              <a:ahLst/>
              <a:cxnLst/>
              <a:rect l="l" t="t" r="r" b="b"/>
              <a:pathLst>
                <a:path w="5964" h="5090" extrusionOk="0">
                  <a:moveTo>
                    <a:pt x="3411" y="1"/>
                  </a:moveTo>
                  <a:cubicBezTo>
                    <a:pt x="1151" y="1"/>
                    <a:pt x="0" y="2742"/>
                    <a:pt x="1611" y="4332"/>
                  </a:cubicBezTo>
                  <a:cubicBezTo>
                    <a:pt x="2128" y="4855"/>
                    <a:pt x="2768" y="5089"/>
                    <a:pt x="3397" y="5089"/>
                  </a:cubicBezTo>
                  <a:cubicBezTo>
                    <a:pt x="4705" y="5089"/>
                    <a:pt x="5963" y="4079"/>
                    <a:pt x="5963" y="2553"/>
                  </a:cubicBezTo>
                  <a:cubicBezTo>
                    <a:pt x="5963" y="1131"/>
                    <a:pt x="4813" y="1"/>
                    <a:pt x="341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53" name="Google Shape;6353;p27"/>
            <p:cNvSpPr/>
            <p:nvPr/>
          </p:nvSpPr>
          <p:spPr>
            <a:xfrm>
              <a:off x="3438338" y="1963088"/>
              <a:ext cx="94200" cy="191475"/>
            </a:xfrm>
            <a:custGeom>
              <a:avLst/>
              <a:gdLst/>
              <a:ahLst/>
              <a:cxnLst/>
              <a:rect l="l" t="t" r="r" b="b"/>
              <a:pathLst>
                <a:path w="3768" h="7659" extrusionOk="0">
                  <a:moveTo>
                    <a:pt x="1717" y="0"/>
                  </a:moveTo>
                  <a:cubicBezTo>
                    <a:pt x="1131" y="649"/>
                    <a:pt x="859" y="1821"/>
                    <a:pt x="440" y="3118"/>
                  </a:cubicBezTo>
                  <a:cubicBezTo>
                    <a:pt x="22" y="4583"/>
                    <a:pt x="1" y="6152"/>
                    <a:pt x="377" y="7659"/>
                  </a:cubicBezTo>
                  <a:cubicBezTo>
                    <a:pt x="1570" y="6654"/>
                    <a:pt x="2449" y="5357"/>
                    <a:pt x="2951" y="3892"/>
                  </a:cubicBezTo>
                  <a:cubicBezTo>
                    <a:pt x="3349" y="2616"/>
                    <a:pt x="3767" y="1486"/>
                    <a:pt x="3683" y="607"/>
                  </a:cubicBezTo>
                  <a:lnTo>
                    <a:pt x="1717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54" name="Google Shape;6354;p27"/>
            <p:cNvSpPr/>
            <p:nvPr/>
          </p:nvSpPr>
          <p:spPr>
            <a:xfrm>
              <a:off x="3481238" y="1450988"/>
              <a:ext cx="195150" cy="527300"/>
            </a:xfrm>
            <a:custGeom>
              <a:avLst/>
              <a:gdLst/>
              <a:ahLst/>
              <a:cxnLst/>
              <a:rect l="l" t="t" r="r" b="b"/>
              <a:pathLst>
                <a:path w="7806" h="21092" extrusionOk="0">
                  <a:moveTo>
                    <a:pt x="7156" y="0"/>
                  </a:moveTo>
                  <a:lnTo>
                    <a:pt x="1" y="20484"/>
                  </a:lnTo>
                  <a:lnTo>
                    <a:pt x="1967" y="21091"/>
                  </a:lnTo>
                  <a:lnTo>
                    <a:pt x="7805" y="209"/>
                  </a:lnTo>
                  <a:lnTo>
                    <a:pt x="7156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55" name="Google Shape;6355;p27"/>
            <p:cNvSpPr/>
            <p:nvPr/>
          </p:nvSpPr>
          <p:spPr>
            <a:xfrm>
              <a:off x="3481238" y="1882538"/>
              <a:ext cx="71700" cy="95750"/>
            </a:xfrm>
            <a:custGeom>
              <a:avLst/>
              <a:gdLst/>
              <a:ahLst/>
              <a:cxnLst/>
              <a:rect l="l" t="t" r="r" b="b"/>
              <a:pathLst>
                <a:path w="2868" h="3830" extrusionOk="0">
                  <a:moveTo>
                    <a:pt x="1109" y="0"/>
                  </a:moveTo>
                  <a:lnTo>
                    <a:pt x="1" y="3222"/>
                  </a:lnTo>
                  <a:lnTo>
                    <a:pt x="1967" y="3829"/>
                  </a:lnTo>
                  <a:lnTo>
                    <a:pt x="2867" y="565"/>
                  </a:lnTo>
                  <a:lnTo>
                    <a:pt x="1109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56" name="Google Shape;6356;p27"/>
            <p:cNvSpPr/>
            <p:nvPr/>
          </p:nvSpPr>
          <p:spPr>
            <a:xfrm>
              <a:off x="3474438" y="1958038"/>
              <a:ext cx="62275" cy="25600"/>
            </a:xfrm>
            <a:custGeom>
              <a:avLst/>
              <a:gdLst/>
              <a:ahLst/>
              <a:cxnLst/>
              <a:rect l="l" t="t" r="r" b="b"/>
              <a:pathLst>
                <a:path w="2491" h="1024" extrusionOk="0">
                  <a:moveTo>
                    <a:pt x="205" y="1"/>
                  </a:moveTo>
                  <a:cubicBezTo>
                    <a:pt x="126" y="1"/>
                    <a:pt x="59" y="53"/>
                    <a:pt x="42" y="119"/>
                  </a:cubicBezTo>
                  <a:cubicBezTo>
                    <a:pt x="1" y="223"/>
                    <a:pt x="63" y="328"/>
                    <a:pt x="168" y="370"/>
                  </a:cubicBezTo>
                  <a:lnTo>
                    <a:pt x="2218" y="1018"/>
                  </a:lnTo>
                  <a:cubicBezTo>
                    <a:pt x="2236" y="1022"/>
                    <a:pt x="2253" y="1024"/>
                    <a:pt x="2270" y="1024"/>
                  </a:cubicBezTo>
                  <a:cubicBezTo>
                    <a:pt x="2356" y="1024"/>
                    <a:pt x="2435" y="980"/>
                    <a:pt x="2470" y="893"/>
                  </a:cubicBezTo>
                  <a:cubicBezTo>
                    <a:pt x="2490" y="788"/>
                    <a:pt x="2428" y="684"/>
                    <a:pt x="2344" y="663"/>
                  </a:cubicBezTo>
                  <a:lnTo>
                    <a:pt x="273" y="14"/>
                  </a:lnTo>
                  <a:cubicBezTo>
                    <a:pt x="250" y="5"/>
                    <a:pt x="227" y="1"/>
                    <a:pt x="20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57" name="Google Shape;6357;p27"/>
            <p:cNvSpPr/>
            <p:nvPr/>
          </p:nvSpPr>
          <p:spPr>
            <a:xfrm>
              <a:off x="3500063" y="1876638"/>
              <a:ext cx="62275" cy="25900"/>
            </a:xfrm>
            <a:custGeom>
              <a:avLst/>
              <a:gdLst/>
              <a:ahLst/>
              <a:cxnLst/>
              <a:rect l="l" t="t" r="r" b="b"/>
              <a:pathLst>
                <a:path w="2491" h="1036" extrusionOk="0">
                  <a:moveTo>
                    <a:pt x="221" y="1"/>
                  </a:moveTo>
                  <a:cubicBezTo>
                    <a:pt x="135" y="1"/>
                    <a:pt x="57" y="44"/>
                    <a:pt x="22" y="132"/>
                  </a:cubicBezTo>
                  <a:cubicBezTo>
                    <a:pt x="1" y="236"/>
                    <a:pt x="64" y="341"/>
                    <a:pt x="147" y="362"/>
                  </a:cubicBezTo>
                  <a:lnTo>
                    <a:pt x="2219" y="1031"/>
                  </a:lnTo>
                  <a:cubicBezTo>
                    <a:pt x="2232" y="1034"/>
                    <a:pt x="2246" y="1035"/>
                    <a:pt x="2260" y="1035"/>
                  </a:cubicBezTo>
                  <a:cubicBezTo>
                    <a:pt x="2349" y="1035"/>
                    <a:pt x="2431" y="978"/>
                    <a:pt x="2449" y="906"/>
                  </a:cubicBezTo>
                  <a:cubicBezTo>
                    <a:pt x="2491" y="801"/>
                    <a:pt x="2428" y="697"/>
                    <a:pt x="2344" y="655"/>
                  </a:cubicBezTo>
                  <a:lnTo>
                    <a:pt x="273" y="6"/>
                  </a:lnTo>
                  <a:cubicBezTo>
                    <a:pt x="255" y="3"/>
                    <a:pt x="238" y="1"/>
                    <a:pt x="22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</p:spTree>
    <p:extLst>
      <p:ext uri="{BB962C8B-B14F-4D97-AF65-F5344CB8AC3E}">
        <p14:creationId xmlns:p14="http://schemas.microsoft.com/office/powerpoint/2010/main" val="2674143965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six columns " preserve="1">
  <p:cSld name="Title and six columns ">
    <p:spTree>
      <p:nvGrpSpPr>
        <p:cNvPr id="1" name="Shape 63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359" name="Google Shape;6359;p28"/>
          <p:cNvGrpSpPr/>
          <p:nvPr/>
        </p:nvGrpSpPr>
        <p:grpSpPr>
          <a:xfrm>
            <a:off x="-99499" y="-67416"/>
            <a:ext cx="12189900" cy="6978400"/>
            <a:chOff x="-119900" y="-50550"/>
            <a:chExt cx="9142425" cy="5233800"/>
          </a:xfrm>
        </p:grpSpPr>
        <p:sp>
          <p:nvSpPr>
            <p:cNvPr id="6360" name="Google Shape;6360;p28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61" name="Google Shape;6361;p28"/>
            <p:cNvSpPr/>
            <p:nvPr/>
          </p:nvSpPr>
          <p:spPr>
            <a:xfrm rot="5400000">
              <a:off x="8278075" y="3908300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3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6362" name="Google Shape;6362;p28"/>
          <p:cNvGrpSpPr/>
          <p:nvPr/>
        </p:nvGrpSpPr>
        <p:grpSpPr>
          <a:xfrm>
            <a:off x="-419800" y="-67416"/>
            <a:ext cx="12189867" cy="6978400"/>
            <a:chOff x="-119900" y="-50550"/>
            <a:chExt cx="9142400" cy="5233800"/>
          </a:xfrm>
        </p:grpSpPr>
        <p:sp>
          <p:nvSpPr>
            <p:cNvPr id="6363" name="Google Shape;6363;p28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lt2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64" name="Google Shape;6364;p28"/>
            <p:cNvSpPr/>
            <p:nvPr/>
          </p:nvSpPr>
          <p:spPr>
            <a:xfrm rot="5400000">
              <a:off x="8278050" y="2687875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lt2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6365" name="Google Shape;6365;p28"/>
          <p:cNvGrpSpPr/>
          <p:nvPr/>
        </p:nvGrpSpPr>
        <p:grpSpPr>
          <a:xfrm>
            <a:off x="-737499" y="-67416"/>
            <a:ext cx="12191500" cy="6978400"/>
            <a:chOff x="-119900" y="-50550"/>
            <a:chExt cx="9143625" cy="5233800"/>
          </a:xfrm>
        </p:grpSpPr>
        <p:sp>
          <p:nvSpPr>
            <p:cNvPr id="6366" name="Google Shape;6366;p28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>
              <a:outerShdw blurRad="28575" dist="28575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67" name="Google Shape;6367;p28"/>
            <p:cNvSpPr/>
            <p:nvPr/>
          </p:nvSpPr>
          <p:spPr>
            <a:xfrm rot="5400000">
              <a:off x="8279275" y="1471125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1"/>
            </a:solidFill>
            <a:ln>
              <a:noFill/>
            </a:ln>
            <a:effectLst>
              <a:outerShdw blurRad="28575" dist="28575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6368" name="Google Shape;6368;p28"/>
          <p:cNvSpPr txBox="1">
            <a:spLocks noGrp="1"/>
          </p:cNvSpPr>
          <p:nvPr>
            <p:ph type="title"/>
          </p:nvPr>
        </p:nvSpPr>
        <p:spPr>
          <a:xfrm>
            <a:off x="641900" y="387100"/>
            <a:ext cx="7375200" cy="681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6369" name="Google Shape;6369;p28"/>
          <p:cNvSpPr txBox="1">
            <a:spLocks noGrp="1"/>
          </p:cNvSpPr>
          <p:nvPr>
            <p:ph type="ctrTitle" idx="2"/>
          </p:nvPr>
        </p:nvSpPr>
        <p:spPr>
          <a:xfrm>
            <a:off x="1475140" y="1977567"/>
            <a:ext cx="3212800" cy="4864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1800"/>
              <a:buNone/>
              <a:defRPr sz="2667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2pPr>
            <a:lvl3pPr lvl="2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3pPr>
            <a:lvl4pPr lvl="3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4pPr>
            <a:lvl5pPr lvl="4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5pPr>
            <a:lvl6pPr lvl="5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6pPr>
            <a:lvl7pPr lvl="6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7pPr>
            <a:lvl8pPr lvl="7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8pPr>
            <a:lvl9pPr lvl="8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9pPr>
          </a:lstStyle>
          <a:p>
            <a:endParaRPr/>
          </a:p>
        </p:txBody>
      </p:sp>
      <p:sp>
        <p:nvSpPr>
          <p:cNvPr id="6370" name="Google Shape;6370;p28"/>
          <p:cNvSpPr txBox="1">
            <a:spLocks noGrp="1"/>
          </p:cNvSpPr>
          <p:nvPr>
            <p:ph type="subTitle" idx="1"/>
          </p:nvPr>
        </p:nvSpPr>
        <p:spPr>
          <a:xfrm>
            <a:off x="1475140" y="2521900"/>
            <a:ext cx="3718800" cy="796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endParaRPr/>
          </a:p>
        </p:txBody>
      </p:sp>
      <p:sp>
        <p:nvSpPr>
          <p:cNvPr id="6371" name="Google Shape;6371;p28"/>
          <p:cNvSpPr txBox="1">
            <a:spLocks noGrp="1"/>
          </p:cNvSpPr>
          <p:nvPr>
            <p:ph type="ctrTitle" idx="3"/>
          </p:nvPr>
        </p:nvSpPr>
        <p:spPr>
          <a:xfrm>
            <a:off x="1475140" y="3467245"/>
            <a:ext cx="3212800" cy="4864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1800"/>
              <a:buNone/>
              <a:defRPr sz="2667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2pPr>
            <a:lvl3pPr lvl="2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3pPr>
            <a:lvl4pPr lvl="3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4pPr>
            <a:lvl5pPr lvl="4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5pPr>
            <a:lvl6pPr lvl="5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6pPr>
            <a:lvl7pPr lvl="6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7pPr>
            <a:lvl8pPr lvl="7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8pPr>
            <a:lvl9pPr lvl="8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9pPr>
          </a:lstStyle>
          <a:p>
            <a:endParaRPr/>
          </a:p>
        </p:txBody>
      </p:sp>
      <p:sp>
        <p:nvSpPr>
          <p:cNvPr id="6372" name="Google Shape;6372;p28"/>
          <p:cNvSpPr txBox="1">
            <a:spLocks noGrp="1"/>
          </p:cNvSpPr>
          <p:nvPr>
            <p:ph type="subTitle" idx="4"/>
          </p:nvPr>
        </p:nvSpPr>
        <p:spPr>
          <a:xfrm>
            <a:off x="1475140" y="3994817"/>
            <a:ext cx="3718800" cy="796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endParaRPr/>
          </a:p>
        </p:txBody>
      </p:sp>
      <p:sp>
        <p:nvSpPr>
          <p:cNvPr id="6373" name="Google Shape;6373;p28"/>
          <p:cNvSpPr txBox="1">
            <a:spLocks noGrp="1"/>
          </p:cNvSpPr>
          <p:nvPr>
            <p:ph type="ctrTitle" idx="5"/>
          </p:nvPr>
        </p:nvSpPr>
        <p:spPr>
          <a:xfrm>
            <a:off x="1475140" y="4974083"/>
            <a:ext cx="3212800" cy="4864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1800"/>
              <a:buNone/>
              <a:defRPr sz="2667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2pPr>
            <a:lvl3pPr lvl="2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3pPr>
            <a:lvl4pPr lvl="3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4pPr>
            <a:lvl5pPr lvl="4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5pPr>
            <a:lvl6pPr lvl="5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6pPr>
            <a:lvl7pPr lvl="6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7pPr>
            <a:lvl8pPr lvl="7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8pPr>
            <a:lvl9pPr lvl="8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9pPr>
          </a:lstStyle>
          <a:p>
            <a:endParaRPr/>
          </a:p>
        </p:txBody>
      </p:sp>
      <p:sp>
        <p:nvSpPr>
          <p:cNvPr id="6374" name="Google Shape;6374;p28"/>
          <p:cNvSpPr txBox="1">
            <a:spLocks noGrp="1"/>
          </p:cNvSpPr>
          <p:nvPr>
            <p:ph type="subTitle" idx="6"/>
          </p:nvPr>
        </p:nvSpPr>
        <p:spPr>
          <a:xfrm>
            <a:off x="1475140" y="5510167"/>
            <a:ext cx="3718800" cy="796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endParaRPr/>
          </a:p>
        </p:txBody>
      </p:sp>
      <p:sp>
        <p:nvSpPr>
          <p:cNvPr id="6375" name="Google Shape;6375;p28"/>
          <p:cNvSpPr txBox="1">
            <a:spLocks noGrp="1"/>
          </p:cNvSpPr>
          <p:nvPr>
            <p:ph type="ctrTitle" idx="7"/>
          </p:nvPr>
        </p:nvSpPr>
        <p:spPr>
          <a:xfrm>
            <a:off x="6515107" y="1977567"/>
            <a:ext cx="3476400" cy="4864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1800"/>
              <a:buNone/>
              <a:defRPr sz="2667">
                <a:solidFill>
                  <a:schemeClr val="lt1"/>
                </a:solidFill>
              </a:defRPr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9pPr>
          </a:lstStyle>
          <a:p>
            <a:endParaRPr/>
          </a:p>
        </p:txBody>
      </p:sp>
      <p:sp>
        <p:nvSpPr>
          <p:cNvPr id="6376" name="Google Shape;6376;p28"/>
          <p:cNvSpPr txBox="1">
            <a:spLocks noGrp="1"/>
          </p:cNvSpPr>
          <p:nvPr>
            <p:ph type="subTitle" idx="8"/>
          </p:nvPr>
        </p:nvSpPr>
        <p:spPr>
          <a:xfrm>
            <a:off x="6515107" y="2521900"/>
            <a:ext cx="3718800" cy="796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endParaRPr/>
          </a:p>
        </p:txBody>
      </p:sp>
      <p:sp>
        <p:nvSpPr>
          <p:cNvPr id="6377" name="Google Shape;6377;p28"/>
          <p:cNvSpPr txBox="1">
            <a:spLocks noGrp="1"/>
          </p:cNvSpPr>
          <p:nvPr>
            <p:ph type="ctrTitle" idx="9"/>
          </p:nvPr>
        </p:nvSpPr>
        <p:spPr>
          <a:xfrm>
            <a:off x="6515107" y="3467244"/>
            <a:ext cx="3205600" cy="4864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1800"/>
              <a:buNone/>
              <a:defRPr sz="2667">
                <a:solidFill>
                  <a:schemeClr val="lt1"/>
                </a:solidFill>
              </a:defRPr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9pPr>
          </a:lstStyle>
          <a:p>
            <a:endParaRPr/>
          </a:p>
        </p:txBody>
      </p:sp>
      <p:sp>
        <p:nvSpPr>
          <p:cNvPr id="6378" name="Google Shape;6378;p28"/>
          <p:cNvSpPr txBox="1">
            <a:spLocks noGrp="1"/>
          </p:cNvSpPr>
          <p:nvPr>
            <p:ph type="subTitle" idx="13"/>
          </p:nvPr>
        </p:nvSpPr>
        <p:spPr>
          <a:xfrm>
            <a:off x="6515107" y="3994815"/>
            <a:ext cx="3718800" cy="796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endParaRPr/>
          </a:p>
        </p:txBody>
      </p:sp>
      <p:sp>
        <p:nvSpPr>
          <p:cNvPr id="6379" name="Google Shape;6379;p28"/>
          <p:cNvSpPr txBox="1">
            <a:spLocks noGrp="1"/>
          </p:cNvSpPr>
          <p:nvPr>
            <p:ph type="ctrTitle" idx="14"/>
          </p:nvPr>
        </p:nvSpPr>
        <p:spPr>
          <a:xfrm>
            <a:off x="6515107" y="4974080"/>
            <a:ext cx="3205600" cy="4864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1800"/>
              <a:buNone/>
              <a:defRPr sz="2667">
                <a:solidFill>
                  <a:schemeClr val="lt1"/>
                </a:solidFill>
              </a:defRPr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9pPr>
          </a:lstStyle>
          <a:p>
            <a:endParaRPr/>
          </a:p>
        </p:txBody>
      </p:sp>
      <p:sp>
        <p:nvSpPr>
          <p:cNvPr id="6380" name="Google Shape;6380;p28"/>
          <p:cNvSpPr txBox="1">
            <a:spLocks noGrp="1"/>
          </p:cNvSpPr>
          <p:nvPr>
            <p:ph type="subTitle" idx="15"/>
          </p:nvPr>
        </p:nvSpPr>
        <p:spPr>
          <a:xfrm>
            <a:off x="6515107" y="5510164"/>
            <a:ext cx="3718800" cy="796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endParaRPr/>
          </a:p>
        </p:txBody>
      </p:sp>
      <p:grpSp>
        <p:nvGrpSpPr>
          <p:cNvPr id="6381" name="Google Shape;6381;p28"/>
          <p:cNvGrpSpPr/>
          <p:nvPr/>
        </p:nvGrpSpPr>
        <p:grpSpPr>
          <a:xfrm>
            <a:off x="9184145" y="387112"/>
            <a:ext cx="1403235" cy="1155929"/>
            <a:chOff x="4399263" y="2810788"/>
            <a:chExt cx="815013" cy="671375"/>
          </a:xfrm>
        </p:grpSpPr>
        <p:sp>
          <p:nvSpPr>
            <p:cNvPr id="6382" name="Google Shape;6382;p28"/>
            <p:cNvSpPr/>
            <p:nvPr/>
          </p:nvSpPr>
          <p:spPr>
            <a:xfrm>
              <a:off x="4399275" y="2810788"/>
              <a:ext cx="815000" cy="332350"/>
            </a:xfrm>
            <a:custGeom>
              <a:avLst/>
              <a:gdLst/>
              <a:ahLst/>
              <a:cxnLst/>
              <a:rect l="l" t="t" r="r" b="b"/>
              <a:pathLst>
                <a:path w="32600" h="13294" extrusionOk="0">
                  <a:moveTo>
                    <a:pt x="1877" y="0"/>
                  </a:moveTo>
                  <a:cubicBezTo>
                    <a:pt x="1477" y="0"/>
                    <a:pt x="1106" y="256"/>
                    <a:pt x="984" y="658"/>
                  </a:cubicBezTo>
                  <a:lnTo>
                    <a:pt x="147" y="3609"/>
                  </a:lnTo>
                  <a:cubicBezTo>
                    <a:pt x="0" y="4090"/>
                    <a:pt x="272" y="4592"/>
                    <a:pt x="754" y="4738"/>
                  </a:cubicBezTo>
                  <a:lnTo>
                    <a:pt x="30507" y="13254"/>
                  </a:lnTo>
                  <a:cubicBezTo>
                    <a:pt x="30595" y="13281"/>
                    <a:pt x="30684" y="13294"/>
                    <a:pt x="30772" y="13294"/>
                  </a:cubicBezTo>
                  <a:cubicBezTo>
                    <a:pt x="31160" y="13294"/>
                    <a:pt x="31514" y="13040"/>
                    <a:pt x="31616" y="12648"/>
                  </a:cubicBezTo>
                  <a:lnTo>
                    <a:pt x="32474" y="9697"/>
                  </a:lnTo>
                  <a:cubicBezTo>
                    <a:pt x="32599" y="9216"/>
                    <a:pt x="32327" y="8714"/>
                    <a:pt x="31846" y="8567"/>
                  </a:cubicBezTo>
                  <a:lnTo>
                    <a:pt x="2114" y="31"/>
                  </a:lnTo>
                  <a:cubicBezTo>
                    <a:pt x="2035" y="10"/>
                    <a:pt x="1955" y="0"/>
                    <a:pt x="1877" y="0"/>
                  </a:cubicBez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83" name="Google Shape;6383;p28"/>
            <p:cNvSpPr/>
            <p:nvPr/>
          </p:nvSpPr>
          <p:spPr>
            <a:xfrm>
              <a:off x="4399275" y="2851288"/>
              <a:ext cx="805050" cy="291850"/>
            </a:xfrm>
            <a:custGeom>
              <a:avLst/>
              <a:gdLst/>
              <a:ahLst/>
              <a:cxnLst/>
              <a:rect l="l" t="t" r="r" b="b"/>
              <a:pathLst>
                <a:path w="32202" h="11674" extrusionOk="0">
                  <a:moveTo>
                    <a:pt x="712" y="1"/>
                  </a:moveTo>
                  <a:lnTo>
                    <a:pt x="147" y="1989"/>
                  </a:lnTo>
                  <a:cubicBezTo>
                    <a:pt x="0" y="2470"/>
                    <a:pt x="272" y="2972"/>
                    <a:pt x="775" y="3118"/>
                  </a:cubicBezTo>
                  <a:lnTo>
                    <a:pt x="30507" y="11634"/>
                  </a:lnTo>
                  <a:cubicBezTo>
                    <a:pt x="30595" y="11661"/>
                    <a:pt x="30684" y="11674"/>
                    <a:pt x="30772" y="11674"/>
                  </a:cubicBezTo>
                  <a:cubicBezTo>
                    <a:pt x="31160" y="11674"/>
                    <a:pt x="31514" y="11420"/>
                    <a:pt x="31616" y="11028"/>
                  </a:cubicBezTo>
                  <a:lnTo>
                    <a:pt x="32202" y="9040"/>
                  </a:lnTo>
                  <a:lnTo>
                    <a:pt x="712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84" name="Google Shape;6384;p28"/>
            <p:cNvSpPr/>
            <p:nvPr/>
          </p:nvSpPr>
          <p:spPr>
            <a:xfrm>
              <a:off x="4399800" y="2891563"/>
              <a:ext cx="793025" cy="251575"/>
            </a:xfrm>
            <a:custGeom>
              <a:avLst/>
              <a:gdLst/>
              <a:ahLst/>
              <a:cxnLst/>
              <a:rect l="l" t="t" r="r" b="b"/>
              <a:pathLst>
                <a:path w="31721" h="10063" extrusionOk="0">
                  <a:moveTo>
                    <a:pt x="251" y="1"/>
                  </a:moveTo>
                  <a:lnTo>
                    <a:pt x="126" y="378"/>
                  </a:lnTo>
                  <a:cubicBezTo>
                    <a:pt x="0" y="859"/>
                    <a:pt x="272" y="1361"/>
                    <a:pt x="754" y="1507"/>
                  </a:cubicBezTo>
                  <a:lnTo>
                    <a:pt x="30486" y="10023"/>
                  </a:lnTo>
                  <a:cubicBezTo>
                    <a:pt x="30574" y="10050"/>
                    <a:pt x="30663" y="10063"/>
                    <a:pt x="30751" y="10063"/>
                  </a:cubicBezTo>
                  <a:cubicBezTo>
                    <a:pt x="31139" y="10063"/>
                    <a:pt x="31493" y="9809"/>
                    <a:pt x="31595" y="9417"/>
                  </a:cubicBezTo>
                  <a:lnTo>
                    <a:pt x="31721" y="9040"/>
                  </a:lnTo>
                  <a:lnTo>
                    <a:pt x="251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85" name="Google Shape;6385;p28"/>
            <p:cNvSpPr/>
            <p:nvPr/>
          </p:nvSpPr>
          <p:spPr>
            <a:xfrm>
              <a:off x="4444250" y="2812588"/>
              <a:ext cx="12600" cy="33500"/>
            </a:xfrm>
            <a:custGeom>
              <a:avLst/>
              <a:gdLst/>
              <a:ahLst/>
              <a:cxnLst/>
              <a:rect l="l" t="t" r="r" b="b"/>
              <a:pathLst>
                <a:path w="504" h="1340" extrusionOk="0">
                  <a:moveTo>
                    <a:pt x="378" y="0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86" name="Google Shape;6386;p28"/>
            <p:cNvSpPr/>
            <p:nvPr/>
          </p:nvSpPr>
          <p:spPr>
            <a:xfrm>
              <a:off x="4459425" y="28152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87" name="Google Shape;6387;p28"/>
            <p:cNvSpPr/>
            <p:nvPr/>
          </p:nvSpPr>
          <p:spPr>
            <a:xfrm>
              <a:off x="4470950" y="28188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88" name="Google Shape;6388;p28"/>
            <p:cNvSpPr/>
            <p:nvPr/>
          </p:nvSpPr>
          <p:spPr>
            <a:xfrm>
              <a:off x="4489775" y="2828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89" name="Google Shape;6389;p28"/>
            <p:cNvSpPr/>
            <p:nvPr/>
          </p:nvSpPr>
          <p:spPr>
            <a:xfrm>
              <a:off x="4506500" y="28376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90" name="Google Shape;6390;p28"/>
            <p:cNvSpPr/>
            <p:nvPr/>
          </p:nvSpPr>
          <p:spPr>
            <a:xfrm>
              <a:off x="4499700" y="28282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7" y="0"/>
                  </a:moveTo>
                  <a:lnTo>
                    <a:pt x="1" y="1297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5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91" name="Google Shape;6391;p28"/>
            <p:cNvSpPr/>
            <p:nvPr/>
          </p:nvSpPr>
          <p:spPr>
            <a:xfrm>
              <a:off x="4514875" y="28314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92" name="Google Shape;6392;p28"/>
            <p:cNvSpPr/>
            <p:nvPr/>
          </p:nvSpPr>
          <p:spPr>
            <a:xfrm>
              <a:off x="4503900" y="283036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93" name="Google Shape;6393;p28"/>
            <p:cNvSpPr/>
            <p:nvPr/>
          </p:nvSpPr>
          <p:spPr>
            <a:xfrm>
              <a:off x="4536850" y="2837688"/>
              <a:ext cx="8400" cy="16775"/>
            </a:xfrm>
            <a:custGeom>
              <a:avLst/>
              <a:gdLst/>
              <a:ahLst/>
              <a:cxnLst/>
              <a:rect l="l" t="t" r="r" b="b"/>
              <a:pathLst>
                <a:path w="336" h="671" extrusionOk="0">
                  <a:moveTo>
                    <a:pt x="189" y="1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3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94" name="Google Shape;6394;p28"/>
            <p:cNvSpPr/>
            <p:nvPr/>
          </p:nvSpPr>
          <p:spPr>
            <a:xfrm>
              <a:off x="4548350" y="28408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95" name="Google Shape;6395;p28"/>
            <p:cNvSpPr/>
            <p:nvPr/>
          </p:nvSpPr>
          <p:spPr>
            <a:xfrm>
              <a:off x="4554625" y="2843963"/>
              <a:ext cx="13100" cy="33500"/>
            </a:xfrm>
            <a:custGeom>
              <a:avLst/>
              <a:gdLst/>
              <a:ahLst/>
              <a:cxnLst/>
              <a:rect l="l" t="t" r="r" b="b"/>
              <a:pathLst>
                <a:path w="524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47" y="1340"/>
                  </a:lnTo>
                  <a:lnTo>
                    <a:pt x="524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96" name="Google Shape;6396;p28"/>
            <p:cNvSpPr/>
            <p:nvPr/>
          </p:nvSpPr>
          <p:spPr>
            <a:xfrm>
              <a:off x="4570850" y="28476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97" name="Google Shape;6397;p28"/>
            <p:cNvSpPr/>
            <p:nvPr/>
          </p:nvSpPr>
          <p:spPr>
            <a:xfrm>
              <a:off x="4581300" y="2850238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98" name="Google Shape;6398;p28"/>
            <p:cNvSpPr/>
            <p:nvPr/>
          </p:nvSpPr>
          <p:spPr>
            <a:xfrm>
              <a:off x="4600675" y="2860713"/>
              <a:ext cx="7850" cy="17275"/>
            </a:xfrm>
            <a:custGeom>
              <a:avLst/>
              <a:gdLst/>
              <a:ahLst/>
              <a:cxnLst/>
              <a:rect l="l" t="t" r="r" b="b"/>
              <a:pathLst>
                <a:path w="314" h="691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99" name="Google Shape;6399;p28"/>
            <p:cNvSpPr/>
            <p:nvPr/>
          </p:nvSpPr>
          <p:spPr>
            <a:xfrm>
              <a:off x="4603800" y="28565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0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00" name="Google Shape;6400;p28"/>
            <p:cNvSpPr/>
            <p:nvPr/>
          </p:nvSpPr>
          <p:spPr>
            <a:xfrm>
              <a:off x="4610075" y="28596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01" name="Google Shape;6401;p28"/>
            <p:cNvSpPr/>
            <p:nvPr/>
          </p:nvSpPr>
          <p:spPr>
            <a:xfrm>
              <a:off x="4625775" y="28633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02" name="Google Shape;6402;p28"/>
            <p:cNvSpPr/>
            <p:nvPr/>
          </p:nvSpPr>
          <p:spPr>
            <a:xfrm>
              <a:off x="4649300" y="287796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03" name="Google Shape;6403;p28"/>
            <p:cNvSpPr/>
            <p:nvPr/>
          </p:nvSpPr>
          <p:spPr>
            <a:xfrm>
              <a:off x="4647750" y="286908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04" name="Google Shape;6404;p28"/>
            <p:cNvSpPr/>
            <p:nvPr/>
          </p:nvSpPr>
          <p:spPr>
            <a:xfrm>
              <a:off x="4659250" y="28727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05" name="Google Shape;6405;p28"/>
            <p:cNvSpPr/>
            <p:nvPr/>
          </p:nvSpPr>
          <p:spPr>
            <a:xfrm>
              <a:off x="4679650" y="28889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298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06" name="Google Shape;6406;p28"/>
            <p:cNvSpPr/>
            <p:nvPr/>
          </p:nvSpPr>
          <p:spPr>
            <a:xfrm>
              <a:off x="4681225" y="2879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07" name="Google Shape;6407;p28"/>
            <p:cNvSpPr/>
            <p:nvPr/>
          </p:nvSpPr>
          <p:spPr>
            <a:xfrm>
              <a:off x="4692200" y="288216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08" name="Google Shape;6408;p28"/>
            <p:cNvSpPr/>
            <p:nvPr/>
          </p:nvSpPr>
          <p:spPr>
            <a:xfrm>
              <a:off x="4703200" y="28852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09" name="Google Shape;6409;p28"/>
            <p:cNvSpPr/>
            <p:nvPr/>
          </p:nvSpPr>
          <p:spPr>
            <a:xfrm>
              <a:off x="4729875" y="29025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10" name="Google Shape;6410;p28"/>
            <p:cNvSpPr/>
            <p:nvPr/>
          </p:nvSpPr>
          <p:spPr>
            <a:xfrm>
              <a:off x="4720975" y="28915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11" name="Google Shape;6411;p28"/>
            <p:cNvSpPr/>
            <p:nvPr/>
          </p:nvSpPr>
          <p:spPr>
            <a:xfrm>
              <a:off x="4736675" y="2894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12" name="Google Shape;6412;p28"/>
            <p:cNvSpPr/>
            <p:nvPr/>
          </p:nvSpPr>
          <p:spPr>
            <a:xfrm>
              <a:off x="4747650" y="28978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13" name="Google Shape;6413;p28"/>
            <p:cNvSpPr/>
            <p:nvPr/>
          </p:nvSpPr>
          <p:spPr>
            <a:xfrm>
              <a:off x="4758650" y="2900988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8" y="1"/>
                  </a:moveTo>
                  <a:lnTo>
                    <a:pt x="0" y="649"/>
                  </a:lnTo>
                  <a:lnTo>
                    <a:pt x="146" y="691"/>
                  </a:lnTo>
                  <a:lnTo>
                    <a:pt x="335" y="4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14" name="Google Shape;6414;p28"/>
            <p:cNvSpPr/>
            <p:nvPr/>
          </p:nvSpPr>
          <p:spPr>
            <a:xfrm>
              <a:off x="4769625" y="29041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15" name="Google Shape;6415;p28"/>
            <p:cNvSpPr/>
            <p:nvPr/>
          </p:nvSpPr>
          <p:spPr>
            <a:xfrm>
              <a:off x="4776425" y="2907788"/>
              <a:ext cx="12575" cy="32975"/>
            </a:xfrm>
            <a:custGeom>
              <a:avLst/>
              <a:gdLst/>
              <a:ahLst/>
              <a:cxnLst/>
              <a:rect l="l" t="t" r="r" b="b"/>
              <a:pathLst>
                <a:path w="503" h="1319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19"/>
                  </a:lnTo>
                  <a:lnTo>
                    <a:pt x="503" y="21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16" name="Google Shape;6416;p28"/>
            <p:cNvSpPr/>
            <p:nvPr/>
          </p:nvSpPr>
          <p:spPr>
            <a:xfrm>
              <a:off x="4791600" y="2910413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17" name="Google Shape;6417;p28"/>
            <p:cNvSpPr/>
            <p:nvPr/>
          </p:nvSpPr>
          <p:spPr>
            <a:xfrm>
              <a:off x="4803100" y="29135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18" name="Google Shape;6418;p28"/>
            <p:cNvSpPr/>
            <p:nvPr/>
          </p:nvSpPr>
          <p:spPr>
            <a:xfrm>
              <a:off x="4814075" y="29172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19" name="Google Shape;6419;p28"/>
            <p:cNvSpPr/>
            <p:nvPr/>
          </p:nvSpPr>
          <p:spPr>
            <a:xfrm>
              <a:off x="4825075" y="29198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20" name="Google Shape;6420;p28"/>
            <p:cNvSpPr/>
            <p:nvPr/>
          </p:nvSpPr>
          <p:spPr>
            <a:xfrm>
              <a:off x="4831875" y="29234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0"/>
                  </a:moveTo>
                  <a:lnTo>
                    <a:pt x="0" y="1297"/>
                  </a:lnTo>
                  <a:lnTo>
                    <a:pt x="126" y="1339"/>
                  </a:lnTo>
                  <a:lnTo>
                    <a:pt x="502" y="42"/>
                  </a:lnTo>
                  <a:lnTo>
                    <a:pt x="356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21" name="Google Shape;6421;p28"/>
            <p:cNvSpPr/>
            <p:nvPr/>
          </p:nvSpPr>
          <p:spPr>
            <a:xfrm>
              <a:off x="4847050" y="2926613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22" name="Google Shape;6422;p28"/>
            <p:cNvSpPr/>
            <p:nvPr/>
          </p:nvSpPr>
          <p:spPr>
            <a:xfrm>
              <a:off x="4858550" y="29297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23" name="Google Shape;6423;p28"/>
            <p:cNvSpPr/>
            <p:nvPr/>
          </p:nvSpPr>
          <p:spPr>
            <a:xfrm>
              <a:off x="4844950" y="2928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24" name="Google Shape;6424;p28"/>
            <p:cNvSpPr/>
            <p:nvPr/>
          </p:nvSpPr>
          <p:spPr>
            <a:xfrm>
              <a:off x="4880525" y="29360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25" name="Google Shape;6425;p28"/>
            <p:cNvSpPr/>
            <p:nvPr/>
          </p:nvSpPr>
          <p:spPr>
            <a:xfrm>
              <a:off x="4886800" y="2939163"/>
              <a:ext cx="12575" cy="33525"/>
            </a:xfrm>
            <a:custGeom>
              <a:avLst/>
              <a:gdLst/>
              <a:ahLst/>
              <a:cxnLst/>
              <a:rect l="l" t="t" r="r" b="b"/>
              <a:pathLst>
                <a:path w="503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26" name="Google Shape;6426;p28"/>
            <p:cNvSpPr/>
            <p:nvPr/>
          </p:nvSpPr>
          <p:spPr>
            <a:xfrm>
              <a:off x="4902500" y="2942838"/>
              <a:ext cx="8375" cy="16750"/>
            </a:xfrm>
            <a:custGeom>
              <a:avLst/>
              <a:gdLst/>
              <a:ahLst/>
              <a:cxnLst/>
              <a:rect l="l" t="t" r="r" b="b"/>
              <a:pathLst>
                <a:path w="335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46" y="670"/>
                  </a:lnTo>
                  <a:lnTo>
                    <a:pt x="335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27" name="Google Shape;6427;p28"/>
            <p:cNvSpPr/>
            <p:nvPr/>
          </p:nvSpPr>
          <p:spPr>
            <a:xfrm>
              <a:off x="4929700" y="29600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50"/>
                  </a:lnTo>
                  <a:lnTo>
                    <a:pt x="146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28" name="Google Shape;6428;p28"/>
            <p:cNvSpPr/>
            <p:nvPr/>
          </p:nvSpPr>
          <p:spPr>
            <a:xfrm>
              <a:off x="4924975" y="29491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29" name="Google Shape;6429;p28"/>
            <p:cNvSpPr/>
            <p:nvPr/>
          </p:nvSpPr>
          <p:spPr>
            <a:xfrm>
              <a:off x="4935975" y="2952263"/>
              <a:ext cx="7850" cy="16750"/>
            </a:xfrm>
            <a:custGeom>
              <a:avLst/>
              <a:gdLst/>
              <a:ahLst/>
              <a:cxnLst/>
              <a:rect l="l" t="t" r="r" b="b"/>
              <a:pathLst>
                <a:path w="314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30" name="Google Shape;6430;p28"/>
            <p:cNvSpPr/>
            <p:nvPr/>
          </p:nvSpPr>
          <p:spPr>
            <a:xfrm>
              <a:off x="4942775" y="29553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2"/>
                  </a:lnTo>
                  <a:lnTo>
                    <a:pt x="356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31" name="Google Shape;6431;p28"/>
            <p:cNvSpPr/>
            <p:nvPr/>
          </p:nvSpPr>
          <p:spPr>
            <a:xfrm>
              <a:off x="4957925" y="29585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6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32" name="Google Shape;6432;p28"/>
            <p:cNvSpPr/>
            <p:nvPr/>
          </p:nvSpPr>
          <p:spPr>
            <a:xfrm>
              <a:off x="4968925" y="29611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33" name="Google Shape;6433;p28"/>
            <p:cNvSpPr/>
            <p:nvPr/>
          </p:nvSpPr>
          <p:spPr>
            <a:xfrm>
              <a:off x="4980425" y="2964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34" name="Google Shape;6434;p28"/>
            <p:cNvSpPr/>
            <p:nvPr/>
          </p:nvSpPr>
          <p:spPr>
            <a:xfrm>
              <a:off x="4991425" y="2967938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35" name="Google Shape;6435;p28"/>
            <p:cNvSpPr/>
            <p:nvPr/>
          </p:nvSpPr>
          <p:spPr>
            <a:xfrm>
              <a:off x="4997700" y="29710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0" y="1298"/>
                  </a:lnTo>
                  <a:lnTo>
                    <a:pt x="147" y="1339"/>
                  </a:lnTo>
                  <a:lnTo>
                    <a:pt x="502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36" name="Google Shape;6436;p28"/>
            <p:cNvSpPr/>
            <p:nvPr/>
          </p:nvSpPr>
          <p:spPr>
            <a:xfrm>
              <a:off x="5013375" y="29742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37" name="Google Shape;6437;p28"/>
            <p:cNvSpPr/>
            <p:nvPr/>
          </p:nvSpPr>
          <p:spPr>
            <a:xfrm>
              <a:off x="5024375" y="29773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38" name="Google Shape;6438;p28"/>
            <p:cNvSpPr/>
            <p:nvPr/>
          </p:nvSpPr>
          <p:spPr>
            <a:xfrm>
              <a:off x="5035875" y="2981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39" name="Google Shape;6439;p28"/>
            <p:cNvSpPr/>
            <p:nvPr/>
          </p:nvSpPr>
          <p:spPr>
            <a:xfrm>
              <a:off x="5046850" y="29836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40" name="Google Shape;6440;p28"/>
            <p:cNvSpPr/>
            <p:nvPr/>
          </p:nvSpPr>
          <p:spPr>
            <a:xfrm>
              <a:off x="5052625" y="2986763"/>
              <a:ext cx="13100" cy="33525"/>
            </a:xfrm>
            <a:custGeom>
              <a:avLst/>
              <a:gdLst/>
              <a:ahLst/>
              <a:cxnLst/>
              <a:rect l="l" t="t" r="r" b="b"/>
              <a:pathLst>
                <a:path w="524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47" y="1340"/>
                  </a:lnTo>
                  <a:lnTo>
                    <a:pt x="52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41" name="Google Shape;6441;p28"/>
            <p:cNvSpPr/>
            <p:nvPr/>
          </p:nvSpPr>
          <p:spPr>
            <a:xfrm>
              <a:off x="5068825" y="29904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42" name="Google Shape;6442;p28"/>
            <p:cNvSpPr/>
            <p:nvPr/>
          </p:nvSpPr>
          <p:spPr>
            <a:xfrm>
              <a:off x="5079825" y="29935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50"/>
                  </a:lnTo>
                  <a:lnTo>
                    <a:pt x="126" y="671"/>
                  </a:lnTo>
                  <a:lnTo>
                    <a:pt x="314" y="2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43" name="Google Shape;6443;p28"/>
            <p:cNvSpPr/>
            <p:nvPr/>
          </p:nvSpPr>
          <p:spPr>
            <a:xfrm>
              <a:off x="5090800" y="29961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44" name="Google Shape;6444;p28"/>
            <p:cNvSpPr/>
            <p:nvPr/>
          </p:nvSpPr>
          <p:spPr>
            <a:xfrm>
              <a:off x="5102300" y="29998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68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6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45" name="Google Shape;6445;p28"/>
            <p:cNvSpPr/>
            <p:nvPr/>
          </p:nvSpPr>
          <p:spPr>
            <a:xfrm>
              <a:off x="5108575" y="3002988"/>
              <a:ext cx="12600" cy="32975"/>
            </a:xfrm>
            <a:custGeom>
              <a:avLst/>
              <a:gdLst/>
              <a:ahLst/>
              <a:cxnLst/>
              <a:rect l="l" t="t" r="r" b="b"/>
              <a:pathLst>
                <a:path w="504" h="1319" extrusionOk="0">
                  <a:moveTo>
                    <a:pt x="378" y="1"/>
                  </a:moveTo>
                  <a:lnTo>
                    <a:pt x="1" y="1298"/>
                  </a:lnTo>
                  <a:lnTo>
                    <a:pt x="126" y="1319"/>
                  </a:lnTo>
                  <a:lnTo>
                    <a:pt x="503" y="22"/>
                  </a:lnTo>
                  <a:lnTo>
                    <a:pt x="37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46" name="Google Shape;6446;p28"/>
            <p:cNvSpPr/>
            <p:nvPr/>
          </p:nvSpPr>
          <p:spPr>
            <a:xfrm>
              <a:off x="5123750" y="30056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47" name="Google Shape;6447;p28"/>
            <p:cNvSpPr/>
            <p:nvPr/>
          </p:nvSpPr>
          <p:spPr>
            <a:xfrm>
              <a:off x="5135275" y="3009263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48" name="Google Shape;6448;p28"/>
            <p:cNvSpPr/>
            <p:nvPr/>
          </p:nvSpPr>
          <p:spPr>
            <a:xfrm>
              <a:off x="5146250" y="30124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49" name="Google Shape;6449;p28"/>
            <p:cNvSpPr/>
            <p:nvPr/>
          </p:nvSpPr>
          <p:spPr>
            <a:xfrm>
              <a:off x="5157225" y="3015538"/>
              <a:ext cx="7875" cy="16775"/>
            </a:xfrm>
            <a:custGeom>
              <a:avLst/>
              <a:gdLst/>
              <a:ahLst/>
              <a:cxnLst/>
              <a:rect l="l" t="t" r="r" b="b"/>
              <a:pathLst>
                <a:path w="315" h="671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70"/>
                  </a:lnTo>
                  <a:lnTo>
                    <a:pt x="31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50" name="Google Shape;6450;p28"/>
            <p:cNvSpPr/>
            <p:nvPr/>
          </p:nvSpPr>
          <p:spPr>
            <a:xfrm>
              <a:off x="5164025" y="30186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319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51" name="Google Shape;6451;p28"/>
            <p:cNvSpPr/>
            <p:nvPr/>
          </p:nvSpPr>
          <p:spPr>
            <a:xfrm>
              <a:off x="5179200" y="30218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52" name="Google Shape;6452;p28"/>
            <p:cNvSpPr/>
            <p:nvPr/>
          </p:nvSpPr>
          <p:spPr>
            <a:xfrm>
              <a:off x="5190700" y="30249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53" name="Google Shape;6453;p28"/>
            <p:cNvSpPr/>
            <p:nvPr/>
          </p:nvSpPr>
          <p:spPr>
            <a:xfrm>
              <a:off x="4514875" y="2959563"/>
              <a:ext cx="613600" cy="522600"/>
            </a:xfrm>
            <a:custGeom>
              <a:avLst/>
              <a:gdLst/>
              <a:ahLst/>
              <a:cxnLst/>
              <a:rect l="l" t="t" r="r" b="b"/>
              <a:pathLst>
                <a:path w="24544" h="20904" extrusionOk="0">
                  <a:moveTo>
                    <a:pt x="16237" y="4709"/>
                  </a:moveTo>
                  <a:lnTo>
                    <a:pt x="5629" y="15338"/>
                  </a:lnTo>
                  <a:lnTo>
                    <a:pt x="3746" y="7826"/>
                  </a:lnTo>
                  <a:lnTo>
                    <a:pt x="16237" y="4709"/>
                  </a:lnTo>
                  <a:close/>
                  <a:moveTo>
                    <a:pt x="24544" y="1"/>
                  </a:moveTo>
                  <a:lnTo>
                    <a:pt x="1" y="6153"/>
                  </a:lnTo>
                  <a:lnTo>
                    <a:pt x="3683" y="20904"/>
                  </a:lnTo>
                  <a:lnTo>
                    <a:pt x="24544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54" name="Google Shape;6454;p28"/>
            <p:cNvSpPr/>
            <p:nvPr/>
          </p:nvSpPr>
          <p:spPr>
            <a:xfrm>
              <a:off x="4592300" y="2960088"/>
              <a:ext cx="536175" cy="522075"/>
            </a:xfrm>
            <a:custGeom>
              <a:avLst/>
              <a:gdLst/>
              <a:ahLst/>
              <a:cxnLst/>
              <a:rect l="l" t="t" r="r" b="b"/>
              <a:pathLst>
                <a:path w="21447" h="20883" extrusionOk="0">
                  <a:moveTo>
                    <a:pt x="21447" y="1"/>
                  </a:moveTo>
                  <a:lnTo>
                    <a:pt x="17534" y="963"/>
                  </a:lnTo>
                  <a:lnTo>
                    <a:pt x="0" y="18518"/>
                  </a:lnTo>
                  <a:lnTo>
                    <a:pt x="586" y="20883"/>
                  </a:lnTo>
                  <a:lnTo>
                    <a:pt x="21447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55" name="Google Shape;6455;p28"/>
            <p:cNvSpPr/>
            <p:nvPr/>
          </p:nvSpPr>
          <p:spPr>
            <a:xfrm>
              <a:off x="4600150" y="2960088"/>
              <a:ext cx="528325" cy="522075"/>
            </a:xfrm>
            <a:custGeom>
              <a:avLst/>
              <a:gdLst/>
              <a:ahLst/>
              <a:cxnLst/>
              <a:rect l="l" t="t" r="r" b="b"/>
              <a:pathLst>
                <a:path w="21133" h="20883" extrusionOk="0">
                  <a:moveTo>
                    <a:pt x="21133" y="1"/>
                  </a:moveTo>
                  <a:lnTo>
                    <a:pt x="19375" y="440"/>
                  </a:lnTo>
                  <a:lnTo>
                    <a:pt x="0" y="19795"/>
                  </a:lnTo>
                  <a:lnTo>
                    <a:pt x="272" y="20883"/>
                  </a:lnTo>
                  <a:lnTo>
                    <a:pt x="21133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56" name="Google Shape;6456;p28"/>
            <p:cNvSpPr/>
            <p:nvPr/>
          </p:nvSpPr>
          <p:spPr>
            <a:xfrm>
              <a:off x="4531100" y="3108663"/>
              <a:ext cx="8375" cy="24075"/>
            </a:xfrm>
            <a:custGeom>
              <a:avLst/>
              <a:gdLst/>
              <a:ahLst/>
              <a:cxnLst/>
              <a:rect l="l" t="t" r="r" b="b"/>
              <a:pathLst>
                <a:path w="335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57" name="Google Shape;6457;p28"/>
            <p:cNvSpPr/>
            <p:nvPr/>
          </p:nvSpPr>
          <p:spPr>
            <a:xfrm>
              <a:off x="4541550" y="31060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58" name="Google Shape;6458;p28"/>
            <p:cNvSpPr/>
            <p:nvPr/>
          </p:nvSpPr>
          <p:spPr>
            <a:xfrm>
              <a:off x="4551500" y="31034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59" name="Google Shape;6459;p28"/>
            <p:cNvSpPr/>
            <p:nvPr/>
          </p:nvSpPr>
          <p:spPr>
            <a:xfrm>
              <a:off x="4561425" y="3100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60" name="Google Shape;6460;p28"/>
            <p:cNvSpPr/>
            <p:nvPr/>
          </p:nvSpPr>
          <p:spPr>
            <a:xfrm>
              <a:off x="4571375" y="3098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61" name="Google Shape;6461;p28"/>
            <p:cNvSpPr/>
            <p:nvPr/>
          </p:nvSpPr>
          <p:spPr>
            <a:xfrm>
              <a:off x="4581825" y="3095588"/>
              <a:ext cx="8925" cy="24075"/>
            </a:xfrm>
            <a:custGeom>
              <a:avLst/>
              <a:gdLst/>
              <a:ahLst/>
              <a:cxnLst/>
              <a:rect l="l" t="t" r="r" b="b"/>
              <a:pathLst>
                <a:path w="357" h="963" extrusionOk="0">
                  <a:moveTo>
                    <a:pt x="126" y="0"/>
                  </a:moveTo>
                  <a:lnTo>
                    <a:pt x="1" y="21"/>
                  </a:lnTo>
                  <a:lnTo>
                    <a:pt x="252" y="963"/>
                  </a:lnTo>
                  <a:lnTo>
                    <a:pt x="357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62" name="Google Shape;6462;p28"/>
            <p:cNvSpPr/>
            <p:nvPr/>
          </p:nvSpPr>
          <p:spPr>
            <a:xfrm>
              <a:off x="4592825" y="3092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63" name="Google Shape;6463;p28"/>
            <p:cNvSpPr/>
            <p:nvPr/>
          </p:nvSpPr>
          <p:spPr>
            <a:xfrm>
              <a:off x="4602750" y="309086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05" y="1"/>
                  </a:moveTo>
                  <a:lnTo>
                    <a:pt x="1" y="22"/>
                  </a:lnTo>
                  <a:lnTo>
                    <a:pt x="105" y="482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64" name="Google Shape;6464;p28"/>
            <p:cNvSpPr/>
            <p:nvPr/>
          </p:nvSpPr>
          <p:spPr>
            <a:xfrm>
              <a:off x="4612700" y="3087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65" name="Google Shape;6465;p28"/>
            <p:cNvSpPr/>
            <p:nvPr/>
          </p:nvSpPr>
          <p:spPr>
            <a:xfrm>
              <a:off x="4622100" y="3085638"/>
              <a:ext cx="6325" cy="12575"/>
            </a:xfrm>
            <a:custGeom>
              <a:avLst/>
              <a:gdLst/>
              <a:ahLst/>
              <a:cxnLst/>
              <a:rect l="l" t="t" r="r" b="b"/>
              <a:pathLst>
                <a:path w="253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66" name="Google Shape;6466;p28"/>
            <p:cNvSpPr/>
            <p:nvPr/>
          </p:nvSpPr>
          <p:spPr>
            <a:xfrm>
              <a:off x="4633100" y="3083013"/>
              <a:ext cx="8925" cy="24625"/>
            </a:xfrm>
            <a:custGeom>
              <a:avLst/>
              <a:gdLst/>
              <a:ahLst/>
              <a:cxnLst/>
              <a:rect l="l" t="t" r="r" b="b"/>
              <a:pathLst>
                <a:path w="357" h="985" extrusionOk="0">
                  <a:moveTo>
                    <a:pt x="105" y="1"/>
                  </a:moveTo>
                  <a:lnTo>
                    <a:pt x="0" y="43"/>
                  </a:lnTo>
                  <a:lnTo>
                    <a:pt x="231" y="984"/>
                  </a:lnTo>
                  <a:lnTo>
                    <a:pt x="35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67" name="Google Shape;6467;p28"/>
            <p:cNvSpPr/>
            <p:nvPr/>
          </p:nvSpPr>
          <p:spPr>
            <a:xfrm>
              <a:off x="4643550" y="3079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68" name="Google Shape;6468;p28"/>
            <p:cNvSpPr/>
            <p:nvPr/>
          </p:nvSpPr>
          <p:spPr>
            <a:xfrm>
              <a:off x="4653500" y="3078313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69" name="Google Shape;6469;p28"/>
            <p:cNvSpPr/>
            <p:nvPr/>
          </p:nvSpPr>
          <p:spPr>
            <a:xfrm>
              <a:off x="4663425" y="3075713"/>
              <a:ext cx="5800" cy="12050"/>
            </a:xfrm>
            <a:custGeom>
              <a:avLst/>
              <a:gdLst/>
              <a:ahLst/>
              <a:cxnLst/>
              <a:rect l="l" t="t" r="r" b="b"/>
              <a:pathLst>
                <a:path w="232" h="482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481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70" name="Google Shape;6470;p28"/>
            <p:cNvSpPr/>
            <p:nvPr/>
          </p:nvSpPr>
          <p:spPr>
            <a:xfrm>
              <a:off x="4673375" y="307308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71" name="Google Shape;6471;p28"/>
            <p:cNvSpPr/>
            <p:nvPr/>
          </p:nvSpPr>
          <p:spPr>
            <a:xfrm>
              <a:off x="4684350" y="3069938"/>
              <a:ext cx="8400" cy="24100"/>
            </a:xfrm>
            <a:custGeom>
              <a:avLst/>
              <a:gdLst/>
              <a:ahLst/>
              <a:cxnLst/>
              <a:rect l="l" t="t" r="r" b="b"/>
              <a:pathLst>
                <a:path w="336" h="964" extrusionOk="0">
                  <a:moveTo>
                    <a:pt x="105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3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72" name="Google Shape;6472;p28"/>
            <p:cNvSpPr/>
            <p:nvPr/>
          </p:nvSpPr>
          <p:spPr>
            <a:xfrm>
              <a:off x="4694825" y="30673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73" name="Google Shape;6473;p28"/>
            <p:cNvSpPr/>
            <p:nvPr/>
          </p:nvSpPr>
          <p:spPr>
            <a:xfrm>
              <a:off x="4704750" y="30652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74" name="Google Shape;6474;p28"/>
            <p:cNvSpPr/>
            <p:nvPr/>
          </p:nvSpPr>
          <p:spPr>
            <a:xfrm>
              <a:off x="4714700" y="30626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75" name="Google Shape;6475;p28"/>
            <p:cNvSpPr/>
            <p:nvPr/>
          </p:nvSpPr>
          <p:spPr>
            <a:xfrm>
              <a:off x="4724625" y="30600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06" y="0"/>
                  </a:moveTo>
                  <a:lnTo>
                    <a:pt x="1" y="21"/>
                  </a:lnTo>
                  <a:lnTo>
                    <a:pt x="106" y="502"/>
                  </a:lnTo>
                  <a:lnTo>
                    <a:pt x="231" y="461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76" name="Google Shape;6476;p28"/>
            <p:cNvSpPr/>
            <p:nvPr/>
          </p:nvSpPr>
          <p:spPr>
            <a:xfrm>
              <a:off x="4735100" y="3057388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0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77" name="Google Shape;6477;p28"/>
            <p:cNvSpPr/>
            <p:nvPr/>
          </p:nvSpPr>
          <p:spPr>
            <a:xfrm>
              <a:off x="4746075" y="30547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1" y="21"/>
                  </a:lnTo>
                  <a:lnTo>
                    <a:pt x="105" y="502"/>
                  </a:lnTo>
                  <a:lnTo>
                    <a:pt x="231" y="460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78" name="Google Shape;6478;p28"/>
            <p:cNvSpPr/>
            <p:nvPr/>
          </p:nvSpPr>
          <p:spPr>
            <a:xfrm>
              <a:off x="4755500" y="3052688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79" name="Google Shape;6479;p28"/>
            <p:cNvSpPr/>
            <p:nvPr/>
          </p:nvSpPr>
          <p:spPr>
            <a:xfrm>
              <a:off x="4765450" y="305006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43"/>
                  </a:lnTo>
                  <a:lnTo>
                    <a:pt x="126" y="503"/>
                  </a:lnTo>
                  <a:lnTo>
                    <a:pt x="25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80" name="Google Shape;6480;p28"/>
            <p:cNvSpPr/>
            <p:nvPr/>
          </p:nvSpPr>
          <p:spPr>
            <a:xfrm>
              <a:off x="4775900" y="30469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1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81" name="Google Shape;6481;p28"/>
            <p:cNvSpPr/>
            <p:nvPr/>
          </p:nvSpPr>
          <p:spPr>
            <a:xfrm>
              <a:off x="4786350" y="30443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7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7" y="942"/>
                  </a:lnTo>
                  <a:lnTo>
                    <a:pt x="127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82" name="Google Shape;6482;p28"/>
            <p:cNvSpPr/>
            <p:nvPr/>
          </p:nvSpPr>
          <p:spPr>
            <a:xfrm>
              <a:off x="4796825" y="3041688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2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83" name="Google Shape;6483;p28"/>
            <p:cNvSpPr/>
            <p:nvPr/>
          </p:nvSpPr>
          <p:spPr>
            <a:xfrm>
              <a:off x="4806750" y="30396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7" y="0"/>
                  </a:moveTo>
                  <a:lnTo>
                    <a:pt x="1" y="21"/>
                  </a:lnTo>
                  <a:lnTo>
                    <a:pt x="127" y="502"/>
                  </a:lnTo>
                  <a:lnTo>
                    <a:pt x="231" y="461"/>
                  </a:lnTo>
                  <a:lnTo>
                    <a:pt x="127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84" name="Google Shape;6484;p28"/>
            <p:cNvSpPr/>
            <p:nvPr/>
          </p:nvSpPr>
          <p:spPr>
            <a:xfrm>
              <a:off x="4816700" y="3036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85" name="Google Shape;6485;p28"/>
            <p:cNvSpPr/>
            <p:nvPr/>
          </p:nvSpPr>
          <p:spPr>
            <a:xfrm>
              <a:off x="4826650" y="30343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42"/>
                  </a:lnTo>
                  <a:lnTo>
                    <a:pt x="126" y="502"/>
                  </a:lnTo>
                  <a:lnTo>
                    <a:pt x="230" y="48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86" name="Google Shape;6486;p28"/>
            <p:cNvSpPr/>
            <p:nvPr/>
          </p:nvSpPr>
          <p:spPr>
            <a:xfrm>
              <a:off x="4837625" y="30317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87" name="Google Shape;6487;p28"/>
            <p:cNvSpPr/>
            <p:nvPr/>
          </p:nvSpPr>
          <p:spPr>
            <a:xfrm>
              <a:off x="4848075" y="30291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88" name="Google Shape;6488;p28"/>
            <p:cNvSpPr/>
            <p:nvPr/>
          </p:nvSpPr>
          <p:spPr>
            <a:xfrm>
              <a:off x="4858025" y="30265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89" name="Google Shape;6489;p28"/>
            <p:cNvSpPr/>
            <p:nvPr/>
          </p:nvSpPr>
          <p:spPr>
            <a:xfrm>
              <a:off x="4867975" y="30239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90" name="Google Shape;6490;p28"/>
            <p:cNvSpPr/>
            <p:nvPr/>
          </p:nvSpPr>
          <p:spPr>
            <a:xfrm>
              <a:off x="4877900" y="30218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1" y="43"/>
                  </a:lnTo>
                  <a:lnTo>
                    <a:pt x="105" y="503"/>
                  </a:lnTo>
                  <a:lnTo>
                    <a:pt x="231" y="48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91" name="Google Shape;6491;p28"/>
            <p:cNvSpPr/>
            <p:nvPr/>
          </p:nvSpPr>
          <p:spPr>
            <a:xfrm>
              <a:off x="4888375" y="3019213"/>
              <a:ext cx="8900" cy="24075"/>
            </a:xfrm>
            <a:custGeom>
              <a:avLst/>
              <a:gdLst/>
              <a:ahLst/>
              <a:cxnLst/>
              <a:rect l="l" t="t" r="r" b="b"/>
              <a:pathLst>
                <a:path w="356" h="963" extrusionOk="0">
                  <a:moveTo>
                    <a:pt x="126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56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92" name="Google Shape;6492;p28"/>
            <p:cNvSpPr/>
            <p:nvPr/>
          </p:nvSpPr>
          <p:spPr>
            <a:xfrm>
              <a:off x="4899350" y="30165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93" name="Google Shape;6493;p28"/>
            <p:cNvSpPr/>
            <p:nvPr/>
          </p:nvSpPr>
          <p:spPr>
            <a:xfrm>
              <a:off x="4909300" y="3013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94" name="Google Shape;6494;p28"/>
            <p:cNvSpPr/>
            <p:nvPr/>
          </p:nvSpPr>
          <p:spPr>
            <a:xfrm>
              <a:off x="4918700" y="3011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95" name="Google Shape;6495;p28"/>
            <p:cNvSpPr/>
            <p:nvPr/>
          </p:nvSpPr>
          <p:spPr>
            <a:xfrm>
              <a:off x="4928650" y="3009263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96" name="Google Shape;6496;p28"/>
            <p:cNvSpPr/>
            <p:nvPr/>
          </p:nvSpPr>
          <p:spPr>
            <a:xfrm>
              <a:off x="4939625" y="30066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1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97" name="Google Shape;6497;p28"/>
            <p:cNvSpPr/>
            <p:nvPr/>
          </p:nvSpPr>
          <p:spPr>
            <a:xfrm>
              <a:off x="4950100" y="300351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98" name="Google Shape;6498;p28"/>
            <p:cNvSpPr/>
            <p:nvPr/>
          </p:nvSpPr>
          <p:spPr>
            <a:xfrm>
              <a:off x="4960025" y="300141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26" y="1"/>
                  </a:moveTo>
                  <a:lnTo>
                    <a:pt x="1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99" name="Google Shape;6499;p28"/>
            <p:cNvSpPr/>
            <p:nvPr/>
          </p:nvSpPr>
          <p:spPr>
            <a:xfrm>
              <a:off x="4969975" y="2998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00" name="Google Shape;6500;p28"/>
            <p:cNvSpPr/>
            <p:nvPr/>
          </p:nvSpPr>
          <p:spPr>
            <a:xfrm>
              <a:off x="4979900" y="2996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01" name="Google Shape;6501;p28"/>
            <p:cNvSpPr/>
            <p:nvPr/>
          </p:nvSpPr>
          <p:spPr>
            <a:xfrm>
              <a:off x="4990900" y="2993063"/>
              <a:ext cx="8375" cy="24600"/>
            </a:xfrm>
            <a:custGeom>
              <a:avLst/>
              <a:gdLst/>
              <a:ahLst/>
              <a:cxnLst/>
              <a:rect l="l" t="t" r="r" b="b"/>
              <a:pathLst>
                <a:path w="335" h="984" extrusionOk="0">
                  <a:moveTo>
                    <a:pt x="105" y="0"/>
                  </a:moveTo>
                  <a:lnTo>
                    <a:pt x="0" y="42"/>
                  </a:lnTo>
                  <a:lnTo>
                    <a:pt x="230" y="98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02" name="Google Shape;6502;p28"/>
            <p:cNvSpPr/>
            <p:nvPr/>
          </p:nvSpPr>
          <p:spPr>
            <a:xfrm>
              <a:off x="5001350" y="2990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03" name="Google Shape;6503;p28"/>
            <p:cNvSpPr/>
            <p:nvPr/>
          </p:nvSpPr>
          <p:spPr>
            <a:xfrm>
              <a:off x="5011300" y="29883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04" name="Google Shape;6504;p28"/>
            <p:cNvSpPr/>
            <p:nvPr/>
          </p:nvSpPr>
          <p:spPr>
            <a:xfrm>
              <a:off x="5021225" y="2985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05" name="Google Shape;6505;p28"/>
            <p:cNvSpPr/>
            <p:nvPr/>
          </p:nvSpPr>
          <p:spPr>
            <a:xfrm>
              <a:off x="5031175" y="29836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06" name="Google Shape;6506;p28"/>
            <p:cNvSpPr/>
            <p:nvPr/>
          </p:nvSpPr>
          <p:spPr>
            <a:xfrm>
              <a:off x="5041625" y="29810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07" name="Google Shape;6507;p28"/>
            <p:cNvSpPr/>
            <p:nvPr/>
          </p:nvSpPr>
          <p:spPr>
            <a:xfrm>
              <a:off x="5052625" y="29778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08" name="Google Shape;6508;p28"/>
            <p:cNvSpPr/>
            <p:nvPr/>
          </p:nvSpPr>
          <p:spPr>
            <a:xfrm>
              <a:off x="5062025" y="29757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09" name="Google Shape;6509;p28"/>
            <p:cNvSpPr/>
            <p:nvPr/>
          </p:nvSpPr>
          <p:spPr>
            <a:xfrm>
              <a:off x="5071975" y="2973163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10" name="Google Shape;6510;p28"/>
            <p:cNvSpPr/>
            <p:nvPr/>
          </p:nvSpPr>
          <p:spPr>
            <a:xfrm>
              <a:off x="5081900" y="29710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11" name="Google Shape;6511;p28"/>
            <p:cNvSpPr/>
            <p:nvPr/>
          </p:nvSpPr>
          <p:spPr>
            <a:xfrm>
              <a:off x="4399263" y="2810788"/>
              <a:ext cx="815000" cy="332350"/>
            </a:xfrm>
            <a:custGeom>
              <a:avLst/>
              <a:gdLst/>
              <a:ahLst/>
              <a:cxnLst/>
              <a:rect l="l" t="t" r="r" b="b"/>
              <a:pathLst>
                <a:path w="32600" h="13294" extrusionOk="0">
                  <a:moveTo>
                    <a:pt x="1877" y="0"/>
                  </a:moveTo>
                  <a:cubicBezTo>
                    <a:pt x="1477" y="0"/>
                    <a:pt x="1106" y="256"/>
                    <a:pt x="984" y="658"/>
                  </a:cubicBezTo>
                  <a:lnTo>
                    <a:pt x="147" y="3609"/>
                  </a:lnTo>
                  <a:cubicBezTo>
                    <a:pt x="0" y="4090"/>
                    <a:pt x="272" y="4592"/>
                    <a:pt x="754" y="4738"/>
                  </a:cubicBezTo>
                  <a:lnTo>
                    <a:pt x="30507" y="13254"/>
                  </a:lnTo>
                  <a:cubicBezTo>
                    <a:pt x="30595" y="13281"/>
                    <a:pt x="30684" y="13294"/>
                    <a:pt x="30772" y="13294"/>
                  </a:cubicBezTo>
                  <a:cubicBezTo>
                    <a:pt x="31160" y="13294"/>
                    <a:pt x="31514" y="13040"/>
                    <a:pt x="31616" y="12648"/>
                  </a:cubicBezTo>
                  <a:lnTo>
                    <a:pt x="32474" y="9697"/>
                  </a:lnTo>
                  <a:cubicBezTo>
                    <a:pt x="32599" y="9216"/>
                    <a:pt x="32327" y="8714"/>
                    <a:pt x="31846" y="8567"/>
                  </a:cubicBezTo>
                  <a:lnTo>
                    <a:pt x="2114" y="31"/>
                  </a:lnTo>
                  <a:cubicBezTo>
                    <a:pt x="2035" y="10"/>
                    <a:pt x="1955" y="0"/>
                    <a:pt x="1877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12" name="Google Shape;6512;p28"/>
            <p:cNvSpPr/>
            <p:nvPr/>
          </p:nvSpPr>
          <p:spPr>
            <a:xfrm>
              <a:off x="4399263" y="2851288"/>
              <a:ext cx="805050" cy="291850"/>
            </a:xfrm>
            <a:custGeom>
              <a:avLst/>
              <a:gdLst/>
              <a:ahLst/>
              <a:cxnLst/>
              <a:rect l="l" t="t" r="r" b="b"/>
              <a:pathLst>
                <a:path w="32202" h="11674" extrusionOk="0">
                  <a:moveTo>
                    <a:pt x="712" y="1"/>
                  </a:moveTo>
                  <a:lnTo>
                    <a:pt x="147" y="1989"/>
                  </a:lnTo>
                  <a:cubicBezTo>
                    <a:pt x="0" y="2470"/>
                    <a:pt x="272" y="2972"/>
                    <a:pt x="775" y="3118"/>
                  </a:cubicBezTo>
                  <a:lnTo>
                    <a:pt x="30507" y="11634"/>
                  </a:lnTo>
                  <a:cubicBezTo>
                    <a:pt x="30595" y="11661"/>
                    <a:pt x="30684" y="11674"/>
                    <a:pt x="30772" y="11674"/>
                  </a:cubicBezTo>
                  <a:cubicBezTo>
                    <a:pt x="31160" y="11674"/>
                    <a:pt x="31514" y="11420"/>
                    <a:pt x="31616" y="11028"/>
                  </a:cubicBezTo>
                  <a:lnTo>
                    <a:pt x="32202" y="9040"/>
                  </a:lnTo>
                  <a:lnTo>
                    <a:pt x="712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13" name="Google Shape;6513;p28"/>
            <p:cNvSpPr/>
            <p:nvPr/>
          </p:nvSpPr>
          <p:spPr>
            <a:xfrm>
              <a:off x="4399788" y="2891563"/>
              <a:ext cx="793025" cy="251575"/>
            </a:xfrm>
            <a:custGeom>
              <a:avLst/>
              <a:gdLst/>
              <a:ahLst/>
              <a:cxnLst/>
              <a:rect l="l" t="t" r="r" b="b"/>
              <a:pathLst>
                <a:path w="31721" h="10063" extrusionOk="0">
                  <a:moveTo>
                    <a:pt x="251" y="1"/>
                  </a:moveTo>
                  <a:lnTo>
                    <a:pt x="126" y="378"/>
                  </a:lnTo>
                  <a:cubicBezTo>
                    <a:pt x="0" y="859"/>
                    <a:pt x="272" y="1361"/>
                    <a:pt x="754" y="1507"/>
                  </a:cubicBezTo>
                  <a:lnTo>
                    <a:pt x="30486" y="10023"/>
                  </a:lnTo>
                  <a:cubicBezTo>
                    <a:pt x="30574" y="10050"/>
                    <a:pt x="30663" y="10063"/>
                    <a:pt x="30751" y="10063"/>
                  </a:cubicBezTo>
                  <a:cubicBezTo>
                    <a:pt x="31139" y="10063"/>
                    <a:pt x="31493" y="9809"/>
                    <a:pt x="31595" y="9417"/>
                  </a:cubicBezTo>
                  <a:lnTo>
                    <a:pt x="31721" y="9040"/>
                  </a:lnTo>
                  <a:lnTo>
                    <a:pt x="251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14" name="Google Shape;6514;p28"/>
            <p:cNvSpPr/>
            <p:nvPr/>
          </p:nvSpPr>
          <p:spPr>
            <a:xfrm>
              <a:off x="4444238" y="2812588"/>
              <a:ext cx="12600" cy="33500"/>
            </a:xfrm>
            <a:custGeom>
              <a:avLst/>
              <a:gdLst/>
              <a:ahLst/>
              <a:cxnLst/>
              <a:rect l="l" t="t" r="r" b="b"/>
              <a:pathLst>
                <a:path w="504" h="1340" extrusionOk="0">
                  <a:moveTo>
                    <a:pt x="378" y="0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15" name="Google Shape;6515;p28"/>
            <p:cNvSpPr/>
            <p:nvPr/>
          </p:nvSpPr>
          <p:spPr>
            <a:xfrm>
              <a:off x="4459413" y="28152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16" name="Google Shape;6516;p28"/>
            <p:cNvSpPr/>
            <p:nvPr/>
          </p:nvSpPr>
          <p:spPr>
            <a:xfrm>
              <a:off x="4470938" y="28188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17" name="Google Shape;6517;p28"/>
            <p:cNvSpPr/>
            <p:nvPr/>
          </p:nvSpPr>
          <p:spPr>
            <a:xfrm>
              <a:off x="4489763" y="2828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18" name="Google Shape;6518;p28"/>
            <p:cNvSpPr/>
            <p:nvPr/>
          </p:nvSpPr>
          <p:spPr>
            <a:xfrm>
              <a:off x="4506488" y="28376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19" name="Google Shape;6519;p28"/>
            <p:cNvSpPr/>
            <p:nvPr/>
          </p:nvSpPr>
          <p:spPr>
            <a:xfrm>
              <a:off x="4499688" y="28282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7" y="0"/>
                  </a:moveTo>
                  <a:lnTo>
                    <a:pt x="1" y="1297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5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20" name="Google Shape;6520;p28"/>
            <p:cNvSpPr/>
            <p:nvPr/>
          </p:nvSpPr>
          <p:spPr>
            <a:xfrm>
              <a:off x="4514863" y="28314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21" name="Google Shape;6521;p28"/>
            <p:cNvSpPr/>
            <p:nvPr/>
          </p:nvSpPr>
          <p:spPr>
            <a:xfrm>
              <a:off x="4503888" y="283036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22" name="Google Shape;6522;p28"/>
            <p:cNvSpPr/>
            <p:nvPr/>
          </p:nvSpPr>
          <p:spPr>
            <a:xfrm>
              <a:off x="4536838" y="2837688"/>
              <a:ext cx="8400" cy="16775"/>
            </a:xfrm>
            <a:custGeom>
              <a:avLst/>
              <a:gdLst/>
              <a:ahLst/>
              <a:cxnLst/>
              <a:rect l="l" t="t" r="r" b="b"/>
              <a:pathLst>
                <a:path w="336" h="671" extrusionOk="0">
                  <a:moveTo>
                    <a:pt x="189" y="1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3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23" name="Google Shape;6523;p28"/>
            <p:cNvSpPr/>
            <p:nvPr/>
          </p:nvSpPr>
          <p:spPr>
            <a:xfrm>
              <a:off x="4548338" y="28408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24" name="Google Shape;6524;p28"/>
            <p:cNvSpPr/>
            <p:nvPr/>
          </p:nvSpPr>
          <p:spPr>
            <a:xfrm>
              <a:off x="4554613" y="2843963"/>
              <a:ext cx="13100" cy="33500"/>
            </a:xfrm>
            <a:custGeom>
              <a:avLst/>
              <a:gdLst/>
              <a:ahLst/>
              <a:cxnLst/>
              <a:rect l="l" t="t" r="r" b="b"/>
              <a:pathLst>
                <a:path w="524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47" y="1340"/>
                  </a:lnTo>
                  <a:lnTo>
                    <a:pt x="524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25" name="Google Shape;6525;p28"/>
            <p:cNvSpPr/>
            <p:nvPr/>
          </p:nvSpPr>
          <p:spPr>
            <a:xfrm>
              <a:off x="4570838" y="28476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26" name="Google Shape;6526;p28"/>
            <p:cNvSpPr/>
            <p:nvPr/>
          </p:nvSpPr>
          <p:spPr>
            <a:xfrm>
              <a:off x="4581288" y="2850238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27" name="Google Shape;6527;p28"/>
            <p:cNvSpPr/>
            <p:nvPr/>
          </p:nvSpPr>
          <p:spPr>
            <a:xfrm>
              <a:off x="4600663" y="2860713"/>
              <a:ext cx="7850" cy="17275"/>
            </a:xfrm>
            <a:custGeom>
              <a:avLst/>
              <a:gdLst/>
              <a:ahLst/>
              <a:cxnLst/>
              <a:rect l="l" t="t" r="r" b="b"/>
              <a:pathLst>
                <a:path w="314" h="691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28" name="Google Shape;6528;p28"/>
            <p:cNvSpPr/>
            <p:nvPr/>
          </p:nvSpPr>
          <p:spPr>
            <a:xfrm>
              <a:off x="4603788" y="28565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0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29" name="Google Shape;6529;p28"/>
            <p:cNvSpPr/>
            <p:nvPr/>
          </p:nvSpPr>
          <p:spPr>
            <a:xfrm>
              <a:off x="4610063" y="28596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30" name="Google Shape;6530;p28"/>
            <p:cNvSpPr/>
            <p:nvPr/>
          </p:nvSpPr>
          <p:spPr>
            <a:xfrm>
              <a:off x="4625763" y="28633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31" name="Google Shape;6531;p28"/>
            <p:cNvSpPr/>
            <p:nvPr/>
          </p:nvSpPr>
          <p:spPr>
            <a:xfrm>
              <a:off x="4649288" y="287796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32" name="Google Shape;6532;p28"/>
            <p:cNvSpPr/>
            <p:nvPr/>
          </p:nvSpPr>
          <p:spPr>
            <a:xfrm>
              <a:off x="4647738" y="286908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33" name="Google Shape;6533;p28"/>
            <p:cNvSpPr/>
            <p:nvPr/>
          </p:nvSpPr>
          <p:spPr>
            <a:xfrm>
              <a:off x="4659238" y="28727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34" name="Google Shape;6534;p28"/>
            <p:cNvSpPr/>
            <p:nvPr/>
          </p:nvSpPr>
          <p:spPr>
            <a:xfrm>
              <a:off x="4679638" y="28889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298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35" name="Google Shape;6535;p28"/>
            <p:cNvSpPr/>
            <p:nvPr/>
          </p:nvSpPr>
          <p:spPr>
            <a:xfrm>
              <a:off x="4681213" y="2879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36" name="Google Shape;6536;p28"/>
            <p:cNvSpPr/>
            <p:nvPr/>
          </p:nvSpPr>
          <p:spPr>
            <a:xfrm>
              <a:off x="4692188" y="288216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37" name="Google Shape;6537;p28"/>
            <p:cNvSpPr/>
            <p:nvPr/>
          </p:nvSpPr>
          <p:spPr>
            <a:xfrm>
              <a:off x="4703188" y="28852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38" name="Google Shape;6538;p28"/>
            <p:cNvSpPr/>
            <p:nvPr/>
          </p:nvSpPr>
          <p:spPr>
            <a:xfrm>
              <a:off x="4729863" y="29025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39" name="Google Shape;6539;p28"/>
            <p:cNvSpPr/>
            <p:nvPr/>
          </p:nvSpPr>
          <p:spPr>
            <a:xfrm>
              <a:off x="4720963" y="28915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40" name="Google Shape;6540;p28"/>
            <p:cNvSpPr/>
            <p:nvPr/>
          </p:nvSpPr>
          <p:spPr>
            <a:xfrm>
              <a:off x="4736663" y="2894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41" name="Google Shape;6541;p28"/>
            <p:cNvSpPr/>
            <p:nvPr/>
          </p:nvSpPr>
          <p:spPr>
            <a:xfrm>
              <a:off x="4747638" y="28978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42" name="Google Shape;6542;p28"/>
            <p:cNvSpPr/>
            <p:nvPr/>
          </p:nvSpPr>
          <p:spPr>
            <a:xfrm>
              <a:off x="4758638" y="2900988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8" y="1"/>
                  </a:moveTo>
                  <a:lnTo>
                    <a:pt x="0" y="649"/>
                  </a:lnTo>
                  <a:lnTo>
                    <a:pt x="146" y="691"/>
                  </a:lnTo>
                  <a:lnTo>
                    <a:pt x="335" y="4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43" name="Google Shape;6543;p28"/>
            <p:cNvSpPr/>
            <p:nvPr/>
          </p:nvSpPr>
          <p:spPr>
            <a:xfrm>
              <a:off x="4769613" y="29041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44" name="Google Shape;6544;p28"/>
            <p:cNvSpPr/>
            <p:nvPr/>
          </p:nvSpPr>
          <p:spPr>
            <a:xfrm>
              <a:off x="4776413" y="2907788"/>
              <a:ext cx="12575" cy="32975"/>
            </a:xfrm>
            <a:custGeom>
              <a:avLst/>
              <a:gdLst/>
              <a:ahLst/>
              <a:cxnLst/>
              <a:rect l="l" t="t" r="r" b="b"/>
              <a:pathLst>
                <a:path w="503" h="1319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19"/>
                  </a:lnTo>
                  <a:lnTo>
                    <a:pt x="503" y="21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45" name="Google Shape;6545;p28"/>
            <p:cNvSpPr/>
            <p:nvPr/>
          </p:nvSpPr>
          <p:spPr>
            <a:xfrm>
              <a:off x="4791588" y="2910413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46" name="Google Shape;6546;p28"/>
            <p:cNvSpPr/>
            <p:nvPr/>
          </p:nvSpPr>
          <p:spPr>
            <a:xfrm>
              <a:off x="4803088" y="29135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47" name="Google Shape;6547;p28"/>
            <p:cNvSpPr/>
            <p:nvPr/>
          </p:nvSpPr>
          <p:spPr>
            <a:xfrm>
              <a:off x="4814063" y="29172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48" name="Google Shape;6548;p28"/>
            <p:cNvSpPr/>
            <p:nvPr/>
          </p:nvSpPr>
          <p:spPr>
            <a:xfrm>
              <a:off x="4825063" y="29198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49" name="Google Shape;6549;p28"/>
            <p:cNvSpPr/>
            <p:nvPr/>
          </p:nvSpPr>
          <p:spPr>
            <a:xfrm>
              <a:off x="4831863" y="29234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0"/>
                  </a:moveTo>
                  <a:lnTo>
                    <a:pt x="0" y="1297"/>
                  </a:lnTo>
                  <a:lnTo>
                    <a:pt x="126" y="1339"/>
                  </a:lnTo>
                  <a:lnTo>
                    <a:pt x="502" y="42"/>
                  </a:lnTo>
                  <a:lnTo>
                    <a:pt x="356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50" name="Google Shape;6550;p28"/>
            <p:cNvSpPr/>
            <p:nvPr/>
          </p:nvSpPr>
          <p:spPr>
            <a:xfrm>
              <a:off x="4847038" y="2926613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51" name="Google Shape;6551;p28"/>
            <p:cNvSpPr/>
            <p:nvPr/>
          </p:nvSpPr>
          <p:spPr>
            <a:xfrm>
              <a:off x="4858538" y="29297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52" name="Google Shape;6552;p28"/>
            <p:cNvSpPr/>
            <p:nvPr/>
          </p:nvSpPr>
          <p:spPr>
            <a:xfrm>
              <a:off x="4844938" y="2928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53" name="Google Shape;6553;p28"/>
            <p:cNvSpPr/>
            <p:nvPr/>
          </p:nvSpPr>
          <p:spPr>
            <a:xfrm>
              <a:off x="4880513" y="29360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54" name="Google Shape;6554;p28"/>
            <p:cNvSpPr/>
            <p:nvPr/>
          </p:nvSpPr>
          <p:spPr>
            <a:xfrm>
              <a:off x="4886788" y="2939163"/>
              <a:ext cx="12575" cy="33525"/>
            </a:xfrm>
            <a:custGeom>
              <a:avLst/>
              <a:gdLst/>
              <a:ahLst/>
              <a:cxnLst/>
              <a:rect l="l" t="t" r="r" b="b"/>
              <a:pathLst>
                <a:path w="503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55" name="Google Shape;6555;p28"/>
            <p:cNvSpPr/>
            <p:nvPr/>
          </p:nvSpPr>
          <p:spPr>
            <a:xfrm>
              <a:off x="4902488" y="2942838"/>
              <a:ext cx="8375" cy="16750"/>
            </a:xfrm>
            <a:custGeom>
              <a:avLst/>
              <a:gdLst/>
              <a:ahLst/>
              <a:cxnLst/>
              <a:rect l="l" t="t" r="r" b="b"/>
              <a:pathLst>
                <a:path w="335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46" y="670"/>
                  </a:lnTo>
                  <a:lnTo>
                    <a:pt x="335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56" name="Google Shape;6556;p28"/>
            <p:cNvSpPr/>
            <p:nvPr/>
          </p:nvSpPr>
          <p:spPr>
            <a:xfrm>
              <a:off x="4929688" y="29600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50"/>
                  </a:lnTo>
                  <a:lnTo>
                    <a:pt x="146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57" name="Google Shape;6557;p28"/>
            <p:cNvSpPr/>
            <p:nvPr/>
          </p:nvSpPr>
          <p:spPr>
            <a:xfrm>
              <a:off x="4924963" y="29491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58" name="Google Shape;6558;p28"/>
            <p:cNvSpPr/>
            <p:nvPr/>
          </p:nvSpPr>
          <p:spPr>
            <a:xfrm>
              <a:off x="4935963" y="2952263"/>
              <a:ext cx="7850" cy="16750"/>
            </a:xfrm>
            <a:custGeom>
              <a:avLst/>
              <a:gdLst/>
              <a:ahLst/>
              <a:cxnLst/>
              <a:rect l="l" t="t" r="r" b="b"/>
              <a:pathLst>
                <a:path w="314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59" name="Google Shape;6559;p28"/>
            <p:cNvSpPr/>
            <p:nvPr/>
          </p:nvSpPr>
          <p:spPr>
            <a:xfrm>
              <a:off x="4942763" y="29553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2"/>
                  </a:lnTo>
                  <a:lnTo>
                    <a:pt x="356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60" name="Google Shape;6560;p28"/>
            <p:cNvSpPr/>
            <p:nvPr/>
          </p:nvSpPr>
          <p:spPr>
            <a:xfrm>
              <a:off x="4957913" y="29585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6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61" name="Google Shape;6561;p28"/>
            <p:cNvSpPr/>
            <p:nvPr/>
          </p:nvSpPr>
          <p:spPr>
            <a:xfrm>
              <a:off x="4968913" y="29611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62" name="Google Shape;6562;p28"/>
            <p:cNvSpPr/>
            <p:nvPr/>
          </p:nvSpPr>
          <p:spPr>
            <a:xfrm>
              <a:off x="4980413" y="2964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63" name="Google Shape;6563;p28"/>
            <p:cNvSpPr/>
            <p:nvPr/>
          </p:nvSpPr>
          <p:spPr>
            <a:xfrm>
              <a:off x="4991413" y="2967938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64" name="Google Shape;6564;p28"/>
            <p:cNvSpPr/>
            <p:nvPr/>
          </p:nvSpPr>
          <p:spPr>
            <a:xfrm>
              <a:off x="4997688" y="29710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0" y="1298"/>
                  </a:lnTo>
                  <a:lnTo>
                    <a:pt x="147" y="1339"/>
                  </a:lnTo>
                  <a:lnTo>
                    <a:pt x="502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65" name="Google Shape;6565;p28"/>
            <p:cNvSpPr/>
            <p:nvPr/>
          </p:nvSpPr>
          <p:spPr>
            <a:xfrm>
              <a:off x="5013363" y="29742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66" name="Google Shape;6566;p28"/>
            <p:cNvSpPr/>
            <p:nvPr/>
          </p:nvSpPr>
          <p:spPr>
            <a:xfrm>
              <a:off x="5024363" y="29773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67" name="Google Shape;6567;p28"/>
            <p:cNvSpPr/>
            <p:nvPr/>
          </p:nvSpPr>
          <p:spPr>
            <a:xfrm>
              <a:off x="5035863" y="2981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68" name="Google Shape;6568;p28"/>
            <p:cNvSpPr/>
            <p:nvPr/>
          </p:nvSpPr>
          <p:spPr>
            <a:xfrm>
              <a:off x="5046838" y="29836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69" name="Google Shape;6569;p28"/>
            <p:cNvSpPr/>
            <p:nvPr/>
          </p:nvSpPr>
          <p:spPr>
            <a:xfrm>
              <a:off x="5052613" y="2986763"/>
              <a:ext cx="13100" cy="33525"/>
            </a:xfrm>
            <a:custGeom>
              <a:avLst/>
              <a:gdLst/>
              <a:ahLst/>
              <a:cxnLst/>
              <a:rect l="l" t="t" r="r" b="b"/>
              <a:pathLst>
                <a:path w="524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47" y="1340"/>
                  </a:lnTo>
                  <a:lnTo>
                    <a:pt x="52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70" name="Google Shape;6570;p28"/>
            <p:cNvSpPr/>
            <p:nvPr/>
          </p:nvSpPr>
          <p:spPr>
            <a:xfrm>
              <a:off x="5068813" y="29904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71" name="Google Shape;6571;p28"/>
            <p:cNvSpPr/>
            <p:nvPr/>
          </p:nvSpPr>
          <p:spPr>
            <a:xfrm>
              <a:off x="5079813" y="29935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50"/>
                  </a:lnTo>
                  <a:lnTo>
                    <a:pt x="126" y="671"/>
                  </a:lnTo>
                  <a:lnTo>
                    <a:pt x="314" y="2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72" name="Google Shape;6572;p28"/>
            <p:cNvSpPr/>
            <p:nvPr/>
          </p:nvSpPr>
          <p:spPr>
            <a:xfrm>
              <a:off x="5090788" y="29961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73" name="Google Shape;6573;p28"/>
            <p:cNvSpPr/>
            <p:nvPr/>
          </p:nvSpPr>
          <p:spPr>
            <a:xfrm>
              <a:off x="5102288" y="29998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68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6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74" name="Google Shape;6574;p28"/>
            <p:cNvSpPr/>
            <p:nvPr/>
          </p:nvSpPr>
          <p:spPr>
            <a:xfrm>
              <a:off x="5108563" y="3002988"/>
              <a:ext cx="12600" cy="32975"/>
            </a:xfrm>
            <a:custGeom>
              <a:avLst/>
              <a:gdLst/>
              <a:ahLst/>
              <a:cxnLst/>
              <a:rect l="l" t="t" r="r" b="b"/>
              <a:pathLst>
                <a:path w="504" h="1319" extrusionOk="0">
                  <a:moveTo>
                    <a:pt x="378" y="1"/>
                  </a:moveTo>
                  <a:lnTo>
                    <a:pt x="1" y="1298"/>
                  </a:lnTo>
                  <a:lnTo>
                    <a:pt x="126" y="1319"/>
                  </a:lnTo>
                  <a:lnTo>
                    <a:pt x="503" y="22"/>
                  </a:lnTo>
                  <a:lnTo>
                    <a:pt x="37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75" name="Google Shape;6575;p28"/>
            <p:cNvSpPr/>
            <p:nvPr/>
          </p:nvSpPr>
          <p:spPr>
            <a:xfrm>
              <a:off x="5123738" y="30056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76" name="Google Shape;6576;p28"/>
            <p:cNvSpPr/>
            <p:nvPr/>
          </p:nvSpPr>
          <p:spPr>
            <a:xfrm>
              <a:off x="5135263" y="3009263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77" name="Google Shape;6577;p28"/>
            <p:cNvSpPr/>
            <p:nvPr/>
          </p:nvSpPr>
          <p:spPr>
            <a:xfrm>
              <a:off x="5146238" y="30124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78" name="Google Shape;6578;p28"/>
            <p:cNvSpPr/>
            <p:nvPr/>
          </p:nvSpPr>
          <p:spPr>
            <a:xfrm>
              <a:off x="5157213" y="3015538"/>
              <a:ext cx="7875" cy="16775"/>
            </a:xfrm>
            <a:custGeom>
              <a:avLst/>
              <a:gdLst/>
              <a:ahLst/>
              <a:cxnLst/>
              <a:rect l="l" t="t" r="r" b="b"/>
              <a:pathLst>
                <a:path w="315" h="671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70"/>
                  </a:lnTo>
                  <a:lnTo>
                    <a:pt x="31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79" name="Google Shape;6579;p28"/>
            <p:cNvSpPr/>
            <p:nvPr/>
          </p:nvSpPr>
          <p:spPr>
            <a:xfrm>
              <a:off x="5164013" y="30186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319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80" name="Google Shape;6580;p28"/>
            <p:cNvSpPr/>
            <p:nvPr/>
          </p:nvSpPr>
          <p:spPr>
            <a:xfrm>
              <a:off x="5179188" y="30218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81" name="Google Shape;6581;p28"/>
            <p:cNvSpPr/>
            <p:nvPr/>
          </p:nvSpPr>
          <p:spPr>
            <a:xfrm>
              <a:off x="5190688" y="30249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82" name="Google Shape;6582;p28"/>
            <p:cNvSpPr/>
            <p:nvPr/>
          </p:nvSpPr>
          <p:spPr>
            <a:xfrm>
              <a:off x="4514863" y="2959563"/>
              <a:ext cx="613600" cy="522600"/>
            </a:xfrm>
            <a:custGeom>
              <a:avLst/>
              <a:gdLst/>
              <a:ahLst/>
              <a:cxnLst/>
              <a:rect l="l" t="t" r="r" b="b"/>
              <a:pathLst>
                <a:path w="24544" h="20904" extrusionOk="0">
                  <a:moveTo>
                    <a:pt x="16237" y="4709"/>
                  </a:moveTo>
                  <a:lnTo>
                    <a:pt x="5629" y="15338"/>
                  </a:lnTo>
                  <a:lnTo>
                    <a:pt x="3746" y="7826"/>
                  </a:lnTo>
                  <a:lnTo>
                    <a:pt x="16237" y="4709"/>
                  </a:lnTo>
                  <a:close/>
                  <a:moveTo>
                    <a:pt x="24544" y="1"/>
                  </a:moveTo>
                  <a:lnTo>
                    <a:pt x="1" y="6153"/>
                  </a:lnTo>
                  <a:lnTo>
                    <a:pt x="3683" y="20904"/>
                  </a:lnTo>
                  <a:lnTo>
                    <a:pt x="24544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83" name="Google Shape;6583;p28"/>
            <p:cNvSpPr/>
            <p:nvPr/>
          </p:nvSpPr>
          <p:spPr>
            <a:xfrm>
              <a:off x="4592288" y="2960088"/>
              <a:ext cx="536175" cy="522075"/>
            </a:xfrm>
            <a:custGeom>
              <a:avLst/>
              <a:gdLst/>
              <a:ahLst/>
              <a:cxnLst/>
              <a:rect l="l" t="t" r="r" b="b"/>
              <a:pathLst>
                <a:path w="21447" h="20883" extrusionOk="0">
                  <a:moveTo>
                    <a:pt x="21447" y="1"/>
                  </a:moveTo>
                  <a:lnTo>
                    <a:pt x="17534" y="963"/>
                  </a:lnTo>
                  <a:lnTo>
                    <a:pt x="0" y="18518"/>
                  </a:lnTo>
                  <a:lnTo>
                    <a:pt x="586" y="20883"/>
                  </a:lnTo>
                  <a:lnTo>
                    <a:pt x="21447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84" name="Google Shape;6584;p28"/>
            <p:cNvSpPr/>
            <p:nvPr/>
          </p:nvSpPr>
          <p:spPr>
            <a:xfrm>
              <a:off x="4600138" y="2960088"/>
              <a:ext cx="528325" cy="522075"/>
            </a:xfrm>
            <a:custGeom>
              <a:avLst/>
              <a:gdLst/>
              <a:ahLst/>
              <a:cxnLst/>
              <a:rect l="l" t="t" r="r" b="b"/>
              <a:pathLst>
                <a:path w="21133" h="20883" extrusionOk="0">
                  <a:moveTo>
                    <a:pt x="21133" y="1"/>
                  </a:moveTo>
                  <a:lnTo>
                    <a:pt x="19375" y="440"/>
                  </a:lnTo>
                  <a:lnTo>
                    <a:pt x="0" y="19795"/>
                  </a:lnTo>
                  <a:lnTo>
                    <a:pt x="272" y="20883"/>
                  </a:lnTo>
                  <a:lnTo>
                    <a:pt x="21133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85" name="Google Shape;6585;p28"/>
            <p:cNvSpPr/>
            <p:nvPr/>
          </p:nvSpPr>
          <p:spPr>
            <a:xfrm>
              <a:off x="4531088" y="3108663"/>
              <a:ext cx="8375" cy="24075"/>
            </a:xfrm>
            <a:custGeom>
              <a:avLst/>
              <a:gdLst/>
              <a:ahLst/>
              <a:cxnLst/>
              <a:rect l="l" t="t" r="r" b="b"/>
              <a:pathLst>
                <a:path w="335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86" name="Google Shape;6586;p28"/>
            <p:cNvSpPr/>
            <p:nvPr/>
          </p:nvSpPr>
          <p:spPr>
            <a:xfrm>
              <a:off x="4541538" y="31060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87" name="Google Shape;6587;p28"/>
            <p:cNvSpPr/>
            <p:nvPr/>
          </p:nvSpPr>
          <p:spPr>
            <a:xfrm>
              <a:off x="4551488" y="31034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88" name="Google Shape;6588;p28"/>
            <p:cNvSpPr/>
            <p:nvPr/>
          </p:nvSpPr>
          <p:spPr>
            <a:xfrm>
              <a:off x="4561413" y="3100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89" name="Google Shape;6589;p28"/>
            <p:cNvSpPr/>
            <p:nvPr/>
          </p:nvSpPr>
          <p:spPr>
            <a:xfrm>
              <a:off x="4571363" y="3098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90" name="Google Shape;6590;p28"/>
            <p:cNvSpPr/>
            <p:nvPr/>
          </p:nvSpPr>
          <p:spPr>
            <a:xfrm>
              <a:off x="4581813" y="3095588"/>
              <a:ext cx="8925" cy="24075"/>
            </a:xfrm>
            <a:custGeom>
              <a:avLst/>
              <a:gdLst/>
              <a:ahLst/>
              <a:cxnLst/>
              <a:rect l="l" t="t" r="r" b="b"/>
              <a:pathLst>
                <a:path w="357" h="963" extrusionOk="0">
                  <a:moveTo>
                    <a:pt x="126" y="0"/>
                  </a:moveTo>
                  <a:lnTo>
                    <a:pt x="1" y="21"/>
                  </a:lnTo>
                  <a:lnTo>
                    <a:pt x="252" y="963"/>
                  </a:lnTo>
                  <a:lnTo>
                    <a:pt x="357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91" name="Google Shape;6591;p28"/>
            <p:cNvSpPr/>
            <p:nvPr/>
          </p:nvSpPr>
          <p:spPr>
            <a:xfrm>
              <a:off x="4592813" y="3092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92" name="Google Shape;6592;p28"/>
            <p:cNvSpPr/>
            <p:nvPr/>
          </p:nvSpPr>
          <p:spPr>
            <a:xfrm>
              <a:off x="4602738" y="309086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05" y="1"/>
                  </a:moveTo>
                  <a:lnTo>
                    <a:pt x="1" y="22"/>
                  </a:lnTo>
                  <a:lnTo>
                    <a:pt x="105" y="482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93" name="Google Shape;6593;p28"/>
            <p:cNvSpPr/>
            <p:nvPr/>
          </p:nvSpPr>
          <p:spPr>
            <a:xfrm>
              <a:off x="4612688" y="3087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94" name="Google Shape;6594;p28"/>
            <p:cNvSpPr/>
            <p:nvPr/>
          </p:nvSpPr>
          <p:spPr>
            <a:xfrm>
              <a:off x="4622088" y="3085638"/>
              <a:ext cx="6325" cy="12575"/>
            </a:xfrm>
            <a:custGeom>
              <a:avLst/>
              <a:gdLst/>
              <a:ahLst/>
              <a:cxnLst/>
              <a:rect l="l" t="t" r="r" b="b"/>
              <a:pathLst>
                <a:path w="253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95" name="Google Shape;6595;p28"/>
            <p:cNvSpPr/>
            <p:nvPr/>
          </p:nvSpPr>
          <p:spPr>
            <a:xfrm>
              <a:off x="4633088" y="3083013"/>
              <a:ext cx="8925" cy="24625"/>
            </a:xfrm>
            <a:custGeom>
              <a:avLst/>
              <a:gdLst/>
              <a:ahLst/>
              <a:cxnLst/>
              <a:rect l="l" t="t" r="r" b="b"/>
              <a:pathLst>
                <a:path w="357" h="985" extrusionOk="0">
                  <a:moveTo>
                    <a:pt x="105" y="1"/>
                  </a:moveTo>
                  <a:lnTo>
                    <a:pt x="0" y="43"/>
                  </a:lnTo>
                  <a:lnTo>
                    <a:pt x="231" y="984"/>
                  </a:lnTo>
                  <a:lnTo>
                    <a:pt x="35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96" name="Google Shape;6596;p28"/>
            <p:cNvSpPr/>
            <p:nvPr/>
          </p:nvSpPr>
          <p:spPr>
            <a:xfrm>
              <a:off x="4643538" y="3079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97" name="Google Shape;6597;p28"/>
            <p:cNvSpPr/>
            <p:nvPr/>
          </p:nvSpPr>
          <p:spPr>
            <a:xfrm>
              <a:off x="4653488" y="3078313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98" name="Google Shape;6598;p28"/>
            <p:cNvSpPr/>
            <p:nvPr/>
          </p:nvSpPr>
          <p:spPr>
            <a:xfrm>
              <a:off x="4663413" y="3075713"/>
              <a:ext cx="5800" cy="12050"/>
            </a:xfrm>
            <a:custGeom>
              <a:avLst/>
              <a:gdLst/>
              <a:ahLst/>
              <a:cxnLst/>
              <a:rect l="l" t="t" r="r" b="b"/>
              <a:pathLst>
                <a:path w="232" h="482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481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99" name="Google Shape;6599;p28"/>
            <p:cNvSpPr/>
            <p:nvPr/>
          </p:nvSpPr>
          <p:spPr>
            <a:xfrm>
              <a:off x="4673363" y="307308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00" name="Google Shape;6600;p28"/>
            <p:cNvSpPr/>
            <p:nvPr/>
          </p:nvSpPr>
          <p:spPr>
            <a:xfrm>
              <a:off x="4684338" y="3069938"/>
              <a:ext cx="8400" cy="24100"/>
            </a:xfrm>
            <a:custGeom>
              <a:avLst/>
              <a:gdLst/>
              <a:ahLst/>
              <a:cxnLst/>
              <a:rect l="l" t="t" r="r" b="b"/>
              <a:pathLst>
                <a:path w="336" h="964" extrusionOk="0">
                  <a:moveTo>
                    <a:pt x="105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3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01" name="Google Shape;6601;p28"/>
            <p:cNvSpPr/>
            <p:nvPr/>
          </p:nvSpPr>
          <p:spPr>
            <a:xfrm>
              <a:off x="4694813" y="30673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02" name="Google Shape;6602;p28"/>
            <p:cNvSpPr/>
            <p:nvPr/>
          </p:nvSpPr>
          <p:spPr>
            <a:xfrm>
              <a:off x="4704738" y="30652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03" name="Google Shape;6603;p28"/>
            <p:cNvSpPr/>
            <p:nvPr/>
          </p:nvSpPr>
          <p:spPr>
            <a:xfrm>
              <a:off x="4714688" y="30626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04" name="Google Shape;6604;p28"/>
            <p:cNvSpPr/>
            <p:nvPr/>
          </p:nvSpPr>
          <p:spPr>
            <a:xfrm>
              <a:off x="4724613" y="30600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06" y="0"/>
                  </a:moveTo>
                  <a:lnTo>
                    <a:pt x="1" y="21"/>
                  </a:lnTo>
                  <a:lnTo>
                    <a:pt x="106" y="502"/>
                  </a:lnTo>
                  <a:lnTo>
                    <a:pt x="231" y="461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05" name="Google Shape;6605;p28"/>
            <p:cNvSpPr/>
            <p:nvPr/>
          </p:nvSpPr>
          <p:spPr>
            <a:xfrm>
              <a:off x="4735088" y="3057388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0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06" name="Google Shape;6606;p28"/>
            <p:cNvSpPr/>
            <p:nvPr/>
          </p:nvSpPr>
          <p:spPr>
            <a:xfrm>
              <a:off x="4746063" y="30547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1" y="21"/>
                  </a:lnTo>
                  <a:lnTo>
                    <a:pt x="105" y="502"/>
                  </a:lnTo>
                  <a:lnTo>
                    <a:pt x="231" y="460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07" name="Google Shape;6607;p28"/>
            <p:cNvSpPr/>
            <p:nvPr/>
          </p:nvSpPr>
          <p:spPr>
            <a:xfrm>
              <a:off x="4755488" y="3052688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08" name="Google Shape;6608;p28"/>
            <p:cNvSpPr/>
            <p:nvPr/>
          </p:nvSpPr>
          <p:spPr>
            <a:xfrm>
              <a:off x="4765438" y="305006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43"/>
                  </a:lnTo>
                  <a:lnTo>
                    <a:pt x="126" y="503"/>
                  </a:lnTo>
                  <a:lnTo>
                    <a:pt x="25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09" name="Google Shape;6609;p28"/>
            <p:cNvSpPr/>
            <p:nvPr/>
          </p:nvSpPr>
          <p:spPr>
            <a:xfrm>
              <a:off x="4775888" y="30469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1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10" name="Google Shape;6610;p28"/>
            <p:cNvSpPr/>
            <p:nvPr/>
          </p:nvSpPr>
          <p:spPr>
            <a:xfrm>
              <a:off x="4786338" y="30443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7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7" y="942"/>
                  </a:lnTo>
                  <a:lnTo>
                    <a:pt x="127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11" name="Google Shape;6611;p28"/>
            <p:cNvSpPr/>
            <p:nvPr/>
          </p:nvSpPr>
          <p:spPr>
            <a:xfrm>
              <a:off x="4796813" y="3041688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2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12" name="Google Shape;6612;p28"/>
            <p:cNvSpPr/>
            <p:nvPr/>
          </p:nvSpPr>
          <p:spPr>
            <a:xfrm>
              <a:off x="4806738" y="30396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7" y="0"/>
                  </a:moveTo>
                  <a:lnTo>
                    <a:pt x="1" y="21"/>
                  </a:lnTo>
                  <a:lnTo>
                    <a:pt x="127" y="502"/>
                  </a:lnTo>
                  <a:lnTo>
                    <a:pt x="231" y="461"/>
                  </a:lnTo>
                  <a:lnTo>
                    <a:pt x="127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13" name="Google Shape;6613;p28"/>
            <p:cNvSpPr/>
            <p:nvPr/>
          </p:nvSpPr>
          <p:spPr>
            <a:xfrm>
              <a:off x="4816688" y="3036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14" name="Google Shape;6614;p28"/>
            <p:cNvSpPr/>
            <p:nvPr/>
          </p:nvSpPr>
          <p:spPr>
            <a:xfrm>
              <a:off x="4826638" y="30343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42"/>
                  </a:lnTo>
                  <a:lnTo>
                    <a:pt x="126" y="502"/>
                  </a:lnTo>
                  <a:lnTo>
                    <a:pt x="230" y="48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15" name="Google Shape;6615;p28"/>
            <p:cNvSpPr/>
            <p:nvPr/>
          </p:nvSpPr>
          <p:spPr>
            <a:xfrm>
              <a:off x="4837613" y="30317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16" name="Google Shape;6616;p28"/>
            <p:cNvSpPr/>
            <p:nvPr/>
          </p:nvSpPr>
          <p:spPr>
            <a:xfrm>
              <a:off x="4848063" y="30291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17" name="Google Shape;6617;p28"/>
            <p:cNvSpPr/>
            <p:nvPr/>
          </p:nvSpPr>
          <p:spPr>
            <a:xfrm>
              <a:off x="4858013" y="30265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18" name="Google Shape;6618;p28"/>
            <p:cNvSpPr/>
            <p:nvPr/>
          </p:nvSpPr>
          <p:spPr>
            <a:xfrm>
              <a:off x="4867963" y="30239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19" name="Google Shape;6619;p28"/>
            <p:cNvSpPr/>
            <p:nvPr/>
          </p:nvSpPr>
          <p:spPr>
            <a:xfrm>
              <a:off x="4877888" y="30218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1" y="43"/>
                  </a:lnTo>
                  <a:lnTo>
                    <a:pt x="105" y="503"/>
                  </a:lnTo>
                  <a:lnTo>
                    <a:pt x="231" y="48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20" name="Google Shape;6620;p28"/>
            <p:cNvSpPr/>
            <p:nvPr/>
          </p:nvSpPr>
          <p:spPr>
            <a:xfrm>
              <a:off x="4888363" y="3019213"/>
              <a:ext cx="8900" cy="24075"/>
            </a:xfrm>
            <a:custGeom>
              <a:avLst/>
              <a:gdLst/>
              <a:ahLst/>
              <a:cxnLst/>
              <a:rect l="l" t="t" r="r" b="b"/>
              <a:pathLst>
                <a:path w="356" h="963" extrusionOk="0">
                  <a:moveTo>
                    <a:pt x="126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56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21" name="Google Shape;6621;p28"/>
            <p:cNvSpPr/>
            <p:nvPr/>
          </p:nvSpPr>
          <p:spPr>
            <a:xfrm>
              <a:off x="4899338" y="30165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22" name="Google Shape;6622;p28"/>
            <p:cNvSpPr/>
            <p:nvPr/>
          </p:nvSpPr>
          <p:spPr>
            <a:xfrm>
              <a:off x="4909288" y="3013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23" name="Google Shape;6623;p28"/>
            <p:cNvSpPr/>
            <p:nvPr/>
          </p:nvSpPr>
          <p:spPr>
            <a:xfrm>
              <a:off x="4918688" y="3011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24" name="Google Shape;6624;p28"/>
            <p:cNvSpPr/>
            <p:nvPr/>
          </p:nvSpPr>
          <p:spPr>
            <a:xfrm>
              <a:off x="4928638" y="3009263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25" name="Google Shape;6625;p28"/>
            <p:cNvSpPr/>
            <p:nvPr/>
          </p:nvSpPr>
          <p:spPr>
            <a:xfrm>
              <a:off x="4939613" y="30066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1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26" name="Google Shape;6626;p28"/>
            <p:cNvSpPr/>
            <p:nvPr/>
          </p:nvSpPr>
          <p:spPr>
            <a:xfrm>
              <a:off x="4950088" y="300351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27" name="Google Shape;6627;p28"/>
            <p:cNvSpPr/>
            <p:nvPr/>
          </p:nvSpPr>
          <p:spPr>
            <a:xfrm>
              <a:off x="4960013" y="300141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26" y="1"/>
                  </a:moveTo>
                  <a:lnTo>
                    <a:pt x="1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28" name="Google Shape;6628;p28"/>
            <p:cNvSpPr/>
            <p:nvPr/>
          </p:nvSpPr>
          <p:spPr>
            <a:xfrm>
              <a:off x="4969963" y="2998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29" name="Google Shape;6629;p28"/>
            <p:cNvSpPr/>
            <p:nvPr/>
          </p:nvSpPr>
          <p:spPr>
            <a:xfrm>
              <a:off x="4979888" y="2996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30" name="Google Shape;6630;p28"/>
            <p:cNvSpPr/>
            <p:nvPr/>
          </p:nvSpPr>
          <p:spPr>
            <a:xfrm>
              <a:off x="4990888" y="2993063"/>
              <a:ext cx="8375" cy="24600"/>
            </a:xfrm>
            <a:custGeom>
              <a:avLst/>
              <a:gdLst/>
              <a:ahLst/>
              <a:cxnLst/>
              <a:rect l="l" t="t" r="r" b="b"/>
              <a:pathLst>
                <a:path w="335" h="984" extrusionOk="0">
                  <a:moveTo>
                    <a:pt x="105" y="0"/>
                  </a:moveTo>
                  <a:lnTo>
                    <a:pt x="0" y="42"/>
                  </a:lnTo>
                  <a:lnTo>
                    <a:pt x="230" y="98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31" name="Google Shape;6631;p28"/>
            <p:cNvSpPr/>
            <p:nvPr/>
          </p:nvSpPr>
          <p:spPr>
            <a:xfrm>
              <a:off x="5001338" y="2990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32" name="Google Shape;6632;p28"/>
            <p:cNvSpPr/>
            <p:nvPr/>
          </p:nvSpPr>
          <p:spPr>
            <a:xfrm>
              <a:off x="5011288" y="29883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33" name="Google Shape;6633;p28"/>
            <p:cNvSpPr/>
            <p:nvPr/>
          </p:nvSpPr>
          <p:spPr>
            <a:xfrm>
              <a:off x="5021213" y="2985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34" name="Google Shape;6634;p28"/>
            <p:cNvSpPr/>
            <p:nvPr/>
          </p:nvSpPr>
          <p:spPr>
            <a:xfrm>
              <a:off x="5031163" y="29836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35" name="Google Shape;6635;p28"/>
            <p:cNvSpPr/>
            <p:nvPr/>
          </p:nvSpPr>
          <p:spPr>
            <a:xfrm>
              <a:off x="5041613" y="29810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36" name="Google Shape;6636;p28"/>
            <p:cNvSpPr/>
            <p:nvPr/>
          </p:nvSpPr>
          <p:spPr>
            <a:xfrm>
              <a:off x="5052613" y="29778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37" name="Google Shape;6637;p28"/>
            <p:cNvSpPr/>
            <p:nvPr/>
          </p:nvSpPr>
          <p:spPr>
            <a:xfrm>
              <a:off x="5062013" y="29757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38" name="Google Shape;6638;p28"/>
            <p:cNvSpPr/>
            <p:nvPr/>
          </p:nvSpPr>
          <p:spPr>
            <a:xfrm>
              <a:off x="5071963" y="2973163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39" name="Google Shape;6639;p28"/>
            <p:cNvSpPr/>
            <p:nvPr/>
          </p:nvSpPr>
          <p:spPr>
            <a:xfrm>
              <a:off x="5081888" y="29710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6640" name="Google Shape;6640;p28"/>
          <p:cNvGrpSpPr/>
          <p:nvPr/>
        </p:nvGrpSpPr>
        <p:grpSpPr>
          <a:xfrm rot="-887053">
            <a:off x="-36036" y="6428313"/>
            <a:ext cx="1039304" cy="632239"/>
            <a:chOff x="1737788" y="3102388"/>
            <a:chExt cx="603663" cy="367225"/>
          </a:xfrm>
        </p:grpSpPr>
        <p:grpSp>
          <p:nvGrpSpPr>
            <p:cNvPr id="6641" name="Google Shape;6641;p28"/>
            <p:cNvGrpSpPr/>
            <p:nvPr/>
          </p:nvGrpSpPr>
          <p:grpSpPr>
            <a:xfrm>
              <a:off x="1737800" y="3102388"/>
              <a:ext cx="603650" cy="367225"/>
              <a:chOff x="1737800" y="3102388"/>
              <a:chExt cx="603650" cy="367225"/>
            </a:xfrm>
          </p:grpSpPr>
          <p:sp>
            <p:nvSpPr>
              <p:cNvPr id="6642" name="Google Shape;6642;p28"/>
              <p:cNvSpPr/>
              <p:nvPr/>
            </p:nvSpPr>
            <p:spPr>
              <a:xfrm>
                <a:off x="1825150" y="3208038"/>
                <a:ext cx="434700" cy="261575"/>
              </a:xfrm>
              <a:custGeom>
                <a:avLst/>
                <a:gdLst/>
                <a:ahLst/>
                <a:cxnLst/>
                <a:rect l="l" t="t" r="r" b="b"/>
                <a:pathLst>
                  <a:path w="17388" h="10463" extrusionOk="0">
                    <a:moveTo>
                      <a:pt x="0" y="1"/>
                    </a:moveTo>
                    <a:lnTo>
                      <a:pt x="0" y="6822"/>
                    </a:lnTo>
                    <a:cubicBezTo>
                      <a:pt x="0" y="6822"/>
                      <a:pt x="5441" y="7198"/>
                      <a:pt x="8705" y="10462"/>
                    </a:cubicBezTo>
                    <a:cubicBezTo>
                      <a:pt x="12157" y="6989"/>
                      <a:pt x="17388" y="6822"/>
                      <a:pt x="17388" y="6822"/>
                    </a:cubicBezTo>
                    <a:lnTo>
                      <a:pt x="17388" y="1"/>
                    </a:lnTo>
                    <a:close/>
                  </a:path>
                </a:pathLst>
              </a:custGeom>
              <a:solidFill>
                <a:srgbClr val="2A4F6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6643" name="Google Shape;6643;p28"/>
              <p:cNvSpPr/>
              <p:nvPr/>
            </p:nvSpPr>
            <p:spPr>
              <a:xfrm>
                <a:off x="1835075" y="3248313"/>
                <a:ext cx="26200" cy="220775"/>
              </a:xfrm>
              <a:custGeom>
                <a:avLst/>
                <a:gdLst/>
                <a:ahLst/>
                <a:cxnLst/>
                <a:rect l="l" t="t" r="r" b="b"/>
                <a:pathLst>
                  <a:path w="1048" h="8831" extrusionOk="0">
                    <a:moveTo>
                      <a:pt x="357" y="1"/>
                    </a:moveTo>
                    <a:lnTo>
                      <a:pt x="357" y="6675"/>
                    </a:lnTo>
                    <a:cubicBezTo>
                      <a:pt x="43" y="6822"/>
                      <a:pt x="1" y="7240"/>
                      <a:pt x="273" y="7450"/>
                    </a:cubicBezTo>
                    <a:cubicBezTo>
                      <a:pt x="126" y="7910"/>
                      <a:pt x="106" y="8370"/>
                      <a:pt x="210" y="8831"/>
                    </a:cubicBezTo>
                    <a:lnTo>
                      <a:pt x="942" y="8831"/>
                    </a:lnTo>
                    <a:cubicBezTo>
                      <a:pt x="1047" y="8370"/>
                      <a:pt x="1026" y="7910"/>
                      <a:pt x="859" y="7450"/>
                    </a:cubicBezTo>
                    <a:cubicBezTo>
                      <a:pt x="984" y="7366"/>
                      <a:pt x="1047" y="7219"/>
                      <a:pt x="1047" y="7094"/>
                    </a:cubicBezTo>
                    <a:cubicBezTo>
                      <a:pt x="1047" y="6906"/>
                      <a:pt x="942" y="6738"/>
                      <a:pt x="796" y="6675"/>
                    </a:cubicBezTo>
                    <a:lnTo>
                      <a:pt x="796" y="1"/>
                    </a:lnTo>
                    <a:close/>
                  </a:path>
                </a:pathLst>
              </a:custGeom>
              <a:solidFill>
                <a:srgbClr val="C0272D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6644" name="Google Shape;6644;p28"/>
              <p:cNvSpPr/>
              <p:nvPr/>
            </p:nvSpPr>
            <p:spPr>
              <a:xfrm>
                <a:off x="1737800" y="3102388"/>
                <a:ext cx="603650" cy="234350"/>
              </a:xfrm>
              <a:custGeom>
                <a:avLst/>
                <a:gdLst/>
                <a:ahLst/>
                <a:cxnLst/>
                <a:rect l="l" t="t" r="r" b="b"/>
                <a:pathLst>
                  <a:path w="24146" h="9374" extrusionOk="0">
                    <a:moveTo>
                      <a:pt x="12073" y="0"/>
                    </a:moveTo>
                    <a:lnTo>
                      <a:pt x="0" y="4017"/>
                    </a:lnTo>
                    <a:lnTo>
                      <a:pt x="12073" y="9374"/>
                    </a:lnTo>
                    <a:lnTo>
                      <a:pt x="24146" y="4017"/>
                    </a:lnTo>
                    <a:lnTo>
                      <a:pt x="12073" y="0"/>
                    </a:lnTo>
                    <a:close/>
                  </a:path>
                </a:pathLst>
              </a:custGeom>
              <a:solidFill>
                <a:srgbClr val="709DB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</p:grpSp>
        <p:sp>
          <p:nvSpPr>
            <p:cNvPr id="6645" name="Google Shape;6645;p28"/>
            <p:cNvSpPr/>
            <p:nvPr/>
          </p:nvSpPr>
          <p:spPr>
            <a:xfrm>
              <a:off x="1825138" y="3208038"/>
              <a:ext cx="434700" cy="261575"/>
            </a:xfrm>
            <a:custGeom>
              <a:avLst/>
              <a:gdLst/>
              <a:ahLst/>
              <a:cxnLst/>
              <a:rect l="l" t="t" r="r" b="b"/>
              <a:pathLst>
                <a:path w="17388" h="10463" extrusionOk="0">
                  <a:moveTo>
                    <a:pt x="0" y="1"/>
                  </a:moveTo>
                  <a:lnTo>
                    <a:pt x="0" y="6822"/>
                  </a:lnTo>
                  <a:cubicBezTo>
                    <a:pt x="0" y="6822"/>
                    <a:pt x="5441" y="7198"/>
                    <a:pt x="8705" y="10462"/>
                  </a:cubicBezTo>
                  <a:cubicBezTo>
                    <a:pt x="12157" y="6989"/>
                    <a:pt x="17388" y="6822"/>
                    <a:pt x="17388" y="6822"/>
                  </a:cubicBezTo>
                  <a:lnTo>
                    <a:pt x="17388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46" name="Google Shape;6646;p28"/>
            <p:cNvSpPr/>
            <p:nvPr/>
          </p:nvSpPr>
          <p:spPr>
            <a:xfrm>
              <a:off x="1835063" y="3248313"/>
              <a:ext cx="26200" cy="220775"/>
            </a:xfrm>
            <a:custGeom>
              <a:avLst/>
              <a:gdLst/>
              <a:ahLst/>
              <a:cxnLst/>
              <a:rect l="l" t="t" r="r" b="b"/>
              <a:pathLst>
                <a:path w="1048" h="8831" extrusionOk="0">
                  <a:moveTo>
                    <a:pt x="357" y="1"/>
                  </a:moveTo>
                  <a:lnTo>
                    <a:pt x="357" y="6675"/>
                  </a:lnTo>
                  <a:cubicBezTo>
                    <a:pt x="43" y="6822"/>
                    <a:pt x="1" y="7240"/>
                    <a:pt x="273" y="7450"/>
                  </a:cubicBezTo>
                  <a:cubicBezTo>
                    <a:pt x="126" y="7910"/>
                    <a:pt x="106" y="8370"/>
                    <a:pt x="210" y="8831"/>
                  </a:cubicBezTo>
                  <a:lnTo>
                    <a:pt x="942" y="8831"/>
                  </a:lnTo>
                  <a:cubicBezTo>
                    <a:pt x="1047" y="8370"/>
                    <a:pt x="1026" y="7910"/>
                    <a:pt x="859" y="7450"/>
                  </a:cubicBezTo>
                  <a:cubicBezTo>
                    <a:pt x="984" y="7366"/>
                    <a:pt x="1047" y="7219"/>
                    <a:pt x="1047" y="7094"/>
                  </a:cubicBezTo>
                  <a:cubicBezTo>
                    <a:pt x="1047" y="6906"/>
                    <a:pt x="942" y="6738"/>
                    <a:pt x="796" y="6675"/>
                  </a:cubicBezTo>
                  <a:lnTo>
                    <a:pt x="79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47" name="Google Shape;6647;p28"/>
            <p:cNvSpPr/>
            <p:nvPr/>
          </p:nvSpPr>
          <p:spPr>
            <a:xfrm>
              <a:off x="1737788" y="3102388"/>
              <a:ext cx="603650" cy="234350"/>
            </a:xfrm>
            <a:custGeom>
              <a:avLst/>
              <a:gdLst/>
              <a:ahLst/>
              <a:cxnLst/>
              <a:rect l="l" t="t" r="r" b="b"/>
              <a:pathLst>
                <a:path w="24146" h="9374" extrusionOk="0">
                  <a:moveTo>
                    <a:pt x="12073" y="0"/>
                  </a:moveTo>
                  <a:lnTo>
                    <a:pt x="0" y="4017"/>
                  </a:lnTo>
                  <a:lnTo>
                    <a:pt x="12073" y="9374"/>
                  </a:lnTo>
                  <a:lnTo>
                    <a:pt x="24146" y="4017"/>
                  </a:lnTo>
                  <a:lnTo>
                    <a:pt x="12073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6648" name="Google Shape;6648;p28"/>
          <p:cNvGrpSpPr/>
          <p:nvPr/>
        </p:nvGrpSpPr>
        <p:grpSpPr>
          <a:xfrm rot="3768071">
            <a:off x="9410341" y="5890196"/>
            <a:ext cx="656004" cy="1373609"/>
            <a:chOff x="724161" y="2710893"/>
            <a:chExt cx="281035" cy="588445"/>
          </a:xfrm>
        </p:grpSpPr>
        <p:sp>
          <p:nvSpPr>
            <p:cNvPr id="6649" name="Google Shape;6649;p28"/>
            <p:cNvSpPr/>
            <p:nvPr/>
          </p:nvSpPr>
          <p:spPr>
            <a:xfrm>
              <a:off x="930849" y="2710893"/>
              <a:ext cx="74347" cy="86001"/>
            </a:xfrm>
            <a:custGeom>
              <a:avLst/>
              <a:gdLst/>
              <a:ahLst/>
              <a:cxnLst/>
              <a:rect l="l" t="t" r="r" b="b"/>
              <a:pathLst>
                <a:path w="2303" h="2664" extrusionOk="0">
                  <a:moveTo>
                    <a:pt x="1087" y="0"/>
                  </a:moveTo>
                  <a:cubicBezTo>
                    <a:pt x="967" y="0"/>
                    <a:pt x="858" y="67"/>
                    <a:pt x="796" y="192"/>
                  </a:cubicBezTo>
                  <a:lnTo>
                    <a:pt x="63" y="1845"/>
                  </a:lnTo>
                  <a:cubicBezTo>
                    <a:pt x="1" y="1991"/>
                    <a:pt x="63" y="2179"/>
                    <a:pt x="210" y="2242"/>
                  </a:cubicBezTo>
                  <a:lnTo>
                    <a:pt x="1089" y="2640"/>
                  </a:lnTo>
                  <a:cubicBezTo>
                    <a:pt x="1126" y="2656"/>
                    <a:pt x="1166" y="2664"/>
                    <a:pt x="1206" y="2664"/>
                  </a:cubicBezTo>
                  <a:cubicBezTo>
                    <a:pt x="1323" y="2664"/>
                    <a:pt x="1440" y="2597"/>
                    <a:pt x="1486" y="2472"/>
                  </a:cubicBezTo>
                  <a:lnTo>
                    <a:pt x="2219" y="819"/>
                  </a:lnTo>
                  <a:cubicBezTo>
                    <a:pt x="2302" y="673"/>
                    <a:pt x="2219" y="485"/>
                    <a:pt x="2072" y="422"/>
                  </a:cubicBezTo>
                  <a:lnTo>
                    <a:pt x="1214" y="24"/>
                  </a:lnTo>
                  <a:cubicBezTo>
                    <a:pt x="1172" y="8"/>
                    <a:pt x="1129" y="0"/>
                    <a:pt x="1087" y="0"/>
                  </a:cubicBezTo>
                  <a:close/>
                </a:path>
              </a:pathLst>
            </a:custGeom>
            <a:solidFill>
              <a:srgbClr val="FF7B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50" name="Google Shape;6650;p28"/>
            <p:cNvSpPr/>
            <p:nvPr/>
          </p:nvSpPr>
          <p:spPr>
            <a:xfrm>
              <a:off x="933561" y="2736655"/>
              <a:ext cx="60142" cy="52039"/>
            </a:xfrm>
            <a:custGeom>
              <a:avLst/>
              <a:gdLst/>
              <a:ahLst/>
              <a:cxnLst/>
              <a:rect l="l" t="t" r="r" b="b"/>
              <a:pathLst>
                <a:path w="1863" h="1612" extrusionOk="0">
                  <a:moveTo>
                    <a:pt x="440" y="1"/>
                  </a:moveTo>
                  <a:lnTo>
                    <a:pt x="0" y="984"/>
                  </a:lnTo>
                  <a:lnTo>
                    <a:pt x="1444" y="1612"/>
                  </a:lnTo>
                  <a:lnTo>
                    <a:pt x="1863" y="649"/>
                  </a:lnTo>
                  <a:lnTo>
                    <a:pt x="440" y="1"/>
                  </a:lnTo>
                  <a:close/>
                </a:path>
              </a:pathLst>
            </a:custGeom>
            <a:solidFill>
              <a:srgbClr val="B2B2B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51" name="Google Shape;6651;p28"/>
            <p:cNvSpPr/>
            <p:nvPr/>
          </p:nvSpPr>
          <p:spPr>
            <a:xfrm>
              <a:off x="725500" y="2769066"/>
              <a:ext cx="222943" cy="472874"/>
            </a:xfrm>
            <a:custGeom>
              <a:avLst/>
              <a:gdLst/>
              <a:ahLst/>
              <a:cxnLst/>
              <a:rect l="l" t="t" r="r" b="b"/>
              <a:pathLst>
                <a:path w="6906" h="14648" extrusionOk="0">
                  <a:moveTo>
                    <a:pt x="6424" y="1"/>
                  </a:moveTo>
                  <a:lnTo>
                    <a:pt x="1" y="14438"/>
                  </a:lnTo>
                  <a:lnTo>
                    <a:pt x="461" y="14647"/>
                  </a:lnTo>
                  <a:lnTo>
                    <a:pt x="6906" y="210"/>
                  </a:lnTo>
                  <a:lnTo>
                    <a:pt x="6424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52" name="Google Shape;6652;p28"/>
            <p:cNvSpPr/>
            <p:nvPr/>
          </p:nvSpPr>
          <p:spPr>
            <a:xfrm>
              <a:off x="740383" y="2775168"/>
              <a:ext cx="223589" cy="472842"/>
            </a:xfrm>
            <a:custGeom>
              <a:avLst/>
              <a:gdLst/>
              <a:ahLst/>
              <a:cxnLst/>
              <a:rect l="l" t="t" r="r" b="b"/>
              <a:pathLst>
                <a:path w="6926" h="14647" extrusionOk="0">
                  <a:moveTo>
                    <a:pt x="6445" y="0"/>
                  </a:moveTo>
                  <a:lnTo>
                    <a:pt x="0" y="14437"/>
                  </a:lnTo>
                  <a:lnTo>
                    <a:pt x="482" y="14647"/>
                  </a:lnTo>
                  <a:lnTo>
                    <a:pt x="6926" y="209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53" name="Google Shape;6653;p28"/>
            <p:cNvSpPr/>
            <p:nvPr/>
          </p:nvSpPr>
          <p:spPr>
            <a:xfrm>
              <a:off x="755910" y="2782593"/>
              <a:ext cx="223621" cy="472842"/>
            </a:xfrm>
            <a:custGeom>
              <a:avLst/>
              <a:gdLst/>
              <a:ahLst/>
              <a:cxnLst/>
              <a:rect l="l" t="t" r="r" b="b"/>
              <a:pathLst>
                <a:path w="6927" h="14647" extrusionOk="0">
                  <a:moveTo>
                    <a:pt x="6445" y="0"/>
                  </a:moveTo>
                  <a:lnTo>
                    <a:pt x="1" y="14417"/>
                  </a:lnTo>
                  <a:lnTo>
                    <a:pt x="482" y="14647"/>
                  </a:lnTo>
                  <a:lnTo>
                    <a:pt x="6926" y="210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54" name="Google Shape;6654;p28"/>
            <p:cNvSpPr/>
            <p:nvPr/>
          </p:nvSpPr>
          <p:spPr>
            <a:xfrm>
              <a:off x="928170" y="2764773"/>
              <a:ext cx="56075" cy="28893"/>
            </a:xfrm>
            <a:custGeom>
              <a:avLst/>
              <a:gdLst/>
              <a:ahLst/>
              <a:cxnLst/>
              <a:rect l="l" t="t" r="r" b="b"/>
              <a:pathLst>
                <a:path w="1737" h="895" extrusionOk="0">
                  <a:moveTo>
                    <a:pt x="142" y="0"/>
                  </a:moveTo>
                  <a:cubicBezTo>
                    <a:pt x="97" y="0"/>
                    <a:pt x="58" y="24"/>
                    <a:pt x="42" y="71"/>
                  </a:cubicBezTo>
                  <a:cubicBezTo>
                    <a:pt x="0" y="134"/>
                    <a:pt x="42" y="218"/>
                    <a:pt x="105" y="238"/>
                  </a:cubicBezTo>
                  <a:lnTo>
                    <a:pt x="1548" y="887"/>
                  </a:lnTo>
                  <a:cubicBezTo>
                    <a:pt x="1564" y="892"/>
                    <a:pt x="1580" y="895"/>
                    <a:pt x="1595" y="895"/>
                  </a:cubicBezTo>
                  <a:cubicBezTo>
                    <a:pt x="1641" y="895"/>
                    <a:pt x="1684" y="871"/>
                    <a:pt x="1716" y="824"/>
                  </a:cubicBezTo>
                  <a:cubicBezTo>
                    <a:pt x="1737" y="762"/>
                    <a:pt x="1716" y="699"/>
                    <a:pt x="1653" y="657"/>
                  </a:cubicBezTo>
                  <a:lnTo>
                    <a:pt x="188" y="8"/>
                  </a:lnTo>
                  <a:cubicBezTo>
                    <a:pt x="173" y="3"/>
                    <a:pt x="157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55" name="Google Shape;6655;p28"/>
            <p:cNvSpPr/>
            <p:nvPr/>
          </p:nvSpPr>
          <p:spPr>
            <a:xfrm>
              <a:off x="943020" y="2732361"/>
              <a:ext cx="55429" cy="29183"/>
            </a:xfrm>
            <a:custGeom>
              <a:avLst/>
              <a:gdLst/>
              <a:ahLst/>
              <a:cxnLst/>
              <a:rect l="l" t="t" r="r" b="b"/>
              <a:pathLst>
                <a:path w="1717" h="904" extrusionOk="0">
                  <a:moveTo>
                    <a:pt x="142" y="0"/>
                  </a:moveTo>
                  <a:cubicBezTo>
                    <a:pt x="90" y="0"/>
                    <a:pt x="37" y="28"/>
                    <a:pt x="21" y="92"/>
                  </a:cubicBezTo>
                  <a:cubicBezTo>
                    <a:pt x="0" y="154"/>
                    <a:pt x="21" y="217"/>
                    <a:pt x="84" y="238"/>
                  </a:cubicBezTo>
                  <a:lnTo>
                    <a:pt x="1528" y="887"/>
                  </a:lnTo>
                  <a:cubicBezTo>
                    <a:pt x="1545" y="898"/>
                    <a:pt x="1564" y="904"/>
                    <a:pt x="1583" y="904"/>
                  </a:cubicBezTo>
                  <a:cubicBezTo>
                    <a:pt x="1632" y="904"/>
                    <a:pt x="1680" y="869"/>
                    <a:pt x="1695" y="824"/>
                  </a:cubicBezTo>
                  <a:cubicBezTo>
                    <a:pt x="1716" y="761"/>
                    <a:pt x="1695" y="698"/>
                    <a:pt x="1632" y="657"/>
                  </a:cubicBezTo>
                  <a:lnTo>
                    <a:pt x="189" y="8"/>
                  </a:lnTo>
                  <a:cubicBezTo>
                    <a:pt x="174" y="3"/>
                    <a:pt x="158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56" name="Google Shape;6656;p28"/>
            <p:cNvSpPr/>
            <p:nvPr/>
          </p:nvSpPr>
          <p:spPr>
            <a:xfrm>
              <a:off x="724177" y="3234483"/>
              <a:ext cx="47294" cy="64856"/>
            </a:xfrm>
            <a:custGeom>
              <a:avLst/>
              <a:gdLst/>
              <a:ahLst/>
              <a:cxnLst/>
              <a:rect l="l" t="t" r="r" b="b"/>
              <a:pathLst>
                <a:path w="1465" h="2009" extrusionOk="0">
                  <a:moveTo>
                    <a:pt x="21" y="0"/>
                  </a:moveTo>
                  <a:lnTo>
                    <a:pt x="0" y="2009"/>
                  </a:lnTo>
                  <a:lnTo>
                    <a:pt x="1465" y="649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EBD3B9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57" name="Google Shape;6657;p28"/>
            <p:cNvSpPr/>
            <p:nvPr/>
          </p:nvSpPr>
          <p:spPr>
            <a:xfrm>
              <a:off x="724177" y="3283778"/>
              <a:ext cx="10815" cy="15560"/>
            </a:xfrm>
            <a:custGeom>
              <a:avLst/>
              <a:gdLst/>
              <a:ahLst/>
              <a:cxnLst/>
              <a:rect l="l" t="t" r="r" b="b"/>
              <a:pathLst>
                <a:path w="335" h="482" extrusionOk="0">
                  <a:moveTo>
                    <a:pt x="0" y="1"/>
                  </a:moveTo>
                  <a:lnTo>
                    <a:pt x="0" y="482"/>
                  </a:lnTo>
                  <a:lnTo>
                    <a:pt x="335" y="147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58" name="Google Shape;6658;p28"/>
            <p:cNvSpPr/>
            <p:nvPr/>
          </p:nvSpPr>
          <p:spPr>
            <a:xfrm>
              <a:off x="970718" y="2717737"/>
              <a:ext cx="34478" cy="35834"/>
            </a:xfrm>
            <a:custGeom>
              <a:avLst/>
              <a:gdLst/>
              <a:ahLst/>
              <a:cxnLst/>
              <a:rect l="l" t="t" r="r" b="b"/>
              <a:pathLst>
                <a:path w="1068" h="1110" extrusionOk="0">
                  <a:moveTo>
                    <a:pt x="356" y="1"/>
                  </a:moveTo>
                  <a:lnTo>
                    <a:pt x="0" y="775"/>
                  </a:lnTo>
                  <a:lnTo>
                    <a:pt x="774" y="1110"/>
                  </a:lnTo>
                  <a:lnTo>
                    <a:pt x="984" y="607"/>
                  </a:lnTo>
                  <a:cubicBezTo>
                    <a:pt x="1067" y="461"/>
                    <a:pt x="984" y="273"/>
                    <a:pt x="837" y="210"/>
                  </a:cubicBezTo>
                  <a:lnTo>
                    <a:pt x="356" y="1"/>
                  </a:lnTo>
                  <a:close/>
                </a:path>
              </a:pathLst>
            </a:custGeom>
            <a:solidFill>
              <a:srgbClr val="FF7B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59" name="Google Shape;6659;p28"/>
            <p:cNvSpPr/>
            <p:nvPr/>
          </p:nvSpPr>
          <p:spPr>
            <a:xfrm>
              <a:off x="956514" y="2750149"/>
              <a:ext cx="35834" cy="35834"/>
            </a:xfrm>
            <a:custGeom>
              <a:avLst/>
              <a:gdLst/>
              <a:ahLst/>
              <a:cxnLst/>
              <a:rect l="l" t="t" r="r" b="b"/>
              <a:pathLst>
                <a:path w="1110" h="1110" extrusionOk="0">
                  <a:moveTo>
                    <a:pt x="336" y="1"/>
                  </a:moveTo>
                  <a:lnTo>
                    <a:pt x="1" y="775"/>
                  </a:lnTo>
                  <a:lnTo>
                    <a:pt x="775" y="1110"/>
                  </a:lnTo>
                  <a:lnTo>
                    <a:pt x="1110" y="336"/>
                  </a:lnTo>
                  <a:lnTo>
                    <a:pt x="336" y="1"/>
                  </a:lnTo>
                  <a:close/>
                </a:path>
              </a:pathLst>
            </a:custGeom>
            <a:solidFill>
              <a:srgbClr val="B2B2B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60" name="Google Shape;6660;p28"/>
            <p:cNvSpPr/>
            <p:nvPr/>
          </p:nvSpPr>
          <p:spPr>
            <a:xfrm>
              <a:off x="747130" y="2782593"/>
              <a:ext cx="215518" cy="466095"/>
            </a:xfrm>
            <a:custGeom>
              <a:avLst/>
              <a:gdLst/>
              <a:ahLst/>
              <a:cxnLst/>
              <a:rect l="l" t="t" r="r" b="b"/>
              <a:pathLst>
                <a:path w="6676" h="14438" extrusionOk="0">
                  <a:moveTo>
                    <a:pt x="6382" y="0"/>
                  </a:moveTo>
                  <a:lnTo>
                    <a:pt x="6299" y="189"/>
                  </a:lnTo>
                  <a:lnTo>
                    <a:pt x="0" y="14312"/>
                  </a:lnTo>
                  <a:lnTo>
                    <a:pt x="273" y="14438"/>
                  </a:lnTo>
                  <a:lnTo>
                    <a:pt x="6675" y="126"/>
                  </a:lnTo>
                  <a:lnTo>
                    <a:pt x="6382" y="0"/>
                  </a:ln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61" name="Google Shape;6661;p28"/>
            <p:cNvSpPr/>
            <p:nvPr/>
          </p:nvSpPr>
          <p:spPr>
            <a:xfrm>
              <a:off x="755910" y="2786628"/>
              <a:ext cx="221587" cy="468806"/>
            </a:xfrm>
            <a:custGeom>
              <a:avLst/>
              <a:gdLst/>
              <a:ahLst/>
              <a:cxnLst/>
              <a:rect l="l" t="t" r="r" b="b"/>
              <a:pathLst>
                <a:path w="6864" h="14522" extrusionOk="0">
                  <a:moveTo>
                    <a:pt x="6403" y="1"/>
                  </a:moveTo>
                  <a:lnTo>
                    <a:pt x="1" y="14313"/>
                  </a:lnTo>
                  <a:lnTo>
                    <a:pt x="482" y="14522"/>
                  </a:lnTo>
                  <a:lnTo>
                    <a:pt x="6863" y="210"/>
                  </a:lnTo>
                  <a:lnTo>
                    <a:pt x="640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62" name="Google Shape;6662;p28"/>
            <p:cNvSpPr/>
            <p:nvPr/>
          </p:nvSpPr>
          <p:spPr>
            <a:xfrm>
              <a:off x="953157" y="2775168"/>
              <a:ext cx="31895" cy="18595"/>
            </a:xfrm>
            <a:custGeom>
              <a:avLst/>
              <a:gdLst/>
              <a:ahLst/>
              <a:cxnLst/>
              <a:rect l="l" t="t" r="r" b="b"/>
              <a:pathLst>
                <a:path w="988" h="576" extrusionOk="0">
                  <a:moveTo>
                    <a:pt x="105" y="0"/>
                  </a:moveTo>
                  <a:lnTo>
                    <a:pt x="63" y="84"/>
                  </a:lnTo>
                  <a:lnTo>
                    <a:pt x="63" y="105"/>
                  </a:lnTo>
                  <a:lnTo>
                    <a:pt x="0" y="230"/>
                  </a:lnTo>
                  <a:lnTo>
                    <a:pt x="293" y="356"/>
                  </a:lnTo>
                  <a:lnTo>
                    <a:pt x="753" y="565"/>
                  </a:lnTo>
                  <a:cubicBezTo>
                    <a:pt x="773" y="573"/>
                    <a:pt x="792" y="576"/>
                    <a:pt x="809" y="576"/>
                  </a:cubicBezTo>
                  <a:cubicBezTo>
                    <a:pt x="937" y="576"/>
                    <a:pt x="987" y="390"/>
                    <a:pt x="858" y="335"/>
                  </a:cubicBezTo>
                  <a:lnTo>
                    <a:pt x="879" y="335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63" name="Google Shape;6663;p28"/>
            <p:cNvSpPr/>
            <p:nvPr/>
          </p:nvSpPr>
          <p:spPr>
            <a:xfrm>
              <a:off x="968006" y="2742724"/>
              <a:ext cx="30442" cy="18821"/>
            </a:xfrm>
            <a:custGeom>
              <a:avLst/>
              <a:gdLst/>
              <a:ahLst/>
              <a:cxnLst/>
              <a:rect l="l" t="t" r="r" b="b"/>
              <a:pathLst>
                <a:path w="943" h="583" extrusionOk="0">
                  <a:moveTo>
                    <a:pt x="105" y="1"/>
                  </a:moveTo>
                  <a:lnTo>
                    <a:pt x="42" y="126"/>
                  </a:lnTo>
                  <a:lnTo>
                    <a:pt x="1" y="231"/>
                  </a:lnTo>
                  <a:lnTo>
                    <a:pt x="754" y="566"/>
                  </a:lnTo>
                  <a:cubicBezTo>
                    <a:pt x="771" y="577"/>
                    <a:pt x="790" y="583"/>
                    <a:pt x="809" y="583"/>
                  </a:cubicBezTo>
                  <a:cubicBezTo>
                    <a:pt x="858" y="583"/>
                    <a:pt x="906" y="548"/>
                    <a:pt x="921" y="503"/>
                  </a:cubicBezTo>
                  <a:cubicBezTo>
                    <a:pt x="942" y="440"/>
                    <a:pt x="921" y="377"/>
                    <a:pt x="858" y="336"/>
                  </a:cubicBezTo>
                  <a:lnTo>
                    <a:pt x="105" y="1"/>
                  </a:ln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64" name="Google Shape;6664;p28"/>
            <p:cNvSpPr/>
            <p:nvPr/>
          </p:nvSpPr>
          <p:spPr>
            <a:xfrm>
              <a:off x="724177" y="3244620"/>
              <a:ext cx="47294" cy="54719"/>
            </a:xfrm>
            <a:custGeom>
              <a:avLst/>
              <a:gdLst/>
              <a:ahLst/>
              <a:cxnLst/>
              <a:rect l="l" t="t" r="r" b="b"/>
              <a:pathLst>
                <a:path w="1465" h="1695" extrusionOk="0">
                  <a:moveTo>
                    <a:pt x="711" y="0"/>
                  </a:moveTo>
                  <a:lnTo>
                    <a:pt x="0" y="1590"/>
                  </a:lnTo>
                  <a:lnTo>
                    <a:pt x="0" y="1695"/>
                  </a:lnTo>
                  <a:lnTo>
                    <a:pt x="1465" y="335"/>
                  </a:lnTo>
                  <a:lnTo>
                    <a:pt x="984" y="126"/>
                  </a:lnTo>
                  <a:lnTo>
                    <a:pt x="711" y="0"/>
                  </a:lnTo>
                  <a:close/>
                </a:path>
              </a:pathLst>
            </a:custGeom>
            <a:solidFill>
              <a:srgbClr val="EBD3B9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65" name="Google Shape;6665;p28"/>
            <p:cNvSpPr/>
            <p:nvPr/>
          </p:nvSpPr>
          <p:spPr>
            <a:xfrm>
              <a:off x="930833" y="2710893"/>
              <a:ext cx="74347" cy="86001"/>
            </a:xfrm>
            <a:custGeom>
              <a:avLst/>
              <a:gdLst/>
              <a:ahLst/>
              <a:cxnLst/>
              <a:rect l="l" t="t" r="r" b="b"/>
              <a:pathLst>
                <a:path w="2303" h="2664" extrusionOk="0">
                  <a:moveTo>
                    <a:pt x="1087" y="0"/>
                  </a:moveTo>
                  <a:cubicBezTo>
                    <a:pt x="967" y="0"/>
                    <a:pt x="858" y="67"/>
                    <a:pt x="796" y="192"/>
                  </a:cubicBezTo>
                  <a:lnTo>
                    <a:pt x="63" y="1845"/>
                  </a:lnTo>
                  <a:cubicBezTo>
                    <a:pt x="1" y="1991"/>
                    <a:pt x="63" y="2179"/>
                    <a:pt x="210" y="2242"/>
                  </a:cubicBezTo>
                  <a:lnTo>
                    <a:pt x="1089" y="2640"/>
                  </a:lnTo>
                  <a:cubicBezTo>
                    <a:pt x="1126" y="2656"/>
                    <a:pt x="1166" y="2664"/>
                    <a:pt x="1206" y="2664"/>
                  </a:cubicBezTo>
                  <a:cubicBezTo>
                    <a:pt x="1323" y="2664"/>
                    <a:pt x="1440" y="2597"/>
                    <a:pt x="1486" y="2472"/>
                  </a:cubicBezTo>
                  <a:lnTo>
                    <a:pt x="2219" y="819"/>
                  </a:lnTo>
                  <a:cubicBezTo>
                    <a:pt x="2302" y="673"/>
                    <a:pt x="2219" y="485"/>
                    <a:pt x="2072" y="422"/>
                  </a:cubicBezTo>
                  <a:lnTo>
                    <a:pt x="1214" y="24"/>
                  </a:lnTo>
                  <a:cubicBezTo>
                    <a:pt x="1172" y="8"/>
                    <a:pt x="1129" y="0"/>
                    <a:pt x="108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66" name="Google Shape;6666;p28"/>
            <p:cNvSpPr/>
            <p:nvPr/>
          </p:nvSpPr>
          <p:spPr>
            <a:xfrm>
              <a:off x="933545" y="2736655"/>
              <a:ext cx="60142" cy="52039"/>
            </a:xfrm>
            <a:custGeom>
              <a:avLst/>
              <a:gdLst/>
              <a:ahLst/>
              <a:cxnLst/>
              <a:rect l="l" t="t" r="r" b="b"/>
              <a:pathLst>
                <a:path w="1863" h="1612" extrusionOk="0">
                  <a:moveTo>
                    <a:pt x="440" y="1"/>
                  </a:moveTo>
                  <a:lnTo>
                    <a:pt x="0" y="984"/>
                  </a:lnTo>
                  <a:lnTo>
                    <a:pt x="1444" y="1612"/>
                  </a:lnTo>
                  <a:lnTo>
                    <a:pt x="1863" y="649"/>
                  </a:lnTo>
                  <a:lnTo>
                    <a:pt x="440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67" name="Google Shape;6667;p28"/>
            <p:cNvSpPr/>
            <p:nvPr/>
          </p:nvSpPr>
          <p:spPr>
            <a:xfrm>
              <a:off x="725484" y="2769066"/>
              <a:ext cx="222943" cy="472874"/>
            </a:xfrm>
            <a:custGeom>
              <a:avLst/>
              <a:gdLst/>
              <a:ahLst/>
              <a:cxnLst/>
              <a:rect l="l" t="t" r="r" b="b"/>
              <a:pathLst>
                <a:path w="6906" h="14648" extrusionOk="0">
                  <a:moveTo>
                    <a:pt x="6424" y="1"/>
                  </a:moveTo>
                  <a:lnTo>
                    <a:pt x="1" y="14438"/>
                  </a:lnTo>
                  <a:lnTo>
                    <a:pt x="461" y="14647"/>
                  </a:lnTo>
                  <a:lnTo>
                    <a:pt x="6906" y="210"/>
                  </a:lnTo>
                  <a:lnTo>
                    <a:pt x="6424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68" name="Google Shape;6668;p28"/>
            <p:cNvSpPr/>
            <p:nvPr/>
          </p:nvSpPr>
          <p:spPr>
            <a:xfrm>
              <a:off x="740366" y="2775168"/>
              <a:ext cx="223589" cy="472842"/>
            </a:xfrm>
            <a:custGeom>
              <a:avLst/>
              <a:gdLst/>
              <a:ahLst/>
              <a:cxnLst/>
              <a:rect l="l" t="t" r="r" b="b"/>
              <a:pathLst>
                <a:path w="6926" h="14647" extrusionOk="0">
                  <a:moveTo>
                    <a:pt x="6445" y="0"/>
                  </a:moveTo>
                  <a:lnTo>
                    <a:pt x="0" y="14437"/>
                  </a:lnTo>
                  <a:lnTo>
                    <a:pt x="482" y="14647"/>
                  </a:lnTo>
                  <a:lnTo>
                    <a:pt x="6926" y="209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69" name="Google Shape;6669;p28"/>
            <p:cNvSpPr/>
            <p:nvPr/>
          </p:nvSpPr>
          <p:spPr>
            <a:xfrm>
              <a:off x="755894" y="2782593"/>
              <a:ext cx="223621" cy="472842"/>
            </a:xfrm>
            <a:custGeom>
              <a:avLst/>
              <a:gdLst/>
              <a:ahLst/>
              <a:cxnLst/>
              <a:rect l="l" t="t" r="r" b="b"/>
              <a:pathLst>
                <a:path w="6927" h="14647" extrusionOk="0">
                  <a:moveTo>
                    <a:pt x="6445" y="0"/>
                  </a:moveTo>
                  <a:lnTo>
                    <a:pt x="1" y="14417"/>
                  </a:lnTo>
                  <a:lnTo>
                    <a:pt x="482" y="14647"/>
                  </a:lnTo>
                  <a:lnTo>
                    <a:pt x="6926" y="210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70" name="Google Shape;6670;p28"/>
            <p:cNvSpPr/>
            <p:nvPr/>
          </p:nvSpPr>
          <p:spPr>
            <a:xfrm>
              <a:off x="928154" y="2764773"/>
              <a:ext cx="56075" cy="28893"/>
            </a:xfrm>
            <a:custGeom>
              <a:avLst/>
              <a:gdLst/>
              <a:ahLst/>
              <a:cxnLst/>
              <a:rect l="l" t="t" r="r" b="b"/>
              <a:pathLst>
                <a:path w="1737" h="895" extrusionOk="0">
                  <a:moveTo>
                    <a:pt x="142" y="0"/>
                  </a:moveTo>
                  <a:cubicBezTo>
                    <a:pt x="97" y="0"/>
                    <a:pt x="58" y="24"/>
                    <a:pt x="42" y="71"/>
                  </a:cubicBezTo>
                  <a:cubicBezTo>
                    <a:pt x="0" y="134"/>
                    <a:pt x="42" y="218"/>
                    <a:pt x="105" y="238"/>
                  </a:cubicBezTo>
                  <a:lnTo>
                    <a:pt x="1548" y="887"/>
                  </a:lnTo>
                  <a:cubicBezTo>
                    <a:pt x="1564" y="892"/>
                    <a:pt x="1580" y="895"/>
                    <a:pt x="1595" y="895"/>
                  </a:cubicBezTo>
                  <a:cubicBezTo>
                    <a:pt x="1641" y="895"/>
                    <a:pt x="1684" y="871"/>
                    <a:pt x="1716" y="824"/>
                  </a:cubicBezTo>
                  <a:cubicBezTo>
                    <a:pt x="1737" y="762"/>
                    <a:pt x="1716" y="699"/>
                    <a:pt x="1653" y="657"/>
                  </a:cubicBezTo>
                  <a:lnTo>
                    <a:pt x="188" y="8"/>
                  </a:lnTo>
                  <a:cubicBezTo>
                    <a:pt x="173" y="3"/>
                    <a:pt x="157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71" name="Google Shape;6671;p28"/>
            <p:cNvSpPr/>
            <p:nvPr/>
          </p:nvSpPr>
          <p:spPr>
            <a:xfrm>
              <a:off x="943004" y="2732361"/>
              <a:ext cx="55429" cy="29183"/>
            </a:xfrm>
            <a:custGeom>
              <a:avLst/>
              <a:gdLst/>
              <a:ahLst/>
              <a:cxnLst/>
              <a:rect l="l" t="t" r="r" b="b"/>
              <a:pathLst>
                <a:path w="1717" h="904" extrusionOk="0">
                  <a:moveTo>
                    <a:pt x="142" y="0"/>
                  </a:moveTo>
                  <a:cubicBezTo>
                    <a:pt x="90" y="0"/>
                    <a:pt x="37" y="28"/>
                    <a:pt x="21" y="92"/>
                  </a:cubicBezTo>
                  <a:cubicBezTo>
                    <a:pt x="0" y="154"/>
                    <a:pt x="21" y="217"/>
                    <a:pt x="84" y="238"/>
                  </a:cubicBezTo>
                  <a:lnTo>
                    <a:pt x="1528" y="887"/>
                  </a:lnTo>
                  <a:cubicBezTo>
                    <a:pt x="1545" y="898"/>
                    <a:pt x="1564" y="904"/>
                    <a:pt x="1583" y="904"/>
                  </a:cubicBezTo>
                  <a:cubicBezTo>
                    <a:pt x="1632" y="904"/>
                    <a:pt x="1680" y="869"/>
                    <a:pt x="1695" y="824"/>
                  </a:cubicBezTo>
                  <a:cubicBezTo>
                    <a:pt x="1716" y="761"/>
                    <a:pt x="1695" y="698"/>
                    <a:pt x="1632" y="657"/>
                  </a:cubicBezTo>
                  <a:lnTo>
                    <a:pt x="189" y="8"/>
                  </a:lnTo>
                  <a:cubicBezTo>
                    <a:pt x="174" y="3"/>
                    <a:pt x="158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72" name="Google Shape;6672;p28"/>
            <p:cNvSpPr/>
            <p:nvPr/>
          </p:nvSpPr>
          <p:spPr>
            <a:xfrm>
              <a:off x="724161" y="3234483"/>
              <a:ext cx="47294" cy="64856"/>
            </a:xfrm>
            <a:custGeom>
              <a:avLst/>
              <a:gdLst/>
              <a:ahLst/>
              <a:cxnLst/>
              <a:rect l="l" t="t" r="r" b="b"/>
              <a:pathLst>
                <a:path w="1465" h="2009" extrusionOk="0">
                  <a:moveTo>
                    <a:pt x="21" y="0"/>
                  </a:moveTo>
                  <a:lnTo>
                    <a:pt x="0" y="2009"/>
                  </a:lnTo>
                  <a:lnTo>
                    <a:pt x="1465" y="649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EBD3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73" name="Google Shape;6673;p28"/>
            <p:cNvSpPr/>
            <p:nvPr/>
          </p:nvSpPr>
          <p:spPr>
            <a:xfrm>
              <a:off x="970702" y="2717737"/>
              <a:ext cx="34478" cy="35834"/>
            </a:xfrm>
            <a:custGeom>
              <a:avLst/>
              <a:gdLst/>
              <a:ahLst/>
              <a:cxnLst/>
              <a:rect l="l" t="t" r="r" b="b"/>
              <a:pathLst>
                <a:path w="1068" h="1110" extrusionOk="0">
                  <a:moveTo>
                    <a:pt x="356" y="1"/>
                  </a:moveTo>
                  <a:lnTo>
                    <a:pt x="0" y="775"/>
                  </a:lnTo>
                  <a:lnTo>
                    <a:pt x="774" y="1110"/>
                  </a:lnTo>
                  <a:lnTo>
                    <a:pt x="984" y="607"/>
                  </a:lnTo>
                  <a:cubicBezTo>
                    <a:pt x="1067" y="461"/>
                    <a:pt x="984" y="273"/>
                    <a:pt x="837" y="210"/>
                  </a:cubicBezTo>
                  <a:lnTo>
                    <a:pt x="35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74" name="Google Shape;6674;p28"/>
            <p:cNvSpPr/>
            <p:nvPr/>
          </p:nvSpPr>
          <p:spPr>
            <a:xfrm>
              <a:off x="956498" y="2750149"/>
              <a:ext cx="35834" cy="35834"/>
            </a:xfrm>
            <a:custGeom>
              <a:avLst/>
              <a:gdLst/>
              <a:ahLst/>
              <a:cxnLst/>
              <a:rect l="l" t="t" r="r" b="b"/>
              <a:pathLst>
                <a:path w="1110" h="1110" extrusionOk="0">
                  <a:moveTo>
                    <a:pt x="336" y="1"/>
                  </a:moveTo>
                  <a:lnTo>
                    <a:pt x="1" y="775"/>
                  </a:lnTo>
                  <a:lnTo>
                    <a:pt x="775" y="1110"/>
                  </a:lnTo>
                  <a:lnTo>
                    <a:pt x="1110" y="336"/>
                  </a:lnTo>
                  <a:lnTo>
                    <a:pt x="336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75" name="Google Shape;6675;p28"/>
            <p:cNvSpPr/>
            <p:nvPr/>
          </p:nvSpPr>
          <p:spPr>
            <a:xfrm>
              <a:off x="747113" y="2782593"/>
              <a:ext cx="215518" cy="466095"/>
            </a:xfrm>
            <a:custGeom>
              <a:avLst/>
              <a:gdLst/>
              <a:ahLst/>
              <a:cxnLst/>
              <a:rect l="l" t="t" r="r" b="b"/>
              <a:pathLst>
                <a:path w="6676" h="14438" extrusionOk="0">
                  <a:moveTo>
                    <a:pt x="6382" y="0"/>
                  </a:moveTo>
                  <a:lnTo>
                    <a:pt x="6299" y="189"/>
                  </a:lnTo>
                  <a:lnTo>
                    <a:pt x="0" y="14312"/>
                  </a:lnTo>
                  <a:lnTo>
                    <a:pt x="273" y="14438"/>
                  </a:lnTo>
                  <a:lnTo>
                    <a:pt x="6675" y="126"/>
                  </a:lnTo>
                  <a:lnTo>
                    <a:pt x="6382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76" name="Google Shape;6676;p28"/>
            <p:cNvSpPr/>
            <p:nvPr/>
          </p:nvSpPr>
          <p:spPr>
            <a:xfrm>
              <a:off x="755894" y="2786628"/>
              <a:ext cx="221587" cy="468806"/>
            </a:xfrm>
            <a:custGeom>
              <a:avLst/>
              <a:gdLst/>
              <a:ahLst/>
              <a:cxnLst/>
              <a:rect l="l" t="t" r="r" b="b"/>
              <a:pathLst>
                <a:path w="6864" h="14522" extrusionOk="0">
                  <a:moveTo>
                    <a:pt x="6403" y="1"/>
                  </a:moveTo>
                  <a:lnTo>
                    <a:pt x="1" y="14313"/>
                  </a:lnTo>
                  <a:lnTo>
                    <a:pt x="482" y="14522"/>
                  </a:lnTo>
                  <a:lnTo>
                    <a:pt x="6863" y="210"/>
                  </a:lnTo>
                  <a:lnTo>
                    <a:pt x="6403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77" name="Google Shape;6677;p28"/>
            <p:cNvSpPr/>
            <p:nvPr/>
          </p:nvSpPr>
          <p:spPr>
            <a:xfrm>
              <a:off x="953140" y="2775168"/>
              <a:ext cx="31895" cy="18595"/>
            </a:xfrm>
            <a:custGeom>
              <a:avLst/>
              <a:gdLst/>
              <a:ahLst/>
              <a:cxnLst/>
              <a:rect l="l" t="t" r="r" b="b"/>
              <a:pathLst>
                <a:path w="988" h="576" extrusionOk="0">
                  <a:moveTo>
                    <a:pt x="105" y="0"/>
                  </a:moveTo>
                  <a:lnTo>
                    <a:pt x="63" y="84"/>
                  </a:lnTo>
                  <a:lnTo>
                    <a:pt x="63" y="105"/>
                  </a:lnTo>
                  <a:lnTo>
                    <a:pt x="0" y="230"/>
                  </a:lnTo>
                  <a:lnTo>
                    <a:pt x="293" y="356"/>
                  </a:lnTo>
                  <a:lnTo>
                    <a:pt x="753" y="565"/>
                  </a:lnTo>
                  <a:cubicBezTo>
                    <a:pt x="773" y="573"/>
                    <a:pt x="792" y="576"/>
                    <a:pt x="809" y="576"/>
                  </a:cubicBezTo>
                  <a:cubicBezTo>
                    <a:pt x="937" y="576"/>
                    <a:pt x="987" y="390"/>
                    <a:pt x="858" y="335"/>
                  </a:cubicBezTo>
                  <a:lnTo>
                    <a:pt x="879" y="335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78" name="Google Shape;6678;p28"/>
            <p:cNvSpPr/>
            <p:nvPr/>
          </p:nvSpPr>
          <p:spPr>
            <a:xfrm>
              <a:off x="967990" y="2742724"/>
              <a:ext cx="30442" cy="18821"/>
            </a:xfrm>
            <a:custGeom>
              <a:avLst/>
              <a:gdLst/>
              <a:ahLst/>
              <a:cxnLst/>
              <a:rect l="l" t="t" r="r" b="b"/>
              <a:pathLst>
                <a:path w="943" h="583" extrusionOk="0">
                  <a:moveTo>
                    <a:pt x="105" y="1"/>
                  </a:moveTo>
                  <a:lnTo>
                    <a:pt x="42" y="126"/>
                  </a:lnTo>
                  <a:lnTo>
                    <a:pt x="1" y="231"/>
                  </a:lnTo>
                  <a:lnTo>
                    <a:pt x="754" y="566"/>
                  </a:lnTo>
                  <a:cubicBezTo>
                    <a:pt x="771" y="577"/>
                    <a:pt x="790" y="583"/>
                    <a:pt x="809" y="583"/>
                  </a:cubicBezTo>
                  <a:cubicBezTo>
                    <a:pt x="858" y="583"/>
                    <a:pt x="906" y="548"/>
                    <a:pt x="921" y="503"/>
                  </a:cubicBezTo>
                  <a:cubicBezTo>
                    <a:pt x="942" y="440"/>
                    <a:pt x="921" y="377"/>
                    <a:pt x="858" y="336"/>
                  </a:cubicBezTo>
                  <a:lnTo>
                    <a:pt x="105" y="1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79" name="Google Shape;6679;p28"/>
            <p:cNvSpPr/>
            <p:nvPr/>
          </p:nvSpPr>
          <p:spPr>
            <a:xfrm>
              <a:off x="724161" y="3244620"/>
              <a:ext cx="47294" cy="54719"/>
            </a:xfrm>
            <a:custGeom>
              <a:avLst/>
              <a:gdLst/>
              <a:ahLst/>
              <a:cxnLst/>
              <a:rect l="l" t="t" r="r" b="b"/>
              <a:pathLst>
                <a:path w="1465" h="1695" extrusionOk="0">
                  <a:moveTo>
                    <a:pt x="711" y="0"/>
                  </a:moveTo>
                  <a:lnTo>
                    <a:pt x="0" y="1590"/>
                  </a:lnTo>
                  <a:lnTo>
                    <a:pt x="0" y="1695"/>
                  </a:lnTo>
                  <a:lnTo>
                    <a:pt x="1465" y="335"/>
                  </a:lnTo>
                  <a:lnTo>
                    <a:pt x="984" y="126"/>
                  </a:lnTo>
                  <a:lnTo>
                    <a:pt x="711" y="0"/>
                  </a:lnTo>
                  <a:close/>
                </a:path>
              </a:pathLst>
            </a:custGeom>
            <a:solidFill>
              <a:srgbClr val="EBD3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80" name="Google Shape;6680;p28"/>
            <p:cNvSpPr/>
            <p:nvPr/>
          </p:nvSpPr>
          <p:spPr>
            <a:xfrm>
              <a:off x="724161" y="3283778"/>
              <a:ext cx="10815" cy="15560"/>
            </a:xfrm>
            <a:custGeom>
              <a:avLst/>
              <a:gdLst/>
              <a:ahLst/>
              <a:cxnLst/>
              <a:rect l="l" t="t" r="r" b="b"/>
              <a:pathLst>
                <a:path w="335" h="482" extrusionOk="0">
                  <a:moveTo>
                    <a:pt x="0" y="1"/>
                  </a:moveTo>
                  <a:lnTo>
                    <a:pt x="0" y="482"/>
                  </a:lnTo>
                  <a:lnTo>
                    <a:pt x="335" y="147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</p:spTree>
    <p:extLst>
      <p:ext uri="{BB962C8B-B14F-4D97-AF65-F5344CB8AC3E}">
        <p14:creationId xmlns:p14="http://schemas.microsoft.com/office/powerpoint/2010/main" val="3336334531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1" preserve="1">
  <p:cSld name="Title and text 1">
    <p:spTree>
      <p:nvGrpSpPr>
        <p:cNvPr id="1" name="Shape 66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682" name="Google Shape;6682;p29"/>
          <p:cNvGrpSpPr/>
          <p:nvPr/>
        </p:nvGrpSpPr>
        <p:grpSpPr>
          <a:xfrm>
            <a:off x="-99499" y="-67416"/>
            <a:ext cx="12189900" cy="6978400"/>
            <a:chOff x="-119900" y="-50550"/>
            <a:chExt cx="9142425" cy="5233800"/>
          </a:xfrm>
        </p:grpSpPr>
        <p:sp>
          <p:nvSpPr>
            <p:cNvPr id="6683" name="Google Shape;6683;p29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84" name="Google Shape;6684;p29"/>
            <p:cNvSpPr/>
            <p:nvPr/>
          </p:nvSpPr>
          <p:spPr>
            <a:xfrm rot="5400000">
              <a:off x="8278075" y="3908300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3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6685" name="Google Shape;6685;p29"/>
          <p:cNvGrpSpPr/>
          <p:nvPr/>
        </p:nvGrpSpPr>
        <p:grpSpPr>
          <a:xfrm>
            <a:off x="-419800" y="-67416"/>
            <a:ext cx="12189867" cy="6978400"/>
            <a:chOff x="-119900" y="-50550"/>
            <a:chExt cx="9142400" cy="5233800"/>
          </a:xfrm>
        </p:grpSpPr>
        <p:sp>
          <p:nvSpPr>
            <p:cNvPr id="6686" name="Google Shape;6686;p29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lt2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87" name="Google Shape;6687;p29"/>
            <p:cNvSpPr/>
            <p:nvPr/>
          </p:nvSpPr>
          <p:spPr>
            <a:xfrm rot="5400000">
              <a:off x="8278050" y="2687875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lt2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6688" name="Google Shape;6688;p29"/>
          <p:cNvGrpSpPr/>
          <p:nvPr/>
        </p:nvGrpSpPr>
        <p:grpSpPr>
          <a:xfrm>
            <a:off x="-737499" y="-67416"/>
            <a:ext cx="12191500" cy="6978400"/>
            <a:chOff x="-119900" y="-50550"/>
            <a:chExt cx="9143625" cy="5233800"/>
          </a:xfrm>
        </p:grpSpPr>
        <p:sp>
          <p:nvSpPr>
            <p:cNvPr id="6689" name="Google Shape;6689;p29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>
              <a:outerShdw blurRad="28575" dist="28575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90" name="Google Shape;6690;p29"/>
            <p:cNvSpPr/>
            <p:nvPr/>
          </p:nvSpPr>
          <p:spPr>
            <a:xfrm rot="5400000">
              <a:off x="8279275" y="1471125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1"/>
            </a:solidFill>
            <a:ln>
              <a:noFill/>
            </a:ln>
            <a:effectLst>
              <a:outerShdw blurRad="28575" dist="28575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6691" name="Google Shape;6691;p29"/>
          <p:cNvSpPr txBox="1">
            <a:spLocks noGrp="1"/>
          </p:cNvSpPr>
          <p:nvPr>
            <p:ph type="title"/>
          </p:nvPr>
        </p:nvSpPr>
        <p:spPr>
          <a:xfrm>
            <a:off x="700833" y="2206333"/>
            <a:ext cx="5992000" cy="137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2600"/>
              <a:buNone/>
              <a:defRPr i="0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9pPr>
          </a:lstStyle>
          <a:p>
            <a:endParaRPr/>
          </a:p>
        </p:txBody>
      </p:sp>
      <p:sp>
        <p:nvSpPr>
          <p:cNvPr id="6692" name="Google Shape;6692;p29"/>
          <p:cNvSpPr txBox="1">
            <a:spLocks noGrp="1"/>
          </p:cNvSpPr>
          <p:nvPr>
            <p:ph type="subTitle" idx="1"/>
          </p:nvPr>
        </p:nvSpPr>
        <p:spPr>
          <a:xfrm>
            <a:off x="700833" y="3632867"/>
            <a:ext cx="4391200" cy="1018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1pPr>
            <a:lvl2pPr lvl="1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2pPr>
            <a:lvl3pPr lvl="2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3pPr>
            <a:lvl4pPr lvl="3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4pPr>
            <a:lvl5pPr lvl="4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5pPr>
            <a:lvl6pPr lvl="5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6pPr>
            <a:lvl7pPr lvl="6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7pPr>
            <a:lvl8pPr lvl="7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8pPr>
            <a:lvl9pPr lvl="8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9pPr>
          </a:lstStyle>
          <a:p>
            <a:endParaRPr/>
          </a:p>
        </p:txBody>
      </p:sp>
      <p:grpSp>
        <p:nvGrpSpPr>
          <p:cNvPr id="6693" name="Google Shape;6693;p29"/>
          <p:cNvGrpSpPr/>
          <p:nvPr/>
        </p:nvGrpSpPr>
        <p:grpSpPr>
          <a:xfrm rot="2700000">
            <a:off x="1646115" y="327682"/>
            <a:ext cx="763793" cy="1120391"/>
            <a:chOff x="1713713" y="4972438"/>
            <a:chExt cx="443613" cy="650725"/>
          </a:xfrm>
        </p:grpSpPr>
        <p:sp>
          <p:nvSpPr>
            <p:cNvPr id="6694" name="Google Shape;6694;p29"/>
            <p:cNvSpPr/>
            <p:nvPr/>
          </p:nvSpPr>
          <p:spPr>
            <a:xfrm>
              <a:off x="1922975" y="5313488"/>
              <a:ext cx="127125" cy="99925"/>
            </a:xfrm>
            <a:custGeom>
              <a:avLst/>
              <a:gdLst/>
              <a:ahLst/>
              <a:cxnLst/>
              <a:rect l="l" t="t" r="r" b="b"/>
              <a:pathLst>
                <a:path w="5085" h="3997" extrusionOk="0">
                  <a:moveTo>
                    <a:pt x="942" y="0"/>
                  </a:moveTo>
                  <a:lnTo>
                    <a:pt x="0" y="1674"/>
                  </a:lnTo>
                  <a:lnTo>
                    <a:pt x="4164" y="3997"/>
                  </a:lnTo>
                  <a:lnTo>
                    <a:pt x="4101" y="2867"/>
                  </a:lnTo>
                  <a:lnTo>
                    <a:pt x="5085" y="2323"/>
                  </a:lnTo>
                  <a:lnTo>
                    <a:pt x="942" y="0"/>
                  </a:ln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95" name="Google Shape;6695;p29"/>
            <p:cNvSpPr/>
            <p:nvPr/>
          </p:nvSpPr>
          <p:spPr>
            <a:xfrm>
              <a:off x="1924000" y="5319238"/>
              <a:ext cx="65425" cy="125050"/>
            </a:xfrm>
            <a:custGeom>
              <a:avLst/>
              <a:gdLst/>
              <a:ahLst/>
              <a:cxnLst/>
              <a:rect l="l" t="t" r="r" b="b"/>
              <a:pathLst>
                <a:path w="2617" h="5002" extrusionOk="0">
                  <a:moveTo>
                    <a:pt x="1905" y="0"/>
                  </a:moveTo>
                  <a:lnTo>
                    <a:pt x="1" y="293"/>
                  </a:lnTo>
                  <a:lnTo>
                    <a:pt x="712" y="5001"/>
                  </a:lnTo>
                  <a:lnTo>
                    <a:pt x="1570" y="4269"/>
                  </a:lnTo>
                  <a:lnTo>
                    <a:pt x="2616" y="4708"/>
                  </a:lnTo>
                  <a:lnTo>
                    <a:pt x="2616" y="4708"/>
                  </a:lnTo>
                  <a:lnTo>
                    <a:pt x="1905" y="0"/>
                  </a:ln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96" name="Google Shape;6696;p29"/>
            <p:cNvSpPr/>
            <p:nvPr/>
          </p:nvSpPr>
          <p:spPr>
            <a:xfrm>
              <a:off x="1713725" y="4972438"/>
              <a:ext cx="443600" cy="650725"/>
            </a:xfrm>
            <a:custGeom>
              <a:avLst/>
              <a:gdLst/>
              <a:ahLst/>
              <a:cxnLst/>
              <a:rect l="l" t="t" r="r" b="b"/>
              <a:pathLst>
                <a:path w="17744" h="26029" extrusionOk="0">
                  <a:moveTo>
                    <a:pt x="13015" y="0"/>
                  </a:moveTo>
                  <a:lnTo>
                    <a:pt x="1" y="23393"/>
                  </a:lnTo>
                  <a:cubicBezTo>
                    <a:pt x="670" y="25757"/>
                    <a:pt x="4750" y="26029"/>
                    <a:pt x="4750" y="26029"/>
                  </a:cubicBezTo>
                  <a:lnTo>
                    <a:pt x="17744" y="2636"/>
                  </a:lnTo>
                  <a:cubicBezTo>
                    <a:pt x="17200" y="837"/>
                    <a:pt x="13015" y="0"/>
                    <a:pt x="13015" y="0"/>
                  </a:cubicBezTo>
                  <a:close/>
                </a:path>
              </a:pathLst>
            </a:custGeom>
            <a:solidFill>
              <a:srgbClr val="FFF0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97" name="Google Shape;6697;p29"/>
            <p:cNvSpPr/>
            <p:nvPr/>
          </p:nvSpPr>
          <p:spPr>
            <a:xfrm>
              <a:off x="1772850" y="4997538"/>
              <a:ext cx="384475" cy="625625"/>
            </a:xfrm>
            <a:custGeom>
              <a:avLst/>
              <a:gdLst/>
              <a:ahLst/>
              <a:cxnLst/>
              <a:rect l="l" t="t" r="r" b="b"/>
              <a:pathLst>
                <a:path w="15379" h="25025" extrusionOk="0">
                  <a:moveTo>
                    <a:pt x="13621" y="0"/>
                  </a:moveTo>
                  <a:lnTo>
                    <a:pt x="0" y="24502"/>
                  </a:lnTo>
                  <a:cubicBezTo>
                    <a:pt x="774" y="24774"/>
                    <a:pt x="1569" y="24941"/>
                    <a:pt x="2385" y="25025"/>
                  </a:cubicBezTo>
                  <a:lnTo>
                    <a:pt x="15379" y="1632"/>
                  </a:lnTo>
                  <a:cubicBezTo>
                    <a:pt x="15170" y="963"/>
                    <a:pt x="14458" y="419"/>
                    <a:pt x="13621" y="0"/>
                  </a:cubicBezTo>
                  <a:close/>
                </a:path>
              </a:pathLst>
            </a:custGeom>
            <a:solidFill>
              <a:srgbClr val="FFF0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98" name="Google Shape;6698;p29"/>
            <p:cNvSpPr/>
            <p:nvPr/>
          </p:nvSpPr>
          <p:spPr>
            <a:xfrm>
              <a:off x="1813650" y="5021588"/>
              <a:ext cx="343675" cy="601575"/>
            </a:xfrm>
            <a:custGeom>
              <a:avLst/>
              <a:gdLst/>
              <a:ahLst/>
              <a:cxnLst/>
              <a:rect l="l" t="t" r="r" b="b"/>
              <a:pathLst>
                <a:path w="13747" h="24063" extrusionOk="0">
                  <a:moveTo>
                    <a:pt x="13349" y="1"/>
                  </a:moveTo>
                  <a:lnTo>
                    <a:pt x="0" y="23958"/>
                  </a:lnTo>
                  <a:cubicBezTo>
                    <a:pt x="439" y="24042"/>
                    <a:pt x="732" y="24063"/>
                    <a:pt x="732" y="24063"/>
                  </a:cubicBezTo>
                  <a:lnTo>
                    <a:pt x="13747" y="670"/>
                  </a:lnTo>
                  <a:cubicBezTo>
                    <a:pt x="13663" y="419"/>
                    <a:pt x="13517" y="189"/>
                    <a:pt x="13349" y="1"/>
                  </a:cubicBezTo>
                  <a:close/>
                </a:path>
              </a:pathLst>
            </a:custGeom>
            <a:solidFill>
              <a:srgbClr val="FFF0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99" name="Google Shape;6699;p29"/>
            <p:cNvSpPr/>
            <p:nvPr/>
          </p:nvSpPr>
          <p:spPr>
            <a:xfrm>
              <a:off x="1857050" y="5254513"/>
              <a:ext cx="148600" cy="111300"/>
            </a:xfrm>
            <a:custGeom>
              <a:avLst/>
              <a:gdLst/>
              <a:ahLst/>
              <a:cxnLst/>
              <a:rect l="l" t="t" r="r" b="b"/>
              <a:pathLst>
                <a:path w="5944" h="4452" extrusionOk="0">
                  <a:moveTo>
                    <a:pt x="1" y="1814"/>
                  </a:moveTo>
                  <a:cubicBezTo>
                    <a:pt x="1" y="1815"/>
                    <a:pt x="1" y="1815"/>
                    <a:pt x="1" y="1815"/>
                  </a:cubicBezTo>
                  <a:lnTo>
                    <a:pt x="1" y="1814"/>
                  </a:lnTo>
                  <a:close/>
                  <a:moveTo>
                    <a:pt x="1220" y="1"/>
                  </a:moveTo>
                  <a:cubicBezTo>
                    <a:pt x="1006" y="1"/>
                    <a:pt x="963" y="79"/>
                    <a:pt x="963" y="79"/>
                  </a:cubicBezTo>
                  <a:lnTo>
                    <a:pt x="1" y="1814"/>
                  </a:lnTo>
                  <a:lnTo>
                    <a:pt x="1" y="1814"/>
                  </a:lnTo>
                  <a:cubicBezTo>
                    <a:pt x="6" y="1807"/>
                    <a:pt x="52" y="1737"/>
                    <a:pt x="251" y="1737"/>
                  </a:cubicBezTo>
                  <a:cubicBezTo>
                    <a:pt x="554" y="1737"/>
                    <a:pt x="1212" y="1897"/>
                    <a:pt x="2616" y="2673"/>
                  </a:cubicBezTo>
                  <a:cubicBezTo>
                    <a:pt x="4981" y="3991"/>
                    <a:pt x="4729" y="4452"/>
                    <a:pt x="4729" y="4452"/>
                  </a:cubicBezTo>
                  <a:lnTo>
                    <a:pt x="5692" y="2715"/>
                  </a:lnTo>
                  <a:cubicBezTo>
                    <a:pt x="5692" y="2715"/>
                    <a:pt x="5943" y="2255"/>
                    <a:pt x="3579" y="936"/>
                  </a:cubicBezTo>
                  <a:cubicBezTo>
                    <a:pt x="2187" y="160"/>
                    <a:pt x="1527" y="1"/>
                    <a:pt x="1220" y="1"/>
                  </a:cubicBez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00" name="Google Shape;6700;p29"/>
            <p:cNvSpPr/>
            <p:nvPr/>
          </p:nvSpPr>
          <p:spPr>
            <a:xfrm>
              <a:off x="1922963" y="5313488"/>
              <a:ext cx="127125" cy="99925"/>
            </a:xfrm>
            <a:custGeom>
              <a:avLst/>
              <a:gdLst/>
              <a:ahLst/>
              <a:cxnLst/>
              <a:rect l="l" t="t" r="r" b="b"/>
              <a:pathLst>
                <a:path w="5085" h="3997" extrusionOk="0">
                  <a:moveTo>
                    <a:pt x="942" y="0"/>
                  </a:moveTo>
                  <a:lnTo>
                    <a:pt x="0" y="1674"/>
                  </a:lnTo>
                  <a:lnTo>
                    <a:pt x="4164" y="3997"/>
                  </a:lnTo>
                  <a:lnTo>
                    <a:pt x="4101" y="2867"/>
                  </a:lnTo>
                  <a:lnTo>
                    <a:pt x="5085" y="2323"/>
                  </a:lnTo>
                  <a:lnTo>
                    <a:pt x="942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01" name="Google Shape;6701;p29"/>
            <p:cNvSpPr/>
            <p:nvPr/>
          </p:nvSpPr>
          <p:spPr>
            <a:xfrm>
              <a:off x="1923988" y="5319238"/>
              <a:ext cx="65425" cy="125050"/>
            </a:xfrm>
            <a:custGeom>
              <a:avLst/>
              <a:gdLst/>
              <a:ahLst/>
              <a:cxnLst/>
              <a:rect l="l" t="t" r="r" b="b"/>
              <a:pathLst>
                <a:path w="2617" h="5002" extrusionOk="0">
                  <a:moveTo>
                    <a:pt x="1905" y="0"/>
                  </a:moveTo>
                  <a:lnTo>
                    <a:pt x="1" y="293"/>
                  </a:lnTo>
                  <a:lnTo>
                    <a:pt x="712" y="5001"/>
                  </a:lnTo>
                  <a:lnTo>
                    <a:pt x="1570" y="4269"/>
                  </a:lnTo>
                  <a:lnTo>
                    <a:pt x="2616" y="4708"/>
                  </a:lnTo>
                  <a:lnTo>
                    <a:pt x="2616" y="4708"/>
                  </a:lnTo>
                  <a:lnTo>
                    <a:pt x="1905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02" name="Google Shape;6702;p29"/>
            <p:cNvSpPr/>
            <p:nvPr/>
          </p:nvSpPr>
          <p:spPr>
            <a:xfrm>
              <a:off x="1713713" y="4972438"/>
              <a:ext cx="443600" cy="650725"/>
            </a:xfrm>
            <a:custGeom>
              <a:avLst/>
              <a:gdLst/>
              <a:ahLst/>
              <a:cxnLst/>
              <a:rect l="l" t="t" r="r" b="b"/>
              <a:pathLst>
                <a:path w="17744" h="26029" extrusionOk="0">
                  <a:moveTo>
                    <a:pt x="13015" y="0"/>
                  </a:moveTo>
                  <a:lnTo>
                    <a:pt x="1" y="23393"/>
                  </a:lnTo>
                  <a:cubicBezTo>
                    <a:pt x="670" y="25757"/>
                    <a:pt x="4750" y="26029"/>
                    <a:pt x="4750" y="26029"/>
                  </a:cubicBezTo>
                  <a:lnTo>
                    <a:pt x="17744" y="2636"/>
                  </a:lnTo>
                  <a:cubicBezTo>
                    <a:pt x="17200" y="837"/>
                    <a:pt x="13015" y="0"/>
                    <a:pt x="13015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03" name="Google Shape;6703;p29"/>
            <p:cNvSpPr/>
            <p:nvPr/>
          </p:nvSpPr>
          <p:spPr>
            <a:xfrm>
              <a:off x="1772838" y="4997538"/>
              <a:ext cx="384475" cy="625625"/>
            </a:xfrm>
            <a:custGeom>
              <a:avLst/>
              <a:gdLst/>
              <a:ahLst/>
              <a:cxnLst/>
              <a:rect l="l" t="t" r="r" b="b"/>
              <a:pathLst>
                <a:path w="15379" h="25025" extrusionOk="0">
                  <a:moveTo>
                    <a:pt x="13621" y="0"/>
                  </a:moveTo>
                  <a:lnTo>
                    <a:pt x="0" y="24502"/>
                  </a:lnTo>
                  <a:cubicBezTo>
                    <a:pt x="774" y="24774"/>
                    <a:pt x="1569" y="24941"/>
                    <a:pt x="2385" y="25025"/>
                  </a:cubicBezTo>
                  <a:lnTo>
                    <a:pt x="15379" y="1632"/>
                  </a:lnTo>
                  <a:cubicBezTo>
                    <a:pt x="15170" y="963"/>
                    <a:pt x="14458" y="419"/>
                    <a:pt x="1362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04" name="Google Shape;6704;p29"/>
            <p:cNvSpPr/>
            <p:nvPr/>
          </p:nvSpPr>
          <p:spPr>
            <a:xfrm>
              <a:off x="1813638" y="5021588"/>
              <a:ext cx="343675" cy="601575"/>
            </a:xfrm>
            <a:custGeom>
              <a:avLst/>
              <a:gdLst/>
              <a:ahLst/>
              <a:cxnLst/>
              <a:rect l="l" t="t" r="r" b="b"/>
              <a:pathLst>
                <a:path w="13747" h="24063" extrusionOk="0">
                  <a:moveTo>
                    <a:pt x="13349" y="1"/>
                  </a:moveTo>
                  <a:lnTo>
                    <a:pt x="0" y="23958"/>
                  </a:lnTo>
                  <a:cubicBezTo>
                    <a:pt x="439" y="24042"/>
                    <a:pt x="732" y="24063"/>
                    <a:pt x="732" y="24063"/>
                  </a:cubicBezTo>
                  <a:lnTo>
                    <a:pt x="13747" y="670"/>
                  </a:lnTo>
                  <a:cubicBezTo>
                    <a:pt x="13663" y="419"/>
                    <a:pt x="13517" y="189"/>
                    <a:pt x="13349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05" name="Google Shape;6705;p29"/>
            <p:cNvSpPr/>
            <p:nvPr/>
          </p:nvSpPr>
          <p:spPr>
            <a:xfrm>
              <a:off x="1857038" y="5254513"/>
              <a:ext cx="148600" cy="111300"/>
            </a:xfrm>
            <a:custGeom>
              <a:avLst/>
              <a:gdLst/>
              <a:ahLst/>
              <a:cxnLst/>
              <a:rect l="l" t="t" r="r" b="b"/>
              <a:pathLst>
                <a:path w="5944" h="4452" extrusionOk="0">
                  <a:moveTo>
                    <a:pt x="1" y="1814"/>
                  </a:moveTo>
                  <a:cubicBezTo>
                    <a:pt x="1" y="1815"/>
                    <a:pt x="1" y="1815"/>
                    <a:pt x="1" y="1815"/>
                  </a:cubicBezTo>
                  <a:lnTo>
                    <a:pt x="1" y="1814"/>
                  </a:lnTo>
                  <a:close/>
                  <a:moveTo>
                    <a:pt x="1220" y="1"/>
                  </a:moveTo>
                  <a:cubicBezTo>
                    <a:pt x="1006" y="1"/>
                    <a:pt x="963" y="79"/>
                    <a:pt x="963" y="79"/>
                  </a:cubicBezTo>
                  <a:lnTo>
                    <a:pt x="1" y="1814"/>
                  </a:lnTo>
                  <a:lnTo>
                    <a:pt x="1" y="1814"/>
                  </a:lnTo>
                  <a:cubicBezTo>
                    <a:pt x="6" y="1807"/>
                    <a:pt x="52" y="1737"/>
                    <a:pt x="251" y="1737"/>
                  </a:cubicBezTo>
                  <a:cubicBezTo>
                    <a:pt x="554" y="1737"/>
                    <a:pt x="1212" y="1897"/>
                    <a:pt x="2616" y="2673"/>
                  </a:cubicBezTo>
                  <a:cubicBezTo>
                    <a:pt x="4981" y="3991"/>
                    <a:pt x="4729" y="4452"/>
                    <a:pt x="4729" y="4452"/>
                  </a:cubicBezTo>
                  <a:lnTo>
                    <a:pt x="5692" y="2715"/>
                  </a:lnTo>
                  <a:cubicBezTo>
                    <a:pt x="5692" y="2715"/>
                    <a:pt x="5943" y="2255"/>
                    <a:pt x="3579" y="936"/>
                  </a:cubicBezTo>
                  <a:cubicBezTo>
                    <a:pt x="2187" y="160"/>
                    <a:pt x="1527" y="1"/>
                    <a:pt x="1220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6706" name="Google Shape;6706;p29"/>
          <p:cNvGrpSpPr/>
          <p:nvPr/>
        </p:nvGrpSpPr>
        <p:grpSpPr>
          <a:xfrm rot="4577524">
            <a:off x="9446171" y="5915235"/>
            <a:ext cx="728008" cy="1524472"/>
            <a:chOff x="724161" y="2710893"/>
            <a:chExt cx="281035" cy="588445"/>
          </a:xfrm>
        </p:grpSpPr>
        <p:sp>
          <p:nvSpPr>
            <p:cNvPr id="6707" name="Google Shape;6707;p29"/>
            <p:cNvSpPr/>
            <p:nvPr/>
          </p:nvSpPr>
          <p:spPr>
            <a:xfrm>
              <a:off x="930849" y="2710893"/>
              <a:ext cx="74347" cy="86001"/>
            </a:xfrm>
            <a:custGeom>
              <a:avLst/>
              <a:gdLst/>
              <a:ahLst/>
              <a:cxnLst/>
              <a:rect l="l" t="t" r="r" b="b"/>
              <a:pathLst>
                <a:path w="2303" h="2664" extrusionOk="0">
                  <a:moveTo>
                    <a:pt x="1087" y="0"/>
                  </a:moveTo>
                  <a:cubicBezTo>
                    <a:pt x="967" y="0"/>
                    <a:pt x="858" y="67"/>
                    <a:pt x="796" y="192"/>
                  </a:cubicBezTo>
                  <a:lnTo>
                    <a:pt x="63" y="1845"/>
                  </a:lnTo>
                  <a:cubicBezTo>
                    <a:pt x="1" y="1991"/>
                    <a:pt x="63" y="2179"/>
                    <a:pt x="210" y="2242"/>
                  </a:cubicBezTo>
                  <a:lnTo>
                    <a:pt x="1089" y="2640"/>
                  </a:lnTo>
                  <a:cubicBezTo>
                    <a:pt x="1126" y="2656"/>
                    <a:pt x="1166" y="2664"/>
                    <a:pt x="1206" y="2664"/>
                  </a:cubicBezTo>
                  <a:cubicBezTo>
                    <a:pt x="1323" y="2664"/>
                    <a:pt x="1440" y="2597"/>
                    <a:pt x="1486" y="2472"/>
                  </a:cubicBezTo>
                  <a:lnTo>
                    <a:pt x="2219" y="819"/>
                  </a:lnTo>
                  <a:cubicBezTo>
                    <a:pt x="2302" y="673"/>
                    <a:pt x="2219" y="485"/>
                    <a:pt x="2072" y="422"/>
                  </a:cubicBezTo>
                  <a:lnTo>
                    <a:pt x="1214" y="24"/>
                  </a:lnTo>
                  <a:cubicBezTo>
                    <a:pt x="1172" y="8"/>
                    <a:pt x="1129" y="0"/>
                    <a:pt x="1087" y="0"/>
                  </a:cubicBezTo>
                  <a:close/>
                </a:path>
              </a:pathLst>
            </a:custGeom>
            <a:solidFill>
              <a:srgbClr val="FF7B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08" name="Google Shape;6708;p29"/>
            <p:cNvSpPr/>
            <p:nvPr/>
          </p:nvSpPr>
          <p:spPr>
            <a:xfrm>
              <a:off x="933561" y="2736655"/>
              <a:ext cx="60142" cy="52039"/>
            </a:xfrm>
            <a:custGeom>
              <a:avLst/>
              <a:gdLst/>
              <a:ahLst/>
              <a:cxnLst/>
              <a:rect l="l" t="t" r="r" b="b"/>
              <a:pathLst>
                <a:path w="1863" h="1612" extrusionOk="0">
                  <a:moveTo>
                    <a:pt x="440" y="1"/>
                  </a:moveTo>
                  <a:lnTo>
                    <a:pt x="0" y="984"/>
                  </a:lnTo>
                  <a:lnTo>
                    <a:pt x="1444" y="1612"/>
                  </a:lnTo>
                  <a:lnTo>
                    <a:pt x="1863" y="649"/>
                  </a:lnTo>
                  <a:lnTo>
                    <a:pt x="440" y="1"/>
                  </a:lnTo>
                  <a:close/>
                </a:path>
              </a:pathLst>
            </a:custGeom>
            <a:solidFill>
              <a:srgbClr val="B2B2B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09" name="Google Shape;6709;p29"/>
            <p:cNvSpPr/>
            <p:nvPr/>
          </p:nvSpPr>
          <p:spPr>
            <a:xfrm>
              <a:off x="725500" y="2769066"/>
              <a:ext cx="222943" cy="472874"/>
            </a:xfrm>
            <a:custGeom>
              <a:avLst/>
              <a:gdLst/>
              <a:ahLst/>
              <a:cxnLst/>
              <a:rect l="l" t="t" r="r" b="b"/>
              <a:pathLst>
                <a:path w="6906" h="14648" extrusionOk="0">
                  <a:moveTo>
                    <a:pt x="6424" y="1"/>
                  </a:moveTo>
                  <a:lnTo>
                    <a:pt x="1" y="14438"/>
                  </a:lnTo>
                  <a:lnTo>
                    <a:pt x="461" y="14647"/>
                  </a:lnTo>
                  <a:lnTo>
                    <a:pt x="6906" y="210"/>
                  </a:lnTo>
                  <a:lnTo>
                    <a:pt x="6424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10" name="Google Shape;6710;p29"/>
            <p:cNvSpPr/>
            <p:nvPr/>
          </p:nvSpPr>
          <p:spPr>
            <a:xfrm>
              <a:off x="740383" y="2775168"/>
              <a:ext cx="223589" cy="472842"/>
            </a:xfrm>
            <a:custGeom>
              <a:avLst/>
              <a:gdLst/>
              <a:ahLst/>
              <a:cxnLst/>
              <a:rect l="l" t="t" r="r" b="b"/>
              <a:pathLst>
                <a:path w="6926" h="14647" extrusionOk="0">
                  <a:moveTo>
                    <a:pt x="6445" y="0"/>
                  </a:moveTo>
                  <a:lnTo>
                    <a:pt x="0" y="14437"/>
                  </a:lnTo>
                  <a:lnTo>
                    <a:pt x="482" y="14647"/>
                  </a:lnTo>
                  <a:lnTo>
                    <a:pt x="6926" y="209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11" name="Google Shape;6711;p29"/>
            <p:cNvSpPr/>
            <p:nvPr/>
          </p:nvSpPr>
          <p:spPr>
            <a:xfrm>
              <a:off x="755910" y="2782593"/>
              <a:ext cx="223621" cy="472842"/>
            </a:xfrm>
            <a:custGeom>
              <a:avLst/>
              <a:gdLst/>
              <a:ahLst/>
              <a:cxnLst/>
              <a:rect l="l" t="t" r="r" b="b"/>
              <a:pathLst>
                <a:path w="6927" h="14647" extrusionOk="0">
                  <a:moveTo>
                    <a:pt x="6445" y="0"/>
                  </a:moveTo>
                  <a:lnTo>
                    <a:pt x="1" y="14417"/>
                  </a:lnTo>
                  <a:lnTo>
                    <a:pt x="482" y="14647"/>
                  </a:lnTo>
                  <a:lnTo>
                    <a:pt x="6926" y="210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12" name="Google Shape;6712;p29"/>
            <p:cNvSpPr/>
            <p:nvPr/>
          </p:nvSpPr>
          <p:spPr>
            <a:xfrm>
              <a:off x="928170" y="2764773"/>
              <a:ext cx="56075" cy="28893"/>
            </a:xfrm>
            <a:custGeom>
              <a:avLst/>
              <a:gdLst/>
              <a:ahLst/>
              <a:cxnLst/>
              <a:rect l="l" t="t" r="r" b="b"/>
              <a:pathLst>
                <a:path w="1737" h="895" extrusionOk="0">
                  <a:moveTo>
                    <a:pt x="142" y="0"/>
                  </a:moveTo>
                  <a:cubicBezTo>
                    <a:pt x="97" y="0"/>
                    <a:pt x="58" y="24"/>
                    <a:pt x="42" y="71"/>
                  </a:cubicBezTo>
                  <a:cubicBezTo>
                    <a:pt x="0" y="134"/>
                    <a:pt x="42" y="218"/>
                    <a:pt x="105" y="238"/>
                  </a:cubicBezTo>
                  <a:lnTo>
                    <a:pt x="1548" y="887"/>
                  </a:lnTo>
                  <a:cubicBezTo>
                    <a:pt x="1564" y="892"/>
                    <a:pt x="1580" y="895"/>
                    <a:pt x="1595" y="895"/>
                  </a:cubicBezTo>
                  <a:cubicBezTo>
                    <a:pt x="1641" y="895"/>
                    <a:pt x="1684" y="871"/>
                    <a:pt x="1716" y="824"/>
                  </a:cubicBezTo>
                  <a:cubicBezTo>
                    <a:pt x="1737" y="762"/>
                    <a:pt x="1716" y="699"/>
                    <a:pt x="1653" y="657"/>
                  </a:cubicBezTo>
                  <a:lnTo>
                    <a:pt x="188" y="8"/>
                  </a:lnTo>
                  <a:cubicBezTo>
                    <a:pt x="173" y="3"/>
                    <a:pt x="157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13" name="Google Shape;6713;p29"/>
            <p:cNvSpPr/>
            <p:nvPr/>
          </p:nvSpPr>
          <p:spPr>
            <a:xfrm>
              <a:off x="943020" y="2732361"/>
              <a:ext cx="55429" cy="29183"/>
            </a:xfrm>
            <a:custGeom>
              <a:avLst/>
              <a:gdLst/>
              <a:ahLst/>
              <a:cxnLst/>
              <a:rect l="l" t="t" r="r" b="b"/>
              <a:pathLst>
                <a:path w="1717" h="904" extrusionOk="0">
                  <a:moveTo>
                    <a:pt x="142" y="0"/>
                  </a:moveTo>
                  <a:cubicBezTo>
                    <a:pt x="90" y="0"/>
                    <a:pt x="37" y="28"/>
                    <a:pt x="21" y="92"/>
                  </a:cubicBezTo>
                  <a:cubicBezTo>
                    <a:pt x="0" y="154"/>
                    <a:pt x="21" y="217"/>
                    <a:pt x="84" y="238"/>
                  </a:cubicBezTo>
                  <a:lnTo>
                    <a:pt x="1528" y="887"/>
                  </a:lnTo>
                  <a:cubicBezTo>
                    <a:pt x="1545" y="898"/>
                    <a:pt x="1564" y="904"/>
                    <a:pt x="1583" y="904"/>
                  </a:cubicBezTo>
                  <a:cubicBezTo>
                    <a:pt x="1632" y="904"/>
                    <a:pt x="1680" y="869"/>
                    <a:pt x="1695" y="824"/>
                  </a:cubicBezTo>
                  <a:cubicBezTo>
                    <a:pt x="1716" y="761"/>
                    <a:pt x="1695" y="698"/>
                    <a:pt x="1632" y="657"/>
                  </a:cubicBezTo>
                  <a:lnTo>
                    <a:pt x="189" y="8"/>
                  </a:lnTo>
                  <a:cubicBezTo>
                    <a:pt x="174" y="3"/>
                    <a:pt x="158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14" name="Google Shape;6714;p29"/>
            <p:cNvSpPr/>
            <p:nvPr/>
          </p:nvSpPr>
          <p:spPr>
            <a:xfrm>
              <a:off x="724177" y="3234483"/>
              <a:ext cx="47294" cy="64856"/>
            </a:xfrm>
            <a:custGeom>
              <a:avLst/>
              <a:gdLst/>
              <a:ahLst/>
              <a:cxnLst/>
              <a:rect l="l" t="t" r="r" b="b"/>
              <a:pathLst>
                <a:path w="1465" h="2009" extrusionOk="0">
                  <a:moveTo>
                    <a:pt x="21" y="0"/>
                  </a:moveTo>
                  <a:lnTo>
                    <a:pt x="0" y="2009"/>
                  </a:lnTo>
                  <a:lnTo>
                    <a:pt x="1465" y="649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EBD3B9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15" name="Google Shape;6715;p29"/>
            <p:cNvSpPr/>
            <p:nvPr/>
          </p:nvSpPr>
          <p:spPr>
            <a:xfrm>
              <a:off x="724177" y="3283778"/>
              <a:ext cx="10815" cy="15560"/>
            </a:xfrm>
            <a:custGeom>
              <a:avLst/>
              <a:gdLst/>
              <a:ahLst/>
              <a:cxnLst/>
              <a:rect l="l" t="t" r="r" b="b"/>
              <a:pathLst>
                <a:path w="335" h="482" extrusionOk="0">
                  <a:moveTo>
                    <a:pt x="0" y="1"/>
                  </a:moveTo>
                  <a:lnTo>
                    <a:pt x="0" y="482"/>
                  </a:lnTo>
                  <a:lnTo>
                    <a:pt x="335" y="147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16" name="Google Shape;6716;p29"/>
            <p:cNvSpPr/>
            <p:nvPr/>
          </p:nvSpPr>
          <p:spPr>
            <a:xfrm>
              <a:off x="970718" y="2717737"/>
              <a:ext cx="34478" cy="35834"/>
            </a:xfrm>
            <a:custGeom>
              <a:avLst/>
              <a:gdLst/>
              <a:ahLst/>
              <a:cxnLst/>
              <a:rect l="l" t="t" r="r" b="b"/>
              <a:pathLst>
                <a:path w="1068" h="1110" extrusionOk="0">
                  <a:moveTo>
                    <a:pt x="356" y="1"/>
                  </a:moveTo>
                  <a:lnTo>
                    <a:pt x="0" y="775"/>
                  </a:lnTo>
                  <a:lnTo>
                    <a:pt x="774" y="1110"/>
                  </a:lnTo>
                  <a:lnTo>
                    <a:pt x="984" y="607"/>
                  </a:lnTo>
                  <a:cubicBezTo>
                    <a:pt x="1067" y="461"/>
                    <a:pt x="984" y="273"/>
                    <a:pt x="837" y="210"/>
                  </a:cubicBezTo>
                  <a:lnTo>
                    <a:pt x="356" y="1"/>
                  </a:lnTo>
                  <a:close/>
                </a:path>
              </a:pathLst>
            </a:custGeom>
            <a:solidFill>
              <a:srgbClr val="FF7B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17" name="Google Shape;6717;p29"/>
            <p:cNvSpPr/>
            <p:nvPr/>
          </p:nvSpPr>
          <p:spPr>
            <a:xfrm>
              <a:off x="956514" y="2750149"/>
              <a:ext cx="35834" cy="35834"/>
            </a:xfrm>
            <a:custGeom>
              <a:avLst/>
              <a:gdLst/>
              <a:ahLst/>
              <a:cxnLst/>
              <a:rect l="l" t="t" r="r" b="b"/>
              <a:pathLst>
                <a:path w="1110" h="1110" extrusionOk="0">
                  <a:moveTo>
                    <a:pt x="336" y="1"/>
                  </a:moveTo>
                  <a:lnTo>
                    <a:pt x="1" y="775"/>
                  </a:lnTo>
                  <a:lnTo>
                    <a:pt x="775" y="1110"/>
                  </a:lnTo>
                  <a:lnTo>
                    <a:pt x="1110" y="336"/>
                  </a:lnTo>
                  <a:lnTo>
                    <a:pt x="336" y="1"/>
                  </a:lnTo>
                  <a:close/>
                </a:path>
              </a:pathLst>
            </a:custGeom>
            <a:solidFill>
              <a:srgbClr val="B2B2B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18" name="Google Shape;6718;p29"/>
            <p:cNvSpPr/>
            <p:nvPr/>
          </p:nvSpPr>
          <p:spPr>
            <a:xfrm>
              <a:off x="747130" y="2782593"/>
              <a:ext cx="215518" cy="466095"/>
            </a:xfrm>
            <a:custGeom>
              <a:avLst/>
              <a:gdLst/>
              <a:ahLst/>
              <a:cxnLst/>
              <a:rect l="l" t="t" r="r" b="b"/>
              <a:pathLst>
                <a:path w="6676" h="14438" extrusionOk="0">
                  <a:moveTo>
                    <a:pt x="6382" y="0"/>
                  </a:moveTo>
                  <a:lnTo>
                    <a:pt x="6299" y="189"/>
                  </a:lnTo>
                  <a:lnTo>
                    <a:pt x="0" y="14312"/>
                  </a:lnTo>
                  <a:lnTo>
                    <a:pt x="273" y="14438"/>
                  </a:lnTo>
                  <a:lnTo>
                    <a:pt x="6675" y="126"/>
                  </a:lnTo>
                  <a:lnTo>
                    <a:pt x="6382" y="0"/>
                  </a:ln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19" name="Google Shape;6719;p29"/>
            <p:cNvSpPr/>
            <p:nvPr/>
          </p:nvSpPr>
          <p:spPr>
            <a:xfrm>
              <a:off x="755910" y="2786628"/>
              <a:ext cx="221587" cy="468806"/>
            </a:xfrm>
            <a:custGeom>
              <a:avLst/>
              <a:gdLst/>
              <a:ahLst/>
              <a:cxnLst/>
              <a:rect l="l" t="t" r="r" b="b"/>
              <a:pathLst>
                <a:path w="6864" h="14522" extrusionOk="0">
                  <a:moveTo>
                    <a:pt x="6403" y="1"/>
                  </a:moveTo>
                  <a:lnTo>
                    <a:pt x="1" y="14313"/>
                  </a:lnTo>
                  <a:lnTo>
                    <a:pt x="482" y="14522"/>
                  </a:lnTo>
                  <a:lnTo>
                    <a:pt x="6863" y="210"/>
                  </a:lnTo>
                  <a:lnTo>
                    <a:pt x="640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20" name="Google Shape;6720;p29"/>
            <p:cNvSpPr/>
            <p:nvPr/>
          </p:nvSpPr>
          <p:spPr>
            <a:xfrm>
              <a:off x="953157" y="2775168"/>
              <a:ext cx="31895" cy="18595"/>
            </a:xfrm>
            <a:custGeom>
              <a:avLst/>
              <a:gdLst/>
              <a:ahLst/>
              <a:cxnLst/>
              <a:rect l="l" t="t" r="r" b="b"/>
              <a:pathLst>
                <a:path w="988" h="576" extrusionOk="0">
                  <a:moveTo>
                    <a:pt x="105" y="0"/>
                  </a:moveTo>
                  <a:lnTo>
                    <a:pt x="63" y="84"/>
                  </a:lnTo>
                  <a:lnTo>
                    <a:pt x="63" y="105"/>
                  </a:lnTo>
                  <a:lnTo>
                    <a:pt x="0" y="230"/>
                  </a:lnTo>
                  <a:lnTo>
                    <a:pt x="293" y="356"/>
                  </a:lnTo>
                  <a:lnTo>
                    <a:pt x="753" y="565"/>
                  </a:lnTo>
                  <a:cubicBezTo>
                    <a:pt x="773" y="573"/>
                    <a:pt x="792" y="576"/>
                    <a:pt x="809" y="576"/>
                  </a:cubicBezTo>
                  <a:cubicBezTo>
                    <a:pt x="937" y="576"/>
                    <a:pt x="987" y="390"/>
                    <a:pt x="858" y="335"/>
                  </a:cubicBezTo>
                  <a:lnTo>
                    <a:pt x="879" y="335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21" name="Google Shape;6721;p29"/>
            <p:cNvSpPr/>
            <p:nvPr/>
          </p:nvSpPr>
          <p:spPr>
            <a:xfrm>
              <a:off x="968006" y="2742724"/>
              <a:ext cx="30442" cy="18821"/>
            </a:xfrm>
            <a:custGeom>
              <a:avLst/>
              <a:gdLst/>
              <a:ahLst/>
              <a:cxnLst/>
              <a:rect l="l" t="t" r="r" b="b"/>
              <a:pathLst>
                <a:path w="943" h="583" extrusionOk="0">
                  <a:moveTo>
                    <a:pt x="105" y="1"/>
                  </a:moveTo>
                  <a:lnTo>
                    <a:pt x="42" y="126"/>
                  </a:lnTo>
                  <a:lnTo>
                    <a:pt x="1" y="231"/>
                  </a:lnTo>
                  <a:lnTo>
                    <a:pt x="754" y="566"/>
                  </a:lnTo>
                  <a:cubicBezTo>
                    <a:pt x="771" y="577"/>
                    <a:pt x="790" y="583"/>
                    <a:pt x="809" y="583"/>
                  </a:cubicBezTo>
                  <a:cubicBezTo>
                    <a:pt x="858" y="583"/>
                    <a:pt x="906" y="548"/>
                    <a:pt x="921" y="503"/>
                  </a:cubicBezTo>
                  <a:cubicBezTo>
                    <a:pt x="942" y="440"/>
                    <a:pt x="921" y="377"/>
                    <a:pt x="858" y="336"/>
                  </a:cubicBezTo>
                  <a:lnTo>
                    <a:pt x="105" y="1"/>
                  </a:ln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22" name="Google Shape;6722;p29"/>
            <p:cNvSpPr/>
            <p:nvPr/>
          </p:nvSpPr>
          <p:spPr>
            <a:xfrm>
              <a:off x="724177" y="3244620"/>
              <a:ext cx="47294" cy="54719"/>
            </a:xfrm>
            <a:custGeom>
              <a:avLst/>
              <a:gdLst/>
              <a:ahLst/>
              <a:cxnLst/>
              <a:rect l="l" t="t" r="r" b="b"/>
              <a:pathLst>
                <a:path w="1465" h="1695" extrusionOk="0">
                  <a:moveTo>
                    <a:pt x="711" y="0"/>
                  </a:moveTo>
                  <a:lnTo>
                    <a:pt x="0" y="1590"/>
                  </a:lnTo>
                  <a:lnTo>
                    <a:pt x="0" y="1695"/>
                  </a:lnTo>
                  <a:lnTo>
                    <a:pt x="1465" y="335"/>
                  </a:lnTo>
                  <a:lnTo>
                    <a:pt x="984" y="126"/>
                  </a:lnTo>
                  <a:lnTo>
                    <a:pt x="711" y="0"/>
                  </a:lnTo>
                  <a:close/>
                </a:path>
              </a:pathLst>
            </a:custGeom>
            <a:solidFill>
              <a:srgbClr val="EBD3B9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23" name="Google Shape;6723;p29"/>
            <p:cNvSpPr/>
            <p:nvPr/>
          </p:nvSpPr>
          <p:spPr>
            <a:xfrm>
              <a:off x="930833" y="2710893"/>
              <a:ext cx="74347" cy="86001"/>
            </a:xfrm>
            <a:custGeom>
              <a:avLst/>
              <a:gdLst/>
              <a:ahLst/>
              <a:cxnLst/>
              <a:rect l="l" t="t" r="r" b="b"/>
              <a:pathLst>
                <a:path w="2303" h="2664" extrusionOk="0">
                  <a:moveTo>
                    <a:pt x="1087" y="0"/>
                  </a:moveTo>
                  <a:cubicBezTo>
                    <a:pt x="967" y="0"/>
                    <a:pt x="858" y="67"/>
                    <a:pt x="796" y="192"/>
                  </a:cubicBezTo>
                  <a:lnTo>
                    <a:pt x="63" y="1845"/>
                  </a:lnTo>
                  <a:cubicBezTo>
                    <a:pt x="1" y="1991"/>
                    <a:pt x="63" y="2179"/>
                    <a:pt x="210" y="2242"/>
                  </a:cubicBezTo>
                  <a:lnTo>
                    <a:pt x="1089" y="2640"/>
                  </a:lnTo>
                  <a:cubicBezTo>
                    <a:pt x="1126" y="2656"/>
                    <a:pt x="1166" y="2664"/>
                    <a:pt x="1206" y="2664"/>
                  </a:cubicBezTo>
                  <a:cubicBezTo>
                    <a:pt x="1323" y="2664"/>
                    <a:pt x="1440" y="2597"/>
                    <a:pt x="1486" y="2472"/>
                  </a:cubicBezTo>
                  <a:lnTo>
                    <a:pt x="2219" y="819"/>
                  </a:lnTo>
                  <a:cubicBezTo>
                    <a:pt x="2302" y="673"/>
                    <a:pt x="2219" y="485"/>
                    <a:pt x="2072" y="422"/>
                  </a:cubicBezTo>
                  <a:lnTo>
                    <a:pt x="1214" y="24"/>
                  </a:lnTo>
                  <a:cubicBezTo>
                    <a:pt x="1172" y="8"/>
                    <a:pt x="1129" y="0"/>
                    <a:pt x="108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24" name="Google Shape;6724;p29"/>
            <p:cNvSpPr/>
            <p:nvPr/>
          </p:nvSpPr>
          <p:spPr>
            <a:xfrm>
              <a:off x="933545" y="2736655"/>
              <a:ext cx="60142" cy="52039"/>
            </a:xfrm>
            <a:custGeom>
              <a:avLst/>
              <a:gdLst/>
              <a:ahLst/>
              <a:cxnLst/>
              <a:rect l="l" t="t" r="r" b="b"/>
              <a:pathLst>
                <a:path w="1863" h="1612" extrusionOk="0">
                  <a:moveTo>
                    <a:pt x="440" y="1"/>
                  </a:moveTo>
                  <a:lnTo>
                    <a:pt x="0" y="984"/>
                  </a:lnTo>
                  <a:lnTo>
                    <a:pt x="1444" y="1612"/>
                  </a:lnTo>
                  <a:lnTo>
                    <a:pt x="1863" y="649"/>
                  </a:lnTo>
                  <a:lnTo>
                    <a:pt x="440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25" name="Google Shape;6725;p29"/>
            <p:cNvSpPr/>
            <p:nvPr/>
          </p:nvSpPr>
          <p:spPr>
            <a:xfrm>
              <a:off x="725484" y="2769066"/>
              <a:ext cx="222943" cy="472874"/>
            </a:xfrm>
            <a:custGeom>
              <a:avLst/>
              <a:gdLst/>
              <a:ahLst/>
              <a:cxnLst/>
              <a:rect l="l" t="t" r="r" b="b"/>
              <a:pathLst>
                <a:path w="6906" h="14648" extrusionOk="0">
                  <a:moveTo>
                    <a:pt x="6424" y="1"/>
                  </a:moveTo>
                  <a:lnTo>
                    <a:pt x="1" y="14438"/>
                  </a:lnTo>
                  <a:lnTo>
                    <a:pt x="461" y="14647"/>
                  </a:lnTo>
                  <a:lnTo>
                    <a:pt x="6906" y="210"/>
                  </a:lnTo>
                  <a:lnTo>
                    <a:pt x="6424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26" name="Google Shape;6726;p29"/>
            <p:cNvSpPr/>
            <p:nvPr/>
          </p:nvSpPr>
          <p:spPr>
            <a:xfrm>
              <a:off x="740366" y="2775168"/>
              <a:ext cx="223589" cy="472842"/>
            </a:xfrm>
            <a:custGeom>
              <a:avLst/>
              <a:gdLst/>
              <a:ahLst/>
              <a:cxnLst/>
              <a:rect l="l" t="t" r="r" b="b"/>
              <a:pathLst>
                <a:path w="6926" h="14647" extrusionOk="0">
                  <a:moveTo>
                    <a:pt x="6445" y="0"/>
                  </a:moveTo>
                  <a:lnTo>
                    <a:pt x="0" y="14437"/>
                  </a:lnTo>
                  <a:lnTo>
                    <a:pt x="482" y="14647"/>
                  </a:lnTo>
                  <a:lnTo>
                    <a:pt x="6926" y="209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27" name="Google Shape;6727;p29"/>
            <p:cNvSpPr/>
            <p:nvPr/>
          </p:nvSpPr>
          <p:spPr>
            <a:xfrm>
              <a:off x="755894" y="2782593"/>
              <a:ext cx="223621" cy="472842"/>
            </a:xfrm>
            <a:custGeom>
              <a:avLst/>
              <a:gdLst/>
              <a:ahLst/>
              <a:cxnLst/>
              <a:rect l="l" t="t" r="r" b="b"/>
              <a:pathLst>
                <a:path w="6927" h="14647" extrusionOk="0">
                  <a:moveTo>
                    <a:pt x="6445" y="0"/>
                  </a:moveTo>
                  <a:lnTo>
                    <a:pt x="1" y="14417"/>
                  </a:lnTo>
                  <a:lnTo>
                    <a:pt x="482" y="14647"/>
                  </a:lnTo>
                  <a:lnTo>
                    <a:pt x="6926" y="210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28" name="Google Shape;6728;p29"/>
            <p:cNvSpPr/>
            <p:nvPr/>
          </p:nvSpPr>
          <p:spPr>
            <a:xfrm>
              <a:off x="928154" y="2764773"/>
              <a:ext cx="56075" cy="28893"/>
            </a:xfrm>
            <a:custGeom>
              <a:avLst/>
              <a:gdLst/>
              <a:ahLst/>
              <a:cxnLst/>
              <a:rect l="l" t="t" r="r" b="b"/>
              <a:pathLst>
                <a:path w="1737" h="895" extrusionOk="0">
                  <a:moveTo>
                    <a:pt x="142" y="0"/>
                  </a:moveTo>
                  <a:cubicBezTo>
                    <a:pt x="97" y="0"/>
                    <a:pt x="58" y="24"/>
                    <a:pt x="42" y="71"/>
                  </a:cubicBezTo>
                  <a:cubicBezTo>
                    <a:pt x="0" y="134"/>
                    <a:pt x="42" y="218"/>
                    <a:pt x="105" y="238"/>
                  </a:cubicBezTo>
                  <a:lnTo>
                    <a:pt x="1548" y="887"/>
                  </a:lnTo>
                  <a:cubicBezTo>
                    <a:pt x="1564" y="892"/>
                    <a:pt x="1580" y="895"/>
                    <a:pt x="1595" y="895"/>
                  </a:cubicBezTo>
                  <a:cubicBezTo>
                    <a:pt x="1641" y="895"/>
                    <a:pt x="1684" y="871"/>
                    <a:pt x="1716" y="824"/>
                  </a:cubicBezTo>
                  <a:cubicBezTo>
                    <a:pt x="1737" y="762"/>
                    <a:pt x="1716" y="699"/>
                    <a:pt x="1653" y="657"/>
                  </a:cubicBezTo>
                  <a:lnTo>
                    <a:pt x="188" y="8"/>
                  </a:lnTo>
                  <a:cubicBezTo>
                    <a:pt x="173" y="3"/>
                    <a:pt x="157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29" name="Google Shape;6729;p29"/>
            <p:cNvSpPr/>
            <p:nvPr/>
          </p:nvSpPr>
          <p:spPr>
            <a:xfrm>
              <a:off x="943004" y="2732361"/>
              <a:ext cx="55429" cy="29183"/>
            </a:xfrm>
            <a:custGeom>
              <a:avLst/>
              <a:gdLst/>
              <a:ahLst/>
              <a:cxnLst/>
              <a:rect l="l" t="t" r="r" b="b"/>
              <a:pathLst>
                <a:path w="1717" h="904" extrusionOk="0">
                  <a:moveTo>
                    <a:pt x="142" y="0"/>
                  </a:moveTo>
                  <a:cubicBezTo>
                    <a:pt x="90" y="0"/>
                    <a:pt x="37" y="28"/>
                    <a:pt x="21" y="92"/>
                  </a:cubicBezTo>
                  <a:cubicBezTo>
                    <a:pt x="0" y="154"/>
                    <a:pt x="21" y="217"/>
                    <a:pt x="84" y="238"/>
                  </a:cubicBezTo>
                  <a:lnTo>
                    <a:pt x="1528" y="887"/>
                  </a:lnTo>
                  <a:cubicBezTo>
                    <a:pt x="1545" y="898"/>
                    <a:pt x="1564" y="904"/>
                    <a:pt x="1583" y="904"/>
                  </a:cubicBezTo>
                  <a:cubicBezTo>
                    <a:pt x="1632" y="904"/>
                    <a:pt x="1680" y="869"/>
                    <a:pt x="1695" y="824"/>
                  </a:cubicBezTo>
                  <a:cubicBezTo>
                    <a:pt x="1716" y="761"/>
                    <a:pt x="1695" y="698"/>
                    <a:pt x="1632" y="657"/>
                  </a:cubicBezTo>
                  <a:lnTo>
                    <a:pt x="189" y="8"/>
                  </a:lnTo>
                  <a:cubicBezTo>
                    <a:pt x="174" y="3"/>
                    <a:pt x="158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30" name="Google Shape;6730;p29"/>
            <p:cNvSpPr/>
            <p:nvPr/>
          </p:nvSpPr>
          <p:spPr>
            <a:xfrm>
              <a:off x="724161" y="3234483"/>
              <a:ext cx="47294" cy="64856"/>
            </a:xfrm>
            <a:custGeom>
              <a:avLst/>
              <a:gdLst/>
              <a:ahLst/>
              <a:cxnLst/>
              <a:rect l="l" t="t" r="r" b="b"/>
              <a:pathLst>
                <a:path w="1465" h="2009" extrusionOk="0">
                  <a:moveTo>
                    <a:pt x="21" y="0"/>
                  </a:moveTo>
                  <a:lnTo>
                    <a:pt x="0" y="2009"/>
                  </a:lnTo>
                  <a:lnTo>
                    <a:pt x="1465" y="649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EBD3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31" name="Google Shape;6731;p29"/>
            <p:cNvSpPr/>
            <p:nvPr/>
          </p:nvSpPr>
          <p:spPr>
            <a:xfrm>
              <a:off x="970702" y="2717737"/>
              <a:ext cx="34478" cy="35834"/>
            </a:xfrm>
            <a:custGeom>
              <a:avLst/>
              <a:gdLst/>
              <a:ahLst/>
              <a:cxnLst/>
              <a:rect l="l" t="t" r="r" b="b"/>
              <a:pathLst>
                <a:path w="1068" h="1110" extrusionOk="0">
                  <a:moveTo>
                    <a:pt x="356" y="1"/>
                  </a:moveTo>
                  <a:lnTo>
                    <a:pt x="0" y="775"/>
                  </a:lnTo>
                  <a:lnTo>
                    <a:pt x="774" y="1110"/>
                  </a:lnTo>
                  <a:lnTo>
                    <a:pt x="984" y="607"/>
                  </a:lnTo>
                  <a:cubicBezTo>
                    <a:pt x="1067" y="461"/>
                    <a:pt x="984" y="273"/>
                    <a:pt x="837" y="210"/>
                  </a:cubicBezTo>
                  <a:lnTo>
                    <a:pt x="35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32" name="Google Shape;6732;p29"/>
            <p:cNvSpPr/>
            <p:nvPr/>
          </p:nvSpPr>
          <p:spPr>
            <a:xfrm>
              <a:off x="956498" y="2750149"/>
              <a:ext cx="35834" cy="35834"/>
            </a:xfrm>
            <a:custGeom>
              <a:avLst/>
              <a:gdLst/>
              <a:ahLst/>
              <a:cxnLst/>
              <a:rect l="l" t="t" r="r" b="b"/>
              <a:pathLst>
                <a:path w="1110" h="1110" extrusionOk="0">
                  <a:moveTo>
                    <a:pt x="336" y="1"/>
                  </a:moveTo>
                  <a:lnTo>
                    <a:pt x="1" y="775"/>
                  </a:lnTo>
                  <a:lnTo>
                    <a:pt x="775" y="1110"/>
                  </a:lnTo>
                  <a:lnTo>
                    <a:pt x="1110" y="336"/>
                  </a:lnTo>
                  <a:lnTo>
                    <a:pt x="336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33" name="Google Shape;6733;p29"/>
            <p:cNvSpPr/>
            <p:nvPr/>
          </p:nvSpPr>
          <p:spPr>
            <a:xfrm>
              <a:off x="747113" y="2782593"/>
              <a:ext cx="215518" cy="466095"/>
            </a:xfrm>
            <a:custGeom>
              <a:avLst/>
              <a:gdLst/>
              <a:ahLst/>
              <a:cxnLst/>
              <a:rect l="l" t="t" r="r" b="b"/>
              <a:pathLst>
                <a:path w="6676" h="14438" extrusionOk="0">
                  <a:moveTo>
                    <a:pt x="6382" y="0"/>
                  </a:moveTo>
                  <a:lnTo>
                    <a:pt x="6299" y="189"/>
                  </a:lnTo>
                  <a:lnTo>
                    <a:pt x="0" y="14312"/>
                  </a:lnTo>
                  <a:lnTo>
                    <a:pt x="273" y="14438"/>
                  </a:lnTo>
                  <a:lnTo>
                    <a:pt x="6675" y="126"/>
                  </a:lnTo>
                  <a:lnTo>
                    <a:pt x="6382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34" name="Google Shape;6734;p29"/>
            <p:cNvSpPr/>
            <p:nvPr/>
          </p:nvSpPr>
          <p:spPr>
            <a:xfrm>
              <a:off x="755894" y="2786628"/>
              <a:ext cx="221587" cy="468806"/>
            </a:xfrm>
            <a:custGeom>
              <a:avLst/>
              <a:gdLst/>
              <a:ahLst/>
              <a:cxnLst/>
              <a:rect l="l" t="t" r="r" b="b"/>
              <a:pathLst>
                <a:path w="6864" h="14522" extrusionOk="0">
                  <a:moveTo>
                    <a:pt x="6403" y="1"/>
                  </a:moveTo>
                  <a:lnTo>
                    <a:pt x="1" y="14313"/>
                  </a:lnTo>
                  <a:lnTo>
                    <a:pt x="482" y="14522"/>
                  </a:lnTo>
                  <a:lnTo>
                    <a:pt x="6863" y="210"/>
                  </a:lnTo>
                  <a:lnTo>
                    <a:pt x="6403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35" name="Google Shape;6735;p29"/>
            <p:cNvSpPr/>
            <p:nvPr/>
          </p:nvSpPr>
          <p:spPr>
            <a:xfrm>
              <a:off x="953140" y="2775168"/>
              <a:ext cx="31895" cy="18595"/>
            </a:xfrm>
            <a:custGeom>
              <a:avLst/>
              <a:gdLst/>
              <a:ahLst/>
              <a:cxnLst/>
              <a:rect l="l" t="t" r="r" b="b"/>
              <a:pathLst>
                <a:path w="988" h="576" extrusionOk="0">
                  <a:moveTo>
                    <a:pt x="105" y="0"/>
                  </a:moveTo>
                  <a:lnTo>
                    <a:pt x="63" y="84"/>
                  </a:lnTo>
                  <a:lnTo>
                    <a:pt x="63" y="105"/>
                  </a:lnTo>
                  <a:lnTo>
                    <a:pt x="0" y="230"/>
                  </a:lnTo>
                  <a:lnTo>
                    <a:pt x="293" y="356"/>
                  </a:lnTo>
                  <a:lnTo>
                    <a:pt x="753" y="565"/>
                  </a:lnTo>
                  <a:cubicBezTo>
                    <a:pt x="773" y="573"/>
                    <a:pt x="792" y="576"/>
                    <a:pt x="809" y="576"/>
                  </a:cubicBezTo>
                  <a:cubicBezTo>
                    <a:pt x="937" y="576"/>
                    <a:pt x="987" y="390"/>
                    <a:pt x="858" y="335"/>
                  </a:cubicBezTo>
                  <a:lnTo>
                    <a:pt x="879" y="335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36" name="Google Shape;6736;p29"/>
            <p:cNvSpPr/>
            <p:nvPr/>
          </p:nvSpPr>
          <p:spPr>
            <a:xfrm>
              <a:off x="967990" y="2742724"/>
              <a:ext cx="30442" cy="18821"/>
            </a:xfrm>
            <a:custGeom>
              <a:avLst/>
              <a:gdLst/>
              <a:ahLst/>
              <a:cxnLst/>
              <a:rect l="l" t="t" r="r" b="b"/>
              <a:pathLst>
                <a:path w="943" h="583" extrusionOk="0">
                  <a:moveTo>
                    <a:pt x="105" y="1"/>
                  </a:moveTo>
                  <a:lnTo>
                    <a:pt x="42" y="126"/>
                  </a:lnTo>
                  <a:lnTo>
                    <a:pt x="1" y="231"/>
                  </a:lnTo>
                  <a:lnTo>
                    <a:pt x="754" y="566"/>
                  </a:lnTo>
                  <a:cubicBezTo>
                    <a:pt x="771" y="577"/>
                    <a:pt x="790" y="583"/>
                    <a:pt x="809" y="583"/>
                  </a:cubicBezTo>
                  <a:cubicBezTo>
                    <a:pt x="858" y="583"/>
                    <a:pt x="906" y="548"/>
                    <a:pt x="921" y="503"/>
                  </a:cubicBezTo>
                  <a:cubicBezTo>
                    <a:pt x="942" y="440"/>
                    <a:pt x="921" y="377"/>
                    <a:pt x="858" y="336"/>
                  </a:cubicBezTo>
                  <a:lnTo>
                    <a:pt x="105" y="1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37" name="Google Shape;6737;p29"/>
            <p:cNvSpPr/>
            <p:nvPr/>
          </p:nvSpPr>
          <p:spPr>
            <a:xfrm>
              <a:off x="724161" y="3244620"/>
              <a:ext cx="47294" cy="54719"/>
            </a:xfrm>
            <a:custGeom>
              <a:avLst/>
              <a:gdLst/>
              <a:ahLst/>
              <a:cxnLst/>
              <a:rect l="l" t="t" r="r" b="b"/>
              <a:pathLst>
                <a:path w="1465" h="1695" extrusionOk="0">
                  <a:moveTo>
                    <a:pt x="711" y="0"/>
                  </a:moveTo>
                  <a:lnTo>
                    <a:pt x="0" y="1590"/>
                  </a:lnTo>
                  <a:lnTo>
                    <a:pt x="0" y="1695"/>
                  </a:lnTo>
                  <a:lnTo>
                    <a:pt x="1465" y="335"/>
                  </a:lnTo>
                  <a:lnTo>
                    <a:pt x="984" y="126"/>
                  </a:lnTo>
                  <a:lnTo>
                    <a:pt x="711" y="0"/>
                  </a:lnTo>
                  <a:close/>
                </a:path>
              </a:pathLst>
            </a:custGeom>
            <a:solidFill>
              <a:srgbClr val="EBD3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38" name="Google Shape;6738;p29"/>
            <p:cNvSpPr/>
            <p:nvPr/>
          </p:nvSpPr>
          <p:spPr>
            <a:xfrm>
              <a:off x="724161" y="3283778"/>
              <a:ext cx="10815" cy="15560"/>
            </a:xfrm>
            <a:custGeom>
              <a:avLst/>
              <a:gdLst/>
              <a:ahLst/>
              <a:cxnLst/>
              <a:rect l="l" t="t" r="r" b="b"/>
              <a:pathLst>
                <a:path w="335" h="482" extrusionOk="0">
                  <a:moveTo>
                    <a:pt x="0" y="1"/>
                  </a:moveTo>
                  <a:lnTo>
                    <a:pt x="0" y="482"/>
                  </a:lnTo>
                  <a:lnTo>
                    <a:pt x="335" y="147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6739" name="Google Shape;6739;p29"/>
          <p:cNvGrpSpPr/>
          <p:nvPr/>
        </p:nvGrpSpPr>
        <p:grpSpPr>
          <a:xfrm rot="1056678">
            <a:off x="9073585" y="395101"/>
            <a:ext cx="1197939" cy="335099"/>
            <a:chOff x="3254738" y="2386788"/>
            <a:chExt cx="695763" cy="194625"/>
          </a:xfrm>
        </p:grpSpPr>
        <p:sp>
          <p:nvSpPr>
            <p:cNvPr id="6740" name="Google Shape;6740;p29"/>
            <p:cNvSpPr/>
            <p:nvPr/>
          </p:nvSpPr>
          <p:spPr>
            <a:xfrm>
              <a:off x="3254750" y="2409813"/>
              <a:ext cx="695750" cy="23025"/>
            </a:xfrm>
            <a:custGeom>
              <a:avLst/>
              <a:gdLst/>
              <a:ahLst/>
              <a:cxnLst/>
              <a:rect l="l" t="t" r="r" b="b"/>
              <a:pathLst>
                <a:path w="27830" h="921" extrusionOk="0">
                  <a:moveTo>
                    <a:pt x="607" y="0"/>
                  </a:moveTo>
                  <a:cubicBezTo>
                    <a:pt x="1" y="0"/>
                    <a:pt x="1" y="921"/>
                    <a:pt x="607" y="921"/>
                  </a:cubicBezTo>
                  <a:lnTo>
                    <a:pt x="27222" y="921"/>
                  </a:lnTo>
                  <a:cubicBezTo>
                    <a:pt x="27829" y="921"/>
                    <a:pt x="27829" y="0"/>
                    <a:pt x="27222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41" name="Google Shape;6741;p29"/>
            <p:cNvSpPr/>
            <p:nvPr/>
          </p:nvSpPr>
          <p:spPr>
            <a:xfrm>
              <a:off x="3289800" y="2386788"/>
              <a:ext cx="290875" cy="194625"/>
            </a:xfrm>
            <a:custGeom>
              <a:avLst/>
              <a:gdLst/>
              <a:ahLst/>
              <a:cxnLst/>
              <a:rect l="l" t="t" r="r" b="b"/>
              <a:pathLst>
                <a:path w="11635" h="7785" extrusionOk="0">
                  <a:moveTo>
                    <a:pt x="1591" y="1"/>
                  </a:moveTo>
                  <a:cubicBezTo>
                    <a:pt x="712" y="1"/>
                    <a:pt x="0" y="691"/>
                    <a:pt x="0" y="1570"/>
                  </a:cubicBezTo>
                  <a:lnTo>
                    <a:pt x="0" y="6215"/>
                  </a:lnTo>
                  <a:cubicBezTo>
                    <a:pt x="0" y="7094"/>
                    <a:pt x="712" y="7784"/>
                    <a:pt x="1591" y="7784"/>
                  </a:cubicBezTo>
                  <a:lnTo>
                    <a:pt x="10044" y="7784"/>
                  </a:lnTo>
                  <a:cubicBezTo>
                    <a:pt x="10923" y="7784"/>
                    <a:pt x="11634" y="7094"/>
                    <a:pt x="11634" y="6215"/>
                  </a:cubicBezTo>
                  <a:lnTo>
                    <a:pt x="11634" y="1570"/>
                  </a:lnTo>
                  <a:cubicBezTo>
                    <a:pt x="11634" y="691"/>
                    <a:pt x="10923" y="1"/>
                    <a:pt x="10044" y="1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42" name="Google Shape;6742;p29"/>
            <p:cNvSpPr/>
            <p:nvPr/>
          </p:nvSpPr>
          <p:spPr>
            <a:xfrm>
              <a:off x="3307050" y="2403538"/>
              <a:ext cx="256350" cy="161125"/>
            </a:xfrm>
            <a:custGeom>
              <a:avLst/>
              <a:gdLst/>
              <a:ahLst/>
              <a:cxnLst/>
              <a:rect l="l" t="t" r="r" b="b"/>
              <a:pathLst>
                <a:path w="10254" h="6445" extrusionOk="0">
                  <a:moveTo>
                    <a:pt x="901" y="0"/>
                  </a:moveTo>
                  <a:cubicBezTo>
                    <a:pt x="399" y="0"/>
                    <a:pt x="1" y="398"/>
                    <a:pt x="1" y="900"/>
                  </a:cubicBezTo>
                  <a:lnTo>
                    <a:pt x="1" y="5545"/>
                  </a:lnTo>
                  <a:cubicBezTo>
                    <a:pt x="1" y="6047"/>
                    <a:pt x="399" y="6445"/>
                    <a:pt x="901" y="6445"/>
                  </a:cubicBezTo>
                  <a:lnTo>
                    <a:pt x="9354" y="6445"/>
                  </a:lnTo>
                  <a:cubicBezTo>
                    <a:pt x="9856" y="6445"/>
                    <a:pt x="10254" y="6047"/>
                    <a:pt x="10254" y="5545"/>
                  </a:cubicBezTo>
                  <a:lnTo>
                    <a:pt x="10254" y="900"/>
                  </a:lnTo>
                  <a:cubicBezTo>
                    <a:pt x="10254" y="398"/>
                    <a:pt x="9856" y="0"/>
                    <a:pt x="9354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43" name="Google Shape;6743;p29"/>
            <p:cNvSpPr/>
            <p:nvPr/>
          </p:nvSpPr>
          <p:spPr>
            <a:xfrm>
              <a:off x="3290850" y="2403013"/>
              <a:ext cx="179975" cy="160600"/>
            </a:xfrm>
            <a:custGeom>
              <a:avLst/>
              <a:gdLst/>
              <a:ahLst/>
              <a:cxnLst/>
              <a:rect l="l" t="t" r="r" b="b"/>
              <a:pathLst>
                <a:path w="7199" h="6424" extrusionOk="0">
                  <a:moveTo>
                    <a:pt x="5671" y="0"/>
                  </a:moveTo>
                  <a:lnTo>
                    <a:pt x="0" y="5671"/>
                  </a:lnTo>
                  <a:lnTo>
                    <a:pt x="754" y="6424"/>
                  </a:lnTo>
                  <a:lnTo>
                    <a:pt x="7198" y="0"/>
                  </a:lnTo>
                  <a:close/>
                </a:path>
              </a:pathLst>
            </a:custGeom>
            <a:solidFill>
              <a:srgbClr val="FFFFF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44" name="Google Shape;6744;p29"/>
            <p:cNvSpPr/>
            <p:nvPr/>
          </p:nvSpPr>
          <p:spPr>
            <a:xfrm>
              <a:off x="3377675" y="2403013"/>
              <a:ext cx="199325" cy="161125"/>
            </a:xfrm>
            <a:custGeom>
              <a:avLst/>
              <a:gdLst/>
              <a:ahLst/>
              <a:cxnLst/>
              <a:rect l="l" t="t" r="r" b="b"/>
              <a:pathLst>
                <a:path w="7973" h="6445" extrusionOk="0">
                  <a:moveTo>
                    <a:pt x="6445" y="0"/>
                  </a:moveTo>
                  <a:lnTo>
                    <a:pt x="1" y="6445"/>
                  </a:lnTo>
                  <a:lnTo>
                    <a:pt x="1528" y="6445"/>
                  </a:lnTo>
                  <a:lnTo>
                    <a:pt x="7973" y="0"/>
                  </a:lnTo>
                  <a:close/>
                </a:path>
              </a:pathLst>
            </a:custGeom>
            <a:solidFill>
              <a:srgbClr val="FFFFF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45" name="Google Shape;6745;p29"/>
            <p:cNvSpPr/>
            <p:nvPr/>
          </p:nvSpPr>
          <p:spPr>
            <a:xfrm>
              <a:off x="3625100" y="2386788"/>
              <a:ext cx="290875" cy="194625"/>
            </a:xfrm>
            <a:custGeom>
              <a:avLst/>
              <a:gdLst/>
              <a:ahLst/>
              <a:cxnLst/>
              <a:rect l="l" t="t" r="r" b="b"/>
              <a:pathLst>
                <a:path w="11635" h="7785" extrusionOk="0">
                  <a:moveTo>
                    <a:pt x="1591" y="1"/>
                  </a:moveTo>
                  <a:cubicBezTo>
                    <a:pt x="712" y="1"/>
                    <a:pt x="1" y="691"/>
                    <a:pt x="1" y="1570"/>
                  </a:cubicBezTo>
                  <a:lnTo>
                    <a:pt x="1" y="6215"/>
                  </a:lnTo>
                  <a:cubicBezTo>
                    <a:pt x="1" y="7094"/>
                    <a:pt x="712" y="7784"/>
                    <a:pt x="1591" y="7784"/>
                  </a:cubicBezTo>
                  <a:lnTo>
                    <a:pt x="10044" y="7784"/>
                  </a:lnTo>
                  <a:cubicBezTo>
                    <a:pt x="10923" y="7784"/>
                    <a:pt x="11634" y="7094"/>
                    <a:pt x="11634" y="6215"/>
                  </a:cubicBezTo>
                  <a:lnTo>
                    <a:pt x="11634" y="1570"/>
                  </a:lnTo>
                  <a:cubicBezTo>
                    <a:pt x="11634" y="691"/>
                    <a:pt x="10923" y="1"/>
                    <a:pt x="10044" y="1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46" name="Google Shape;6746;p29"/>
            <p:cNvSpPr/>
            <p:nvPr/>
          </p:nvSpPr>
          <p:spPr>
            <a:xfrm>
              <a:off x="3641850" y="2403538"/>
              <a:ext cx="256850" cy="161125"/>
            </a:xfrm>
            <a:custGeom>
              <a:avLst/>
              <a:gdLst/>
              <a:ahLst/>
              <a:cxnLst/>
              <a:rect l="l" t="t" r="r" b="b"/>
              <a:pathLst>
                <a:path w="10274" h="6445" extrusionOk="0">
                  <a:moveTo>
                    <a:pt x="900" y="0"/>
                  </a:moveTo>
                  <a:cubicBezTo>
                    <a:pt x="398" y="0"/>
                    <a:pt x="0" y="398"/>
                    <a:pt x="0" y="900"/>
                  </a:cubicBezTo>
                  <a:lnTo>
                    <a:pt x="0" y="5545"/>
                  </a:lnTo>
                  <a:cubicBezTo>
                    <a:pt x="0" y="6047"/>
                    <a:pt x="398" y="6445"/>
                    <a:pt x="900" y="6445"/>
                  </a:cubicBezTo>
                  <a:lnTo>
                    <a:pt x="9374" y="6445"/>
                  </a:lnTo>
                  <a:cubicBezTo>
                    <a:pt x="9876" y="6445"/>
                    <a:pt x="10274" y="6047"/>
                    <a:pt x="10274" y="5545"/>
                  </a:cubicBezTo>
                  <a:lnTo>
                    <a:pt x="10274" y="900"/>
                  </a:lnTo>
                  <a:cubicBezTo>
                    <a:pt x="10274" y="398"/>
                    <a:pt x="9876" y="0"/>
                    <a:pt x="9374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47" name="Google Shape;6747;p29"/>
            <p:cNvSpPr/>
            <p:nvPr/>
          </p:nvSpPr>
          <p:spPr>
            <a:xfrm>
              <a:off x="3628775" y="2403013"/>
              <a:ext cx="179950" cy="160600"/>
            </a:xfrm>
            <a:custGeom>
              <a:avLst/>
              <a:gdLst/>
              <a:ahLst/>
              <a:cxnLst/>
              <a:rect l="l" t="t" r="r" b="b"/>
              <a:pathLst>
                <a:path w="7198" h="6424" extrusionOk="0">
                  <a:moveTo>
                    <a:pt x="5670" y="0"/>
                  </a:moveTo>
                  <a:lnTo>
                    <a:pt x="0" y="5671"/>
                  </a:lnTo>
                  <a:lnTo>
                    <a:pt x="774" y="6424"/>
                  </a:lnTo>
                  <a:lnTo>
                    <a:pt x="7198" y="0"/>
                  </a:lnTo>
                  <a:close/>
                </a:path>
              </a:pathLst>
            </a:custGeom>
            <a:solidFill>
              <a:srgbClr val="FFFFF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48" name="Google Shape;6748;p29"/>
            <p:cNvSpPr/>
            <p:nvPr/>
          </p:nvSpPr>
          <p:spPr>
            <a:xfrm>
              <a:off x="3715600" y="2403013"/>
              <a:ext cx="199325" cy="161125"/>
            </a:xfrm>
            <a:custGeom>
              <a:avLst/>
              <a:gdLst/>
              <a:ahLst/>
              <a:cxnLst/>
              <a:rect l="l" t="t" r="r" b="b"/>
              <a:pathLst>
                <a:path w="7973" h="6445" extrusionOk="0">
                  <a:moveTo>
                    <a:pt x="6445" y="0"/>
                  </a:moveTo>
                  <a:lnTo>
                    <a:pt x="0" y="6445"/>
                  </a:lnTo>
                  <a:lnTo>
                    <a:pt x="1528" y="6445"/>
                  </a:lnTo>
                  <a:lnTo>
                    <a:pt x="7972" y="0"/>
                  </a:lnTo>
                  <a:close/>
                </a:path>
              </a:pathLst>
            </a:custGeom>
            <a:solidFill>
              <a:srgbClr val="FFFFF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49" name="Google Shape;6749;p29"/>
            <p:cNvSpPr/>
            <p:nvPr/>
          </p:nvSpPr>
          <p:spPr>
            <a:xfrm>
              <a:off x="3254738" y="2409813"/>
              <a:ext cx="695750" cy="23025"/>
            </a:xfrm>
            <a:custGeom>
              <a:avLst/>
              <a:gdLst/>
              <a:ahLst/>
              <a:cxnLst/>
              <a:rect l="l" t="t" r="r" b="b"/>
              <a:pathLst>
                <a:path w="27830" h="921" extrusionOk="0">
                  <a:moveTo>
                    <a:pt x="607" y="0"/>
                  </a:moveTo>
                  <a:cubicBezTo>
                    <a:pt x="1" y="0"/>
                    <a:pt x="1" y="921"/>
                    <a:pt x="607" y="921"/>
                  </a:cubicBezTo>
                  <a:lnTo>
                    <a:pt x="27222" y="921"/>
                  </a:lnTo>
                  <a:cubicBezTo>
                    <a:pt x="27829" y="921"/>
                    <a:pt x="27829" y="0"/>
                    <a:pt x="27222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50" name="Google Shape;6750;p29"/>
            <p:cNvSpPr/>
            <p:nvPr/>
          </p:nvSpPr>
          <p:spPr>
            <a:xfrm>
              <a:off x="3289788" y="2386788"/>
              <a:ext cx="290875" cy="194625"/>
            </a:xfrm>
            <a:custGeom>
              <a:avLst/>
              <a:gdLst/>
              <a:ahLst/>
              <a:cxnLst/>
              <a:rect l="l" t="t" r="r" b="b"/>
              <a:pathLst>
                <a:path w="11635" h="7785" extrusionOk="0">
                  <a:moveTo>
                    <a:pt x="1591" y="1"/>
                  </a:moveTo>
                  <a:cubicBezTo>
                    <a:pt x="712" y="1"/>
                    <a:pt x="0" y="691"/>
                    <a:pt x="0" y="1570"/>
                  </a:cubicBezTo>
                  <a:lnTo>
                    <a:pt x="0" y="6215"/>
                  </a:lnTo>
                  <a:cubicBezTo>
                    <a:pt x="0" y="7094"/>
                    <a:pt x="712" y="7784"/>
                    <a:pt x="1591" y="7784"/>
                  </a:cubicBezTo>
                  <a:lnTo>
                    <a:pt x="10044" y="7784"/>
                  </a:lnTo>
                  <a:cubicBezTo>
                    <a:pt x="10923" y="7784"/>
                    <a:pt x="11634" y="7094"/>
                    <a:pt x="11634" y="6215"/>
                  </a:cubicBezTo>
                  <a:lnTo>
                    <a:pt x="11634" y="1570"/>
                  </a:lnTo>
                  <a:cubicBezTo>
                    <a:pt x="11634" y="691"/>
                    <a:pt x="10923" y="1"/>
                    <a:pt x="10044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51" name="Google Shape;6751;p29"/>
            <p:cNvSpPr/>
            <p:nvPr/>
          </p:nvSpPr>
          <p:spPr>
            <a:xfrm>
              <a:off x="3307038" y="2403538"/>
              <a:ext cx="256350" cy="161125"/>
            </a:xfrm>
            <a:custGeom>
              <a:avLst/>
              <a:gdLst/>
              <a:ahLst/>
              <a:cxnLst/>
              <a:rect l="l" t="t" r="r" b="b"/>
              <a:pathLst>
                <a:path w="10254" h="6445" extrusionOk="0">
                  <a:moveTo>
                    <a:pt x="901" y="0"/>
                  </a:moveTo>
                  <a:cubicBezTo>
                    <a:pt x="399" y="0"/>
                    <a:pt x="1" y="398"/>
                    <a:pt x="1" y="900"/>
                  </a:cubicBezTo>
                  <a:lnTo>
                    <a:pt x="1" y="5545"/>
                  </a:lnTo>
                  <a:cubicBezTo>
                    <a:pt x="1" y="6047"/>
                    <a:pt x="399" y="6445"/>
                    <a:pt x="901" y="6445"/>
                  </a:cubicBezTo>
                  <a:lnTo>
                    <a:pt x="9354" y="6445"/>
                  </a:lnTo>
                  <a:cubicBezTo>
                    <a:pt x="9856" y="6445"/>
                    <a:pt x="10254" y="6047"/>
                    <a:pt x="10254" y="5545"/>
                  </a:cubicBezTo>
                  <a:lnTo>
                    <a:pt x="10254" y="900"/>
                  </a:lnTo>
                  <a:cubicBezTo>
                    <a:pt x="10254" y="398"/>
                    <a:pt x="9856" y="0"/>
                    <a:pt x="9354" y="0"/>
                  </a:cubicBezTo>
                  <a:close/>
                </a:path>
              </a:pathLst>
            </a:custGeom>
            <a:solidFill>
              <a:srgbClr val="F1F1F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52" name="Google Shape;6752;p29"/>
            <p:cNvSpPr/>
            <p:nvPr/>
          </p:nvSpPr>
          <p:spPr>
            <a:xfrm>
              <a:off x="3625088" y="2386788"/>
              <a:ext cx="290875" cy="194625"/>
            </a:xfrm>
            <a:custGeom>
              <a:avLst/>
              <a:gdLst/>
              <a:ahLst/>
              <a:cxnLst/>
              <a:rect l="l" t="t" r="r" b="b"/>
              <a:pathLst>
                <a:path w="11635" h="7785" extrusionOk="0">
                  <a:moveTo>
                    <a:pt x="1591" y="1"/>
                  </a:moveTo>
                  <a:cubicBezTo>
                    <a:pt x="712" y="1"/>
                    <a:pt x="1" y="691"/>
                    <a:pt x="1" y="1570"/>
                  </a:cubicBezTo>
                  <a:lnTo>
                    <a:pt x="1" y="6215"/>
                  </a:lnTo>
                  <a:cubicBezTo>
                    <a:pt x="1" y="7094"/>
                    <a:pt x="712" y="7784"/>
                    <a:pt x="1591" y="7784"/>
                  </a:cubicBezTo>
                  <a:lnTo>
                    <a:pt x="10044" y="7784"/>
                  </a:lnTo>
                  <a:cubicBezTo>
                    <a:pt x="10923" y="7784"/>
                    <a:pt x="11634" y="7094"/>
                    <a:pt x="11634" y="6215"/>
                  </a:cubicBezTo>
                  <a:lnTo>
                    <a:pt x="11634" y="1570"/>
                  </a:lnTo>
                  <a:cubicBezTo>
                    <a:pt x="11634" y="691"/>
                    <a:pt x="10923" y="1"/>
                    <a:pt x="10044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53" name="Google Shape;6753;p29"/>
            <p:cNvSpPr/>
            <p:nvPr/>
          </p:nvSpPr>
          <p:spPr>
            <a:xfrm>
              <a:off x="3641838" y="2403538"/>
              <a:ext cx="256850" cy="161125"/>
            </a:xfrm>
            <a:custGeom>
              <a:avLst/>
              <a:gdLst/>
              <a:ahLst/>
              <a:cxnLst/>
              <a:rect l="l" t="t" r="r" b="b"/>
              <a:pathLst>
                <a:path w="10274" h="6445" extrusionOk="0">
                  <a:moveTo>
                    <a:pt x="900" y="0"/>
                  </a:moveTo>
                  <a:cubicBezTo>
                    <a:pt x="398" y="0"/>
                    <a:pt x="0" y="398"/>
                    <a:pt x="0" y="900"/>
                  </a:cubicBezTo>
                  <a:lnTo>
                    <a:pt x="0" y="5545"/>
                  </a:lnTo>
                  <a:cubicBezTo>
                    <a:pt x="0" y="6047"/>
                    <a:pt x="398" y="6445"/>
                    <a:pt x="900" y="6445"/>
                  </a:cubicBezTo>
                  <a:lnTo>
                    <a:pt x="9374" y="6445"/>
                  </a:lnTo>
                  <a:cubicBezTo>
                    <a:pt x="9876" y="6445"/>
                    <a:pt x="10274" y="6047"/>
                    <a:pt x="10274" y="5545"/>
                  </a:cubicBezTo>
                  <a:lnTo>
                    <a:pt x="10274" y="900"/>
                  </a:lnTo>
                  <a:cubicBezTo>
                    <a:pt x="10274" y="398"/>
                    <a:pt x="9876" y="0"/>
                    <a:pt x="9374" y="0"/>
                  </a:cubicBezTo>
                  <a:close/>
                </a:path>
              </a:pathLst>
            </a:custGeom>
            <a:solidFill>
              <a:srgbClr val="F1F1F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6754" name="Google Shape;6754;p29"/>
          <p:cNvGrpSpPr/>
          <p:nvPr/>
        </p:nvGrpSpPr>
        <p:grpSpPr>
          <a:xfrm>
            <a:off x="1149545" y="5632412"/>
            <a:ext cx="1403235" cy="1155929"/>
            <a:chOff x="4399263" y="2810788"/>
            <a:chExt cx="815013" cy="671375"/>
          </a:xfrm>
        </p:grpSpPr>
        <p:sp>
          <p:nvSpPr>
            <p:cNvPr id="6755" name="Google Shape;6755;p29"/>
            <p:cNvSpPr/>
            <p:nvPr/>
          </p:nvSpPr>
          <p:spPr>
            <a:xfrm>
              <a:off x="4399275" y="2810788"/>
              <a:ext cx="815000" cy="332350"/>
            </a:xfrm>
            <a:custGeom>
              <a:avLst/>
              <a:gdLst/>
              <a:ahLst/>
              <a:cxnLst/>
              <a:rect l="l" t="t" r="r" b="b"/>
              <a:pathLst>
                <a:path w="32600" h="13294" extrusionOk="0">
                  <a:moveTo>
                    <a:pt x="1877" y="0"/>
                  </a:moveTo>
                  <a:cubicBezTo>
                    <a:pt x="1477" y="0"/>
                    <a:pt x="1106" y="256"/>
                    <a:pt x="984" y="658"/>
                  </a:cubicBezTo>
                  <a:lnTo>
                    <a:pt x="147" y="3609"/>
                  </a:lnTo>
                  <a:cubicBezTo>
                    <a:pt x="0" y="4090"/>
                    <a:pt x="272" y="4592"/>
                    <a:pt x="754" y="4738"/>
                  </a:cubicBezTo>
                  <a:lnTo>
                    <a:pt x="30507" y="13254"/>
                  </a:lnTo>
                  <a:cubicBezTo>
                    <a:pt x="30595" y="13281"/>
                    <a:pt x="30684" y="13294"/>
                    <a:pt x="30772" y="13294"/>
                  </a:cubicBezTo>
                  <a:cubicBezTo>
                    <a:pt x="31160" y="13294"/>
                    <a:pt x="31514" y="13040"/>
                    <a:pt x="31616" y="12648"/>
                  </a:cubicBezTo>
                  <a:lnTo>
                    <a:pt x="32474" y="9697"/>
                  </a:lnTo>
                  <a:cubicBezTo>
                    <a:pt x="32599" y="9216"/>
                    <a:pt x="32327" y="8714"/>
                    <a:pt x="31846" y="8567"/>
                  </a:cubicBezTo>
                  <a:lnTo>
                    <a:pt x="2114" y="31"/>
                  </a:lnTo>
                  <a:cubicBezTo>
                    <a:pt x="2035" y="10"/>
                    <a:pt x="1955" y="0"/>
                    <a:pt x="1877" y="0"/>
                  </a:cubicBez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56" name="Google Shape;6756;p29"/>
            <p:cNvSpPr/>
            <p:nvPr/>
          </p:nvSpPr>
          <p:spPr>
            <a:xfrm>
              <a:off x="4399275" y="2851288"/>
              <a:ext cx="805050" cy="291850"/>
            </a:xfrm>
            <a:custGeom>
              <a:avLst/>
              <a:gdLst/>
              <a:ahLst/>
              <a:cxnLst/>
              <a:rect l="l" t="t" r="r" b="b"/>
              <a:pathLst>
                <a:path w="32202" h="11674" extrusionOk="0">
                  <a:moveTo>
                    <a:pt x="712" y="1"/>
                  </a:moveTo>
                  <a:lnTo>
                    <a:pt x="147" y="1989"/>
                  </a:lnTo>
                  <a:cubicBezTo>
                    <a:pt x="0" y="2470"/>
                    <a:pt x="272" y="2972"/>
                    <a:pt x="775" y="3118"/>
                  </a:cubicBezTo>
                  <a:lnTo>
                    <a:pt x="30507" y="11634"/>
                  </a:lnTo>
                  <a:cubicBezTo>
                    <a:pt x="30595" y="11661"/>
                    <a:pt x="30684" y="11674"/>
                    <a:pt x="30772" y="11674"/>
                  </a:cubicBezTo>
                  <a:cubicBezTo>
                    <a:pt x="31160" y="11674"/>
                    <a:pt x="31514" y="11420"/>
                    <a:pt x="31616" y="11028"/>
                  </a:cubicBezTo>
                  <a:lnTo>
                    <a:pt x="32202" y="9040"/>
                  </a:lnTo>
                  <a:lnTo>
                    <a:pt x="712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57" name="Google Shape;6757;p29"/>
            <p:cNvSpPr/>
            <p:nvPr/>
          </p:nvSpPr>
          <p:spPr>
            <a:xfrm>
              <a:off x="4399800" y="2891563"/>
              <a:ext cx="793025" cy="251575"/>
            </a:xfrm>
            <a:custGeom>
              <a:avLst/>
              <a:gdLst/>
              <a:ahLst/>
              <a:cxnLst/>
              <a:rect l="l" t="t" r="r" b="b"/>
              <a:pathLst>
                <a:path w="31721" h="10063" extrusionOk="0">
                  <a:moveTo>
                    <a:pt x="251" y="1"/>
                  </a:moveTo>
                  <a:lnTo>
                    <a:pt x="126" y="378"/>
                  </a:lnTo>
                  <a:cubicBezTo>
                    <a:pt x="0" y="859"/>
                    <a:pt x="272" y="1361"/>
                    <a:pt x="754" y="1507"/>
                  </a:cubicBezTo>
                  <a:lnTo>
                    <a:pt x="30486" y="10023"/>
                  </a:lnTo>
                  <a:cubicBezTo>
                    <a:pt x="30574" y="10050"/>
                    <a:pt x="30663" y="10063"/>
                    <a:pt x="30751" y="10063"/>
                  </a:cubicBezTo>
                  <a:cubicBezTo>
                    <a:pt x="31139" y="10063"/>
                    <a:pt x="31493" y="9809"/>
                    <a:pt x="31595" y="9417"/>
                  </a:cubicBezTo>
                  <a:lnTo>
                    <a:pt x="31721" y="9040"/>
                  </a:lnTo>
                  <a:lnTo>
                    <a:pt x="251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58" name="Google Shape;6758;p29"/>
            <p:cNvSpPr/>
            <p:nvPr/>
          </p:nvSpPr>
          <p:spPr>
            <a:xfrm>
              <a:off x="4444250" y="2812588"/>
              <a:ext cx="12600" cy="33500"/>
            </a:xfrm>
            <a:custGeom>
              <a:avLst/>
              <a:gdLst/>
              <a:ahLst/>
              <a:cxnLst/>
              <a:rect l="l" t="t" r="r" b="b"/>
              <a:pathLst>
                <a:path w="504" h="1340" extrusionOk="0">
                  <a:moveTo>
                    <a:pt x="378" y="0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59" name="Google Shape;6759;p29"/>
            <p:cNvSpPr/>
            <p:nvPr/>
          </p:nvSpPr>
          <p:spPr>
            <a:xfrm>
              <a:off x="4459425" y="28152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60" name="Google Shape;6760;p29"/>
            <p:cNvSpPr/>
            <p:nvPr/>
          </p:nvSpPr>
          <p:spPr>
            <a:xfrm>
              <a:off x="4470950" y="28188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61" name="Google Shape;6761;p29"/>
            <p:cNvSpPr/>
            <p:nvPr/>
          </p:nvSpPr>
          <p:spPr>
            <a:xfrm>
              <a:off x="4489775" y="2828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62" name="Google Shape;6762;p29"/>
            <p:cNvSpPr/>
            <p:nvPr/>
          </p:nvSpPr>
          <p:spPr>
            <a:xfrm>
              <a:off x="4506500" y="28376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63" name="Google Shape;6763;p29"/>
            <p:cNvSpPr/>
            <p:nvPr/>
          </p:nvSpPr>
          <p:spPr>
            <a:xfrm>
              <a:off x="4499700" y="28282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7" y="0"/>
                  </a:moveTo>
                  <a:lnTo>
                    <a:pt x="1" y="1297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5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64" name="Google Shape;6764;p29"/>
            <p:cNvSpPr/>
            <p:nvPr/>
          </p:nvSpPr>
          <p:spPr>
            <a:xfrm>
              <a:off x="4514875" y="28314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65" name="Google Shape;6765;p29"/>
            <p:cNvSpPr/>
            <p:nvPr/>
          </p:nvSpPr>
          <p:spPr>
            <a:xfrm>
              <a:off x="4503900" y="283036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66" name="Google Shape;6766;p29"/>
            <p:cNvSpPr/>
            <p:nvPr/>
          </p:nvSpPr>
          <p:spPr>
            <a:xfrm>
              <a:off x="4536850" y="2837688"/>
              <a:ext cx="8400" cy="16775"/>
            </a:xfrm>
            <a:custGeom>
              <a:avLst/>
              <a:gdLst/>
              <a:ahLst/>
              <a:cxnLst/>
              <a:rect l="l" t="t" r="r" b="b"/>
              <a:pathLst>
                <a:path w="336" h="671" extrusionOk="0">
                  <a:moveTo>
                    <a:pt x="189" y="1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3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67" name="Google Shape;6767;p29"/>
            <p:cNvSpPr/>
            <p:nvPr/>
          </p:nvSpPr>
          <p:spPr>
            <a:xfrm>
              <a:off x="4548350" y="28408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68" name="Google Shape;6768;p29"/>
            <p:cNvSpPr/>
            <p:nvPr/>
          </p:nvSpPr>
          <p:spPr>
            <a:xfrm>
              <a:off x="4554625" y="2843963"/>
              <a:ext cx="13100" cy="33500"/>
            </a:xfrm>
            <a:custGeom>
              <a:avLst/>
              <a:gdLst/>
              <a:ahLst/>
              <a:cxnLst/>
              <a:rect l="l" t="t" r="r" b="b"/>
              <a:pathLst>
                <a:path w="524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47" y="1340"/>
                  </a:lnTo>
                  <a:lnTo>
                    <a:pt x="524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69" name="Google Shape;6769;p29"/>
            <p:cNvSpPr/>
            <p:nvPr/>
          </p:nvSpPr>
          <p:spPr>
            <a:xfrm>
              <a:off x="4570850" y="28476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70" name="Google Shape;6770;p29"/>
            <p:cNvSpPr/>
            <p:nvPr/>
          </p:nvSpPr>
          <p:spPr>
            <a:xfrm>
              <a:off x="4581300" y="2850238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71" name="Google Shape;6771;p29"/>
            <p:cNvSpPr/>
            <p:nvPr/>
          </p:nvSpPr>
          <p:spPr>
            <a:xfrm>
              <a:off x="4600675" y="2860713"/>
              <a:ext cx="7850" cy="17275"/>
            </a:xfrm>
            <a:custGeom>
              <a:avLst/>
              <a:gdLst/>
              <a:ahLst/>
              <a:cxnLst/>
              <a:rect l="l" t="t" r="r" b="b"/>
              <a:pathLst>
                <a:path w="314" h="691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72" name="Google Shape;6772;p29"/>
            <p:cNvSpPr/>
            <p:nvPr/>
          </p:nvSpPr>
          <p:spPr>
            <a:xfrm>
              <a:off x="4603800" y="28565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0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73" name="Google Shape;6773;p29"/>
            <p:cNvSpPr/>
            <p:nvPr/>
          </p:nvSpPr>
          <p:spPr>
            <a:xfrm>
              <a:off x="4610075" y="28596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74" name="Google Shape;6774;p29"/>
            <p:cNvSpPr/>
            <p:nvPr/>
          </p:nvSpPr>
          <p:spPr>
            <a:xfrm>
              <a:off x="4625775" y="28633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75" name="Google Shape;6775;p29"/>
            <p:cNvSpPr/>
            <p:nvPr/>
          </p:nvSpPr>
          <p:spPr>
            <a:xfrm>
              <a:off x="4649300" y="287796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76" name="Google Shape;6776;p29"/>
            <p:cNvSpPr/>
            <p:nvPr/>
          </p:nvSpPr>
          <p:spPr>
            <a:xfrm>
              <a:off x="4647750" y="286908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77" name="Google Shape;6777;p29"/>
            <p:cNvSpPr/>
            <p:nvPr/>
          </p:nvSpPr>
          <p:spPr>
            <a:xfrm>
              <a:off x="4659250" y="28727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78" name="Google Shape;6778;p29"/>
            <p:cNvSpPr/>
            <p:nvPr/>
          </p:nvSpPr>
          <p:spPr>
            <a:xfrm>
              <a:off x="4679650" y="28889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298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79" name="Google Shape;6779;p29"/>
            <p:cNvSpPr/>
            <p:nvPr/>
          </p:nvSpPr>
          <p:spPr>
            <a:xfrm>
              <a:off x="4681225" y="2879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80" name="Google Shape;6780;p29"/>
            <p:cNvSpPr/>
            <p:nvPr/>
          </p:nvSpPr>
          <p:spPr>
            <a:xfrm>
              <a:off x="4692200" y="288216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81" name="Google Shape;6781;p29"/>
            <p:cNvSpPr/>
            <p:nvPr/>
          </p:nvSpPr>
          <p:spPr>
            <a:xfrm>
              <a:off x="4703200" y="28852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82" name="Google Shape;6782;p29"/>
            <p:cNvSpPr/>
            <p:nvPr/>
          </p:nvSpPr>
          <p:spPr>
            <a:xfrm>
              <a:off x="4729875" y="29025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83" name="Google Shape;6783;p29"/>
            <p:cNvSpPr/>
            <p:nvPr/>
          </p:nvSpPr>
          <p:spPr>
            <a:xfrm>
              <a:off x="4720975" y="28915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84" name="Google Shape;6784;p29"/>
            <p:cNvSpPr/>
            <p:nvPr/>
          </p:nvSpPr>
          <p:spPr>
            <a:xfrm>
              <a:off x="4736675" y="2894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85" name="Google Shape;6785;p29"/>
            <p:cNvSpPr/>
            <p:nvPr/>
          </p:nvSpPr>
          <p:spPr>
            <a:xfrm>
              <a:off x="4747650" y="28978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86" name="Google Shape;6786;p29"/>
            <p:cNvSpPr/>
            <p:nvPr/>
          </p:nvSpPr>
          <p:spPr>
            <a:xfrm>
              <a:off x="4758650" y="2900988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8" y="1"/>
                  </a:moveTo>
                  <a:lnTo>
                    <a:pt x="0" y="649"/>
                  </a:lnTo>
                  <a:lnTo>
                    <a:pt x="146" y="691"/>
                  </a:lnTo>
                  <a:lnTo>
                    <a:pt x="335" y="4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87" name="Google Shape;6787;p29"/>
            <p:cNvSpPr/>
            <p:nvPr/>
          </p:nvSpPr>
          <p:spPr>
            <a:xfrm>
              <a:off x="4769625" y="29041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88" name="Google Shape;6788;p29"/>
            <p:cNvSpPr/>
            <p:nvPr/>
          </p:nvSpPr>
          <p:spPr>
            <a:xfrm>
              <a:off x="4776425" y="2907788"/>
              <a:ext cx="12575" cy="32975"/>
            </a:xfrm>
            <a:custGeom>
              <a:avLst/>
              <a:gdLst/>
              <a:ahLst/>
              <a:cxnLst/>
              <a:rect l="l" t="t" r="r" b="b"/>
              <a:pathLst>
                <a:path w="503" h="1319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19"/>
                  </a:lnTo>
                  <a:lnTo>
                    <a:pt x="503" y="21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89" name="Google Shape;6789;p29"/>
            <p:cNvSpPr/>
            <p:nvPr/>
          </p:nvSpPr>
          <p:spPr>
            <a:xfrm>
              <a:off x="4791600" y="2910413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90" name="Google Shape;6790;p29"/>
            <p:cNvSpPr/>
            <p:nvPr/>
          </p:nvSpPr>
          <p:spPr>
            <a:xfrm>
              <a:off x="4803100" y="29135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91" name="Google Shape;6791;p29"/>
            <p:cNvSpPr/>
            <p:nvPr/>
          </p:nvSpPr>
          <p:spPr>
            <a:xfrm>
              <a:off x="4814075" y="29172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92" name="Google Shape;6792;p29"/>
            <p:cNvSpPr/>
            <p:nvPr/>
          </p:nvSpPr>
          <p:spPr>
            <a:xfrm>
              <a:off x="4825075" y="29198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93" name="Google Shape;6793;p29"/>
            <p:cNvSpPr/>
            <p:nvPr/>
          </p:nvSpPr>
          <p:spPr>
            <a:xfrm>
              <a:off x="4831875" y="29234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0"/>
                  </a:moveTo>
                  <a:lnTo>
                    <a:pt x="0" y="1297"/>
                  </a:lnTo>
                  <a:lnTo>
                    <a:pt x="126" y="1339"/>
                  </a:lnTo>
                  <a:lnTo>
                    <a:pt x="502" y="42"/>
                  </a:lnTo>
                  <a:lnTo>
                    <a:pt x="356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94" name="Google Shape;6794;p29"/>
            <p:cNvSpPr/>
            <p:nvPr/>
          </p:nvSpPr>
          <p:spPr>
            <a:xfrm>
              <a:off x="4847050" y="2926613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95" name="Google Shape;6795;p29"/>
            <p:cNvSpPr/>
            <p:nvPr/>
          </p:nvSpPr>
          <p:spPr>
            <a:xfrm>
              <a:off x="4858550" y="29297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96" name="Google Shape;6796;p29"/>
            <p:cNvSpPr/>
            <p:nvPr/>
          </p:nvSpPr>
          <p:spPr>
            <a:xfrm>
              <a:off x="4844950" y="2928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97" name="Google Shape;6797;p29"/>
            <p:cNvSpPr/>
            <p:nvPr/>
          </p:nvSpPr>
          <p:spPr>
            <a:xfrm>
              <a:off x="4880525" y="29360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98" name="Google Shape;6798;p29"/>
            <p:cNvSpPr/>
            <p:nvPr/>
          </p:nvSpPr>
          <p:spPr>
            <a:xfrm>
              <a:off x="4886800" y="2939163"/>
              <a:ext cx="12575" cy="33525"/>
            </a:xfrm>
            <a:custGeom>
              <a:avLst/>
              <a:gdLst/>
              <a:ahLst/>
              <a:cxnLst/>
              <a:rect l="l" t="t" r="r" b="b"/>
              <a:pathLst>
                <a:path w="503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99" name="Google Shape;6799;p29"/>
            <p:cNvSpPr/>
            <p:nvPr/>
          </p:nvSpPr>
          <p:spPr>
            <a:xfrm>
              <a:off x="4902500" y="2942838"/>
              <a:ext cx="8375" cy="16750"/>
            </a:xfrm>
            <a:custGeom>
              <a:avLst/>
              <a:gdLst/>
              <a:ahLst/>
              <a:cxnLst/>
              <a:rect l="l" t="t" r="r" b="b"/>
              <a:pathLst>
                <a:path w="335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46" y="670"/>
                  </a:lnTo>
                  <a:lnTo>
                    <a:pt x="335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00" name="Google Shape;6800;p29"/>
            <p:cNvSpPr/>
            <p:nvPr/>
          </p:nvSpPr>
          <p:spPr>
            <a:xfrm>
              <a:off x="4929700" y="29600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50"/>
                  </a:lnTo>
                  <a:lnTo>
                    <a:pt x="146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01" name="Google Shape;6801;p29"/>
            <p:cNvSpPr/>
            <p:nvPr/>
          </p:nvSpPr>
          <p:spPr>
            <a:xfrm>
              <a:off x="4924975" y="29491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02" name="Google Shape;6802;p29"/>
            <p:cNvSpPr/>
            <p:nvPr/>
          </p:nvSpPr>
          <p:spPr>
            <a:xfrm>
              <a:off x="4935975" y="2952263"/>
              <a:ext cx="7850" cy="16750"/>
            </a:xfrm>
            <a:custGeom>
              <a:avLst/>
              <a:gdLst/>
              <a:ahLst/>
              <a:cxnLst/>
              <a:rect l="l" t="t" r="r" b="b"/>
              <a:pathLst>
                <a:path w="314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03" name="Google Shape;6803;p29"/>
            <p:cNvSpPr/>
            <p:nvPr/>
          </p:nvSpPr>
          <p:spPr>
            <a:xfrm>
              <a:off x="4942775" y="29553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2"/>
                  </a:lnTo>
                  <a:lnTo>
                    <a:pt x="356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04" name="Google Shape;6804;p29"/>
            <p:cNvSpPr/>
            <p:nvPr/>
          </p:nvSpPr>
          <p:spPr>
            <a:xfrm>
              <a:off x="4957925" y="29585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6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05" name="Google Shape;6805;p29"/>
            <p:cNvSpPr/>
            <p:nvPr/>
          </p:nvSpPr>
          <p:spPr>
            <a:xfrm>
              <a:off x="4968925" y="29611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06" name="Google Shape;6806;p29"/>
            <p:cNvSpPr/>
            <p:nvPr/>
          </p:nvSpPr>
          <p:spPr>
            <a:xfrm>
              <a:off x="4980425" y="2964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07" name="Google Shape;6807;p29"/>
            <p:cNvSpPr/>
            <p:nvPr/>
          </p:nvSpPr>
          <p:spPr>
            <a:xfrm>
              <a:off x="4991425" y="2967938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08" name="Google Shape;6808;p29"/>
            <p:cNvSpPr/>
            <p:nvPr/>
          </p:nvSpPr>
          <p:spPr>
            <a:xfrm>
              <a:off x="4997700" y="29710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0" y="1298"/>
                  </a:lnTo>
                  <a:lnTo>
                    <a:pt x="147" y="1339"/>
                  </a:lnTo>
                  <a:lnTo>
                    <a:pt x="502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09" name="Google Shape;6809;p29"/>
            <p:cNvSpPr/>
            <p:nvPr/>
          </p:nvSpPr>
          <p:spPr>
            <a:xfrm>
              <a:off x="5013375" y="29742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10" name="Google Shape;6810;p29"/>
            <p:cNvSpPr/>
            <p:nvPr/>
          </p:nvSpPr>
          <p:spPr>
            <a:xfrm>
              <a:off x="5024375" y="29773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11" name="Google Shape;6811;p29"/>
            <p:cNvSpPr/>
            <p:nvPr/>
          </p:nvSpPr>
          <p:spPr>
            <a:xfrm>
              <a:off x="5035875" y="2981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12" name="Google Shape;6812;p29"/>
            <p:cNvSpPr/>
            <p:nvPr/>
          </p:nvSpPr>
          <p:spPr>
            <a:xfrm>
              <a:off x="5046850" y="29836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13" name="Google Shape;6813;p29"/>
            <p:cNvSpPr/>
            <p:nvPr/>
          </p:nvSpPr>
          <p:spPr>
            <a:xfrm>
              <a:off x="5052625" y="2986763"/>
              <a:ext cx="13100" cy="33525"/>
            </a:xfrm>
            <a:custGeom>
              <a:avLst/>
              <a:gdLst/>
              <a:ahLst/>
              <a:cxnLst/>
              <a:rect l="l" t="t" r="r" b="b"/>
              <a:pathLst>
                <a:path w="524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47" y="1340"/>
                  </a:lnTo>
                  <a:lnTo>
                    <a:pt x="52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14" name="Google Shape;6814;p29"/>
            <p:cNvSpPr/>
            <p:nvPr/>
          </p:nvSpPr>
          <p:spPr>
            <a:xfrm>
              <a:off x="5068825" y="29904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15" name="Google Shape;6815;p29"/>
            <p:cNvSpPr/>
            <p:nvPr/>
          </p:nvSpPr>
          <p:spPr>
            <a:xfrm>
              <a:off x="5079825" y="29935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50"/>
                  </a:lnTo>
                  <a:lnTo>
                    <a:pt x="126" y="671"/>
                  </a:lnTo>
                  <a:lnTo>
                    <a:pt x="314" y="2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16" name="Google Shape;6816;p29"/>
            <p:cNvSpPr/>
            <p:nvPr/>
          </p:nvSpPr>
          <p:spPr>
            <a:xfrm>
              <a:off x="5090800" y="29961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17" name="Google Shape;6817;p29"/>
            <p:cNvSpPr/>
            <p:nvPr/>
          </p:nvSpPr>
          <p:spPr>
            <a:xfrm>
              <a:off x="5102300" y="29998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68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6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18" name="Google Shape;6818;p29"/>
            <p:cNvSpPr/>
            <p:nvPr/>
          </p:nvSpPr>
          <p:spPr>
            <a:xfrm>
              <a:off x="5108575" y="3002988"/>
              <a:ext cx="12600" cy="32975"/>
            </a:xfrm>
            <a:custGeom>
              <a:avLst/>
              <a:gdLst/>
              <a:ahLst/>
              <a:cxnLst/>
              <a:rect l="l" t="t" r="r" b="b"/>
              <a:pathLst>
                <a:path w="504" h="1319" extrusionOk="0">
                  <a:moveTo>
                    <a:pt x="378" y="1"/>
                  </a:moveTo>
                  <a:lnTo>
                    <a:pt x="1" y="1298"/>
                  </a:lnTo>
                  <a:lnTo>
                    <a:pt x="126" y="1319"/>
                  </a:lnTo>
                  <a:lnTo>
                    <a:pt x="503" y="22"/>
                  </a:lnTo>
                  <a:lnTo>
                    <a:pt x="37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19" name="Google Shape;6819;p29"/>
            <p:cNvSpPr/>
            <p:nvPr/>
          </p:nvSpPr>
          <p:spPr>
            <a:xfrm>
              <a:off x="5123750" y="30056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20" name="Google Shape;6820;p29"/>
            <p:cNvSpPr/>
            <p:nvPr/>
          </p:nvSpPr>
          <p:spPr>
            <a:xfrm>
              <a:off x="5135275" y="3009263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21" name="Google Shape;6821;p29"/>
            <p:cNvSpPr/>
            <p:nvPr/>
          </p:nvSpPr>
          <p:spPr>
            <a:xfrm>
              <a:off x="5146250" y="30124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22" name="Google Shape;6822;p29"/>
            <p:cNvSpPr/>
            <p:nvPr/>
          </p:nvSpPr>
          <p:spPr>
            <a:xfrm>
              <a:off x="5157225" y="3015538"/>
              <a:ext cx="7875" cy="16775"/>
            </a:xfrm>
            <a:custGeom>
              <a:avLst/>
              <a:gdLst/>
              <a:ahLst/>
              <a:cxnLst/>
              <a:rect l="l" t="t" r="r" b="b"/>
              <a:pathLst>
                <a:path w="315" h="671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70"/>
                  </a:lnTo>
                  <a:lnTo>
                    <a:pt x="31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23" name="Google Shape;6823;p29"/>
            <p:cNvSpPr/>
            <p:nvPr/>
          </p:nvSpPr>
          <p:spPr>
            <a:xfrm>
              <a:off x="5164025" y="30186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319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24" name="Google Shape;6824;p29"/>
            <p:cNvSpPr/>
            <p:nvPr/>
          </p:nvSpPr>
          <p:spPr>
            <a:xfrm>
              <a:off x="5179200" y="30218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25" name="Google Shape;6825;p29"/>
            <p:cNvSpPr/>
            <p:nvPr/>
          </p:nvSpPr>
          <p:spPr>
            <a:xfrm>
              <a:off x="5190700" y="30249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26" name="Google Shape;6826;p29"/>
            <p:cNvSpPr/>
            <p:nvPr/>
          </p:nvSpPr>
          <p:spPr>
            <a:xfrm>
              <a:off x="4514875" y="2959563"/>
              <a:ext cx="613600" cy="522600"/>
            </a:xfrm>
            <a:custGeom>
              <a:avLst/>
              <a:gdLst/>
              <a:ahLst/>
              <a:cxnLst/>
              <a:rect l="l" t="t" r="r" b="b"/>
              <a:pathLst>
                <a:path w="24544" h="20904" extrusionOk="0">
                  <a:moveTo>
                    <a:pt x="16237" y="4709"/>
                  </a:moveTo>
                  <a:lnTo>
                    <a:pt x="5629" y="15338"/>
                  </a:lnTo>
                  <a:lnTo>
                    <a:pt x="3746" y="7826"/>
                  </a:lnTo>
                  <a:lnTo>
                    <a:pt x="16237" y="4709"/>
                  </a:lnTo>
                  <a:close/>
                  <a:moveTo>
                    <a:pt x="24544" y="1"/>
                  </a:moveTo>
                  <a:lnTo>
                    <a:pt x="1" y="6153"/>
                  </a:lnTo>
                  <a:lnTo>
                    <a:pt x="3683" y="20904"/>
                  </a:lnTo>
                  <a:lnTo>
                    <a:pt x="24544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27" name="Google Shape;6827;p29"/>
            <p:cNvSpPr/>
            <p:nvPr/>
          </p:nvSpPr>
          <p:spPr>
            <a:xfrm>
              <a:off x="4592300" y="2960088"/>
              <a:ext cx="536175" cy="522075"/>
            </a:xfrm>
            <a:custGeom>
              <a:avLst/>
              <a:gdLst/>
              <a:ahLst/>
              <a:cxnLst/>
              <a:rect l="l" t="t" r="r" b="b"/>
              <a:pathLst>
                <a:path w="21447" h="20883" extrusionOk="0">
                  <a:moveTo>
                    <a:pt x="21447" y="1"/>
                  </a:moveTo>
                  <a:lnTo>
                    <a:pt x="17534" y="963"/>
                  </a:lnTo>
                  <a:lnTo>
                    <a:pt x="0" y="18518"/>
                  </a:lnTo>
                  <a:lnTo>
                    <a:pt x="586" y="20883"/>
                  </a:lnTo>
                  <a:lnTo>
                    <a:pt x="21447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28" name="Google Shape;6828;p29"/>
            <p:cNvSpPr/>
            <p:nvPr/>
          </p:nvSpPr>
          <p:spPr>
            <a:xfrm>
              <a:off x="4600150" y="2960088"/>
              <a:ext cx="528325" cy="522075"/>
            </a:xfrm>
            <a:custGeom>
              <a:avLst/>
              <a:gdLst/>
              <a:ahLst/>
              <a:cxnLst/>
              <a:rect l="l" t="t" r="r" b="b"/>
              <a:pathLst>
                <a:path w="21133" h="20883" extrusionOk="0">
                  <a:moveTo>
                    <a:pt x="21133" y="1"/>
                  </a:moveTo>
                  <a:lnTo>
                    <a:pt x="19375" y="440"/>
                  </a:lnTo>
                  <a:lnTo>
                    <a:pt x="0" y="19795"/>
                  </a:lnTo>
                  <a:lnTo>
                    <a:pt x="272" y="20883"/>
                  </a:lnTo>
                  <a:lnTo>
                    <a:pt x="21133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29" name="Google Shape;6829;p29"/>
            <p:cNvSpPr/>
            <p:nvPr/>
          </p:nvSpPr>
          <p:spPr>
            <a:xfrm>
              <a:off x="4531100" y="3108663"/>
              <a:ext cx="8375" cy="24075"/>
            </a:xfrm>
            <a:custGeom>
              <a:avLst/>
              <a:gdLst/>
              <a:ahLst/>
              <a:cxnLst/>
              <a:rect l="l" t="t" r="r" b="b"/>
              <a:pathLst>
                <a:path w="335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30" name="Google Shape;6830;p29"/>
            <p:cNvSpPr/>
            <p:nvPr/>
          </p:nvSpPr>
          <p:spPr>
            <a:xfrm>
              <a:off x="4541550" y="31060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31" name="Google Shape;6831;p29"/>
            <p:cNvSpPr/>
            <p:nvPr/>
          </p:nvSpPr>
          <p:spPr>
            <a:xfrm>
              <a:off x="4551500" y="31034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32" name="Google Shape;6832;p29"/>
            <p:cNvSpPr/>
            <p:nvPr/>
          </p:nvSpPr>
          <p:spPr>
            <a:xfrm>
              <a:off x="4561425" y="3100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33" name="Google Shape;6833;p29"/>
            <p:cNvSpPr/>
            <p:nvPr/>
          </p:nvSpPr>
          <p:spPr>
            <a:xfrm>
              <a:off x="4571375" y="3098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34" name="Google Shape;6834;p29"/>
            <p:cNvSpPr/>
            <p:nvPr/>
          </p:nvSpPr>
          <p:spPr>
            <a:xfrm>
              <a:off x="4581825" y="3095588"/>
              <a:ext cx="8925" cy="24075"/>
            </a:xfrm>
            <a:custGeom>
              <a:avLst/>
              <a:gdLst/>
              <a:ahLst/>
              <a:cxnLst/>
              <a:rect l="l" t="t" r="r" b="b"/>
              <a:pathLst>
                <a:path w="357" h="963" extrusionOk="0">
                  <a:moveTo>
                    <a:pt x="126" y="0"/>
                  </a:moveTo>
                  <a:lnTo>
                    <a:pt x="1" y="21"/>
                  </a:lnTo>
                  <a:lnTo>
                    <a:pt x="252" y="963"/>
                  </a:lnTo>
                  <a:lnTo>
                    <a:pt x="357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35" name="Google Shape;6835;p29"/>
            <p:cNvSpPr/>
            <p:nvPr/>
          </p:nvSpPr>
          <p:spPr>
            <a:xfrm>
              <a:off x="4592825" y="3092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36" name="Google Shape;6836;p29"/>
            <p:cNvSpPr/>
            <p:nvPr/>
          </p:nvSpPr>
          <p:spPr>
            <a:xfrm>
              <a:off x="4602750" y="309086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05" y="1"/>
                  </a:moveTo>
                  <a:lnTo>
                    <a:pt x="1" y="22"/>
                  </a:lnTo>
                  <a:lnTo>
                    <a:pt x="105" y="482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37" name="Google Shape;6837;p29"/>
            <p:cNvSpPr/>
            <p:nvPr/>
          </p:nvSpPr>
          <p:spPr>
            <a:xfrm>
              <a:off x="4612700" y="3087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38" name="Google Shape;6838;p29"/>
            <p:cNvSpPr/>
            <p:nvPr/>
          </p:nvSpPr>
          <p:spPr>
            <a:xfrm>
              <a:off x="4622100" y="3085638"/>
              <a:ext cx="6325" cy="12575"/>
            </a:xfrm>
            <a:custGeom>
              <a:avLst/>
              <a:gdLst/>
              <a:ahLst/>
              <a:cxnLst/>
              <a:rect l="l" t="t" r="r" b="b"/>
              <a:pathLst>
                <a:path w="253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39" name="Google Shape;6839;p29"/>
            <p:cNvSpPr/>
            <p:nvPr/>
          </p:nvSpPr>
          <p:spPr>
            <a:xfrm>
              <a:off x="4633100" y="3083013"/>
              <a:ext cx="8925" cy="24625"/>
            </a:xfrm>
            <a:custGeom>
              <a:avLst/>
              <a:gdLst/>
              <a:ahLst/>
              <a:cxnLst/>
              <a:rect l="l" t="t" r="r" b="b"/>
              <a:pathLst>
                <a:path w="357" h="985" extrusionOk="0">
                  <a:moveTo>
                    <a:pt x="105" y="1"/>
                  </a:moveTo>
                  <a:lnTo>
                    <a:pt x="0" y="43"/>
                  </a:lnTo>
                  <a:lnTo>
                    <a:pt x="231" y="984"/>
                  </a:lnTo>
                  <a:lnTo>
                    <a:pt x="35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40" name="Google Shape;6840;p29"/>
            <p:cNvSpPr/>
            <p:nvPr/>
          </p:nvSpPr>
          <p:spPr>
            <a:xfrm>
              <a:off x="4643550" y="3079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41" name="Google Shape;6841;p29"/>
            <p:cNvSpPr/>
            <p:nvPr/>
          </p:nvSpPr>
          <p:spPr>
            <a:xfrm>
              <a:off x="4653500" y="3078313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42" name="Google Shape;6842;p29"/>
            <p:cNvSpPr/>
            <p:nvPr/>
          </p:nvSpPr>
          <p:spPr>
            <a:xfrm>
              <a:off x="4663425" y="3075713"/>
              <a:ext cx="5800" cy="12050"/>
            </a:xfrm>
            <a:custGeom>
              <a:avLst/>
              <a:gdLst/>
              <a:ahLst/>
              <a:cxnLst/>
              <a:rect l="l" t="t" r="r" b="b"/>
              <a:pathLst>
                <a:path w="232" h="482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481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43" name="Google Shape;6843;p29"/>
            <p:cNvSpPr/>
            <p:nvPr/>
          </p:nvSpPr>
          <p:spPr>
            <a:xfrm>
              <a:off x="4673375" y="307308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44" name="Google Shape;6844;p29"/>
            <p:cNvSpPr/>
            <p:nvPr/>
          </p:nvSpPr>
          <p:spPr>
            <a:xfrm>
              <a:off x="4684350" y="3069938"/>
              <a:ext cx="8400" cy="24100"/>
            </a:xfrm>
            <a:custGeom>
              <a:avLst/>
              <a:gdLst/>
              <a:ahLst/>
              <a:cxnLst/>
              <a:rect l="l" t="t" r="r" b="b"/>
              <a:pathLst>
                <a:path w="336" h="964" extrusionOk="0">
                  <a:moveTo>
                    <a:pt x="105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3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45" name="Google Shape;6845;p29"/>
            <p:cNvSpPr/>
            <p:nvPr/>
          </p:nvSpPr>
          <p:spPr>
            <a:xfrm>
              <a:off x="4694825" y="30673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46" name="Google Shape;6846;p29"/>
            <p:cNvSpPr/>
            <p:nvPr/>
          </p:nvSpPr>
          <p:spPr>
            <a:xfrm>
              <a:off x="4704750" y="30652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47" name="Google Shape;6847;p29"/>
            <p:cNvSpPr/>
            <p:nvPr/>
          </p:nvSpPr>
          <p:spPr>
            <a:xfrm>
              <a:off x="4714700" y="30626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48" name="Google Shape;6848;p29"/>
            <p:cNvSpPr/>
            <p:nvPr/>
          </p:nvSpPr>
          <p:spPr>
            <a:xfrm>
              <a:off x="4724625" y="30600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06" y="0"/>
                  </a:moveTo>
                  <a:lnTo>
                    <a:pt x="1" y="21"/>
                  </a:lnTo>
                  <a:lnTo>
                    <a:pt x="106" y="502"/>
                  </a:lnTo>
                  <a:lnTo>
                    <a:pt x="231" y="461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49" name="Google Shape;6849;p29"/>
            <p:cNvSpPr/>
            <p:nvPr/>
          </p:nvSpPr>
          <p:spPr>
            <a:xfrm>
              <a:off x="4735100" y="3057388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0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50" name="Google Shape;6850;p29"/>
            <p:cNvSpPr/>
            <p:nvPr/>
          </p:nvSpPr>
          <p:spPr>
            <a:xfrm>
              <a:off x="4746075" y="30547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1" y="21"/>
                  </a:lnTo>
                  <a:lnTo>
                    <a:pt x="105" y="502"/>
                  </a:lnTo>
                  <a:lnTo>
                    <a:pt x="231" y="460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51" name="Google Shape;6851;p29"/>
            <p:cNvSpPr/>
            <p:nvPr/>
          </p:nvSpPr>
          <p:spPr>
            <a:xfrm>
              <a:off x="4755500" y="3052688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52" name="Google Shape;6852;p29"/>
            <p:cNvSpPr/>
            <p:nvPr/>
          </p:nvSpPr>
          <p:spPr>
            <a:xfrm>
              <a:off x="4765450" y="305006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43"/>
                  </a:lnTo>
                  <a:lnTo>
                    <a:pt x="126" y="503"/>
                  </a:lnTo>
                  <a:lnTo>
                    <a:pt x="25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53" name="Google Shape;6853;p29"/>
            <p:cNvSpPr/>
            <p:nvPr/>
          </p:nvSpPr>
          <p:spPr>
            <a:xfrm>
              <a:off x="4775900" y="30469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1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54" name="Google Shape;6854;p29"/>
            <p:cNvSpPr/>
            <p:nvPr/>
          </p:nvSpPr>
          <p:spPr>
            <a:xfrm>
              <a:off x="4786350" y="30443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7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7" y="942"/>
                  </a:lnTo>
                  <a:lnTo>
                    <a:pt x="127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55" name="Google Shape;6855;p29"/>
            <p:cNvSpPr/>
            <p:nvPr/>
          </p:nvSpPr>
          <p:spPr>
            <a:xfrm>
              <a:off x="4796825" y="3041688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2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56" name="Google Shape;6856;p29"/>
            <p:cNvSpPr/>
            <p:nvPr/>
          </p:nvSpPr>
          <p:spPr>
            <a:xfrm>
              <a:off x="4806750" y="30396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7" y="0"/>
                  </a:moveTo>
                  <a:lnTo>
                    <a:pt x="1" y="21"/>
                  </a:lnTo>
                  <a:lnTo>
                    <a:pt x="127" y="502"/>
                  </a:lnTo>
                  <a:lnTo>
                    <a:pt x="231" y="461"/>
                  </a:lnTo>
                  <a:lnTo>
                    <a:pt x="127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57" name="Google Shape;6857;p29"/>
            <p:cNvSpPr/>
            <p:nvPr/>
          </p:nvSpPr>
          <p:spPr>
            <a:xfrm>
              <a:off x="4816700" y="3036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58" name="Google Shape;6858;p29"/>
            <p:cNvSpPr/>
            <p:nvPr/>
          </p:nvSpPr>
          <p:spPr>
            <a:xfrm>
              <a:off x="4826650" y="30343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42"/>
                  </a:lnTo>
                  <a:lnTo>
                    <a:pt x="126" y="502"/>
                  </a:lnTo>
                  <a:lnTo>
                    <a:pt x="230" y="48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59" name="Google Shape;6859;p29"/>
            <p:cNvSpPr/>
            <p:nvPr/>
          </p:nvSpPr>
          <p:spPr>
            <a:xfrm>
              <a:off x="4837625" y="30317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60" name="Google Shape;6860;p29"/>
            <p:cNvSpPr/>
            <p:nvPr/>
          </p:nvSpPr>
          <p:spPr>
            <a:xfrm>
              <a:off x="4848075" y="30291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61" name="Google Shape;6861;p29"/>
            <p:cNvSpPr/>
            <p:nvPr/>
          </p:nvSpPr>
          <p:spPr>
            <a:xfrm>
              <a:off x="4858025" y="30265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62" name="Google Shape;6862;p29"/>
            <p:cNvSpPr/>
            <p:nvPr/>
          </p:nvSpPr>
          <p:spPr>
            <a:xfrm>
              <a:off x="4867975" y="30239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63" name="Google Shape;6863;p29"/>
            <p:cNvSpPr/>
            <p:nvPr/>
          </p:nvSpPr>
          <p:spPr>
            <a:xfrm>
              <a:off x="4877900" y="30218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1" y="43"/>
                  </a:lnTo>
                  <a:lnTo>
                    <a:pt x="105" y="503"/>
                  </a:lnTo>
                  <a:lnTo>
                    <a:pt x="231" y="48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64" name="Google Shape;6864;p29"/>
            <p:cNvSpPr/>
            <p:nvPr/>
          </p:nvSpPr>
          <p:spPr>
            <a:xfrm>
              <a:off x="4888375" y="3019213"/>
              <a:ext cx="8900" cy="24075"/>
            </a:xfrm>
            <a:custGeom>
              <a:avLst/>
              <a:gdLst/>
              <a:ahLst/>
              <a:cxnLst/>
              <a:rect l="l" t="t" r="r" b="b"/>
              <a:pathLst>
                <a:path w="356" h="963" extrusionOk="0">
                  <a:moveTo>
                    <a:pt x="126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56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65" name="Google Shape;6865;p29"/>
            <p:cNvSpPr/>
            <p:nvPr/>
          </p:nvSpPr>
          <p:spPr>
            <a:xfrm>
              <a:off x="4899350" y="30165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66" name="Google Shape;6866;p29"/>
            <p:cNvSpPr/>
            <p:nvPr/>
          </p:nvSpPr>
          <p:spPr>
            <a:xfrm>
              <a:off x="4909300" y="3013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67" name="Google Shape;6867;p29"/>
            <p:cNvSpPr/>
            <p:nvPr/>
          </p:nvSpPr>
          <p:spPr>
            <a:xfrm>
              <a:off x="4918700" y="3011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68" name="Google Shape;6868;p29"/>
            <p:cNvSpPr/>
            <p:nvPr/>
          </p:nvSpPr>
          <p:spPr>
            <a:xfrm>
              <a:off x="4928650" y="3009263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69" name="Google Shape;6869;p29"/>
            <p:cNvSpPr/>
            <p:nvPr/>
          </p:nvSpPr>
          <p:spPr>
            <a:xfrm>
              <a:off x="4939625" y="30066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1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70" name="Google Shape;6870;p29"/>
            <p:cNvSpPr/>
            <p:nvPr/>
          </p:nvSpPr>
          <p:spPr>
            <a:xfrm>
              <a:off x="4950100" y="300351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71" name="Google Shape;6871;p29"/>
            <p:cNvSpPr/>
            <p:nvPr/>
          </p:nvSpPr>
          <p:spPr>
            <a:xfrm>
              <a:off x="4960025" y="300141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26" y="1"/>
                  </a:moveTo>
                  <a:lnTo>
                    <a:pt x="1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72" name="Google Shape;6872;p29"/>
            <p:cNvSpPr/>
            <p:nvPr/>
          </p:nvSpPr>
          <p:spPr>
            <a:xfrm>
              <a:off x="4969975" y="2998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73" name="Google Shape;6873;p29"/>
            <p:cNvSpPr/>
            <p:nvPr/>
          </p:nvSpPr>
          <p:spPr>
            <a:xfrm>
              <a:off x="4979900" y="2996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74" name="Google Shape;6874;p29"/>
            <p:cNvSpPr/>
            <p:nvPr/>
          </p:nvSpPr>
          <p:spPr>
            <a:xfrm>
              <a:off x="4990900" y="2993063"/>
              <a:ext cx="8375" cy="24600"/>
            </a:xfrm>
            <a:custGeom>
              <a:avLst/>
              <a:gdLst/>
              <a:ahLst/>
              <a:cxnLst/>
              <a:rect l="l" t="t" r="r" b="b"/>
              <a:pathLst>
                <a:path w="335" h="984" extrusionOk="0">
                  <a:moveTo>
                    <a:pt x="105" y="0"/>
                  </a:moveTo>
                  <a:lnTo>
                    <a:pt x="0" y="42"/>
                  </a:lnTo>
                  <a:lnTo>
                    <a:pt x="230" y="98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75" name="Google Shape;6875;p29"/>
            <p:cNvSpPr/>
            <p:nvPr/>
          </p:nvSpPr>
          <p:spPr>
            <a:xfrm>
              <a:off x="5001350" y="2990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76" name="Google Shape;6876;p29"/>
            <p:cNvSpPr/>
            <p:nvPr/>
          </p:nvSpPr>
          <p:spPr>
            <a:xfrm>
              <a:off x="5011300" y="29883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77" name="Google Shape;6877;p29"/>
            <p:cNvSpPr/>
            <p:nvPr/>
          </p:nvSpPr>
          <p:spPr>
            <a:xfrm>
              <a:off x="5021225" y="2985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78" name="Google Shape;6878;p29"/>
            <p:cNvSpPr/>
            <p:nvPr/>
          </p:nvSpPr>
          <p:spPr>
            <a:xfrm>
              <a:off x="5031175" y="29836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79" name="Google Shape;6879;p29"/>
            <p:cNvSpPr/>
            <p:nvPr/>
          </p:nvSpPr>
          <p:spPr>
            <a:xfrm>
              <a:off x="5041625" y="29810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80" name="Google Shape;6880;p29"/>
            <p:cNvSpPr/>
            <p:nvPr/>
          </p:nvSpPr>
          <p:spPr>
            <a:xfrm>
              <a:off x="5052625" y="29778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81" name="Google Shape;6881;p29"/>
            <p:cNvSpPr/>
            <p:nvPr/>
          </p:nvSpPr>
          <p:spPr>
            <a:xfrm>
              <a:off x="5062025" y="29757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82" name="Google Shape;6882;p29"/>
            <p:cNvSpPr/>
            <p:nvPr/>
          </p:nvSpPr>
          <p:spPr>
            <a:xfrm>
              <a:off x="5071975" y="2973163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83" name="Google Shape;6883;p29"/>
            <p:cNvSpPr/>
            <p:nvPr/>
          </p:nvSpPr>
          <p:spPr>
            <a:xfrm>
              <a:off x="5081900" y="29710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84" name="Google Shape;6884;p29"/>
            <p:cNvSpPr/>
            <p:nvPr/>
          </p:nvSpPr>
          <p:spPr>
            <a:xfrm>
              <a:off x="4399263" y="2810788"/>
              <a:ext cx="815000" cy="332350"/>
            </a:xfrm>
            <a:custGeom>
              <a:avLst/>
              <a:gdLst/>
              <a:ahLst/>
              <a:cxnLst/>
              <a:rect l="l" t="t" r="r" b="b"/>
              <a:pathLst>
                <a:path w="32600" h="13294" extrusionOk="0">
                  <a:moveTo>
                    <a:pt x="1877" y="0"/>
                  </a:moveTo>
                  <a:cubicBezTo>
                    <a:pt x="1477" y="0"/>
                    <a:pt x="1106" y="256"/>
                    <a:pt x="984" y="658"/>
                  </a:cubicBezTo>
                  <a:lnTo>
                    <a:pt x="147" y="3609"/>
                  </a:lnTo>
                  <a:cubicBezTo>
                    <a:pt x="0" y="4090"/>
                    <a:pt x="272" y="4592"/>
                    <a:pt x="754" y="4738"/>
                  </a:cubicBezTo>
                  <a:lnTo>
                    <a:pt x="30507" y="13254"/>
                  </a:lnTo>
                  <a:cubicBezTo>
                    <a:pt x="30595" y="13281"/>
                    <a:pt x="30684" y="13294"/>
                    <a:pt x="30772" y="13294"/>
                  </a:cubicBezTo>
                  <a:cubicBezTo>
                    <a:pt x="31160" y="13294"/>
                    <a:pt x="31514" y="13040"/>
                    <a:pt x="31616" y="12648"/>
                  </a:cubicBezTo>
                  <a:lnTo>
                    <a:pt x="32474" y="9697"/>
                  </a:lnTo>
                  <a:cubicBezTo>
                    <a:pt x="32599" y="9216"/>
                    <a:pt x="32327" y="8714"/>
                    <a:pt x="31846" y="8567"/>
                  </a:cubicBezTo>
                  <a:lnTo>
                    <a:pt x="2114" y="31"/>
                  </a:lnTo>
                  <a:cubicBezTo>
                    <a:pt x="2035" y="10"/>
                    <a:pt x="1955" y="0"/>
                    <a:pt x="1877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85" name="Google Shape;6885;p29"/>
            <p:cNvSpPr/>
            <p:nvPr/>
          </p:nvSpPr>
          <p:spPr>
            <a:xfrm>
              <a:off x="4399263" y="2851288"/>
              <a:ext cx="805050" cy="291850"/>
            </a:xfrm>
            <a:custGeom>
              <a:avLst/>
              <a:gdLst/>
              <a:ahLst/>
              <a:cxnLst/>
              <a:rect l="l" t="t" r="r" b="b"/>
              <a:pathLst>
                <a:path w="32202" h="11674" extrusionOk="0">
                  <a:moveTo>
                    <a:pt x="712" y="1"/>
                  </a:moveTo>
                  <a:lnTo>
                    <a:pt x="147" y="1989"/>
                  </a:lnTo>
                  <a:cubicBezTo>
                    <a:pt x="0" y="2470"/>
                    <a:pt x="272" y="2972"/>
                    <a:pt x="775" y="3118"/>
                  </a:cubicBezTo>
                  <a:lnTo>
                    <a:pt x="30507" y="11634"/>
                  </a:lnTo>
                  <a:cubicBezTo>
                    <a:pt x="30595" y="11661"/>
                    <a:pt x="30684" y="11674"/>
                    <a:pt x="30772" y="11674"/>
                  </a:cubicBezTo>
                  <a:cubicBezTo>
                    <a:pt x="31160" y="11674"/>
                    <a:pt x="31514" y="11420"/>
                    <a:pt x="31616" y="11028"/>
                  </a:cubicBezTo>
                  <a:lnTo>
                    <a:pt x="32202" y="9040"/>
                  </a:lnTo>
                  <a:lnTo>
                    <a:pt x="712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86" name="Google Shape;6886;p29"/>
            <p:cNvSpPr/>
            <p:nvPr/>
          </p:nvSpPr>
          <p:spPr>
            <a:xfrm>
              <a:off x="4399788" y="2891563"/>
              <a:ext cx="793025" cy="251575"/>
            </a:xfrm>
            <a:custGeom>
              <a:avLst/>
              <a:gdLst/>
              <a:ahLst/>
              <a:cxnLst/>
              <a:rect l="l" t="t" r="r" b="b"/>
              <a:pathLst>
                <a:path w="31721" h="10063" extrusionOk="0">
                  <a:moveTo>
                    <a:pt x="251" y="1"/>
                  </a:moveTo>
                  <a:lnTo>
                    <a:pt x="126" y="378"/>
                  </a:lnTo>
                  <a:cubicBezTo>
                    <a:pt x="0" y="859"/>
                    <a:pt x="272" y="1361"/>
                    <a:pt x="754" y="1507"/>
                  </a:cubicBezTo>
                  <a:lnTo>
                    <a:pt x="30486" y="10023"/>
                  </a:lnTo>
                  <a:cubicBezTo>
                    <a:pt x="30574" y="10050"/>
                    <a:pt x="30663" y="10063"/>
                    <a:pt x="30751" y="10063"/>
                  </a:cubicBezTo>
                  <a:cubicBezTo>
                    <a:pt x="31139" y="10063"/>
                    <a:pt x="31493" y="9809"/>
                    <a:pt x="31595" y="9417"/>
                  </a:cubicBezTo>
                  <a:lnTo>
                    <a:pt x="31721" y="9040"/>
                  </a:lnTo>
                  <a:lnTo>
                    <a:pt x="251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87" name="Google Shape;6887;p29"/>
            <p:cNvSpPr/>
            <p:nvPr/>
          </p:nvSpPr>
          <p:spPr>
            <a:xfrm>
              <a:off x="4444238" y="2812588"/>
              <a:ext cx="12600" cy="33500"/>
            </a:xfrm>
            <a:custGeom>
              <a:avLst/>
              <a:gdLst/>
              <a:ahLst/>
              <a:cxnLst/>
              <a:rect l="l" t="t" r="r" b="b"/>
              <a:pathLst>
                <a:path w="504" h="1340" extrusionOk="0">
                  <a:moveTo>
                    <a:pt x="378" y="0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88" name="Google Shape;6888;p29"/>
            <p:cNvSpPr/>
            <p:nvPr/>
          </p:nvSpPr>
          <p:spPr>
            <a:xfrm>
              <a:off x="4459413" y="28152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89" name="Google Shape;6889;p29"/>
            <p:cNvSpPr/>
            <p:nvPr/>
          </p:nvSpPr>
          <p:spPr>
            <a:xfrm>
              <a:off x="4470938" y="28188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90" name="Google Shape;6890;p29"/>
            <p:cNvSpPr/>
            <p:nvPr/>
          </p:nvSpPr>
          <p:spPr>
            <a:xfrm>
              <a:off x="4489763" y="2828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91" name="Google Shape;6891;p29"/>
            <p:cNvSpPr/>
            <p:nvPr/>
          </p:nvSpPr>
          <p:spPr>
            <a:xfrm>
              <a:off x="4506488" y="28376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92" name="Google Shape;6892;p29"/>
            <p:cNvSpPr/>
            <p:nvPr/>
          </p:nvSpPr>
          <p:spPr>
            <a:xfrm>
              <a:off x="4499688" y="28282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7" y="0"/>
                  </a:moveTo>
                  <a:lnTo>
                    <a:pt x="1" y="1297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5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93" name="Google Shape;6893;p29"/>
            <p:cNvSpPr/>
            <p:nvPr/>
          </p:nvSpPr>
          <p:spPr>
            <a:xfrm>
              <a:off x="4514863" y="28314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94" name="Google Shape;6894;p29"/>
            <p:cNvSpPr/>
            <p:nvPr/>
          </p:nvSpPr>
          <p:spPr>
            <a:xfrm>
              <a:off x="4503888" y="283036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95" name="Google Shape;6895;p29"/>
            <p:cNvSpPr/>
            <p:nvPr/>
          </p:nvSpPr>
          <p:spPr>
            <a:xfrm>
              <a:off x="4536838" y="2837688"/>
              <a:ext cx="8400" cy="16775"/>
            </a:xfrm>
            <a:custGeom>
              <a:avLst/>
              <a:gdLst/>
              <a:ahLst/>
              <a:cxnLst/>
              <a:rect l="l" t="t" r="r" b="b"/>
              <a:pathLst>
                <a:path w="336" h="671" extrusionOk="0">
                  <a:moveTo>
                    <a:pt x="189" y="1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3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96" name="Google Shape;6896;p29"/>
            <p:cNvSpPr/>
            <p:nvPr/>
          </p:nvSpPr>
          <p:spPr>
            <a:xfrm>
              <a:off x="4548338" y="28408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97" name="Google Shape;6897;p29"/>
            <p:cNvSpPr/>
            <p:nvPr/>
          </p:nvSpPr>
          <p:spPr>
            <a:xfrm>
              <a:off x="4554613" y="2843963"/>
              <a:ext cx="13100" cy="33500"/>
            </a:xfrm>
            <a:custGeom>
              <a:avLst/>
              <a:gdLst/>
              <a:ahLst/>
              <a:cxnLst/>
              <a:rect l="l" t="t" r="r" b="b"/>
              <a:pathLst>
                <a:path w="524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47" y="1340"/>
                  </a:lnTo>
                  <a:lnTo>
                    <a:pt x="524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98" name="Google Shape;6898;p29"/>
            <p:cNvSpPr/>
            <p:nvPr/>
          </p:nvSpPr>
          <p:spPr>
            <a:xfrm>
              <a:off x="4570838" y="28476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99" name="Google Shape;6899;p29"/>
            <p:cNvSpPr/>
            <p:nvPr/>
          </p:nvSpPr>
          <p:spPr>
            <a:xfrm>
              <a:off x="4581288" y="2850238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00" name="Google Shape;6900;p29"/>
            <p:cNvSpPr/>
            <p:nvPr/>
          </p:nvSpPr>
          <p:spPr>
            <a:xfrm>
              <a:off x="4600663" y="2860713"/>
              <a:ext cx="7850" cy="17275"/>
            </a:xfrm>
            <a:custGeom>
              <a:avLst/>
              <a:gdLst/>
              <a:ahLst/>
              <a:cxnLst/>
              <a:rect l="l" t="t" r="r" b="b"/>
              <a:pathLst>
                <a:path w="314" h="691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01" name="Google Shape;6901;p29"/>
            <p:cNvSpPr/>
            <p:nvPr/>
          </p:nvSpPr>
          <p:spPr>
            <a:xfrm>
              <a:off x="4603788" y="28565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0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02" name="Google Shape;6902;p29"/>
            <p:cNvSpPr/>
            <p:nvPr/>
          </p:nvSpPr>
          <p:spPr>
            <a:xfrm>
              <a:off x="4610063" y="28596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03" name="Google Shape;6903;p29"/>
            <p:cNvSpPr/>
            <p:nvPr/>
          </p:nvSpPr>
          <p:spPr>
            <a:xfrm>
              <a:off x="4625763" y="28633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04" name="Google Shape;6904;p29"/>
            <p:cNvSpPr/>
            <p:nvPr/>
          </p:nvSpPr>
          <p:spPr>
            <a:xfrm>
              <a:off x="4649288" y="287796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05" name="Google Shape;6905;p29"/>
            <p:cNvSpPr/>
            <p:nvPr/>
          </p:nvSpPr>
          <p:spPr>
            <a:xfrm>
              <a:off x="4647738" y="286908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06" name="Google Shape;6906;p29"/>
            <p:cNvSpPr/>
            <p:nvPr/>
          </p:nvSpPr>
          <p:spPr>
            <a:xfrm>
              <a:off x="4659238" y="28727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07" name="Google Shape;6907;p29"/>
            <p:cNvSpPr/>
            <p:nvPr/>
          </p:nvSpPr>
          <p:spPr>
            <a:xfrm>
              <a:off x="4679638" y="28889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298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08" name="Google Shape;6908;p29"/>
            <p:cNvSpPr/>
            <p:nvPr/>
          </p:nvSpPr>
          <p:spPr>
            <a:xfrm>
              <a:off x="4681213" y="2879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09" name="Google Shape;6909;p29"/>
            <p:cNvSpPr/>
            <p:nvPr/>
          </p:nvSpPr>
          <p:spPr>
            <a:xfrm>
              <a:off x="4692188" y="288216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10" name="Google Shape;6910;p29"/>
            <p:cNvSpPr/>
            <p:nvPr/>
          </p:nvSpPr>
          <p:spPr>
            <a:xfrm>
              <a:off x="4703188" y="28852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11" name="Google Shape;6911;p29"/>
            <p:cNvSpPr/>
            <p:nvPr/>
          </p:nvSpPr>
          <p:spPr>
            <a:xfrm>
              <a:off x="4729863" y="29025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12" name="Google Shape;6912;p29"/>
            <p:cNvSpPr/>
            <p:nvPr/>
          </p:nvSpPr>
          <p:spPr>
            <a:xfrm>
              <a:off x="4720963" y="28915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13" name="Google Shape;6913;p29"/>
            <p:cNvSpPr/>
            <p:nvPr/>
          </p:nvSpPr>
          <p:spPr>
            <a:xfrm>
              <a:off x="4736663" y="2894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14" name="Google Shape;6914;p29"/>
            <p:cNvSpPr/>
            <p:nvPr/>
          </p:nvSpPr>
          <p:spPr>
            <a:xfrm>
              <a:off x="4747638" y="28978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15" name="Google Shape;6915;p29"/>
            <p:cNvSpPr/>
            <p:nvPr/>
          </p:nvSpPr>
          <p:spPr>
            <a:xfrm>
              <a:off x="4758638" y="2900988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8" y="1"/>
                  </a:moveTo>
                  <a:lnTo>
                    <a:pt x="0" y="649"/>
                  </a:lnTo>
                  <a:lnTo>
                    <a:pt x="146" y="691"/>
                  </a:lnTo>
                  <a:lnTo>
                    <a:pt x="335" y="4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16" name="Google Shape;6916;p29"/>
            <p:cNvSpPr/>
            <p:nvPr/>
          </p:nvSpPr>
          <p:spPr>
            <a:xfrm>
              <a:off x="4769613" y="29041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17" name="Google Shape;6917;p29"/>
            <p:cNvSpPr/>
            <p:nvPr/>
          </p:nvSpPr>
          <p:spPr>
            <a:xfrm>
              <a:off x="4776413" y="2907788"/>
              <a:ext cx="12575" cy="32975"/>
            </a:xfrm>
            <a:custGeom>
              <a:avLst/>
              <a:gdLst/>
              <a:ahLst/>
              <a:cxnLst/>
              <a:rect l="l" t="t" r="r" b="b"/>
              <a:pathLst>
                <a:path w="503" h="1319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19"/>
                  </a:lnTo>
                  <a:lnTo>
                    <a:pt x="503" y="21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18" name="Google Shape;6918;p29"/>
            <p:cNvSpPr/>
            <p:nvPr/>
          </p:nvSpPr>
          <p:spPr>
            <a:xfrm>
              <a:off x="4791588" y="2910413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19" name="Google Shape;6919;p29"/>
            <p:cNvSpPr/>
            <p:nvPr/>
          </p:nvSpPr>
          <p:spPr>
            <a:xfrm>
              <a:off x="4803088" y="29135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20" name="Google Shape;6920;p29"/>
            <p:cNvSpPr/>
            <p:nvPr/>
          </p:nvSpPr>
          <p:spPr>
            <a:xfrm>
              <a:off x="4814063" y="29172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21" name="Google Shape;6921;p29"/>
            <p:cNvSpPr/>
            <p:nvPr/>
          </p:nvSpPr>
          <p:spPr>
            <a:xfrm>
              <a:off x="4825063" y="29198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22" name="Google Shape;6922;p29"/>
            <p:cNvSpPr/>
            <p:nvPr/>
          </p:nvSpPr>
          <p:spPr>
            <a:xfrm>
              <a:off x="4831863" y="29234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0"/>
                  </a:moveTo>
                  <a:lnTo>
                    <a:pt x="0" y="1297"/>
                  </a:lnTo>
                  <a:lnTo>
                    <a:pt x="126" y="1339"/>
                  </a:lnTo>
                  <a:lnTo>
                    <a:pt x="502" y="42"/>
                  </a:lnTo>
                  <a:lnTo>
                    <a:pt x="356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23" name="Google Shape;6923;p29"/>
            <p:cNvSpPr/>
            <p:nvPr/>
          </p:nvSpPr>
          <p:spPr>
            <a:xfrm>
              <a:off x="4847038" y="2926613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24" name="Google Shape;6924;p29"/>
            <p:cNvSpPr/>
            <p:nvPr/>
          </p:nvSpPr>
          <p:spPr>
            <a:xfrm>
              <a:off x="4858538" y="29297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25" name="Google Shape;6925;p29"/>
            <p:cNvSpPr/>
            <p:nvPr/>
          </p:nvSpPr>
          <p:spPr>
            <a:xfrm>
              <a:off x="4844938" y="2928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26" name="Google Shape;6926;p29"/>
            <p:cNvSpPr/>
            <p:nvPr/>
          </p:nvSpPr>
          <p:spPr>
            <a:xfrm>
              <a:off x="4880513" y="29360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27" name="Google Shape;6927;p29"/>
            <p:cNvSpPr/>
            <p:nvPr/>
          </p:nvSpPr>
          <p:spPr>
            <a:xfrm>
              <a:off x="4886788" y="2939163"/>
              <a:ext cx="12575" cy="33525"/>
            </a:xfrm>
            <a:custGeom>
              <a:avLst/>
              <a:gdLst/>
              <a:ahLst/>
              <a:cxnLst/>
              <a:rect l="l" t="t" r="r" b="b"/>
              <a:pathLst>
                <a:path w="503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28" name="Google Shape;6928;p29"/>
            <p:cNvSpPr/>
            <p:nvPr/>
          </p:nvSpPr>
          <p:spPr>
            <a:xfrm>
              <a:off x="4902488" y="2942838"/>
              <a:ext cx="8375" cy="16750"/>
            </a:xfrm>
            <a:custGeom>
              <a:avLst/>
              <a:gdLst/>
              <a:ahLst/>
              <a:cxnLst/>
              <a:rect l="l" t="t" r="r" b="b"/>
              <a:pathLst>
                <a:path w="335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46" y="670"/>
                  </a:lnTo>
                  <a:lnTo>
                    <a:pt x="335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29" name="Google Shape;6929;p29"/>
            <p:cNvSpPr/>
            <p:nvPr/>
          </p:nvSpPr>
          <p:spPr>
            <a:xfrm>
              <a:off x="4929688" y="29600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50"/>
                  </a:lnTo>
                  <a:lnTo>
                    <a:pt x="146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30" name="Google Shape;6930;p29"/>
            <p:cNvSpPr/>
            <p:nvPr/>
          </p:nvSpPr>
          <p:spPr>
            <a:xfrm>
              <a:off x="4924963" y="29491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31" name="Google Shape;6931;p29"/>
            <p:cNvSpPr/>
            <p:nvPr/>
          </p:nvSpPr>
          <p:spPr>
            <a:xfrm>
              <a:off x="4935963" y="2952263"/>
              <a:ext cx="7850" cy="16750"/>
            </a:xfrm>
            <a:custGeom>
              <a:avLst/>
              <a:gdLst/>
              <a:ahLst/>
              <a:cxnLst/>
              <a:rect l="l" t="t" r="r" b="b"/>
              <a:pathLst>
                <a:path w="314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32" name="Google Shape;6932;p29"/>
            <p:cNvSpPr/>
            <p:nvPr/>
          </p:nvSpPr>
          <p:spPr>
            <a:xfrm>
              <a:off x="4942763" y="29553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2"/>
                  </a:lnTo>
                  <a:lnTo>
                    <a:pt x="356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33" name="Google Shape;6933;p29"/>
            <p:cNvSpPr/>
            <p:nvPr/>
          </p:nvSpPr>
          <p:spPr>
            <a:xfrm>
              <a:off x="4957913" y="29585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6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34" name="Google Shape;6934;p29"/>
            <p:cNvSpPr/>
            <p:nvPr/>
          </p:nvSpPr>
          <p:spPr>
            <a:xfrm>
              <a:off x="4968913" y="29611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35" name="Google Shape;6935;p29"/>
            <p:cNvSpPr/>
            <p:nvPr/>
          </p:nvSpPr>
          <p:spPr>
            <a:xfrm>
              <a:off x="4980413" y="2964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36" name="Google Shape;6936;p29"/>
            <p:cNvSpPr/>
            <p:nvPr/>
          </p:nvSpPr>
          <p:spPr>
            <a:xfrm>
              <a:off x="4991413" y="2967938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37" name="Google Shape;6937;p29"/>
            <p:cNvSpPr/>
            <p:nvPr/>
          </p:nvSpPr>
          <p:spPr>
            <a:xfrm>
              <a:off x="4997688" y="29710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0" y="1298"/>
                  </a:lnTo>
                  <a:lnTo>
                    <a:pt x="147" y="1339"/>
                  </a:lnTo>
                  <a:lnTo>
                    <a:pt x="502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38" name="Google Shape;6938;p29"/>
            <p:cNvSpPr/>
            <p:nvPr/>
          </p:nvSpPr>
          <p:spPr>
            <a:xfrm>
              <a:off x="5013363" y="29742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39" name="Google Shape;6939;p29"/>
            <p:cNvSpPr/>
            <p:nvPr/>
          </p:nvSpPr>
          <p:spPr>
            <a:xfrm>
              <a:off x="5024363" y="29773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40" name="Google Shape;6940;p29"/>
            <p:cNvSpPr/>
            <p:nvPr/>
          </p:nvSpPr>
          <p:spPr>
            <a:xfrm>
              <a:off x="5035863" y="2981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41" name="Google Shape;6941;p29"/>
            <p:cNvSpPr/>
            <p:nvPr/>
          </p:nvSpPr>
          <p:spPr>
            <a:xfrm>
              <a:off x="5046838" y="29836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42" name="Google Shape;6942;p29"/>
            <p:cNvSpPr/>
            <p:nvPr/>
          </p:nvSpPr>
          <p:spPr>
            <a:xfrm>
              <a:off x="5052613" y="2986763"/>
              <a:ext cx="13100" cy="33525"/>
            </a:xfrm>
            <a:custGeom>
              <a:avLst/>
              <a:gdLst/>
              <a:ahLst/>
              <a:cxnLst/>
              <a:rect l="l" t="t" r="r" b="b"/>
              <a:pathLst>
                <a:path w="524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47" y="1340"/>
                  </a:lnTo>
                  <a:lnTo>
                    <a:pt x="52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43" name="Google Shape;6943;p29"/>
            <p:cNvSpPr/>
            <p:nvPr/>
          </p:nvSpPr>
          <p:spPr>
            <a:xfrm>
              <a:off x="5068813" y="29904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44" name="Google Shape;6944;p29"/>
            <p:cNvSpPr/>
            <p:nvPr/>
          </p:nvSpPr>
          <p:spPr>
            <a:xfrm>
              <a:off x="5079813" y="29935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50"/>
                  </a:lnTo>
                  <a:lnTo>
                    <a:pt x="126" y="671"/>
                  </a:lnTo>
                  <a:lnTo>
                    <a:pt x="314" y="2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45" name="Google Shape;6945;p29"/>
            <p:cNvSpPr/>
            <p:nvPr/>
          </p:nvSpPr>
          <p:spPr>
            <a:xfrm>
              <a:off x="5090788" y="29961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46" name="Google Shape;6946;p29"/>
            <p:cNvSpPr/>
            <p:nvPr/>
          </p:nvSpPr>
          <p:spPr>
            <a:xfrm>
              <a:off x="5102288" y="29998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68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6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47" name="Google Shape;6947;p29"/>
            <p:cNvSpPr/>
            <p:nvPr/>
          </p:nvSpPr>
          <p:spPr>
            <a:xfrm>
              <a:off x="5108563" y="3002988"/>
              <a:ext cx="12600" cy="32975"/>
            </a:xfrm>
            <a:custGeom>
              <a:avLst/>
              <a:gdLst/>
              <a:ahLst/>
              <a:cxnLst/>
              <a:rect l="l" t="t" r="r" b="b"/>
              <a:pathLst>
                <a:path w="504" h="1319" extrusionOk="0">
                  <a:moveTo>
                    <a:pt x="378" y="1"/>
                  </a:moveTo>
                  <a:lnTo>
                    <a:pt x="1" y="1298"/>
                  </a:lnTo>
                  <a:lnTo>
                    <a:pt x="126" y="1319"/>
                  </a:lnTo>
                  <a:lnTo>
                    <a:pt x="503" y="22"/>
                  </a:lnTo>
                  <a:lnTo>
                    <a:pt x="37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48" name="Google Shape;6948;p29"/>
            <p:cNvSpPr/>
            <p:nvPr/>
          </p:nvSpPr>
          <p:spPr>
            <a:xfrm>
              <a:off x="5123738" y="30056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49" name="Google Shape;6949;p29"/>
            <p:cNvSpPr/>
            <p:nvPr/>
          </p:nvSpPr>
          <p:spPr>
            <a:xfrm>
              <a:off x="5135263" y="3009263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50" name="Google Shape;6950;p29"/>
            <p:cNvSpPr/>
            <p:nvPr/>
          </p:nvSpPr>
          <p:spPr>
            <a:xfrm>
              <a:off x="5146238" y="30124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51" name="Google Shape;6951;p29"/>
            <p:cNvSpPr/>
            <p:nvPr/>
          </p:nvSpPr>
          <p:spPr>
            <a:xfrm>
              <a:off x="5157213" y="3015538"/>
              <a:ext cx="7875" cy="16775"/>
            </a:xfrm>
            <a:custGeom>
              <a:avLst/>
              <a:gdLst/>
              <a:ahLst/>
              <a:cxnLst/>
              <a:rect l="l" t="t" r="r" b="b"/>
              <a:pathLst>
                <a:path w="315" h="671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70"/>
                  </a:lnTo>
                  <a:lnTo>
                    <a:pt x="31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52" name="Google Shape;6952;p29"/>
            <p:cNvSpPr/>
            <p:nvPr/>
          </p:nvSpPr>
          <p:spPr>
            <a:xfrm>
              <a:off x="5164013" y="30186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319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53" name="Google Shape;6953;p29"/>
            <p:cNvSpPr/>
            <p:nvPr/>
          </p:nvSpPr>
          <p:spPr>
            <a:xfrm>
              <a:off x="5179188" y="30218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54" name="Google Shape;6954;p29"/>
            <p:cNvSpPr/>
            <p:nvPr/>
          </p:nvSpPr>
          <p:spPr>
            <a:xfrm>
              <a:off x="5190688" y="30249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55" name="Google Shape;6955;p29"/>
            <p:cNvSpPr/>
            <p:nvPr/>
          </p:nvSpPr>
          <p:spPr>
            <a:xfrm>
              <a:off x="4514863" y="2959563"/>
              <a:ext cx="613600" cy="522600"/>
            </a:xfrm>
            <a:custGeom>
              <a:avLst/>
              <a:gdLst/>
              <a:ahLst/>
              <a:cxnLst/>
              <a:rect l="l" t="t" r="r" b="b"/>
              <a:pathLst>
                <a:path w="24544" h="20904" extrusionOk="0">
                  <a:moveTo>
                    <a:pt x="16237" y="4709"/>
                  </a:moveTo>
                  <a:lnTo>
                    <a:pt x="5629" y="15338"/>
                  </a:lnTo>
                  <a:lnTo>
                    <a:pt x="3746" y="7826"/>
                  </a:lnTo>
                  <a:lnTo>
                    <a:pt x="16237" y="4709"/>
                  </a:lnTo>
                  <a:close/>
                  <a:moveTo>
                    <a:pt x="24544" y="1"/>
                  </a:moveTo>
                  <a:lnTo>
                    <a:pt x="1" y="6153"/>
                  </a:lnTo>
                  <a:lnTo>
                    <a:pt x="3683" y="20904"/>
                  </a:lnTo>
                  <a:lnTo>
                    <a:pt x="24544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56" name="Google Shape;6956;p29"/>
            <p:cNvSpPr/>
            <p:nvPr/>
          </p:nvSpPr>
          <p:spPr>
            <a:xfrm>
              <a:off x="4592288" y="2960088"/>
              <a:ext cx="536175" cy="522075"/>
            </a:xfrm>
            <a:custGeom>
              <a:avLst/>
              <a:gdLst/>
              <a:ahLst/>
              <a:cxnLst/>
              <a:rect l="l" t="t" r="r" b="b"/>
              <a:pathLst>
                <a:path w="21447" h="20883" extrusionOk="0">
                  <a:moveTo>
                    <a:pt x="21447" y="1"/>
                  </a:moveTo>
                  <a:lnTo>
                    <a:pt x="17534" y="963"/>
                  </a:lnTo>
                  <a:lnTo>
                    <a:pt x="0" y="18518"/>
                  </a:lnTo>
                  <a:lnTo>
                    <a:pt x="586" y="20883"/>
                  </a:lnTo>
                  <a:lnTo>
                    <a:pt x="21447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57" name="Google Shape;6957;p29"/>
            <p:cNvSpPr/>
            <p:nvPr/>
          </p:nvSpPr>
          <p:spPr>
            <a:xfrm>
              <a:off x="4600138" y="2960088"/>
              <a:ext cx="528325" cy="522075"/>
            </a:xfrm>
            <a:custGeom>
              <a:avLst/>
              <a:gdLst/>
              <a:ahLst/>
              <a:cxnLst/>
              <a:rect l="l" t="t" r="r" b="b"/>
              <a:pathLst>
                <a:path w="21133" h="20883" extrusionOk="0">
                  <a:moveTo>
                    <a:pt x="21133" y="1"/>
                  </a:moveTo>
                  <a:lnTo>
                    <a:pt x="19375" y="440"/>
                  </a:lnTo>
                  <a:lnTo>
                    <a:pt x="0" y="19795"/>
                  </a:lnTo>
                  <a:lnTo>
                    <a:pt x="272" y="20883"/>
                  </a:lnTo>
                  <a:lnTo>
                    <a:pt x="21133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58" name="Google Shape;6958;p29"/>
            <p:cNvSpPr/>
            <p:nvPr/>
          </p:nvSpPr>
          <p:spPr>
            <a:xfrm>
              <a:off x="4531088" y="3108663"/>
              <a:ext cx="8375" cy="24075"/>
            </a:xfrm>
            <a:custGeom>
              <a:avLst/>
              <a:gdLst/>
              <a:ahLst/>
              <a:cxnLst/>
              <a:rect l="l" t="t" r="r" b="b"/>
              <a:pathLst>
                <a:path w="335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59" name="Google Shape;6959;p29"/>
            <p:cNvSpPr/>
            <p:nvPr/>
          </p:nvSpPr>
          <p:spPr>
            <a:xfrm>
              <a:off x="4541538" y="31060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60" name="Google Shape;6960;p29"/>
            <p:cNvSpPr/>
            <p:nvPr/>
          </p:nvSpPr>
          <p:spPr>
            <a:xfrm>
              <a:off x="4551488" y="31034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61" name="Google Shape;6961;p29"/>
            <p:cNvSpPr/>
            <p:nvPr/>
          </p:nvSpPr>
          <p:spPr>
            <a:xfrm>
              <a:off x="4561413" y="3100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62" name="Google Shape;6962;p29"/>
            <p:cNvSpPr/>
            <p:nvPr/>
          </p:nvSpPr>
          <p:spPr>
            <a:xfrm>
              <a:off x="4571363" y="3098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63" name="Google Shape;6963;p29"/>
            <p:cNvSpPr/>
            <p:nvPr/>
          </p:nvSpPr>
          <p:spPr>
            <a:xfrm>
              <a:off x="4581813" y="3095588"/>
              <a:ext cx="8925" cy="24075"/>
            </a:xfrm>
            <a:custGeom>
              <a:avLst/>
              <a:gdLst/>
              <a:ahLst/>
              <a:cxnLst/>
              <a:rect l="l" t="t" r="r" b="b"/>
              <a:pathLst>
                <a:path w="357" h="963" extrusionOk="0">
                  <a:moveTo>
                    <a:pt x="126" y="0"/>
                  </a:moveTo>
                  <a:lnTo>
                    <a:pt x="1" y="21"/>
                  </a:lnTo>
                  <a:lnTo>
                    <a:pt x="252" y="963"/>
                  </a:lnTo>
                  <a:lnTo>
                    <a:pt x="357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64" name="Google Shape;6964;p29"/>
            <p:cNvSpPr/>
            <p:nvPr/>
          </p:nvSpPr>
          <p:spPr>
            <a:xfrm>
              <a:off x="4592813" y="3092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65" name="Google Shape;6965;p29"/>
            <p:cNvSpPr/>
            <p:nvPr/>
          </p:nvSpPr>
          <p:spPr>
            <a:xfrm>
              <a:off x="4602738" y="309086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05" y="1"/>
                  </a:moveTo>
                  <a:lnTo>
                    <a:pt x="1" y="22"/>
                  </a:lnTo>
                  <a:lnTo>
                    <a:pt x="105" y="482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66" name="Google Shape;6966;p29"/>
            <p:cNvSpPr/>
            <p:nvPr/>
          </p:nvSpPr>
          <p:spPr>
            <a:xfrm>
              <a:off x="4612688" y="3087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67" name="Google Shape;6967;p29"/>
            <p:cNvSpPr/>
            <p:nvPr/>
          </p:nvSpPr>
          <p:spPr>
            <a:xfrm>
              <a:off x="4622088" y="3085638"/>
              <a:ext cx="6325" cy="12575"/>
            </a:xfrm>
            <a:custGeom>
              <a:avLst/>
              <a:gdLst/>
              <a:ahLst/>
              <a:cxnLst/>
              <a:rect l="l" t="t" r="r" b="b"/>
              <a:pathLst>
                <a:path w="253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68" name="Google Shape;6968;p29"/>
            <p:cNvSpPr/>
            <p:nvPr/>
          </p:nvSpPr>
          <p:spPr>
            <a:xfrm>
              <a:off x="4633088" y="3083013"/>
              <a:ext cx="8925" cy="24625"/>
            </a:xfrm>
            <a:custGeom>
              <a:avLst/>
              <a:gdLst/>
              <a:ahLst/>
              <a:cxnLst/>
              <a:rect l="l" t="t" r="r" b="b"/>
              <a:pathLst>
                <a:path w="357" h="985" extrusionOk="0">
                  <a:moveTo>
                    <a:pt x="105" y="1"/>
                  </a:moveTo>
                  <a:lnTo>
                    <a:pt x="0" y="43"/>
                  </a:lnTo>
                  <a:lnTo>
                    <a:pt x="231" y="984"/>
                  </a:lnTo>
                  <a:lnTo>
                    <a:pt x="35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69" name="Google Shape;6969;p29"/>
            <p:cNvSpPr/>
            <p:nvPr/>
          </p:nvSpPr>
          <p:spPr>
            <a:xfrm>
              <a:off x="4643538" y="3079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70" name="Google Shape;6970;p29"/>
            <p:cNvSpPr/>
            <p:nvPr/>
          </p:nvSpPr>
          <p:spPr>
            <a:xfrm>
              <a:off x="4653488" y="3078313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71" name="Google Shape;6971;p29"/>
            <p:cNvSpPr/>
            <p:nvPr/>
          </p:nvSpPr>
          <p:spPr>
            <a:xfrm>
              <a:off x="4663413" y="3075713"/>
              <a:ext cx="5800" cy="12050"/>
            </a:xfrm>
            <a:custGeom>
              <a:avLst/>
              <a:gdLst/>
              <a:ahLst/>
              <a:cxnLst/>
              <a:rect l="l" t="t" r="r" b="b"/>
              <a:pathLst>
                <a:path w="232" h="482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481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72" name="Google Shape;6972;p29"/>
            <p:cNvSpPr/>
            <p:nvPr/>
          </p:nvSpPr>
          <p:spPr>
            <a:xfrm>
              <a:off x="4673363" y="307308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73" name="Google Shape;6973;p29"/>
            <p:cNvSpPr/>
            <p:nvPr/>
          </p:nvSpPr>
          <p:spPr>
            <a:xfrm>
              <a:off x="4684338" y="3069938"/>
              <a:ext cx="8400" cy="24100"/>
            </a:xfrm>
            <a:custGeom>
              <a:avLst/>
              <a:gdLst/>
              <a:ahLst/>
              <a:cxnLst/>
              <a:rect l="l" t="t" r="r" b="b"/>
              <a:pathLst>
                <a:path w="336" h="964" extrusionOk="0">
                  <a:moveTo>
                    <a:pt x="105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3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74" name="Google Shape;6974;p29"/>
            <p:cNvSpPr/>
            <p:nvPr/>
          </p:nvSpPr>
          <p:spPr>
            <a:xfrm>
              <a:off x="4694813" y="30673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75" name="Google Shape;6975;p29"/>
            <p:cNvSpPr/>
            <p:nvPr/>
          </p:nvSpPr>
          <p:spPr>
            <a:xfrm>
              <a:off x="4704738" y="30652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76" name="Google Shape;6976;p29"/>
            <p:cNvSpPr/>
            <p:nvPr/>
          </p:nvSpPr>
          <p:spPr>
            <a:xfrm>
              <a:off x="4714688" y="30626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77" name="Google Shape;6977;p29"/>
            <p:cNvSpPr/>
            <p:nvPr/>
          </p:nvSpPr>
          <p:spPr>
            <a:xfrm>
              <a:off x="4724613" y="30600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06" y="0"/>
                  </a:moveTo>
                  <a:lnTo>
                    <a:pt x="1" y="21"/>
                  </a:lnTo>
                  <a:lnTo>
                    <a:pt x="106" y="502"/>
                  </a:lnTo>
                  <a:lnTo>
                    <a:pt x="231" y="461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78" name="Google Shape;6978;p29"/>
            <p:cNvSpPr/>
            <p:nvPr/>
          </p:nvSpPr>
          <p:spPr>
            <a:xfrm>
              <a:off x="4735088" y="3057388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0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79" name="Google Shape;6979;p29"/>
            <p:cNvSpPr/>
            <p:nvPr/>
          </p:nvSpPr>
          <p:spPr>
            <a:xfrm>
              <a:off x="4746063" y="30547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1" y="21"/>
                  </a:lnTo>
                  <a:lnTo>
                    <a:pt x="105" y="502"/>
                  </a:lnTo>
                  <a:lnTo>
                    <a:pt x="231" y="460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80" name="Google Shape;6980;p29"/>
            <p:cNvSpPr/>
            <p:nvPr/>
          </p:nvSpPr>
          <p:spPr>
            <a:xfrm>
              <a:off x="4755488" y="3052688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81" name="Google Shape;6981;p29"/>
            <p:cNvSpPr/>
            <p:nvPr/>
          </p:nvSpPr>
          <p:spPr>
            <a:xfrm>
              <a:off x="4765438" y="305006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43"/>
                  </a:lnTo>
                  <a:lnTo>
                    <a:pt x="126" y="503"/>
                  </a:lnTo>
                  <a:lnTo>
                    <a:pt x="25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82" name="Google Shape;6982;p29"/>
            <p:cNvSpPr/>
            <p:nvPr/>
          </p:nvSpPr>
          <p:spPr>
            <a:xfrm>
              <a:off x="4775888" y="30469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1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83" name="Google Shape;6983;p29"/>
            <p:cNvSpPr/>
            <p:nvPr/>
          </p:nvSpPr>
          <p:spPr>
            <a:xfrm>
              <a:off x="4786338" y="30443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7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7" y="942"/>
                  </a:lnTo>
                  <a:lnTo>
                    <a:pt x="127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84" name="Google Shape;6984;p29"/>
            <p:cNvSpPr/>
            <p:nvPr/>
          </p:nvSpPr>
          <p:spPr>
            <a:xfrm>
              <a:off x="4796813" y="3041688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2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85" name="Google Shape;6985;p29"/>
            <p:cNvSpPr/>
            <p:nvPr/>
          </p:nvSpPr>
          <p:spPr>
            <a:xfrm>
              <a:off x="4806738" y="30396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7" y="0"/>
                  </a:moveTo>
                  <a:lnTo>
                    <a:pt x="1" y="21"/>
                  </a:lnTo>
                  <a:lnTo>
                    <a:pt x="127" y="502"/>
                  </a:lnTo>
                  <a:lnTo>
                    <a:pt x="231" y="461"/>
                  </a:lnTo>
                  <a:lnTo>
                    <a:pt x="127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86" name="Google Shape;6986;p29"/>
            <p:cNvSpPr/>
            <p:nvPr/>
          </p:nvSpPr>
          <p:spPr>
            <a:xfrm>
              <a:off x="4816688" y="3036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87" name="Google Shape;6987;p29"/>
            <p:cNvSpPr/>
            <p:nvPr/>
          </p:nvSpPr>
          <p:spPr>
            <a:xfrm>
              <a:off x="4826638" y="30343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42"/>
                  </a:lnTo>
                  <a:lnTo>
                    <a:pt x="126" y="502"/>
                  </a:lnTo>
                  <a:lnTo>
                    <a:pt x="230" y="48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88" name="Google Shape;6988;p29"/>
            <p:cNvSpPr/>
            <p:nvPr/>
          </p:nvSpPr>
          <p:spPr>
            <a:xfrm>
              <a:off x="4837613" y="30317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89" name="Google Shape;6989;p29"/>
            <p:cNvSpPr/>
            <p:nvPr/>
          </p:nvSpPr>
          <p:spPr>
            <a:xfrm>
              <a:off x="4848063" y="30291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90" name="Google Shape;6990;p29"/>
            <p:cNvSpPr/>
            <p:nvPr/>
          </p:nvSpPr>
          <p:spPr>
            <a:xfrm>
              <a:off x="4858013" y="30265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91" name="Google Shape;6991;p29"/>
            <p:cNvSpPr/>
            <p:nvPr/>
          </p:nvSpPr>
          <p:spPr>
            <a:xfrm>
              <a:off x="4867963" y="30239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92" name="Google Shape;6992;p29"/>
            <p:cNvSpPr/>
            <p:nvPr/>
          </p:nvSpPr>
          <p:spPr>
            <a:xfrm>
              <a:off x="4877888" y="30218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1" y="43"/>
                  </a:lnTo>
                  <a:lnTo>
                    <a:pt x="105" y="503"/>
                  </a:lnTo>
                  <a:lnTo>
                    <a:pt x="231" y="48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93" name="Google Shape;6993;p29"/>
            <p:cNvSpPr/>
            <p:nvPr/>
          </p:nvSpPr>
          <p:spPr>
            <a:xfrm>
              <a:off x="4888363" y="3019213"/>
              <a:ext cx="8900" cy="24075"/>
            </a:xfrm>
            <a:custGeom>
              <a:avLst/>
              <a:gdLst/>
              <a:ahLst/>
              <a:cxnLst/>
              <a:rect l="l" t="t" r="r" b="b"/>
              <a:pathLst>
                <a:path w="356" h="963" extrusionOk="0">
                  <a:moveTo>
                    <a:pt x="126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56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94" name="Google Shape;6994;p29"/>
            <p:cNvSpPr/>
            <p:nvPr/>
          </p:nvSpPr>
          <p:spPr>
            <a:xfrm>
              <a:off x="4899338" y="30165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95" name="Google Shape;6995;p29"/>
            <p:cNvSpPr/>
            <p:nvPr/>
          </p:nvSpPr>
          <p:spPr>
            <a:xfrm>
              <a:off x="4909288" y="3013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96" name="Google Shape;6996;p29"/>
            <p:cNvSpPr/>
            <p:nvPr/>
          </p:nvSpPr>
          <p:spPr>
            <a:xfrm>
              <a:off x="4918688" y="3011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97" name="Google Shape;6997;p29"/>
            <p:cNvSpPr/>
            <p:nvPr/>
          </p:nvSpPr>
          <p:spPr>
            <a:xfrm>
              <a:off x="4928638" y="3009263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98" name="Google Shape;6998;p29"/>
            <p:cNvSpPr/>
            <p:nvPr/>
          </p:nvSpPr>
          <p:spPr>
            <a:xfrm>
              <a:off x="4939613" y="30066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1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99" name="Google Shape;6999;p29"/>
            <p:cNvSpPr/>
            <p:nvPr/>
          </p:nvSpPr>
          <p:spPr>
            <a:xfrm>
              <a:off x="4950088" y="300351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00" name="Google Shape;7000;p29"/>
            <p:cNvSpPr/>
            <p:nvPr/>
          </p:nvSpPr>
          <p:spPr>
            <a:xfrm>
              <a:off x="4960013" y="300141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26" y="1"/>
                  </a:moveTo>
                  <a:lnTo>
                    <a:pt x="1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01" name="Google Shape;7001;p29"/>
            <p:cNvSpPr/>
            <p:nvPr/>
          </p:nvSpPr>
          <p:spPr>
            <a:xfrm>
              <a:off x="4969963" y="2998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02" name="Google Shape;7002;p29"/>
            <p:cNvSpPr/>
            <p:nvPr/>
          </p:nvSpPr>
          <p:spPr>
            <a:xfrm>
              <a:off x="4979888" y="2996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03" name="Google Shape;7003;p29"/>
            <p:cNvSpPr/>
            <p:nvPr/>
          </p:nvSpPr>
          <p:spPr>
            <a:xfrm>
              <a:off x="4990888" y="2993063"/>
              <a:ext cx="8375" cy="24600"/>
            </a:xfrm>
            <a:custGeom>
              <a:avLst/>
              <a:gdLst/>
              <a:ahLst/>
              <a:cxnLst/>
              <a:rect l="l" t="t" r="r" b="b"/>
              <a:pathLst>
                <a:path w="335" h="984" extrusionOk="0">
                  <a:moveTo>
                    <a:pt x="105" y="0"/>
                  </a:moveTo>
                  <a:lnTo>
                    <a:pt x="0" y="42"/>
                  </a:lnTo>
                  <a:lnTo>
                    <a:pt x="230" y="98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04" name="Google Shape;7004;p29"/>
            <p:cNvSpPr/>
            <p:nvPr/>
          </p:nvSpPr>
          <p:spPr>
            <a:xfrm>
              <a:off x="5001338" y="2990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05" name="Google Shape;7005;p29"/>
            <p:cNvSpPr/>
            <p:nvPr/>
          </p:nvSpPr>
          <p:spPr>
            <a:xfrm>
              <a:off x="5011288" y="29883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06" name="Google Shape;7006;p29"/>
            <p:cNvSpPr/>
            <p:nvPr/>
          </p:nvSpPr>
          <p:spPr>
            <a:xfrm>
              <a:off x="5021213" y="2985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07" name="Google Shape;7007;p29"/>
            <p:cNvSpPr/>
            <p:nvPr/>
          </p:nvSpPr>
          <p:spPr>
            <a:xfrm>
              <a:off x="5031163" y="29836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08" name="Google Shape;7008;p29"/>
            <p:cNvSpPr/>
            <p:nvPr/>
          </p:nvSpPr>
          <p:spPr>
            <a:xfrm>
              <a:off x="5041613" y="29810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09" name="Google Shape;7009;p29"/>
            <p:cNvSpPr/>
            <p:nvPr/>
          </p:nvSpPr>
          <p:spPr>
            <a:xfrm>
              <a:off x="5052613" y="29778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10" name="Google Shape;7010;p29"/>
            <p:cNvSpPr/>
            <p:nvPr/>
          </p:nvSpPr>
          <p:spPr>
            <a:xfrm>
              <a:off x="5062013" y="29757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11" name="Google Shape;7011;p29"/>
            <p:cNvSpPr/>
            <p:nvPr/>
          </p:nvSpPr>
          <p:spPr>
            <a:xfrm>
              <a:off x="5071963" y="2973163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12" name="Google Shape;7012;p29"/>
            <p:cNvSpPr/>
            <p:nvPr/>
          </p:nvSpPr>
          <p:spPr>
            <a:xfrm>
              <a:off x="5081888" y="29710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</p:spTree>
    <p:extLst>
      <p:ext uri="{BB962C8B-B14F-4D97-AF65-F5344CB8AC3E}">
        <p14:creationId xmlns:p14="http://schemas.microsoft.com/office/powerpoint/2010/main" val="2361749025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2" preserve="1">
  <p:cSld name="Title and text 2">
    <p:spTree>
      <p:nvGrpSpPr>
        <p:cNvPr id="1" name="Shape 70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014" name="Google Shape;7014;p30"/>
          <p:cNvGrpSpPr/>
          <p:nvPr/>
        </p:nvGrpSpPr>
        <p:grpSpPr>
          <a:xfrm>
            <a:off x="-99499" y="-67416"/>
            <a:ext cx="12189900" cy="6978400"/>
            <a:chOff x="-119900" y="-50550"/>
            <a:chExt cx="9142425" cy="5233800"/>
          </a:xfrm>
        </p:grpSpPr>
        <p:sp>
          <p:nvSpPr>
            <p:cNvPr id="7015" name="Google Shape;7015;p30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16" name="Google Shape;7016;p30"/>
            <p:cNvSpPr/>
            <p:nvPr/>
          </p:nvSpPr>
          <p:spPr>
            <a:xfrm rot="5400000">
              <a:off x="8278075" y="3908300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3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7017" name="Google Shape;7017;p30"/>
          <p:cNvGrpSpPr/>
          <p:nvPr/>
        </p:nvGrpSpPr>
        <p:grpSpPr>
          <a:xfrm>
            <a:off x="-419800" y="-67416"/>
            <a:ext cx="12189867" cy="6978400"/>
            <a:chOff x="-119900" y="-50550"/>
            <a:chExt cx="9142400" cy="5233800"/>
          </a:xfrm>
        </p:grpSpPr>
        <p:sp>
          <p:nvSpPr>
            <p:cNvPr id="7018" name="Google Shape;7018;p30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lt2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19" name="Google Shape;7019;p30"/>
            <p:cNvSpPr/>
            <p:nvPr/>
          </p:nvSpPr>
          <p:spPr>
            <a:xfrm rot="5400000">
              <a:off x="8278050" y="2687875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lt2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7020" name="Google Shape;7020;p30"/>
          <p:cNvSpPr txBox="1">
            <a:spLocks noGrp="1"/>
          </p:cNvSpPr>
          <p:nvPr>
            <p:ph type="title"/>
          </p:nvPr>
        </p:nvSpPr>
        <p:spPr>
          <a:xfrm>
            <a:off x="802433" y="3182467"/>
            <a:ext cx="9302400" cy="732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lt1"/>
                </a:solidFill>
                <a:latin typeface="Montserrat SemiBold"/>
                <a:ea typeface="Montserrat SemiBold"/>
                <a:cs typeface="Montserrat SemiBold"/>
                <a:sym typeface="Montserrat SemiBold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lt1"/>
                </a:solidFill>
                <a:latin typeface="Montserrat SemiBold"/>
                <a:ea typeface="Montserrat SemiBold"/>
                <a:cs typeface="Montserrat SemiBold"/>
                <a:sym typeface="Montserrat SemiBold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lt1"/>
                </a:solidFill>
                <a:latin typeface="Montserrat SemiBold"/>
                <a:ea typeface="Montserrat SemiBold"/>
                <a:cs typeface="Montserrat SemiBold"/>
                <a:sym typeface="Montserrat SemiBold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lt1"/>
                </a:solidFill>
                <a:latin typeface="Montserrat SemiBold"/>
                <a:ea typeface="Montserrat SemiBold"/>
                <a:cs typeface="Montserrat SemiBold"/>
                <a:sym typeface="Montserrat SemiBold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lt1"/>
                </a:solidFill>
                <a:latin typeface="Montserrat SemiBold"/>
                <a:ea typeface="Montserrat SemiBold"/>
                <a:cs typeface="Montserrat SemiBold"/>
                <a:sym typeface="Montserrat SemiBold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lt1"/>
                </a:solidFill>
                <a:latin typeface="Montserrat SemiBold"/>
                <a:ea typeface="Montserrat SemiBold"/>
                <a:cs typeface="Montserrat SemiBold"/>
                <a:sym typeface="Montserrat SemiBold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lt1"/>
                </a:solidFill>
                <a:latin typeface="Montserrat SemiBold"/>
                <a:ea typeface="Montserrat SemiBold"/>
                <a:cs typeface="Montserrat SemiBold"/>
                <a:sym typeface="Montserrat SemiBold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lt1"/>
                </a:solidFill>
                <a:latin typeface="Montserrat SemiBold"/>
                <a:ea typeface="Montserrat SemiBold"/>
                <a:cs typeface="Montserrat SemiBold"/>
                <a:sym typeface="Montserrat SemiBold"/>
              </a:defRPr>
            </a:lvl9pPr>
          </a:lstStyle>
          <a:p>
            <a:endParaRPr/>
          </a:p>
        </p:txBody>
      </p:sp>
      <p:sp>
        <p:nvSpPr>
          <p:cNvPr id="7021" name="Google Shape;7021;p30"/>
          <p:cNvSpPr txBox="1">
            <a:spLocks noGrp="1"/>
          </p:cNvSpPr>
          <p:nvPr>
            <p:ph type="subTitle" idx="1"/>
          </p:nvPr>
        </p:nvSpPr>
        <p:spPr>
          <a:xfrm>
            <a:off x="2037633" y="3986955"/>
            <a:ext cx="6832000" cy="128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9pPr>
          </a:lstStyle>
          <a:p>
            <a:endParaRPr/>
          </a:p>
        </p:txBody>
      </p:sp>
      <p:grpSp>
        <p:nvGrpSpPr>
          <p:cNvPr id="7022" name="Google Shape;7022;p30"/>
          <p:cNvGrpSpPr/>
          <p:nvPr/>
        </p:nvGrpSpPr>
        <p:grpSpPr>
          <a:xfrm rot="1063078">
            <a:off x="242998" y="5276120"/>
            <a:ext cx="903409" cy="1265441"/>
            <a:chOff x="1441713" y="3841513"/>
            <a:chExt cx="524688" cy="734950"/>
          </a:xfrm>
        </p:grpSpPr>
        <p:sp>
          <p:nvSpPr>
            <p:cNvPr id="7023" name="Google Shape;7023;p30"/>
            <p:cNvSpPr/>
            <p:nvPr/>
          </p:nvSpPr>
          <p:spPr>
            <a:xfrm>
              <a:off x="1614875" y="4448813"/>
              <a:ext cx="178400" cy="55475"/>
            </a:xfrm>
            <a:custGeom>
              <a:avLst/>
              <a:gdLst/>
              <a:ahLst/>
              <a:cxnLst/>
              <a:rect l="l" t="t" r="r" b="b"/>
              <a:pathLst>
                <a:path w="7136" h="2219" extrusionOk="0">
                  <a:moveTo>
                    <a:pt x="419" y="0"/>
                  </a:moveTo>
                  <a:cubicBezTo>
                    <a:pt x="188" y="0"/>
                    <a:pt x="0" y="189"/>
                    <a:pt x="0" y="419"/>
                  </a:cubicBezTo>
                  <a:lnTo>
                    <a:pt x="0" y="1800"/>
                  </a:lnTo>
                  <a:cubicBezTo>
                    <a:pt x="0" y="2030"/>
                    <a:pt x="188" y="2218"/>
                    <a:pt x="419" y="2218"/>
                  </a:cubicBezTo>
                  <a:lnTo>
                    <a:pt x="6717" y="2218"/>
                  </a:lnTo>
                  <a:cubicBezTo>
                    <a:pt x="6926" y="2218"/>
                    <a:pt x="7114" y="2030"/>
                    <a:pt x="7135" y="1800"/>
                  </a:cubicBezTo>
                  <a:lnTo>
                    <a:pt x="7135" y="419"/>
                  </a:lnTo>
                  <a:cubicBezTo>
                    <a:pt x="7135" y="189"/>
                    <a:pt x="6947" y="0"/>
                    <a:pt x="6717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24" name="Google Shape;7024;p30"/>
            <p:cNvSpPr/>
            <p:nvPr/>
          </p:nvSpPr>
          <p:spPr>
            <a:xfrm>
              <a:off x="1631600" y="4363038"/>
              <a:ext cx="144400" cy="213425"/>
            </a:xfrm>
            <a:custGeom>
              <a:avLst/>
              <a:gdLst/>
              <a:ahLst/>
              <a:cxnLst/>
              <a:rect l="l" t="t" r="r" b="b"/>
              <a:pathLst>
                <a:path w="5776" h="8537" extrusionOk="0">
                  <a:moveTo>
                    <a:pt x="2532" y="0"/>
                  </a:moveTo>
                  <a:cubicBezTo>
                    <a:pt x="1131" y="0"/>
                    <a:pt x="1" y="1109"/>
                    <a:pt x="1" y="2511"/>
                  </a:cubicBezTo>
                  <a:lnTo>
                    <a:pt x="1" y="6026"/>
                  </a:lnTo>
                  <a:cubicBezTo>
                    <a:pt x="1" y="7407"/>
                    <a:pt x="1131" y="8537"/>
                    <a:pt x="2532" y="8537"/>
                  </a:cubicBezTo>
                  <a:lnTo>
                    <a:pt x="3265" y="8537"/>
                  </a:lnTo>
                  <a:cubicBezTo>
                    <a:pt x="4646" y="8537"/>
                    <a:pt x="5776" y="7407"/>
                    <a:pt x="5776" y="6026"/>
                  </a:cubicBezTo>
                  <a:lnTo>
                    <a:pt x="5776" y="2511"/>
                  </a:lnTo>
                  <a:cubicBezTo>
                    <a:pt x="5776" y="1109"/>
                    <a:pt x="4646" y="0"/>
                    <a:pt x="3265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25" name="Google Shape;7025;p30"/>
            <p:cNvSpPr/>
            <p:nvPr/>
          </p:nvSpPr>
          <p:spPr>
            <a:xfrm>
              <a:off x="1704325" y="4448813"/>
              <a:ext cx="88950" cy="55475"/>
            </a:xfrm>
            <a:custGeom>
              <a:avLst/>
              <a:gdLst/>
              <a:ahLst/>
              <a:cxnLst/>
              <a:rect l="l" t="t" r="r" b="b"/>
              <a:pathLst>
                <a:path w="3558" h="2219" extrusionOk="0">
                  <a:moveTo>
                    <a:pt x="0" y="0"/>
                  </a:moveTo>
                  <a:lnTo>
                    <a:pt x="0" y="2218"/>
                  </a:lnTo>
                  <a:lnTo>
                    <a:pt x="3139" y="2218"/>
                  </a:lnTo>
                  <a:cubicBezTo>
                    <a:pt x="3369" y="2218"/>
                    <a:pt x="3557" y="2030"/>
                    <a:pt x="3557" y="1800"/>
                  </a:cubicBezTo>
                  <a:lnTo>
                    <a:pt x="3557" y="419"/>
                  </a:lnTo>
                  <a:cubicBezTo>
                    <a:pt x="3536" y="189"/>
                    <a:pt x="3369" y="0"/>
                    <a:pt x="3139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26" name="Google Shape;7026;p30"/>
            <p:cNvSpPr/>
            <p:nvPr/>
          </p:nvSpPr>
          <p:spPr>
            <a:xfrm>
              <a:off x="1704325" y="4363038"/>
              <a:ext cx="71675" cy="213425"/>
            </a:xfrm>
            <a:custGeom>
              <a:avLst/>
              <a:gdLst/>
              <a:ahLst/>
              <a:cxnLst/>
              <a:rect l="l" t="t" r="r" b="b"/>
              <a:pathLst>
                <a:path w="2867" h="8537" extrusionOk="0">
                  <a:moveTo>
                    <a:pt x="0" y="0"/>
                  </a:moveTo>
                  <a:lnTo>
                    <a:pt x="0" y="8537"/>
                  </a:lnTo>
                  <a:lnTo>
                    <a:pt x="356" y="8537"/>
                  </a:lnTo>
                  <a:cubicBezTo>
                    <a:pt x="1737" y="8537"/>
                    <a:pt x="2867" y="7407"/>
                    <a:pt x="2867" y="6026"/>
                  </a:cubicBezTo>
                  <a:lnTo>
                    <a:pt x="2867" y="2511"/>
                  </a:lnTo>
                  <a:cubicBezTo>
                    <a:pt x="2867" y="1130"/>
                    <a:pt x="1737" y="0"/>
                    <a:pt x="356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27" name="Google Shape;7027;p30"/>
            <p:cNvSpPr/>
            <p:nvPr/>
          </p:nvSpPr>
          <p:spPr>
            <a:xfrm>
              <a:off x="1441725" y="3841513"/>
              <a:ext cx="524675" cy="607325"/>
            </a:xfrm>
            <a:custGeom>
              <a:avLst/>
              <a:gdLst/>
              <a:ahLst/>
              <a:cxnLst/>
              <a:rect l="l" t="t" r="r" b="b"/>
              <a:pathLst>
                <a:path w="20987" h="24293" extrusionOk="0">
                  <a:moveTo>
                    <a:pt x="10504" y="0"/>
                  </a:moveTo>
                  <a:cubicBezTo>
                    <a:pt x="4143" y="0"/>
                    <a:pt x="0" y="6675"/>
                    <a:pt x="2846" y="12366"/>
                  </a:cubicBezTo>
                  <a:lnTo>
                    <a:pt x="2909" y="12450"/>
                  </a:lnTo>
                  <a:cubicBezTo>
                    <a:pt x="3055" y="12785"/>
                    <a:pt x="3244" y="13098"/>
                    <a:pt x="3453" y="13391"/>
                  </a:cubicBezTo>
                  <a:cubicBezTo>
                    <a:pt x="6947" y="19438"/>
                    <a:pt x="6759" y="21677"/>
                    <a:pt x="6759" y="22786"/>
                  </a:cubicBezTo>
                  <a:cubicBezTo>
                    <a:pt x="6759" y="23435"/>
                    <a:pt x="7156" y="24041"/>
                    <a:pt x="7784" y="24292"/>
                  </a:cubicBezTo>
                  <a:lnTo>
                    <a:pt x="13245" y="24292"/>
                  </a:lnTo>
                  <a:cubicBezTo>
                    <a:pt x="13852" y="24041"/>
                    <a:pt x="14249" y="23435"/>
                    <a:pt x="14249" y="22786"/>
                  </a:cubicBezTo>
                  <a:cubicBezTo>
                    <a:pt x="14249" y="21677"/>
                    <a:pt x="14061" y="19438"/>
                    <a:pt x="17555" y="13391"/>
                  </a:cubicBezTo>
                  <a:cubicBezTo>
                    <a:pt x="17765" y="13098"/>
                    <a:pt x="17932" y="12764"/>
                    <a:pt x="18099" y="12450"/>
                  </a:cubicBezTo>
                  <a:cubicBezTo>
                    <a:pt x="18120" y="12429"/>
                    <a:pt x="18120" y="12387"/>
                    <a:pt x="18141" y="12366"/>
                  </a:cubicBezTo>
                  <a:cubicBezTo>
                    <a:pt x="20987" y="6675"/>
                    <a:pt x="16844" y="0"/>
                    <a:pt x="10504" y="0"/>
                  </a:cubicBez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28" name="Google Shape;7028;p30"/>
            <p:cNvSpPr/>
            <p:nvPr/>
          </p:nvSpPr>
          <p:spPr>
            <a:xfrm>
              <a:off x="1703800" y="3842038"/>
              <a:ext cx="213950" cy="606800"/>
            </a:xfrm>
            <a:custGeom>
              <a:avLst/>
              <a:gdLst/>
              <a:ahLst/>
              <a:cxnLst/>
              <a:rect l="l" t="t" r="r" b="b"/>
              <a:pathLst>
                <a:path w="8558" h="24272" extrusionOk="0">
                  <a:moveTo>
                    <a:pt x="0" y="0"/>
                  </a:moveTo>
                  <a:lnTo>
                    <a:pt x="0" y="24271"/>
                  </a:lnTo>
                  <a:lnTo>
                    <a:pt x="2741" y="24271"/>
                  </a:lnTo>
                  <a:cubicBezTo>
                    <a:pt x="3348" y="24020"/>
                    <a:pt x="3766" y="23414"/>
                    <a:pt x="3745" y="22765"/>
                  </a:cubicBezTo>
                  <a:cubicBezTo>
                    <a:pt x="3745" y="21656"/>
                    <a:pt x="3557" y="19417"/>
                    <a:pt x="7051" y="13370"/>
                  </a:cubicBezTo>
                  <a:cubicBezTo>
                    <a:pt x="7261" y="13077"/>
                    <a:pt x="7449" y="12743"/>
                    <a:pt x="7616" y="12429"/>
                  </a:cubicBezTo>
                  <a:cubicBezTo>
                    <a:pt x="7637" y="12408"/>
                    <a:pt x="7637" y="12366"/>
                    <a:pt x="7658" y="12345"/>
                  </a:cubicBezTo>
                  <a:cubicBezTo>
                    <a:pt x="8244" y="11173"/>
                    <a:pt x="8558" y="9855"/>
                    <a:pt x="8558" y="8537"/>
                  </a:cubicBezTo>
                  <a:cubicBezTo>
                    <a:pt x="8558" y="3829"/>
                    <a:pt x="4729" y="0"/>
                    <a:pt x="0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29" name="Google Shape;7029;p30"/>
            <p:cNvSpPr/>
            <p:nvPr/>
          </p:nvSpPr>
          <p:spPr>
            <a:xfrm>
              <a:off x="1614863" y="4448813"/>
              <a:ext cx="178400" cy="55475"/>
            </a:xfrm>
            <a:custGeom>
              <a:avLst/>
              <a:gdLst/>
              <a:ahLst/>
              <a:cxnLst/>
              <a:rect l="l" t="t" r="r" b="b"/>
              <a:pathLst>
                <a:path w="7136" h="2219" extrusionOk="0">
                  <a:moveTo>
                    <a:pt x="419" y="0"/>
                  </a:moveTo>
                  <a:cubicBezTo>
                    <a:pt x="188" y="0"/>
                    <a:pt x="0" y="189"/>
                    <a:pt x="0" y="419"/>
                  </a:cubicBezTo>
                  <a:lnTo>
                    <a:pt x="0" y="1800"/>
                  </a:lnTo>
                  <a:cubicBezTo>
                    <a:pt x="0" y="2030"/>
                    <a:pt x="188" y="2218"/>
                    <a:pt x="419" y="2218"/>
                  </a:cubicBezTo>
                  <a:lnTo>
                    <a:pt x="6717" y="2218"/>
                  </a:lnTo>
                  <a:cubicBezTo>
                    <a:pt x="6926" y="2218"/>
                    <a:pt x="7114" y="2030"/>
                    <a:pt x="7135" y="1800"/>
                  </a:cubicBezTo>
                  <a:lnTo>
                    <a:pt x="7135" y="419"/>
                  </a:lnTo>
                  <a:cubicBezTo>
                    <a:pt x="7135" y="189"/>
                    <a:pt x="6947" y="0"/>
                    <a:pt x="671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30" name="Google Shape;7030;p30"/>
            <p:cNvSpPr/>
            <p:nvPr/>
          </p:nvSpPr>
          <p:spPr>
            <a:xfrm>
              <a:off x="1631588" y="4363038"/>
              <a:ext cx="144400" cy="213425"/>
            </a:xfrm>
            <a:custGeom>
              <a:avLst/>
              <a:gdLst/>
              <a:ahLst/>
              <a:cxnLst/>
              <a:rect l="l" t="t" r="r" b="b"/>
              <a:pathLst>
                <a:path w="5776" h="8537" extrusionOk="0">
                  <a:moveTo>
                    <a:pt x="2532" y="0"/>
                  </a:moveTo>
                  <a:cubicBezTo>
                    <a:pt x="1131" y="0"/>
                    <a:pt x="1" y="1109"/>
                    <a:pt x="1" y="2511"/>
                  </a:cubicBezTo>
                  <a:lnTo>
                    <a:pt x="1" y="6026"/>
                  </a:lnTo>
                  <a:cubicBezTo>
                    <a:pt x="1" y="7407"/>
                    <a:pt x="1131" y="8537"/>
                    <a:pt x="2532" y="8537"/>
                  </a:cubicBezTo>
                  <a:lnTo>
                    <a:pt x="3265" y="8537"/>
                  </a:lnTo>
                  <a:cubicBezTo>
                    <a:pt x="4646" y="8537"/>
                    <a:pt x="5776" y="7407"/>
                    <a:pt x="5776" y="6026"/>
                  </a:cubicBezTo>
                  <a:lnTo>
                    <a:pt x="5776" y="2511"/>
                  </a:lnTo>
                  <a:cubicBezTo>
                    <a:pt x="5776" y="1109"/>
                    <a:pt x="4646" y="0"/>
                    <a:pt x="326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31" name="Google Shape;7031;p30"/>
            <p:cNvSpPr/>
            <p:nvPr/>
          </p:nvSpPr>
          <p:spPr>
            <a:xfrm>
              <a:off x="1704313" y="4448813"/>
              <a:ext cx="88950" cy="55475"/>
            </a:xfrm>
            <a:custGeom>
              <a:avLst/>
              <a:gdLst/>
              <a:ahLst/>
              <a:cxnLst/>
              <a:rect l="l" t="t" r="r" b="b"/>
              <a:pathLst>
                <a:path w="3558" h="2219" extrusionOk="0">
                  <a:moveTo>
                    <a:pt x="0" y="0"/>
                  </a:moveTo>
                  <a:lnTo>
                    <a:pt x="0" y="2218"/>
                  </a:lnTo>
                  <a:lnTo>
                    <a:pt x="3139" y="2218"/>
                  </a:lnTo>
                  <a:cubicBezTo>
                    <a:pt x="3369" y="2218"/>
                    <a:pt x="3557" y="2030"/>
                    <a:pt x="3557" y="1800"/>
                  </a:cubicBezTo>
                  <a:lnTo>
                    <a:pt x="3557" y="419"/>
                  </a:lnTo>
                  <a:cubicBezTo>
                    <a:pt x="3536" y="189"/>
                    <a:pt x="3369" y="0"/>
                    <a:pt x="313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32" name="Google Shape;7032;p30"/>
            <p:cNvSpPr/>
            <p:nvPr/>
          </p:nvSpPr>
          <p:spPr>
            <a:xfrm>
              <a:off x="1704313" y="4363038"/>
              <a:ext cx="71675" cy="213425"/>
            </a:xfrm>
            <a:custGeom>
              <a:avLst/>
              <a:gdLst/>
              <a:ahLst/>
              <a:cxnLst/>
              <a:rect l="l" t="t" r="r" b="b"/>
              <a:pathLst>
                <a:path w="2867" h="8537" extrusionOk="0">
                  <a:moveTo>
                    <a:pt x="0" y="0"/>
                  </a:moveTo>
                  <a:lnTo>
                    <a:pt x="0" y="8537"/>
                  </a:lnTo>
                  <a:lnTo>
                    <a:pt x="356" y="8537"/>
                  </a:lnTo>
                  <a:cubicBezTo>
                    <a:pt x="1737" y="8537"/>
                    <a:pt x="2867" y="7407"/>
                    <a:pt x="2867" y="6026"/>
                  </a:cubicBezTo>
                  <a:lnTo>
                    <a:pt x="2867" y="2511"/>
                  </a:lnTo>
                  <a:cubicBezTo>
                    <a:pt x="2867" y="1130"/>
                    <a:pt x="1737" y="0"/>
                    <a:pt x="35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33" name="Google Shape;7033;p30"/>
            <p:cNvSpPr/>
            <p:nvPr/>
          </p:nvSpPr>
          <p:spPr>
            <a:xfrm>
              <a:off x="1441713" y="3841513"/>
              <a:ext cx="524675" cy="607325"/>
            </a:xfrm>
            <a:custGeom>
              <a:avLst/>
              <a:gdLst/>
              <a:ahLst/>
              <a:cxnLst/>
              <a:rect l="l" t="t" r="r" b="b"/>
              <a:pathLst>
                <a:path w="20987" h="24293" extrusionOk="0">
                  <a:moveTo>
                    <a:pt x="10504" y="0"/>
                  </a:moveTo>
                  <a:cubicBezTo>
                    <a:pt x="4143" y="0"/>
                    <a:pt x="0" y="6675"/>
                    <a:pt x="2846" y="12366"/>
                  </a:cubicBezTo>
                  <a:lnTo>
                    <a:pt x="2909" y="12450"/>
                  </a:lnTo>
                  <a:cubicBezTo>
                    <a:pt x="3055" y="12785"/>
                    <a:pt x="3244" y="13098"/>
                    <a:pt x="3453" y="13391"/>
                  </a:cubicBezTo>
                  <a:cubicBezTo>
                    <a:pt x="6947" y="19438"/>
                    <a:pt x="6759" y="21677"/>
                    <a:pt x="6759" y="22786"/>
                  </a:cubicBezTo>
                  <a:cubicBezTo>
                    <a:pt x="6759" y="23435"/>
                    <a:pt x="7156" y="24041"/>
                    <a:pt x="7784" y="24292"/>
                  </a:cubicBezTo>
                  <a:lnTo>
                    <a:pt x="13245" y="24292"/>
                  </a:lnTo>
                  <a:cubicBezTo>
                    <a:pt x="13852" y="24041"/>
                    <a:pt x="14249" y="23435"/>
                    <a:pt x="14249" y="22786"/>
                  </a:cubicBezTo>
                  <a:cubicBezTo>
                    <a:pt x="14249" y="21677"/>
                    <a:pt x="14061" y="19438"/>
                    <a:pt x="17555" y="13391"/>
                  </a:cubicBezTo>
                  <a:cubicBezTo>
                    <a:pt x="17765" y="13098"/>
                    <a:pt x="17932" y="12764"/>
                    <a:pt x="18099" y="12450"/>
                  </a:cubicBezTo>
                  <a:cubicBezTo>
                    <a:pt x="18120" y="12429"/>
                    <a:pt x="18120" y="12387"/>
                    <a:pt x="18141" y="12366"/>
                  </a:cubicBezTo>
                  <a:cubicBezTo>
                    <a:pt x="20987" y="6675"/>
                    <a:pt x="16844" y="0"/>
                    <a:pt x="1050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34" name="Google Shape;7034;p30"/>
            <p:cNvSpPr/>
            <p:nvPr/>
          </p:nvSpPr>
          <p:spPr>
            <a:xfrm>
              <a:off x="1703788" y="3842038"/>
              <a:ext cx="213950" cy="606800"/>
            </a:xfrm>
            <a:custGeom>
              <a:avLst/>
              <a:gdLst/>
              <a:ahLst/>
              <a:cxnLst/>
              <a:rect l="l" t="t" r="r" b="b"/>
              <a:pathLst>
                <a:path w="8558" h="24272" extrusionOk="0">
                  <a:moveTo>
                    <a:pt x="0" y="0"/>
                  </a:moveTo>
                  <a:lnTo>
                    <a:pt x="0" y="24271"/>
                  </a:lnTo>
                  <a:lnTo>
                    <a:pt x="2741" y="24271"/>
                  </a:lnTo>
                  <a:cubicBezTo>
                    <a:pt x="3348" y="24020"/>
                    <a:pt x="3766" y="23414"/>
                    <a:pt x="3745" y="22765"/>
                  </a:cubicBezTo>
                  <a:cubicBezTo>
                    <a:pt x="3745" y="21656"/>
                    <a:pt x="3557" y="19417"/>
                    <a:pt x="7051" y="13370"/>
                  </a:cubicBezTo>
                  <a:cubicBezTo>
                    <a:pt x="7261" y="13077"/>
                    <a:pt x="7449" y="12743"/>
                    <a:pt x="7616" y="12429"/>
                  </a:cubicBezTo>
                  <a:cubicBezTo>
                    <a:pt x="7637" y="12408"/>
                    <a:pt x="7637" y="12366"/>
                    <a:pt x="7658" y="12345"/>
                  </a:cubicBezTo>
                  <a:cubicBezTo>
                    <a:pt x="8244" y="11173"/>
                    <a:pt x="8558" y="9855"/>
                    <a:pt x="8558" y="8537"/>
                  </a:cubicBezTo>
                  <a:cubicBezTo>
                    <a:pt x="8558" y="3829"/>
                    <a:pt x="4729" y="0"/>
                    <a:pt x="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7035" name="Google Shape;7035;p30"/>
          <p:cNvGrpSpPr/>
          <p:nvPr/>
        </p:nvGrpSpPr>
        <p:grpSpPr>
          <a:xfrm rot="-749505">
            <a:off x="9241920" y="5573814"/>
            <a:ext cx="858328" cy="897087"/>
            <a:chOff x="3586913" y="4050713"/>
            <a:chExt cx="498538" cy="521050"/>
          </a:xfrm>
        </p:grpSpPr>
        <p:sp>
          <p:nvSpPr>
            <p:cNvPr id="7036" name="Google Shape;7036;p30"/>
            <p:cNvSpPr/>
            <p:nvPr/>
          </p:nvSpPr>
          <p:spPr>
            <a:xfrm>
              <a:off x="3624050" y="4313338"/>
              <a:ext cx="424775" cy="120325"/>
            </a:xfrm>
            <a:custGeom>
              <a:avLst/>
              <a:gdLst/>
              <a:ahLst/>
              <a:cxnLst/>
              <a:rect l="l" t="t" r="r" b="b"/>
              <a:pathLst>
                <a:path w="16991" h="4813" extrusionOk="0">
                  <a:moveTo>
                    <a:pt x="1068" y="0"/>
                  </a:moveTo>
                  <a:cubicBezTo>
                    <a:pt x="482" y="0"/>
                    <a:pt x="1" y="482"/>
                    <a:pt x="1" y="1067"/>
                  </a:cubicBezTo>
                  <a:lnTo>
                    <a:pt x="1" y="3746"/>
                  </a:lnTo>
                  <a:cubicBezTo>
                    <a:pt x="1" y="4331"/>
                    <a:pt x="482" y="4813"/>
                    <a:pt x="1068" y="4813"/>
                  </a:cubicBezTo>
                  <a:lnTo>
                    <a:pt x="16216" y="4813"/>
                  </a:lnTo>
                  <a:cubicBezTo>
                    <a:pt x="16342" y="4813"/>
                    <a:pt x="16468" y="4792"/>
                    <a:pt x="16991" y="4750"/>
                  </a:cubicBezTo>
                  <a:lnTo>
                    <a:pt x="16991" y="63"/>
                  </a:lnTo>
                  <a:cubicBezTo>
                    <a:pt x="16468" y="21"/>
                    <a:pt x="16342" y="0"/>
                    <a:pt x="16196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37" name="Google Shape;7037;p30"/>
            <p:cNvSpPr/>
            <p:nvPr/>
          </p:nvSpPr>
          <p:spPr>
            <a:xfrm>
              <a:off x="3616200" y="4304963"/>
              <a:ext cx="439425" cy="133925"/>
            </a:xfrm>
            <a:custGeom>
              <a:avLst/>
              <a:gdLst/>
              <a:ahLst/>
              <a:cxnLst/>
              <a:rect l="l" t="t" r="r" b="b"/>
              <a:pathLst>
                <a:path w="17577" h="5357" extrusionOk="0">
                  <a:moveTo>
                    <a:pt x="1068" y="1"/>
                  </a:moveTo>
                  <a:cubicBezTo>
                    <a:pt x="482" y="1"/>
                    <a:pt x="1" y="482"/>
                    <a:pt x="1" y="1068"/>
                  </a:cubicBezTo>
                  <a:lnTo>
                    <a:pt x="1" y="4290"/>
                  </a:lnTo>
                  <a:cubicBezTo>
                    <a:pt x="1" y="4876"/>
                    <a:pt x="482" y="5357"/>
                    <a:pt x="1068" y="5357"/>
                  </a:cubicBezTo>
                  <a:lnTo>
                    <a:pt x="17577" y="5357"/>
                  </a:lnTo>
                  <a:lnTo>
                    <a:pt x="17577" y="4876"/>
                  </a:lnTo>
                  <a:lnTo>
                    <a:pt x="1612" y="4876"/>
                  </a:lnTo>
                  <a:cubicBezTo>
                    <a:pt x="1005" y="4876"/>
                    <a:pt x="545" y="4394"/>
                    <a:pt x="545" y="3809"/>
                  </a:cubicBezTo>
                  <a:lnTo>
                    <a:pt x="545" y="1549"/>
                  </a:lnTo>
                  <a:cubicBezTo>
                    <a:pt x="545" y="963"/>
                    <a:pt x="1005" y="482"/>
                    <a:pt x="1612" y="482"/>
                  </a:cubicBezTo>
                  <a:lnTo>
                    <a:pt x="17577" y="482"/>
                  </a:lnTo>
                  <a:lnTo>
                    <a:pt x="17577" y="1"/>
                  </a:ln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38" name="Google Shape;7038;p30"/>
            <p:cNvSpPr/>
            <p:nvPr/>
          </p:nvSpPr>
          <p:spPr>
            <a:xfrm>
              <a:off x="3593725" y="4446713"/>
              <a:ext cx="483875" cy="120350"/>
            </a:xfrm>
            <a:custGeom>
              <a:avLst/>
              <a:gdLst/>
              <a:ahLst/>
              <a:cxnLst/>
              <a:rect l="l" t="t" r="r" b="b"/>
              <a:pathLst>
                <a:path w="19355" h="4814" extrusionOk="0">
                  <a:moveTo>
                    <a:pt x="795" y="1"/>
                  </a:moveTo>
                  <a:cubicBezTo>
                    <a:pt x="649" y="1"/>
                    <a:pt x="523" y="43"/>
                    <a:pt x="0" y="84"/>
                  </a:cubicBezTo>
                  <a:lnTo>
                    <a:pt x="0" y="4750"/>
                  </a:lnTo>
                  <a:cubicBezTo>
                    <a:pt x="523" y="4792"/>
                    <a:pt x="649" y="4813"/>
                    <a:pt x="774" y="4813"/>
                  </a:cubicBezTo>
                  <a:lnTo>
                    <a:pt x="18287" y="4813"/>
                  </a:lnTo>
                  <a:cubicBezTo>
                    <a:pt x="18873" y="4813"/>
                    <a:pt x="19354" y="4332"/>
                    <a:pt x="19354" y="3746"/>
                  </a:cubicBezTo>
                  <a:lnTo>
                    <a:pt x="19354" y="1068"/>
                  </a:lnTo>
                  <a:cubicBezTo>
                    <a:pt x="19354" y="482"/>
                    <a:pt x="18873" y="1"/>
                    <a:pt x="18287" y="1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39" name="Google Shape;7039;p30"/>
            <p:cNvSpPr/>
            <p:nvPr/>
          </p:nvSpPr>
          <p:spPr>
            <a:xfrm>
              <a:off x="3586925" y="4438863"/>
              <a:ext cx="498525" cy="132900"/>
            </a:xfrm>
            <a:custGeom>
              <a:avLst/>
              <a:gdLst/>
              <a:ahLst/>
              <a:cxnLst/>
              <a:rect l="l" t="t" r="r" b="b"/>
              <a:pathLst>
                <a:path w="19941" h="5316" extrusionOk="0">
                  <a:moveTo>
                    <a:pt x="0" y="1"/>
                  </a:moveTo>
                  <a:lnTo>
                    <a:pt x="0" y="461"/>
                  </a:lnTo>
                  <a:lnTo>
                    <a:pt x="18329" y="461"/>
                  </a:lnTo>
                  <a:cubicBezTo>
                    <a:pt x="18915" y="461"/>
                    <a:pt x="19396" y="943"/>
                    <a:pt x="19396" y="1528"/>
                  </a:cubicBezTo>
                  <a:lnTo>
                    <a:pt x="19396" y="3809"/>
                  </a:lnTo>
                  <a:cubicBezTo>
                    <a:pt x="19396" y="4395"/>
                    <a:pt x="18915" y="4855"/>
                    <a:pt x="18329" y="4855"/>
                  </a:cubicBezTo>
                  <a:lnTo>
                    <a:pt x="0" y="4855"/>
                  </a:lnTo>
                  <a:lnTo>
                    <a:pt x="0" y="5316"/>
                  </a:lnTo>
                  <a:lnTo>
                    <a:pt x="18873" y="5316"/>
                  </a:lnTo>
                  <a:cubicBezTo>
                    <a:pt x="19459" y="5316"/>
                    <a:pt x="19940" y="4855"/>
                    <a:pt x="19940" y="4269"/>
                  </a:cubicBezTo>
                  <a:lnTo>
                    <a:pt x="19940" y="1047"/>
                  </a:lnTo>
                  <a:cubicBezTo>
                    <a:pt x="19940" y="461"/>
                    <a:pt x="19459" y="1"/>
                    <a:pt x="18873" y="1"/>
                  </a:cubicBezTo>
                  <a:close/>
                </a:path>
              </a:pathLst>
            </a:custGeom>
            <a:solidFill>
              <a:srgbClr val="39B44A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40" name="Google Shape;7040;p30"/>
            <p:cNvSpPr/>
            <p:nvPr/>
          </p:nvSpPr>
          <p:spPr>
            <a:xfrm>
              <a:off x="3762150" y="4050713"/>
              <a:ext cx="73775" cy="51325"/>
            </a:xfrm>
            <a:custGeom>
              <a:avLst/>
              <a:gdLst/>
              <a:ahLst/>
              <a:cxnLst/>
              <a:rect l="l" t="t" r="r" b="b"/>
              <a:pathLst>
                <a:path w="2951" h="2053" extrusionOk="0">
                  <a:moveTo>
                    <a:pt x="128" y="0"/>
                  </a:moveTo>
                  <a:cubicBezTo>
                    <a:pt x="86" y="0"/>
                    <a:pt x="44" y="1"/>
                    <a:pt x="1" y="2"/>
                  </a:cubicBezTo>
                  <a:cubicBezTo>
                    <a:pt x="1" y="2"/>
                    <a:pt x="879" y="1968"/>
                    <a:pt x="2951" y="2052"/>
                  </a:cubicBezTo>
                  <a:cubicBezTo>
                    <a:pt x="2951" y="2052"/>
                    <a:pt x="2951" y="0"/>
                    <a:pt x="128" y="0"/>
                  </a:cubicBezTo>
                  <a:close/>
                </a:path>
              </a:pathLst>
            </a:custGeom>
            <a:solidFill>
              <a:srgbClr val="8BC53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41" name="Google Shape;7041;p30"/>
            <p:cNvSpPr/>
            <p:nvPr/>
          </p:nvSpPr>
          <p:spPr>
            <a:xfrm>
              <a:off x="3831725" y="4053363"/>
              <a:ext cx="28275" cy="81100"/>
            </a:xfrm>
            <a:custGeom>
              <a:avLst/>
              <a:gdLst/>
              <a:ahLst/>
              <a:cxnLst/>
              <a:rect l="l" t="t" r="r" b="b"/>
              <a:pathLst>
                <a:path w="1131" h="3244" extrusionOk="0">
                  <a:moveTo>
                    <a:pt x="1109" y="0"/>
                  </a:moveTo>
                  <a:cubicBezTo>
                    <a:pt x="1067" y="21"/>
                    <a:pt x="1005" y="42"/>
                    <a:pt x="963" y="63"/>
                  </a:cubicBezTo>
                  <a:cubicBezTo>
                    <a:pt x="900" y="84"/>
                    <a:pt x="837" y="105"/>
                    <a:pt x="795" y="147"/>
                  </a:cubicBezTo>
                  <a:cubicBezTo>
                    <a:pt x="733" y="189"/>
                    <a:pt x="670" y="230"/>
                    <a:pt x="586" y="293"/>
                  </a:cubicBezTo>
                  <a:cubicBezTo>
                    <a:pt x="544" y="356"/>
                    <a:pt x="482" y="440"/>
                    <a:pt x="398" y="523"/>
                  </a:cubicBezTo>
                  <a:cubicBezTo>
                    <a:pt x="356" y="607"/>
                    <a:pt x="293" y="712"/>
                    <a:pt x="251" y="795"/>
                  </a:cubicBezTo>
                  <a:cubicBezTo>
                    <a:pt x="210" y="900"/>
                    <a:pt x="189" y="1005"/>
                    <a:pt x="147" y="1130"/>
                  </a:cubicBezTo>
                  <a:cubicBezTo>
                    <a:pt x="126" y="1235"/>
                    <a:pt x="84" y="1339"/>
                    <a:pt x="84" y="1465"/>
                  </a:cubicBezTo>
                  <a:cubicBezTo>
                    <a:pt x="0" y="2051"/>
                    <a:pt x="21" y="2658"/>
                    <a:pt x="126" y="3243"/>
                  </a:cubicBezTo>
                  <a:lnTo>
                    <a:pt x="147" y="3243"/>
                  </a:lnTo>
                  <a:cubicBezTo>
                    <a:pt x="147" y="3243"/>
                    <a:pt x="147" y="3013"/>
                    <a:pt x="168" y="2678"/>
                  </a:cubicBezTo>
                  <a:cubicBezTo>
                    <a:pt x="189" y="2532"/>
                    <a:pt x="210" y="2344"/>
                    <a:pt x="231" y="2134"/>
                  </a:cubicBezTo>
                  <a:cubicBezTo>
                    <a:pt x="272" y="1925"/>
                    <a:pt x="314" y="1716"/>
                    <a:pt x="377" y="1507"/>
                  </a:cubicBezTo>
                  <a:cubicBezTo>
                    <a:pt x="398" y="1402"/>
                    <a:pt x="440" y="1298"/>
                    <a:pt x="461" y="1214"/>
                  </a:cubicBezTo>
                  <a:cubicBezTo>
                    <a:pt x="503" y="1130"/>
                    <a:pt x="544" y="1046"/>
                    <a:pt x="586" y="963"/>
                  </a:cubicBezTo>
                  <a:cubicBezTo>
                    <a:pt x="628" y="858"/>
                    <a:pt x="670" y="774"/>
                    <a:pt x="712" y="691"/>
                  </a:cubicBezTo>
                  <a:cubicBezTo>
                    <a:pt x="754" y="628"/>
                    <a:pt x="775" y="544"/>
                    <a:pt x="816" y="481"/>
                  </a:cubicBezTo>
                  <a:lnTo>
                    <a:pt x="942" y="293"/>
                  </a:lnTo>
                  <a:cubicBezTo>
                    <a:pt x="963" y="251"/>
                    <a:pt x="1005" y="209"/>
                    <a:pt x="1026" y="168"/>
                  </a:cubicBezTo>
                  <a:cubicBezTo>
                    <a:pt x="1088" y="84"/>
                    <a:pt x="1130" y="42"/>
                    <a:pt x="1130" y="42"/>
                  </a:cubicBezTo>
                  <a:lnTo>
                    <a:pt x="1109" y="0"/>
                  </a:lnTo>
                  <a:close/>
                </a:path>
              </a:pathLst>
            </a:custGeom>
            <a:solidFill>
              <a:srgbClr val="A57C5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42" name="Google Shape;7042;p30"/>
            <p:cNvSpPr/>
            <p:nvPr/>
          </p:nvSpPr>
          <p:spPr>
            <a:xfrm>
              <a:off x="3706700" y="4094763"/>
              <a:ext cx="258950" cy="210475"/>
            </a:xfrm>
            <a:custGeom>
              <a:avLst/>
              <a:gdLst/>
              <a:ahLst/>
              <a:cxnLst/>
              <a:rect l="l" t="t" r="r" b="b"/>
              <a:pathLst>
                <a:path w="10358" h="8419" extrusionOk="0">
                  <a:moveTo>
                    <a:pt x="3320" y="1"/>
                  </a:moveTo>
                  <a:cubicBezTo>
                    <a:pt x="2754" y="1"/>
                    <a:pt x="2145" y="134"/>
                    <a:pt x="1612" y="583"/>
                  </a:cubicBezTo>
                  <a:cubicBezTo>
                    <a:pt x="314" y="1671"/>
                    <a:pt x="1" y="4224"/>
                    <a:pt x="775" y="5647"/>
                  </a:cubicBezTo>
                  <a:cubicBezTo>
                    <a:pt x="1393" y="6736"/>
                    <a:pt x="2225" y="8418"/>
                    <a:pt x="3714" y="8418"/>
                  </a:cubicBezTo>
                  <a:cubicBezTo>
                    <a:pt x="4141" y="8418"/>
                    <a:pt x="4623" y="8280"/>
                    <a:pt x="5169" y="7948"/>
                  </a:cubicBezTo>
                  <a:cubicBezTo>
                    <a:pt x="5717" y="8278"/>
                    <a:pt x="6199" y="8416"/>
                    <a:pt x="6626" y="8416"/>
                  </a:cubicBezTo>
                  <a:cubicBezTo>
                    <a:pt x="8123" y="8416"/>
                    <a:pt x="8944" y="6721"/>
                    <a:pt x="9563" y="5647"/>
                  </a:cubicBezTo>
                  <a:cubicBezTo>
                    <a:pt x="10358" y="4245"/>
                    <a:pt x="10044" y="1671"/>
                    <a:pt x="8726" y="583"/>
                  </a:cubicBezTo>
                  <a:cubicBezTo>
                    <a:pt x="8201" y="134"/>
                    <a:pt x="7597" y="1"/>
                    <a:pt x="7033" y="1"/>
                  </a:cubicBezTo>
                  <a:cubicBezTo>
                    <a:pt x="6202" y="1"/>
                    <a:pt x="5455" y="290"/>
                    <a:pt x="5169" y="290"/>
                  </a:cubicBezTo>
                  <a:cubicBezTo>
                    <a:pt x="4895" y="290"/>
                    <a:pt x="4153" y="1"/>
                    <a:pt x="3320" y="1"/>
                  </a:cubicBez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43" name="Google Shape;7043;p30"/>
            <p:cNvSpPr/>
            <p:nvPr/>
          </p:nvSpPr>
          <p:spPr>
            <a:xfrm>
              <a:off x="3624038" y="4313338"/>
              <a:ext cx="424775" cy="120325"/>
            </a:xfrm>
            <a:custGeom>
              <a:avLst/>
              <a:gdLst/>
              <a:ahLst/>
              <a:cxnLst/>
              <a:rect l="l" t="t" r="r" b="b"/>
              <a:pathLst>
                <a:path w="16991" h="4813" extrusionOk="0">
                  <a:moveTo>
                    <a:pt x="1068" y="0"/>
                  </a:moveTo>
                  <a:cubicBezTo>
                    <a:pt x="482" y="0"/>
                    <a:pt x="1" y="482"/>
                    <a:pt x="1" y="1067"/>
                  </a:cubicBezTo>
                  <a:lnTo>
                    <a:pt x="1" y="3746"/>
                  </a:lnTo>
                  <a:cubicBezTo>
                    <a:pt x="1" y="4331"/>
                    <a:pt x="482" y="4813"/>
                    <a:pt x="1068" y="4813"/>
                  </a:cubicBezTo>
                  <a:lnTo>
                    <a:pt x="16216" y="4813"/>
                  </a:lnTo>
                  <a:cubicBezTo>
                    <a:pt x="16342" y="4813"/>
                    <a:pt x="16468" y="4792"/>
                    <a:pt x="16991" y="4750"/>
                  </a:cubicBezTo>
                  <a:lnTo>
                    <a:pt x="16991" y="63"/>
                  </a:lnTo>
                  <a:cubicBezTo>
                    <a:pt x="16468" y="21"/>
                    <a:pt x="16342" y="0"/>
                    <a:pt x="16196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44" name="Google Shape;7044;p30"/>
            <p:cNvSpPr/>
            <p:nvPr/>
          </p:nvSpPr>
          <p:spPr>
            <a:xfrm>
              <a:off x="3616188" y="4304963"/>
              <a:ext cx="439425" cy="133925"/>
            </a:xfrm>
            <a:custGeom>
              <a:avLst/>
              <a:gdLst/>
              <a:ahLst/>
              <a:cxnLst/>
              <a:rect l="l" t="t" r="r" b="b"/>
              <a:pathLst>
                <a:path w="17577" h="5357" extrusionOk="0">
                  <a:moveTo>
                    <a:pt x="1068" y="1"/>
                  </a:moveTo>
                  <a:cubicBezTo>
                    <a:pt x="482" y="1"/>
                    <a:pt x="1" y="482"/>
                    <a:pt x="1" y="1068"/>
                  </a:cubicBezTo>
                  <a:lnTo>
                    <a:pt x="1" y="4290"/>
                  </a:lnTo>
                  <a:cubicBezTo>
                    <a:pt x="1" y="4876"/>
                    <a:pt x="482" y="5357"/>
                    <a:pt x="1068" y="5357"/>
                  </a:cubicBezTo>
                  <a:lnTo>
                    <a:pt x="17577" y="5357"/>
                  </a:lnTo>
                  <a:lnTo>
                    <a:pt x="17577" y="4876"/>
                  </a:lnTo>
                  <a:lnTo>
                    <a:pt x="1612" y="4876"/>
                  </a:lnTo>
                  <a:cubicBezTo>
                    <a:pt x="1005" y="4876"/>
                    <a:pt x="545" y="4394"/>
                    <a:pt x="545" y="3809"/>
                  </a:cubicBezTo>
                  <a:lnTo>
                    <a:pt x="545" y="1549"/>
                  </a:lnTo>
                  <a:cubicBezTo>
                    <a:pt x="545" y="963"/>
                    <a:pt x="1005" y="482"/>
                    <a:pt x="1612" y="482"/>
                  </a:cubicBezTo>
                  <a:lnTo>
                    <a:pt x="17577" y="482"/>
                  </a:lnTo>
                  <a:lnTo>
                    <a:pt x="17577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45" name="Google Shape;7045;p30"/>
            <p:cNvSpPr/>
            <p:nvPr/>
          </p:nvSpPr>
          <p:spPr>
            <a:xfrm>
              <a:off x="3593713" y="4446713"/>
              <a:ext cx="483875" cy="120350"/>
            </a:xfrm>
            <a:custGeom>
              <a:avLst/>
              <a:gdLst/>
              <a:ahLst/>
              <a:cxnLst/>
              <a:rect l="l" t="t" r="r" b="b"/>
              <a:pathLst>
                <a:path w="19355" h="4814" extrusionOk="0">
                  <a:moveTo>
                    <a:pt x="795" y="1"/>
                  </a:moveTo>
                  <a:cubicBezTo>
                    <a:pt x="649" y="1"/>
                    <a:pt x="523" y="43"/>
                    <a:pt x="0" y="84"/>
                  </a:cubicBezTo>
                  <a:lnTo>
                    <a:pt x="0" y="4750"/>
                  </a:lnTo>
                  <a:cubicBezTo>
                    <a:pt x="523" y="4792"/>
                    <a:pt x="649" y="4813"/>
                    <a:pt x="774" y="4813"/>
                  </a:cubicBezTo>
                  <a:lnTo>
                    <a:pt x="18287" y="4813"/>
                  </a:lnTo>
                  <a:cubicBezTo>
                    <a:pt x="18873" y="4813"/>
                    <a:pt x="19354" y="4332"/>
                    <a:pt x="19354" y="3746"/>
                  </a:cubicBezTo>
                  <a:lnTo>
                    <a:pt x="19354" y="1068"/>
                  </a:lnTo>
                  <a:cubicBezTo>
                    <a:pt x="19354" y="482"/>
                    <a:pt x="18873" y="1"/>
                    <a:pt x="18287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46" name="Google Shape;7046;p30"/>
            <p:cNvSpPr/>
            <p:nvPr/>
          </p:nvSpPr>
          <p:spPr>
            <a:xfrm>
              <a:off x="3586913" y="4438863"/>
              <a:ext cx="498525" cy="132900"/>
            </a:xfrm>
            <a:custGeom>
              <a:avLst/>
              <a:gdLst/>
              <a:ahLst/>
              <a:cxnLst/>
              <a:rect l="l" t="t" r="r" b="b"/>
              <a:pathLst>
                <a:path w="19941" h="5316" extrusionOk="0">
                  <a:moveTo>
                    <a:pt x="0" y="1"/>
                  </a:moveTo>
                  <a:lnTo>
                    <a:pt x="0" y="461"/>
                  </a:lnTo>
                  <a:lnTo>
                    <a:pt x="18329" y="461"/>
                  </a:lnTo>
                  <a:cubicBezTo>
                    <a:pt x="18915" y="461"/>
                    <a:pt x="19396" y="943"/>
                    <a:pt x="19396" y="1528"/>
                  </a:cubicBezTo>
                  <a:lnTo>
                    <a:pt x="19396" y="3809"/>
                  </a:lnTo>
                  <a:cubicBezTo>
                    <a:pt x="19396" y="4395"/>
                    <a:pt x="18915" y="4855"/>
                    <a:pt x="18329" y="4855"/>
                  </a:cubicBezTo>
                  <a:lnTo>
                    <a:pt x="0" y="4855"/>
                  </a:lnTo>
                  <a:lnTo>
                    <a:pt x="0" y="5316"/>
                  </a:lnTo>
                  <a:lnTo>
                    <a:pt x="18873" y="5316"/>
                  </a:lnTo>
                  <a:cubicBezTo>
                    <a:pt x="19459" y="5316"/>
                    <a:pt x="19940" y="4855"/>
                    <a:pt x="19940" y="4269"/>
                  </a:cubicBezTo>
                  <a:lnTo>
                    <a:pt x="19940" y="1047"/>
                  </a:lnTo>
                  <a:cubicBezTo>
                    <a:pt x="19940" y="461"/>
                    <a:pt x="19459" y="1"/>
                    <a:pt x="18873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47" name="Google Shape;7047;p30"/>
            <p:cNvSpPr/>
            <p:nvPr/>
          </p:nvSpPr>
          <p:spPr>
            <a:xfrm>
              <a:off x="3762138" y="4050713"/>
              <a:ext cx="73775" cy="51325"/>
            </a:xfrm>
            <a:custGeom>
              <a:avLst/>
              <a:gdLst/>
              <a:ahLst/>
              <a:cxnLst/>
              <a:rect l="l" t="t" r="r" b="b"/>
              <a:pathLst>
                <a:path w="2951" h="2053" extrusionOk="0">
                  <a:moveTo>
                    <a:pt x="128" y="0"/>
                  </a:moveTo>
                  <a:cubicBezTo>
                    <a:pt x="86" y="0"/>
                    <a:pt x="44" y="1"/>
                    <a:pt x="1" y="2"/>
                  </a:cubicBezTo>
                  <a:cubicBezTo>
                    <a:pt x="1" y="2"/>
                    <a:pt x="879" y="1968"/>
                    <a:pt x="2951" y="2052"/>
                  </a:cubicBezTo>
                  <a:cubicBezTo>
                    <a:pt x="2951" y="2052"/>
                    <a:pt x="2951" y="0"/>
                    <a:pt x="128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48" name="Google Shape;7048;p30"/>
            <p:cNvSpPr/>
            <p:nvPr/>
          </p:nvSpPr>
          <p:spPr>
            <a:xfrm>
              <a:off x="3831713" y="4053363"/>
              <a:ext cx="28275" cy="81100"/>
            </a:xfrm>
            <a:custGeom>
              <a:avLst/>
              <a:gdLst/>
              <a:ahLst/>
              <a:cxnLst/>
              <a:rect l="l" t="t" r="r" b="b"/>
              <a:pathLst>
                <a:path w="1131" h="3244" extrusionOk="0">
                  <a:moveTo>
                    <a:pt x="1109" y="0"/>
                  </a:moveTo>
                  <a:cubicBezTo>
                    <a:pt x="1067" y="21"/>
                    <a:pt x="1005" y="42"/>
                    <a:pt x="963" y="63"/>
                  </a:cubicBezTo>
                  <a:cubicBezTo>
                    <a:pt x="900" y="84"/>
                    <a:pt x="837" y="105"/>
                    <a:pt x="795" y="147"/>
                  </a:cubicBezTo>
                  <a:cubicBezTo>
                    <a:pt x="733" y="189"/>
                    <a:pt x="670" y="230"/>
                    <a:pt x="586" y="293"/>
                  </a:cubicBezTo>
                  <a:cubicBezTo>
                    <a:pt x="544" y="356"/>
                    <a:pt x="482" y="440"/>
                    <a:pt x="398" y="523"/>
                  </a:cubicBezTo>
                  <a:cubicBezTo>
                    <a:pt x="356" y="607"/>
                    <a:pt x="293" y="712"/>
                    <a:pt x="251" y="795"/>
                  </a:cubicBezTo>
                  <a:cubicBezTo>
                    <a:pt x="210" y="900"/>
                    <a:pt x="189" y="1005"/>
                    <a:pt x="147" y="1130"/>
                  </a:cubicBezTo>
                  <a:cubicBezTo>
                    <a:pt x="126" y="1235"/>
                    <a:pt x="84" y="1339"/>
                    <a:pt x="84" y="1465"/>
                  </a:cubicBezTo>
                  <a:cubicBezTo>
                    <a:pt x="0" y="2051"/>
                    <a:pt x="21" y="2658"/>
                    <a:pt x="126" y="3243"/>
                  </a:cubicBezTo>
                  <a:lnTo>
                    <a:pt x="147" y="3243"/>
                  </a:lnTo>
                  <a:cubicBezTo>
                    <a:pt x="147" y="3243"/>
                    <a:pt x="147" y="3013"/>
                    <a:pt x="168" y="2678"/>
                  </a:cubicBezTo>
                  <a:cubicBezTo>
                    <a:pt x="189" y="2532"/>
                    <a:pt x="210" y="2344"/>
                    <a:pt x="231" y="2134"/>
                  </a:cubicBezTo>
                  <a:cubicBezTo>
                    <a:pt x="272" y="1925"/>
                    <a:pt x="314" y="1716"/>
                    <a:pt x="377" y="1507"/>
                  </a:cubicBezTo>
                  <a:cubicBezTo>
                    <a:pt x="398" y="1402"/>
                    <a:pt x="440" y="1298"/>
                    <a:pt x="461" y="1214"/>
                  </a:cubicBezTo>
                  <a:cubicBezTo>
                    <a:pt x="503" y="1130"/>
                    <a:pt x="544" y="1046"/>
                    <a:pt x="586" y="963"/>
                  </a:cubicBezTo>
                  <a:cubicBezTo>
                    <a:pt x="628" y="858"/>
                    <a:pt x="670" y="774"/>
                    <a:pt x="712" y="691"/>
                  </a:cubicBezTo>
                  <a:cubicBezTo>
                    <a:pt x="754" y="628"/>
                    <a:pt x="775" y="544"/>
                    <a:pt x="816" y="481"/>
                  </a:cubicBezTo>
                  <a:lnTo>
                    <a:pt x="942" y="293"/>
                  </a:lnTo>
                  <a:cubicBezTo>
                    <a:pt x="963" y="251"/>
                    <a:pt x="1005" y="209"/>
                    <a:pt x="1026" y="168"/>
                  </a:cubicBezTo>
                  <a:cubicBezTo>
                    <a:pt x="1088" y="84"/>
                    <a:pt x="1130" y="42"/>
                    <a:pt x="1130" y="42"/>
                  </a:cubicBezTo>
                  <a:lnTo>
                    <a:pt x="1109" y="0"/>
                  </a:lnTo>
                  <a:close/>
                </a:path>
              </a:pathLst>
            </a:custGeom>
            <a:solidFill>
              <a:srgbClr val="A5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49" name="Google Shape;7049;p30"/>
            <p:cNvSpPr/>
            <p:nvPr/>
          </p:nvSpPr>
          <p:spPr>
            <a:xfrm>
              <a:off x="3706688" y="4094763"/>
              <a:ext cx="258950" cy="210475"/>
            </a:xfrm>
            <a:custGeom>
              <a:avLst/>
              <a:gdLst/>
              <a:ahLst/>
              <a:cxnLst/>
              <a:rect l="l" t="t" r="r" b="b"/>
              <a:pathLst>
                <a:path w="10358" h="8419" extrusionOk="0">
                  <a:moveTo>
                    <a:pt x="3320" y="1"/>
                  </a:moveTo>
                  <a:cubicBezTo>
                    <a:pt x="2754" y="1"/>
                    <a:pt x="2145" y="134"/>
                    <a:pt x="1612" y="583"/>
                  </a:cubicBezTo>
                  <a:cubicBezTo>
                    <a:pt x="314" y="1671"/>
                    <a:pt x="1" y="4224"/>
                    <a:pt x="775" y="5647"/>
                  </a:cubicBezTo>
                  <a:cubicBezTo>
                    <a:pt x="1393" y="6736"/>
                    <a:pt x="2225" y="8418"/>
                    <a:pt x="3714" y="8418"/>
                  </a:cubicBezTo>
                  <a:cubicBezTo>
                    <a:pt x="4141" y="8418"/>
                    <a:pt x="4623" y="8280"/>
                    <a:pt x="5169" y="7948"/>
                  </a:cubicBezTo>
                  <a:cubicBezTo>
                    <a:pt x="5717" y="8278"/>
                    <a:pt x="6199" y="8416"/>
                    <a:pt x="6626" y="8416"/>
                  </a:cubicBezTo>
                  <a:cubicBezTo>
                    <a:pt x="8123" y="8416"/>
                    <a:pt x="8944" y="6721"/>
                    <a:pt x="9563" y="5647"/>
                  </a:cubicBezTo>
                  <a:cubicBezTo>
                    <a:pt x="10358" y="4245"/>
                    <a:pt x="10044" y="1671"/>
                    <a:pt x="8726" y="583"/>
                  </a:cubicBezTo>
                  <a:cubicBezTo>
                    <a:pt x="8201" y="134"/>
                    <a:pt x="7597" y="1"/>
                    <a:pt x="7033" y="1"/>
                  </a:cubicBezTo>
                  <a:cubicBezTo>
                    <a:pt x="6202" y="1"/>
                    <a:pt x="5455" y="290"/>
                    <a:pt x="5169" y="290"/>
                  </a:cubicBezTo>
                  <a:cubicBezTo>
                    <a:pt x="4895" y="290"/>
                    <a:pt x="4153" y="1"/>
                    <a:pt x="332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7050" name="Google Shape;7050;p30"/>
          <p:cNvGrpSpPr/>
          <p:nvPr/>
        </p:nvGrpSpPr>
        <p:grpSpPr>
          <a:xfrm>
            <a:off x="9233145" y="454796"/>
            <a:ext cx="1403235" cy="1155929"/>
            <a:chOff x="4399263" y="2810788"/>
            <a:chExt cx="815013" cy="671375"/>
          </a:xfrm>
        </p:grpSpPr>
        <p:sp>
          <p:nvSpPr>
            <p:cNvPr id="7051" name="Google Shape;7051;p30"/>
            <p:cNvSpPr/>
            <p:nvPr/>
          </p:nvSpPr>
          <p:spPr>
            <a:xfrm>
              <a:off x="4399275" y="2810788"/>
              <a:ext cx="815000" cy="332350"/>
            </a:xfrm>
            <a:custGeom>
              <a:avLst/>
              <a:gdLst/>
              <a:ahLst/>
              <a:cxnLst/>
              <a:rect l="l" t="t" r="r" b="b"/>
              <a:pathLst>
                <a:path w="32600" h="13294" extrusionOk="0">
                  <a:moveTo>
                    <a:pt x="1877" y="0"/>
                  </a:moveTo>
                  <a:cubicBezTo>
                    <a:pt x="1477" y="0"/>
                    <a:pt x="1106" y="256"/>
                    <a:pt x="984" y="658"/>
                  </a:cubicBezTo>
                  <a:lnTo>
                    <a:pt x="147" y="3609"/>
                  </a:lnTo>
                  <a:cubicBezTo>
                    <a:pt x="0" y="4090"/>
                    <a:pt x="272" y="4592"/>
                    <a:pt x="754" y="4738"/>
                  </a:cubicBezTo>
                  <a:lnTo>
                    <a:pt x="30507" y="13254"/>
                  </a:lnTo>
                  <a:cubicBezTo>
                    <a:pt x="30595" y="13281"/>
                    <a:pt x="30684" y="13294"/>
                    <a:pt x="30772" y="13294"/>
                  </a:cubicBezTo>
                  <a:cubicBezTo>
                    <a:pt x="31160" y="13294"/>
                    <a:pt x="31514" y="13040"/>
                    <a:pt x="31616" y="12648"/>
                  </a:cubicBezTo>
                  <a:lnTo>
                    <a:pt x="32474" y="9697"/>
                  </a:lnTo>
                  <a:cubicBezTo>
                    <a:pt x="32599" y="9216"/>
                    <a:pt x="32327" y="8714"/>
                    <a:pt x="31846" y="8567"/>
                  </a:cubicBezTo>
                  <a:lnTo>
                    <a:pt x="2114" y="31"/>
                  </a:lnTo>
                  <a:cubicBezTo>
                    <a:pt x="2035" y="10"/>
                    <a:pt x="1955" y="0"/>
                    <a:pt x="1877" y="0"/>
                  </a:cubicBez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52" name="Google Shape;7052;p30"/>
            <p:cNvSpPr/>
            <p:nvPr/>
          </p:nvSpPr>
          <p:spPr>
            <a:xfrm>
              <a:off x="4399275" y="2851288"/>
              <a:ext cx="805050" cy="291850"/>
            </a:xfrm>
            <a:custGeom>
              <a:avLst/>
              <a:gdLst/>
              <a:ahLst/>
              <a:cxnLst/>
              <a:rect l="l" t="t" r="r" b="b"/>
              <a:pathLst>
                <a:path w="32202" h="11674" extrusionOk="0">
                  <a:moveTo>
                    <a:pt x="712" y="1"/>
                  </a:moveTo>
                  <a:lnTo>
                    <a:pt x="147" y="1989"/>
                  </a:lnTo>
                  <a:cubicBezTo>
                    <a:pt x="0" y="2470"/>
                    <a:pt x="272" y="2972"/>
                    <a:pt x="775" y="3118"/>
                  </a:cubicBezTo>
                  <a:lnTo>
                    <a:pt x="30507" y="11634"/>
                  </a:lnTo>
                  <a:cubicBezTo>
                    <a:pt x="30595" y="11661"/>
                    <a:pt x="30684" y="11674"/>
                    <a:pt x="30772" y="11674"/>
                  </a:cubicBezTo>
                  <a:cubicBezTo>
                    <a:pt x="31160" y="11674"/>
                    <a:pt x="31514" y="11420"/>
                    <a:pt x="31616" y="11028"/>
                  </a:cubicBezTo>
                  <a:lnTo>
                    <a:pt x="32202" y="9040"/>
                  </a:lnTo>
                  <a:lnTo>
                    <a:pt x="712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53" name="Google Shape;7053;p30"/>
            <p:cNvSpPr/>
            <p:nvPr/>
          </p:nvSpPr>
          <p:spPr>
            <a:xfrm>
              <a:off x="4399800" y="2891563"/>
              <a:ext cx="793025" cy="251575"/>
            </a:xfrm>
            <a:custGeom>
              <a:avLst/>
              <a:gdLst/>
              <a:ahLst/>
              <a:cxnLst/>
              <a:rect l="l" t="t" r="r" b="b"/>
              <a:pathLst>
                <a:path w="31721" h="10063" extrusionOk="0">
                  <a:moveTo>
                    <a:pt x="251" y="1"/>
                  </a:moveTo>
                  <a:lnTo>
                    <a:pt x="126" y="378"/>
                  </a:lnTo>
                  <a:cubicBezTo>
                    <a:pt x="0" y="859"/>
                    <a:pt x="272" y="1361"/>
                    <a:pt x="754" y="1507"/>
                  </a:cubicBezTo>
                  <a:lnTo>
                    <a:pt x="30486" y="10023"/>
                  </a:lnTo>
                  <a:cubicBezTo>
                    <a:pt x="30574" y="10050"/>
                    <a:pt x="30663" y="10063"/>
                    <a:pt x="30751" y="10063"/>
                  </a:cubicBezTo>
                  <a:cubicBezTo>
                    <a:pt x="31139" y="10063"/>
                    <a:pt x="31493" y="9809"/>
                    <a:pt x="31595" y="9417"/>
                  </a:cubicBezTo>
                  <a:lnTo>
                    <a:pt x="31721" y="9040"/>
                  </a:lnTo>
                  <a:lnTo>
                    <a:pt x="251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54" name="Google Shape;7054;p30"/>
            <p:cNvSpPr/>
            <p:nvPr/>
          </p:nvSpPr>
          <p:spPr>
            <a:xfrm>
              <a:off x="4444250" y="2812588"/>
              <a:ext cx="12600" cy="33500"/>
            </a:xfrm>
            <a:custGeom>
              <a:avLst/>
              <a:gdLst/>
              <a:ahLst/>
              <a:cxnLst/>
              <a:rect l="l" t="t" r="r" b="b"/>
              <a:pathLst>
                <a:path w="504" h="1340" extrusionOk="0">
                  <a:moveTo>
                    <a:pt x="378" y="0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55" name="Google Shape;7055;p30"/>
            <p:cNvSpPr/>
            <p:nvPr/>
          </p:nvSpPr>
          <p:spPr>
            <a:xfrm>
              <a:off x="4459425" y="28152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56" name="Google Shape;7056;p30"/>
            <p:cNvSpPr/>
            <p:nvPr/>
          </p:nvSpPr>
          <p:spPr>
            <a:xfrm>
              <a:off x="4470950" y="28188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57" name="Google Shape;7057;p30"/>
            <p:cNvSpPr/>
            <p:nvPr/>
          </p:nvSpPr>
          <p:spPr>
            <a:xfrm>
              <a:off x="4489775" y="2828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58" name="Google Shape;7058;p30"/>
            <p:cNvSpPr/>
            <p:nvPr/>
          </p:nvSpPr>
          <p:spPr>
            <a:xfrm>
              <a:off x="4506500" y="28376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59" name="Google Shape;7059;p30"/>
            <p:cNvSpPr/>
            <p:nvPr/>
          </p:nvSpPr>
          <p:spPr>
            <a:xfrm>
              <a:off x="4499700" y="28282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7" y="0"/>
                  </a:moveTo>
                  <a:lnTo>
                    <a:pt x="1" y="1297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5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60" name="Google Shape;7060;p30"/>
            <p:cNvSpPr/>
            <p:nvPr/>
          </p:nvSpPr>
          <p:spPr>
            <a:xfrm>
              <a:off x="4514875" y="28314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61" name="Google Shape;7061;p30"/>
            <p:cNvSpPr/>
            <p:nvPr/>
          </p:nvSpPr>
          <p:spPr>
            <a:xfrm>
              <a:off x="4503900" y="283036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62" name="Google Shape;7062;p30"/>
            <p:cNvSpPr/>
            <p:nvPr/>
          </p:nvSpPr>
          <p:spPr>
            <a:xfrm>
              <a:off x="4536850" y="2837688"/>
              <a:ext cx="8400" cy="16775"/>
            </a:xfrm>
            <a:custGeom>
              <a:avLst/>
              <a:gdLst/>
              <a:ahLst/>
              <a:cxnLst/>
              <a:rect l="l" t="t" r="r" b="b"/>
              <a:pathLst>
                <a:path w="336" h="671" extrusionOk="0">
                  <a:moveTo>
                    <a:pt x="189" y="1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3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63" name="Google Shape;7063;p30"/>
            <p:cNvSpPr/>
            <p:nvPr/>
          </p:nvSpPr>
          <p:spPr>
            <a:xfrm>
              <a:off x="4548350" y="28408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64" name="Google Shape;7064;p30"/>
            <p:cNvSpPr/>
            <p:nvPr/>
          </p:nvSpPr>
          <p:spPr>
            <a:xfrm>
              <a:off x="4554625" y="2843963"/>
              <a:ext cx="13100" cy="33500"/>
            </a:xfrm>
            <a:custGeom>
              <a:avLst/>
              <a:gdLst/>
              <a:ahLst/>
              <a:cxnLst/>
              <a:rect l="l" t="t" r="r" b="b"/>
              <a:pathLst>
                <a:path w="524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47" y="1340"/>
                  </a:lnTo>
                  <a:lnTo>
                    <a:pt x="524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65" name="Google Shape;7065;p30"/>
            <p:cNvSpPr/>
            <p:nvPr/>
          </p:nvSpPr>
          <p:spPr>
            <a:xfrm>
              <a:off x="4570850" y="28476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66" name="Google Shape;7066;p30"/>
            <p:cNvSpPr/>
            <p:nvPr/>
          </p:nvSpPr>
          <p:spPr>
            <a:xfrm>
              <a:off x="4581300" y="2850238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67" name="Google Shape;7067;p30"/>
            <p:cNvSpPr/>
            <p:nvPr/>
          </p:nvSpPr>
          <p:spPr>
            <a:xfrm>
              <a:off x="4600675" y="2860713"/>
              <a:ext cx="7850" cy="17275"/>
            </a:xfrm>
            <a:custGeom>
              <a:avLst/>
              <a:gdLst/>
              <a:ahLst/>
              <a:cxnLst/>
              <a:rect l="l" t="t" r="r" b="b"/>
              <a:pathLst>
                <a:path w="314" h="691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68" name="Google Shape;7068;p30"/>
            <p:cNvSpPr/>
            <p:nvPr/>
          </p:nvSpPr>
          <p:spPr>
            <a:xfrm>
              <a:off x="4603800" y="28565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0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69" name="Google Shape;7069;p30"/>
            <p:cNvSpPr/>
            <p:nvPr/>
          </p:nvSpPr>
          <p:spPr>
            <a:xfrm>
              <a:off x="4610075" y="28596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70" name="Google Shape;7070;p30"/>
            <p:cNvSpPr/>
            <p:nvPr/>
          </p:nvSpPr>
          <p:spPr>
            <a:xfrm>
              <a:off x="4625775" y="28633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71" name="Google Shape;7071;p30"/>
            <p:cNvSpPr/>
            <p:nvPr/>
          </p:nvSpPr>
          <p:spPr>
            <a:xfrm>
              <a:off x="4649300" y="287796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72" name="Google Shape;7072;p30"/>
            <p:cNvSpPr/>
            <p:nvPr/>
          </p:nvSpPr>
          <p:spPr>
            <a:xfrm>
              <a:off x="4647750" y="286908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73" name="Google Shape;7073;p30"/>
            <p:cNvSpPr/>
            <p:nvPr/>
          </p:nvSpPr>
          <p:spPr>
            <a:xfrm>
              <a:off x="4659250" y="28727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74" name="Google Shape;7074;p30"/>
            <p:cNvSpPr/>
            <p:nvPr/>
          </p:nvSpPr>
          <p:spPr>
            <a:xfrm>
              <a:off x="4679650" y="28889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298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75" name="Google Shape;7075;p30"/>
            <p:cNvSpPr/>
            <p:nvPr/>
          </p:nvSpPr>
          <p:spPr>
            <a:xfrm>
              <a:off x="4681225" y="2879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76" name="Google Shape;7076;p30"/>
            <p:cNvSpPr/>
            <p:nvPr/>
          </p:nvSpPr>
          <p:spPr>
            <a:xfrm>
              <a:off x="4692200" y="288216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77" name="Google Shape;7077;p30"/>
            <p:cNvSpPr/>
            <p:nvPr/>
          </p:nvSpPr>
          <p:spPr>
            <a:xfrm>
              <a:off x="4703200" y="28852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78" name="Google Shape;7078;p30"/>
            <p:cNvSpPr/>
            <p:nvPr/>
          </p:nvSpPr>
          <p:spPr>
            <a:xfrm>
              <a:off x="4729875" y="29025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79" name="Google Shape;7079;p30"/>
            <p:cNvSpPr/>
            <p:nvPr/>
          </p:nvSpPr>
          <p:spPr>
            <a:xfrm>
              <a:off x="4720975" y="28915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80" name="Google Shape;7080;p30"/>
            <p:cNvSpPr/>
            <p:nvPr/>
          </p:nvSpPr>
          <p:spPr>
            <a:xfrm>
              <a:off x="4736675" y="2894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81" name="Google Shape;7081;p30"/>
            <p:cNvSpPr/>
            <p:nvPr/>
          </p:nvSpPr>
          <p:spPr>
            <a:xfrm>
              <a:off x="4747650" y="28978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82" name="Google Shape;7082;p30"/>
            <p:cNvSpPr/>
            <p:nvPr/>
          </p:nvSpPr>
          <p:spPr>
            <a:xfrm>
              <a:off x="4758650" y="2900988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8" y="1"/>
                  </a:moveTo>
                  <a:lnTo>
                    <a:pt x="0" y="649"/>
                  </a:lnTo>
                  <a:lnTo>
                    <a:pt x="146" y="691"/>
                  </a:lnTo>
                  <a:lnTo>
                    <a:pt x="335" y="4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83" name="Google Shape;7083;p30"/>
            <p:cNvSpPr/>
            <p:nvPr/>
          </p:nvSpPr>
          <p:spPr>
            <a:xfrm>
              <a:off x="4769625" y="29041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84" name="Google Shape;7084;p30"/>
            <p:cNvSpPr/>
            <p:nvPr/>
          </p:nvSpPr>
          <p:spPr>
            <a:xfrm>
              <a:off x="4776425" y="2907788"/>
              <a:ext cx="12575" cy="32975"/>
            </a:xfrm>
            <a:custGeom>
              <a:avLst/>
              <a:gdLst/>
              <a:ahLst/>
              <a:cxnLst/>
              <a:rect l="l" t="t" r="r" b="b"/>
              <a:pathLst>
                <a:path w="503" h="1319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19"/>
                  </a:lnTo>
                  <a:lnTo>
                    <a:pt x="503" y="21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85" name="Google Shape;7085;p30"/>
            <p:cNvSpPr/>
            <p:nvPr/>
          </p:nvSpPr>
          <p:spPr>
            <a:xfrm>
              <a:off x="4791600" y="2910413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86" name="Google Shape;7086;p30"/>
            <p:cNvSpPr/>
            <p:nvPr/>
          </p:nvSpPr>
          <p:spPr>
            <a:xfrm>
              <a:off x="4803100" y="29135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87" name="Google Shape;7087;p30"/>
            <p:cNvSpPr/>
            <p:nvPr/>
          </p:nvSpPr>
          <p:spPr>
            <a:xfrm>
              <a:off x="4814075" y="29172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88" name="Google Shape;7088;p30"/>
            <p:cNvSpPr/>
            <p:nvPr/>
          </p:nvSpPr>
          <p:spPr>
            <a:xfrm>
              <a:off x="4825075" y="29198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89" name="Google Shape;7089;p30"/>
            <p:cNvSpPr/>
            <p:nvPr/>
          </p:nvSpPr>
          <p:spPr>
            <a:xfrm>
              <a:off x="4831875" y="29234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0"/>
                  </a:moveTo>
                  <a:lnTo>
                    <a:pt x="0" y="1297"/>
                  </a:lnTo>
                  <a:lnTo>
                    <a:pt x="126" y="1339"/>
                  </a:lnTo>
                  <a:lnTo>
                    <a:pt x="502" y="42"/>
                  </a:lnTo>
                  <a:lnTo>
                    <a:pt x="356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90" name="Google Shape;7090;p30"/>
            <p:cNvSpPr/>
            <p:nvPr/>
          </p:nvSpPr>
          <p:spPr>
            <a:xfrm>
              <a:off x="4847050" y="2926613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91" name="Google Shape;7091;p30"/>
            <p:cNvSpPr/>
            <p:nvPr/>
          </p:nvSpPr>
          <p:spPr>
            <a:xfrm>
              <a:off x="4858550" y="29297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92" name="Google Shape;7092;p30"/>
            <p:cNvSpPr/>
            <p:nvPr/>
          </p:nvSpPr>
          <p:spPr>
            <a:xfrm>
              <a:off x="4844950" y="2928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93" name="Google Shape;7093;p30"/>
            <p:cNvSpPr/>
            <p:nvPr/>
          </p:nvSpPr>
          <p:spPr>
            <a:xfrm>
              <a:off x="4880525" y="29360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94" name="Google Shape;7094;p30"/>
            <p:cNvSpPr/>
            <p:nvPr/>
          </p:nvSpPr>
          <p:spPr>
            <a:xfrm>
              <a:off x="4886800" y="2939163"/>
              <a:ext cx="12575" cy="33525"/>
            </a:xfrm>
            <a:custGeom>
              <a:avLst/>
              <a:gdLst/>
              <a:ahLst/>
              <a:cxnLst/>
              <a:rect l="l" t="t" r="r" b="b"/>
              <a:pathLst>
                <a:path w="503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95" name="Google Shape;7095;p30"/>
            <p:cNvSpPr/>
            <p:nvPr/>
          </p:nvSpPr>
          <p:spPr>
            <a:xfrm>
              <a:off x="4902500" y="2942838"/>
              <a:ext cx="8375" cy="16750"/>
            </a:xfrm>
            <a:custGeom>
              <a:avLst/>
              <a:gdLst/>
              <a:ahLst/>
              <a:cxnLst/>
              <a:rect l="l" t="t" r="r" b="b"/>
              <a:pathLst>
                <a:path w="335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46" y="670"/>
                  </a:lnTo>
                  <a:lnTo>
                    <a:pt x="335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96" name="Google Shape;7096;p30"/>
            <p:cNvSpPr/>
            <p:nvPr/>
          </p:nvSpPr>
          <p:spPr>
            <a:xfrm>
              <a:off x="4929700" y="29600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50"/>
                  </a:lnTo>
                  <a:lnTo>
                    <a:pt x="146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97" name="Google Shape;7097;p30"/>
            <p:cNvSpPr/>
            <p:nvPr/>
          </p:nvSpPr>
          <p:spPr>
            <a:xfrm>
              <a:off x="4924975" y="29491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98" name="Google Shape;7098;p30"/>
            <p:cNvSpPr/>
            <p:nvPr/>
          </p:nvSpPr>
          <p:spPr>
            <a:xfrm>
              <a:off x="4935975" y="2952263"/>
              <a:ext cx="7850" cy="16750"/>
            </a:xfrm>
            <a:custGeom>
              <a:avLst/>
              <a:gdLst/>
              <a:ahLst/>
              <a:cxnLst/>
              <a:rect l="l" t="t" r="r" b="b"/>
              <a:pathLst>
                <a:path w="314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99" name="Google Shape;7099;p30"/>
            <p:cNvSpPr/>
            <p:nvPr/>
          </p:nvSpPr>
          <p:spPr>
            <a:xfrm>
              <a:off x="4942775" y="29553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2"/>
                  </a:lnTo>
                  <a:lnTo>
                    <a:pt x="356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00" name="Google Shape;7100;p30"/>
            <p:cNvSpPr/>
            <p:nvPr/>
          </p:nvSpPr>
          <p:spPr>
            <a:xfrm>
              <a:off x="4957925" y="29585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6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01" name="Google Shape;7101;p30"/>
            <p:cNvSpPr/>
            <p:nvPr/>
          </p:nvSpPr>
          <p:spPr>
            <a:xfrm>
              <a:off x="4968925" y="29611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02" name="Google Shape;7102;p30"/>
            <p:cNvSpPr/>
            <p:nvPr/>
          </p:nvSpPr>
          <p:spPr>
            <a:xfrm>
              <a:off x="4980425" y="2964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03" name="Google Shape;7103;p30"/>
            <p:cNvSpPr/>
            <p:nvPr/>
          </p:nvSpPr>
          <p:spPr>
            <a:xfrm>
              <a:off x="4991425" y="2967938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04" name="Google Shape;7104;p30"/>
            <p:cNvSpPr/>
            <p:nvPr/>
          </p:nvSpPr>
          <p:spPr>
            <a:xfrm>
              <a:off x="4997700" y="29710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0" y="1298"/>
                  </a:lnTo>
                  <a:lnTo>
                    <a:pt x="147" y="1339"/>
                  </a:lnTo>
                  <a:lnTo>
                    <a:pt x="502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05" name="Google Shape;7105;p30"/>
            <p:cNvSpPr/>
            <p:nvPr/>
          </p:nvSpPr>
          <p:spPr>
            <a:xfrm>
              <a:off x="5013375" y="29742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06" name="Google Shape;7106;p30"/>
            <p:cNvSpPr/>
            <p:nvPr/>
          </p:nvSpPr>
          <p:spPr>
            <a:xfrm>
              <a:off x="5024375" y="29773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07" name="Google Shape;7107;p30"/>
            <p:cNvSpPr/>
            <p:nvPr/>
          </p:nvSpPr>
          <p:spPr>
            <a:xfrm>
              <a:off x="5035875" y="2981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08" name="Google Shape;7108;p30"/>
            <p:cNvSpPr/>
            <p:nvPr/>
          </p:nvSpPr>
          <p:spPr>
            <a:xfrm>
              <a:off x="5046850" y="29836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09" name="Google Shape;7109;p30"/>
            <p:cNvSpPr/>
            <p:nvPr/>
          </p:nvSpPr>
          <p:spPr>
            <a:xfrm>
              <a:off x="5052625" y="2986763"/>
              <a:ext cx="13100" cy="33525"/>
            </a:xfrm>
            <a:custGeom>
              <a:avLst/>
              <a:gdLst/>
              <a:ahLst/>
              <a:cxnLst/>
              <a:rect l="l" t="t" r="r" b="b"/>
              <a:pathLst>
                <a:path w="524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47" y="1340"/>
                  </a:lnTo>
                  <a:lnTo>
                    <a:pt x="52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10" name="Google Shape;7110;p30"/>
            <p:cNvSpPr/>
            <p:nvPr/>
          </p:nvSpPr>
          <p:spPr>
            <a:xfrm>
              <a:off x="5068825" y="29904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11" name="Google Shape;7111;p30"/>
            <p:cNvSpPr/>
            <p:nvPr/>
          </p:nvSpPr>
          <p:spPr>
            <a:xfrm>
              <a:off x="5079825" y="29935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50"/>
                  </a:lnTo>
                  <a:lnTo>
                    <a:pt x="126" y="671"/>
                  </a:lnTo>
                  <a:lnTo>
                    <a:pt x="314" y="2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12" name="Google Shape;7112;p30"/>
            <p:cNvSpPr/>
            <p:nvPr/>
          </p:nvSpPr>
          <p:spPr>
            <a:xfrm>
              <a:off x="5090800" y="29961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13" name="Google Shape;7113;p30"/>
            <p:cNvSpPr/>
            <p:nvPr/>
          </p:nvSpPr>
          <p:spPr>
            <a:xfrm>
              <a:off x="5102300" y="29998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68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6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14" name="Google Shape;7114;p30"/>
            <p:cNvSpPr/>
            <p:nvPr/>
          </p:nvSpPr>
          <p:spPr>
            <a:xfrm>
              <a:off x="5108575" y="3002988"/>
              <a:ext cx="12600" cy="32975"/>
            </a:xfrm>
            <a:custGeom>
              <a:avLst/>
              <a:gdLst/>
              <a:ahLst/>
              <a:cxnLst/>
              <a:rect l="l" t="t" r="r" b="b"/>
              <a:pathLst>
                <a:path w="504" h="1319" extrusionOk="0">
                  <a:moveTo>
                    <a:pt x="378" y="1"/>
                  </a:moveTo>
                  <a:lnTo>
                    <a:pt x="1" y="1298"/>
                  </a:lnTo>
                  <a:lnTo>
                    <a:pt x="126" y="1319"/>
                  </a:lnTo>
                  <a:lnTo>
                    <a:pt x="503" y="22"/>
                  </a:lnTo>
                  <a:lnTo>
                    <a:pt x="37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15" name="Google Shape;7115;p30"/>
            <p:cNvSpPr/>
            <p:nvPr/>
          </p:nvSpPr>
          <p:spPr>
            <a:xfrm>
              <a:off x="5123750" y="30056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16" name="Google Shape;7116;p30"/>
            <p:cNvSpPr/>
            <p:nvPr/>
          </p:nvSpPr>
          <p:spPr>
            <a:xfrm>
              <a:off x="5135275" y="3009263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17" name="Google Shape;7117;p30"/>
            <p:cNvSpPr/>
            <p:nvPr/>
          </p:nvSpPr>
          <p:spPr>
            <a:xfrm>
              <a:off x="5146250" y="30124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18" name="Google Shape;7118;p30"/>
            <p:cNvSpPr/>
            <p:nvPr/>
          </p:nvSpPr>
          <p:spPr>
            <a:xfrm>
              <a:off x="5157225" y="3015538"/>
              <a:ext cx="7875" cy="16775"/>
            </a:xfrm>
            <a:custGeom>
              <a:avLst/>
              <a:gdLst/>
              <a:ahLst/>
              <a:cxnLst/>
              <a:rect l="l" t="t" r="r" b="b"/>
              <a:pathLst>
                <a:path w="315" h="671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70"/>
                  </a:lnTo>
                  <a:lnTo>
                    <a:pt x="31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19" name="Google Shape;7119;p30"/>
            <p:cNvSpPr/>
            <p:nvPr/>
          </p:nvSpPr>
          <p:spPr>
            <a:xfrm>
              <a:off x="5164025" y="30186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319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20" name="Google Shape;7120;p30"/>
            <p:cNvSpPr/>
            <p:nvPr/>
          </p:nvSpPr>
          <p:spPr>
            <a:xfrm>
              <a:off x="5179200" y="30218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21" name="Google Shape;7121;p30"/>
            <p:cNvSpPr/>
            <p:nvPr/>
          </p:nvSpPr>
          <p:spPr>
            <a:xfrm>
              <a:off x="5190700" y="30249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22" name="Google Shape;7122;p30"/>
            <p:cNvSpPr/>
            <p:nvPr/>
          </p:nvSpPr>
          <p:spPr>
            <a:xfrm>
              <a:off x="4514875" y="2959563"/>
              <a:ext cx="613600" cy="522600"/>
            </a:xfrm>
            <a:custGeom>
              <a:avLst/>
              <a:gdLst/>
              <a:ahLst/>
              <a:cxnLst/>
              <a:rect l="l" t="t" r="r" b="b"/>
              <a:pathLst>
                <a:path w="24544" h="20904" extrusionOk="0">
                  <a:moveTo>
                    <a:pt x="16237" y="4709"/>
                  </a:moveTo>
                  <a:lnTo>
                    <a:pt x="5629" y="15338"/>
                  </a:lnTo>
                  <a:lnTo>
                    <a:pt x="3746" y="7826"/>
                  </a:lnTo>
                  <a:lnTo>
                    <a:pt x="16237" y="4709"/>
                  </a:lnTo>
                  <a:close/>
                  <a:moveTo>
                    <a:pt x="24544" y="1"/>
                  </a:moveTo>
                  <a:lnTo>
                    <a:pt x="1" y="6153"/>
                  </a:lnTo>
                  <a:lnTo>
                    <a:pt x="3683" y="20904"/>
                  </a:lnTo>
                  <a:lnTo>
                    <a:pt x="24544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23" name="Google Shape;7123;p30"/>
            <p:cNvSpPr/>
            <p:nvPr/>
          </p:nvSpPr>
          <p:spPr>
            <a:xfrm>
              <a:off x="4592300" y="2960088"/>
              <a:ext cx="536175" cy="522075"/>
            </a:xfrm>
            <a:custGeom>
              <a:avLst/>
              <a:gdLst/>
              <a:ahLst/>
              <a:cxnLst/>
              <a:rect l="l" t="t" r="r" b="b"/>
              <a:pathLst>
                <a:path w="21447" h="20883" extrusionOk="0">
                  <a:moveTo>
                    <a:pt x="21447" y="1"/>
                  </a:moveTo>
                  <a:lnTo>
                    <a:pt x="17534" y="963"/>
                  </a:lnTo>
                  <a:lnTo>
                    <a:pt x="0" y="18518"/>
                  </a:lnTo>
                  <a:lnTo>
                    <a:pt x="586" y="20883"/>
                  </a:lnTo>
                  <a:lnTo>
                    <a:pt x="21447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24" name="Google Shape;7124;p30"/>
            <p:cNvSpPr/>
            <p:nvPr/>
          </p:nvSpPr>
          <p:spPr>
            <a:xfrm>
              <a:off x="4600150" y="2960088"/>
              <a:ext cx="528325" cy="522075"/>
            </a:xfrm>
            <a:custGeom>
              <a:avLst/>
              <a:gdLst/>
              <a:ahLst/>
              <a:cxnLst/>
              <a:rect l="l" t="t" r="r" b="b"/>
              <a:pathLst>
                <a:path w="21133" h="20883" extrusionOk="0">
                  <a:moveTo>
                    <a:pt x="21133" y="1"/>
                  </a:moveTo>
                  <a:lnTo>
                    <a:pt x="19375" y="440"/>
                  </a:lnTo>
                  <a:lnTo>
                    <a:pt x="0" y="19795"/>
                  </a:lnTo>
                  <a:lnTo>
                    <a:pt x="272" y="20883"/>
                  </a:lnTo>
                  <a:lnTo>
                    <a:pt x="21133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25" name="Google Shape;7125;p30"/>
            <p:cNvSpPr/>
            <p:nvPr/>
          </p:nvSpPr>
          <p:spPr>
            <a:xfrm>
              <a:off x="4531100" y="3108663"/>
              <a:ext cx="8375" cy="24075"/>
            </a:xfrm>
            <a:custGeom>
              <a:avLst/>
              <a:gdLst/>
              <a:ahLst/>
              <a:cxnLst/>
              <a:rect l="l" t="t" r="r" b="b"/>
              <a:pathLst>
                <a:path w="335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26" name="Google Shape;7126;p30"/>
            <p:cNvSpPr/>
            <p:nvPr/>
          </p:nvSpPr>
          <p:spPr>
            <a:xfrm>
              <a:off x="4541550" y="31060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27" name="Google Shape;7127;p30"/>
            <p:cNvSpPr/>
            <p:nvPr/>
          </p:nvSpPr>
          <p:spPr>
            <a:xfrm>
              <a:off x="4551500" y="31034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28" name="Google Shape;7128;p30"/>
            <p:cNvSpPr/>
            <p:nvPr/>
          </p:nvSpPr>
          <p:spPr>
            <a:xfrm>
              <a:off x="4561425" y="3100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29" name="Google Shape;7129;p30"/>
            <p:cNvSpPr/>
            <p:nvPr/>
          </p:nvSpPr>
          <p:spPr>
            <a:xfrm>
              <a:off x="4571375" y="3098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30" name="Google Shape;7130;p30"/>
            <p:cNvSpPr/>
            <p:nvPr/>
          </p:nvSpPr>
          <p:spPr>
            <a:xfrm>
              <a:off x="4581825" y="3095588"/>
              <a:ext cx="8925" cy="24075"/>
            </a:xfrm>
            <a:custGeom>
              <a:avLst/>
              <a:gdLst/>
              <a:ahLst/>
              <a:cxnLst/>
              <a:rect l="l" t="t" r="r" b="b"/>
              <a:pathLst>
                <a:path w="357" h="963" extrusionOk="0">
                  <a:moveTo>
                    <a:pt x="126" y="0"/>
                  </a:moveTo>
                  <a:lnTo>
                    <a:pt x="1" y="21"/>
                  </a:lnTo>
                  <a:lnTo>
                    <a:pt x="252" y="963"/>
                  </a:lnTo>
                  <a:lnTo>
                    <a:pt x="357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31" name="Google Shape;7131;p30"/>
            <p:cNvSpPr/>
            <p:nvPr/>
          </p:nvSpPr>
          <p:spPr>
            <a:xfrm>
              <a:off x="4592825" y="3092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32" name="Google Shape;7132;p30"/>
            <p:cNvSpPr/>
            <p:nvPr/>
          </p:nvSpPr>
          <p:spPr>
            <a:xfrm>
              <a:off x="4602750" y="309086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05" y="1"/>
                  </a:moveTo>
                  <a:lnTo>
                    <a:pt x="1" y="22"/>
                  </a:lnTo>
                  <a:lnTo>
                    <a:pt x="105" y="482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33" name="Google Shape;7133;p30"/>
            <p:cNvSpPr/>
            <p:nvPr/>
          </p:nvSpPr>
          <p:spPr>
            <a:xfrm>
              <a:off x="4612700" y="3087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34" name="Google Shape;7134;p30"/>
            <p:cNvSpPr/>
            <p:nvPr/>
          </p:nvSpPr>
          <p:spPr>
            <a:xfrm>
              <a:off x="4622100" y="3085638"/>
              <a:ext cx="6325" cy="12575"/>
            </a:xfrm>
            <a:custGeom>
              <a:avLst/>
              <a:gdLst/>
              <a:ahLst/>
              <a:cxnLst/>
              <a:rect l="l" t="t" r="r" b="b"/>
              <a:pathLst>
                <a:path w="253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35" name="Google Shape;7135;p30"/>
            <p:cNvSpPr/>
            <p:nvPr/>
          </p:nvSpPr>
          <p:spPr>
            <a:xfrm>
              <a:off x="4633100" y="3083013"/>
              <a:ext cx="8925" cy="24625"/>
            </a:xfrm>
            <a:custGeom>
              <a:avLst/>
              <a:gdLst/>
              <a:ahLst/>
              <a:cxnLst/>
              <a:rect l="l" t="t" r="r" b="b"/>
              <a:pathLst>
                <a:path w="357" h="985" extrusionOk="0">
                  <a:moveTo>
                    <a:pt x="105" y="1"/>
                  </a:moveTo>
                  <a:lnTo>
                    <a:pt x="0" y="43"/>
                  </a:lnTo>
                  <a:lnTo>
                    <a:pt x="231" y="984"/>
                  </a:lnTo>
                  <a:lnTo>
                    <a:pt x="35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36" name="Google Shape;7136;p30"/>
            <p:cNvSpPr/>
            <p:nvPr/>
          </p:nvSpPr>
          <p:spPr>
            <a:xfrm>
              <a:off x="4643550" y="3079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37" name="Google Shape;7137;p30"/>
            <p:cNvSpPr/>
            <p:nvPr/>
          </p:nvSpPr>
          <p:spPr>
            <a:xfrm>
              <a:off x="4653500" y="3078313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38" name="Google Shape;7138;p30"/>
            <p:cNvSpPr/>
            <p:nvPr/>
          </p:nvSpPr>
          <p:spPr>
            <a:xfrm>
              <a:off x="4663425" y="3075713"/>
              <a:ext cx="5800" cy="12050"/>
            </a:xfrm>
            <a:custGeom>
              <a:avLst/>
              <a:gdLst/>
              <a:ahLst/>
              <a:cxnLst/>
              <a:rect l="l" t="t" r="r" b="b"/>
              <a:pathLst>
                <a:path w="232" h="482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481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39" name="Google Shape;7139;p30"/>
            <p:cNvSpPr/>
            <p:nvPr/>
          </p:nvSpPr>
          <p:spPr>
            <a:xfrm>
              <a:off x="4673375" y="307308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40" name="Google Shape;7140;p30"/>
            <p:cNvSpPr/>
            <p:nvPr/>
          </p:nvSpPr>
          <p:spPr>
            <a:xfrm>
              <a:off x="4684350" y="3069938"/>
              <a:ext cx="8400" cy="24100"/>
            </a:xfrm>
            <a:custGeom>
              <a:avLst/>
              <a:gdLst/>
              <a:ahLst/>
              <a:cxnLst/>
              <a:rect l="l" t="t" r="r" b="b"/>
              <a:pathLst>
                <a:path w="336" h="964" extrusionOk="0">
                  <a:moveTo>
                    <a:pt x="105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3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41" name="Google Shape;7141;p30"/>
            <p:cNvSpPr/>
            <p:nvPr/>
          </p:nvSpPr>
          <p:spPr>
            <a:xfrm>
              <a:off x="4694825" y="30673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42" name="Google Shape;7142;p30"/>
            <p:cNvSpPr/>
            <p:nvPr/>
          </p:nvSpPr>
          <p:spPr>
            <a:xfrm>
              <a:off x="4704750" y="30652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43" name="Google Shape;7143;p30"/>
            <p:cNvSpPr/>
            <p:nvPr/>
          </p:nvSpPr>
          <p:spPr>
            <a:xfrm>
              <a:off x="4714700" y="30626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44" name="Google Shape;7144;p30"/>
            <p:cNvSpPr/>
            <p:nvPr/>
          </p:nvSpPr>
          <p:spPr>
            <a:xfrm>
              <a:off x="4724625" y="30600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06" y="0"/>
                  </a:moveTo>
                  <a:lnTo>
                    <a:pt x="1" y="21"/>
                  </a:lnTo>
                  <a:lnTo>
                    <a:pt x="106" y="502"/>
                  </a:lnTo>
                  <a:lnTo>
                    <a:pt x="231" y="461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45" name="Google Shape;7145;p30"/>
            <p:cNvSpPr/>
            <p:nvPr/>
          </p:nvSpPr>
          <p:spPr>
            <a:xfrm>
              <a:off x="4735100" y="3057388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0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46" name="Google Shape;7146;p30"/>
            <p:cNvSpPr/>
            <p:nvPr/>
          </p:nvSpPr>
          <p:spPr>
            <a:xfrm>
              <a:off x="4746075" y="30547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1" y="21"/>
                  </a:lnTo>
                  <a:lnTo>
                    <a:pt x="105" y="502"/>
                  </a:lnTo>
                  <a:lnTo>
                    <a:pt x="231" y="460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47" name="Google Shape;7147;p30"/>
            <p:cNvSpPr/>
            <p:nvPr/>
          </p:nvSpPr>
          <p:spPr>
            <a:xfrm>
              <a:off x="4755500" y="3052688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48" name="Google Shape;7148;p30"/>
            <p:cNvSpPr/>
            <p:nvPr/>
          </p:nvSpPr>
          <p:spPr>
            <a:xfrm>
              <a:off x="4765450" y="305006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43"/>
                  </a:lnTo>
                  <a:lnTo>
                    <a:pt x="126" y="503"/>
                  </a:lnTo>
                  <a:lnTo>
                    <a:pt x="25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49" name="Google Shape;7149;p30"/>
            <p:cNvSpPr/>
            <p:nvPr/>
          </p:nvSpPr>
          <p:spPr>
            <a:xfrm>
              <a:off x="4775900" y="30469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1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50" name="Google Shape;7150;p30"/>
            <p:cNvSpPr/>
            <p:nvPr/>
          </p:nvSpPr>
          <p:spPr>
            <a:xfrm>
              <a:off x="4786350" y="30443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7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7" y="942"/>
                  </a:lnTo>
                  <a:lnTo>
                    <a:pt x="127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51" name="Google Shape;7151;p30"/>
            <p:cNvSpPr/>
            <p:nvPr/>
          </p:nvSpPr>
          <p:spPr>
            <a:xfrm>
              <a:off x="4796825" y="3041688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2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52" name="Google Shape;7152;p30"/>
            <p:cNvSpPr/>
            <p:nvPr/>
          </p:nvSpPr>
          <p:spPr>
            <a:xfrm>
              <a:off x="4806750" y="30396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7" y="0"/>
                  </a:moveTo>
                  <a:lnTo>
                    <a:pt x="1" y="21"/>
                  </a:lnTo>
                  <a:lnTo>
                    <a:pt x="127" y="502"/>
                  </a:lnTo>
                  <a:lnTo>
                    <a:pt x="231" y="461"/>
                  </a:lnTo>
                  <a:lnTo>
                    <a:pt x="127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53" name="Google Shape;7153;p30"/>
            <p:cNvSpPr/>
            <p:nvPr/>
          </p:nvSpPr>
          <p:spPr>
            <a:xfrm>
              <a:off x="4816700" y="3036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54" name="Google Shape;7154;p30"/>
            <p:cNvSpPr/>
            <p:nvPr/>
          </p:nvSpPr>
          <p:spPr>
            <a:xfrm>
              <a:off x="4826650" y="30343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42"/>
                  </a:lnTo>
                  <a:lnTo>
                    <a:pt x="126" y="502"/>
                  </a:lnTo>
                  <a:lnTo>
                    <a:pt x="230" y="48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55" name="Google Shape;7155;p30"/>
            <p:cNvSpPr/>
            <p:nvPr/>
          </p:nvSpPr>
          <p:spPr>
            <a:xfrm>
              <a:off x="4837625" y="30317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56" name="Google Shape;7156;p30"/>
            <p:cNvSpPr/>
            <p:nvPr/>
          </p:nvSpPr>
          <p:spPr>
            <a:xfrm>
              <a:off x="4848075" y="30291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57" name="Google Shape;7157;p30"/>
            <p:cNvSpPr/>
            <p:nvPr/>
          </p:nvSpPr>
          <p:spPr>
            <a:xfrm>
              <a:off x="4858025" y="30265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58" name="Google Shape;7158;p30"/>
            <p:cNvSpPr/>
            <p:nvPr/>
          </p:nvSpPr>
          <p:spPr>
            <a:xfrm>
              <a:off x="4867975" y="30239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59" name="Google Shape;7159;p30"/>
            <p:cNvSpPr/>
            <p:nvPr/>
          </p:nvSpPr>
          <p:spPr>
            <a:xfrm>
              <a:off x="4877900" y="30218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1" y="43"/>
                  </a:lnTo>
                  <a:lnTo>
                    <a:pt x="105" y="503"/>
                  </a:lnTo>
                  <a:lnTo>
                    <a:pt x="231" y="48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60" name="Google Shape;7160;p30"/>
            <p:cNvSpPr/>
            <p:nvPr/>
          </p:nvSpPr>
          <p:spPr>
            <a:xfrm>
              <a:off x="4888375" y="3019213"/>
              <a:ext cx="8900" cy="24075"/>
            </a:xfrm>
            <a:custGeom>
              <a:avLst/>
              <a:gdLst/>
              <a:ahLst/>
              <a:cxnLst/>
              <a:rect l="l" t="t" r="r" b="b"/>
              <a:pathLst>
                <a:path w="356" h="963" extrusionOk="0">
                  <a:moveTo>
                    <a:pt x="126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56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61" name="Google Shape;7161;p30"/>
            <p:cNvSpPr/>
            <p:nvPr/>
          </p:nvSpPr>
          <p:spPr>
            <a:xfrm>
              <a:off x="4899350" y="30165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62" name="Google Shape;7162;p30"/>
            <p:cNvSpPr/>
            <p:nvPr/>
          </p:nvSpPr>
          <p:spPr>
            <a:xfrm>
              <a:off x="4909300" y="3013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63" name="Google Shape;7163;p30"/>
            <p:cNvSpPr/>
            <p:nvPr/>
          </p:nvSpPr>
          <p:spPr>
            <a:xfrm>
              <a:off x="4918700" y="3011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64" name="Google Shape;7164;p30"/>
            <p:cNvSpPr/>
            <p:nvPr/>
          </p:nvSpPr>
          <p:spPr>
            <a:xfrm>
              <a:off x="4928650" y="3009263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65" name="Google Shape;7165;p30"/>
            <p:cNvSpPr/>
            <p:nvPr/>
          </p:nvSpPr>
          <p:spPr>
            <a:xfrm>
              <a:off x="4939625" y="30066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1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66" name="Google Shape;7166;p30"/>
            <p:cNvSpPr/>
            <p:nvPr/>
          </p:nvSpPr>
          <p:spPr>
            <a:xfrm>
              <a:off x="4950100" y="300351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67" name="Google Shape;7167;p30"/>
            <p:cNvSpPr/>
            <p:nvPr/>
          </p:nvSpPr>
          <p:spPr>
            <a:xfrm>
              <a:off x="4960025" y="300141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26" y="1"/>
                  </a:moveTo>
                  <a:lnTo>
                    <a:pt x="1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68" name="Google Shape;7168;p30"/>
            <p:cNvSpPr/>
            <p:nvPr/>
          </p:nvSpPr>
          <p:spPr>
            <a:xfrm>
              <a:off x="4969975" y="2998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69" name="Google Shape;7169;p30"/>
            <p:cNvSpPr/>
            <p:nvPr/>
          </p:nvSpPr>
          <p:spPr>
            <a:xfrm>
              <a:off x="4979900" y="2996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70" name="Google Shape;7170;p30"/>
            <p:cNvSpPr/>
            <p:nvPr/>
          </p:nvSpPr>
          <p:spPr>
            <a:xfrm>
              <a:off x="4990900" y="2993063"/>
              <a:ext cx="8375" cy="24600"/>
            </a:xfrm>
            <a:custGeom>
              <a:avLst/>
              <a:gdLst/>
              <a:ahLst/>
              <a:cxnLst/>
              <a:rect l="l" t="t" r="r" b="b"/>
              <a:pathLst>
                <a:path w="335" h="984" extrusionOk="0">
                  <a:moveTo>
                    <a:pt x="105" y="0"/>
                  </a:moveTo>
                  <a:lnTo>
                    <a:pt x="0" y="42"/>
                  </a:lnTo>
                  <a:lnTo>
                    <a:pt x="230" y="98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71" name="Google Shape;7171;p30"/>
            <p:cNvSpPr/>
            <p:nvPr/>
          </p:nvSpPr>
          <p:spPr>
            <a:xfrm>
              <a:off x="5001350" y="2990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72" name="Google Shape;7172;p30"/>
            <p:cNvSpPr/>
            <p:nvPr/>
          </p:nvSpPr>
          <p:spPr>
            <a:xfrm>
              <a:off x="5011300" y="29883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73" name="Google Shape;7173;p30"/>
            <p:cNvSpPr/>
            <p:nvPr/>
          </p:nvSpPr>
          <p:spPr>
            <a:xfrm>
              <a:off x="5021225" y="2985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74" name="Google Shape;7174;p30"/>
            <p:cNvSpPr/>
            <p:nvPr/>
          </p:nvSpPr>
          <p:spPr>
            <a:xfrm>
              <a:off x="5031175" y="29836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75" name="Google Shape;7175;p30"/>
            <p:cNvSpPr/>
            <p:nvPr/>
          </p:nvSpPr>
          <p:spPr>
            <a:xfrm>
              <a:off x="5041625" y="29810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76" name="Google Shape;7176;p30"/>
            <p:cNvSpPr/>
            <p:nvPr/>
          </p:nvSpPr>
          <p:spPr>
            <a:xfrm>
              <a:off x="5052625" y="29778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77" name="Google Shape;7177;p30"/>
            <p:cNvSpPr/>
            <p:nvPr/>
          </p:nvSpPr>
          <p:spPr>
            <a:xfrm>
              <a:off x="5062025" y="29757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78" name="Google Shape;7178;p30"/>
            <p:cNvSpPr/>
            <p:nvPr/>
          </p:nvSpPr>
          <p:spPr>
            <a:xfrm>
              <a:off x="5071975" y="2973163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79" name="Google Shape;7179;p30"/>
            <p:cNvSpPr/>
            <p:nvPr/>
          </p:nvSpPr>
          <p:spPr>
            <a:xfrm>
              <a:off x="5081900" y="29710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80" name="Google Shape;7180;p30"/>
            <p:cNvSpPr/>
            <p:nvPr/>
          </p:nvSpPr>
          <p:spPr>
            <a:xfrm>
              <a:off x="4399263" y="2810788"/>
              <a:ext cx="815000" cy="332350"/>
            </a:xfrm>
            <a:custGeom>
              <a:avLst/>
              <a:gdLst/>
              <a:ahLst/>
              <a:cxnLst/>
              <a:rect l="l" t="t" r="r" b="b"/>
              <a:pathLst>
                <a:path w="32600" h="13294" extrusionOk="0">
                  <a:moveTo>
                    <a:pt x="1877" y="0"/>
                  </a:moveTo>
                  <a:cubicBezTo>
                    <a:pt x="1477" y="0"/>
                    <a:pt x="1106" y="256"/>
                    <a:pt x="984" y="658"/>
                  </a:cubicBezTo>
                  <a:lnTo>
                    <a:pt x="147" y="3609"/>
                  </a:lnTo>
                  <a:cubicBezTo>
                    <a:pt x="0" y="4090"/>
                    <a:pt x="272" y="4592"/>
                    <a:pt x="754" y="4738"/>
                  </a:cubicBezTo>
                  <a:lnTo>
                    <a:pt x="30507" y="13254"/>
                  </a:lnTo>
                  <a:cubicBezTo>
                    <a:pt x="30595" y="13281"/>
                    <a:pt x="30684" y="13294"/>
                    <a:pt x="30772" y="13294"/>
                  </a:cubicBezTo>
                  <a:cubicBezTo>
                    <a:pt x="31160" y="13294"/>
                    <a:pt x="31514" y="13040"/>
                    <a:pt x="31616" y="12648"/>
                  </a:cubicBezTo>
                  <a:lnTo>
                    <a:pt x="32474" y="9697"/>
                  </a:lnTo>
                  <a:cubicBezTo>
                    <a:pt x="32599" y="9216"/>
                    <a:pt x="32327" y="8714"/>
                    <a:pt x="31846" y="8567"/>
                  </a:cubicBezTo>
                  <a:lnTo>
                    <a:pt x="2114" y="31"/>
                  </a:lnTo>
                  <a:cubicBezTo>
                    <a:pt x="2035" y="10"/>
                    <a:pt x="1955" y="0"/>
                    <a:pt x="1877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81" name="Google Shape;7181;p30"/>
            <p:cNvSpPr/>
            <p:nvPr/>
          </p:nvSpPr>
          <p:spPr>
            <a:xfrm>
              <a:off x="4399263" y="2851288"/>
              <a:ext cx="805050" cy="291850"/>
            </a:xfrm>
            <a:custGeom>
              <a:avLst/>
              <a:gdLst/>
              <a:ahLst/>
              <a:cxnLst/>
              <a:rect l="l" t="t" r="r" b="b"/>
              <a:pathLst>
                <a:path w="32202" h="11674" extrusionOk="0">
                  <a:moveTo>
                    <a:pt x="712" y="1"/>
                  </a:moveTo>
                  <a:lnTo>
                    <a:pt x="147" y="1989"/>
                  </a:lnTo>
                  <a:cubicBezTo>
                    <a:pt x="0" y="2470"/>
                    <a:pt x="272" y="2972"/>
                    <a:pt x="775" y="3118"/>
                  </a:cubicBezTo>
                  <a:lnTo>
                    <a:pt x="30507" y="11634"/>
                  </a:lnTo>
                  <a:cubicBezTo>
                    <a:pt x="30595" y="11661"/>
                    <a:pt x="30684" y="11674"/>
                    <a:pt x="30772" y="11674"/>
                  </a:cubicBezTo>
                  <a:cubicBezTo>
                    <a:pt x="31160" y="11674"/>
                    <a:pt x="31514" y="11420"/>
                    <a:pt x="31616" y="11028"/>
                  </a:cubicBezTo>
                  <a:lnTo>
                    <a:pt x="32202" y="9040"/>
                  </a:lnTo>
                  <a:lnTo>
                    <a:pt x="712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82" name="Google Shape;7182;p30"/>
            <p:cNvSpPr/>
            <p:nvPr/>
          </p:nvSpPr>
          <p:spPr>
            <a:xfrm>
              <a:off x="4399788" y="2891563"/>
              <a:ext cx="793025" cy="251575"/>
            </a:xfrm>
            <a:custGeom>
              <a:avLst/>
              <a:gdLst/>
              <a:ahLst/>
              <a:cxnLst/>
              <a:rect l="l" t="t" r="r" b="b"/>
              <a:pathLst>
                <a:path w="31721" h="10063" extrusionOk="0">
                  <a:moveTo>
                    <a:pt x="251" y="1"/>
                  </a:moveTo>
                  <a:lnTo>
                    <a:pt x="126" y="378"/>
                  </a:lnTo>
                  <a:cubicBezTo>
                    <a:pt x="0" y="859"/>
                    <a:pt x="272" y="1361"/>
                    <a:pt x="754" y="1507"/>
                  </a:cubicBezTo>
                  <a:lnTo>
                    <a:pt x="30486" y="10023"/>
                  </a:lnTo>
                  <a:cubicBezTo>
                    <a:pt x="30574" y="10050"/>
                    <a:pt x="30663" y="10063"/>
                    <a:pt x="30751" y="10063"/>
                  </a:cubicBezTo>
                  <a:cubicBezTo>
                    <a:pt x="31139" y="10063"/>
                    <a:pt x="31493" y="9809"/>
                    <a:pt x="31595" y="9417"/>
                  </a:cubicBezTo>
                  <a:lnTo>
                    <a:pt x="31721" y="9040"/>
                  </a:lnTo>
                  <a:lnTo>
                    <a:pt x="251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83" name="Google Shape;7183;p30"/>
            <p:cNvSpPr/>
            <p:nvPr/>
          </p:nvSpPr>
          <p:spPr>
            <a:xfrm>
              <a:off x="4444238" y="2812588"/>
              <a:ext cx="12600" cy="33500"/>
            </a:xfrm>
            <a:custGeom>
              <a:avLst/>
              <a:gdLst/>
              <a:ahLst/>
              <a:cxnLst/>
              <a:rect l="l" t="t" r="r" b="b"/>
              <a:pathLst>
                <a:path w="504" h="1340" extrusionOk="0">
                  <a:moveTo>
                    <a:pt x="378" y="0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84" name="Google Shape;7184;p30"/>
            <p:cNvSpPr/>
            <p:nvPr/>
          </p:nvSpPr>
          <p:spPr>
            <a:xfrm>
              <a:off x="4459413" y="28152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85" name="Google Shape;7185;p30"/>
            <p:cNvSpPr/>
            <p:nvPr/>
          </p:nvSpPr>
          <p:spPr>
            <a:xfrm>
              <a:off x="4470938" y="28188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86" name="Google Shape;7186;p30"/>
            <p:cNvSpPr/>
            <p:nvPr/>
          </p:nvSpPr>
          <p:spPr>
            <a:xfrm>
              <a:off x="4489763" y="2828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87" name="Google Shape;7187;p30"/>
            <p:cNvSpPr/>
            <p:nvPr/>
          </p:nvSpPr>
          <p:spPr>
            <a:xfrm>
              <a:off x="4506488" y="28376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88" name="Google Shape;7188;p30"/>
            <p:cNvSpPr/>
            <p:nvPr/>
          </p:nvSpPr>
          <p:spPr>
            <a:xfrm>
              <a:off x="4499688" y="28282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7" y="0"/>
                  </a:moveTo>
                  <a:lnTo>
                    <a:pt x="1" y="1297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5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89" name="Google Shape;7189;p30"/>
            <p:cNvSpPr/>
            <p:nvPr/>
          </p:nvSpPr>
          <p:spPr>
            <a:xfrm>
              <a:off x="4514863" y="28314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90" name="Google Shape;7190;p30"/>
            <p:cNvSpPr/>
            <p:nvPr/>
          </p:nvSpPr>
          <p:spPr>
            <a:xfrm>
              <a:off x="4503888" y="283036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91" name="Google Shape;7191;p30"/>
            <p:cNvSpPr/>
            <p:nvPr/>
          </p:nvSpPr>
          <p:spPr>
            <a:xfrm>
              <a:off x="4536838" y="2837688"/>
              <a:ext cx="8400" cy="16775"/>
            </a:xfrm>
            <a:custGeom>
              <a:avLst/>
              <a:gdLst/>
              <a:ahLst/>
              <a:cxnLst/>
              <a:rect l="l" t="t" r="r" b="b"/>
              <a:pathLst>
                <a:path w="336" h="671" extrusionOk="0">
                  <a:moveTo>
                    <a:pt x="189" y="1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3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92" name="Google Shape;7192;p30"/>
            <p:cNvSpPr/>
            <p:nvPr/>
          </p:nvSpPr>
          <p:spPr>
            <a:xfrm>
              <a:off x="4548338" y="28408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93" name="Google Shape;7193;p30"/>
            <p:cNvSpPr/>
            <p:nvPr/>
          </p:nvSpPr>
          <p:spPr>
            <a:xfrm>
              <a:off x="4554613" y="2843963"/>
              <a:ext cx="13100" cy="33500"/>
            </a:xfrm>
            <a:custGeom>
              <a:avLst/>
              <a:gdLst/>
              <a:ahLst/>
              <a:cxnLst/>
              <a:rect l="l" t="t" r="r" b="b"/>
              <a:pathLst>
                <a:path w="524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47" y="1340"/>
                  </a:lnTo>
                  <a:lnTo>
                    <a:pt x="524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94" name="Google Shape;7194;p30"/>
            <p:cNvSpPr/>
            <p:nvPr/>
          </p:nvSpPr>
          <p:spPr>
            <a:xfrm>
              <a:off x="4570838" y="28476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95" name="Google Shape;7195;p30"/>
            <p:cNvSpPr/>
            <p:nvPr/>
          </p:nvSpPr>
          <p:spPr>
            <a:xfrm>
              <a:off x="4581288" y="2850238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96" name="Google Shape;7196;p30"/>
            <p:cNvSpPr/>
            <p:nvPr/>
          </p:nvSpPr>
          <p:spPr>
            <a:xfrm>
              <a:off x="4600663" y="2860713"/>
              <a:ext cx="7850" cy="17275"/>
            </a:xfrm>
            <a:custGeom>
              <a:avLst/>
              <a:gdLst/>
              <a:ahLst/>
              <a:cxnLst/>
              <a:rect l="l" t="t" r="r" b="b"/>
              <a:pathLst>
                <a:path w="314" h="691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97" name="Google Shape;7197;p30"/>
            <p:cNvSpPr/>
            <p:nvPr/>
          </p:nvSpPr>
          <p:spPr>
            <a:xfrm>
              <a:off x="4603788" y="28565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0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98" name="Google Shape;7198;p30"/>
            <p:cNvSpPr/>
            <p:nvPr/>
          </p:nvSpPr>
          <p:spPr>
            <a:xfrm>
              <a:off x="4610063" y="28596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99" name="Google Shape;7199;p30"/>
            <p:cNvSpPr/>
            <p:nvPr/>
          </p:nvSpPr>
          <p:spPr>
            <a:xfrm>
              <a:off x="4625763" y="28633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00" name="Google Shape;7200;p30"/>
            <p:cNvSpPr/>
            <p:nvPr/>
          </p:nvSpPr>
          <p:spPr>
            <a:xfrm>
              <a:off x="4649288" y="287796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01" name="Google Shape;7201;p30"/>
            <p:cNvSpPr/>
            <p:nvPr/>
          </p:nvSpPr>
          <p:spPr>
            <a:xfrm>
              <a:off x="4647738" y="286908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02" name="Google Shape;7202;p30"/>
            <p:cNvSpPr/>
            <p:nvPr/>
          </p:nvSpPr>
          <p:spPr>
            <a:xfrm>
              <a:off x="4659238" y="28727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03" name="Google Shape;7203;p30"/>
            <p:cNvSpPr/>
            <p:nvPr/>
          </p:nvSpPr>
          <p:spPr>
            <a:xfrm>
              <a:off x="4679638" y="28889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298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04" name="Google Shape;7204;p30"/>
            <p:cNvSpPr/>
            <p:nvPr/>
          </p:nvSpPr>
          <p:spPr>
            <a:xfrm>
              <a:off x="4681213" y="2879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05" name="Google Shape;7205;p30"/>
            <p:cNvSpPr/>
            <p:nvPr/>
          </p:nvSpPr>
          <p:spPr>
            <a:xfrm>
              <a:off x="4692188" y="288216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06" name="Google Shape;7206;p30"/>
            <p:cNvSpPr/>
            <p:nvPr/>
          </p:nvSpPr>
          <p:spPr>
            <a:xfrm>
              <a:off x="4703188" y="28852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07" name="Google Shape;7207;p30"/>
            <p:cNvSpPr/>
            <p:nvPr/>
          </p:nvSpPr>
          <p:spPr>
            <a:xfrm>
              <a:off x="4729863" y="29025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08" name="Google Shape;7208;p30"/>
            <p:cNvSpPr/>
            <p:nvPr/>
          </p:nvSpPr>
          <p:spPr>
            <a:xfrm>
              <a:off x="4720963" y="28915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09" name="Google Shape;7209;p30"/>
            <p:cNvSpPr/>
            <p:nvPr/>
          </p:nvSpPr>
          <p:spPr>
            <a:xfrm>
              <a:off x="4736663" y="2894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10" name="Google Shape;7210;p30"/>
            <p:cNvSpPr/>
            <p:nvPr/>
          </p:nvSpPr>
          <p:spPr>
            <a:xfrm>
              <a:off x="4747638" y="28978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11" name="Google Shape;7211;p30"/>
            <p:cNvSpPr/>
            <p:nvPr/>
          </p:nvSpPr>
          <p:spPr>
            <a:xfrm>
              <a:off x="4758638" y="2900988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8" y="1"/>
                  </a:moveTo>
                  <a:lnTo>
                    <a:pt x="0" y="649"/>
                  </a:lnTo>
                  <a:lnTo>
                    <a:pt x="146" y="691"/>
                  </a:lnTo>
                  <a:lnTo>
                    <a:pt x="335" y="4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12" name="Google Shape;7212;p30"/>
            <p:cNvSpPr/>
            <p:nvPr/>
          </p:nvSpPr>
          <p:spPr>
            <a:xfrm>
              <a:off x="4769613" y="29041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13" name="Google Shape;7213;p30"/>
            <p:cNvSpPr/>
            <p:nvPr/>
          </p:nvSpPr>
          <p:spPr>
            <a:xfrm>
              <a:off x="4776413" y="2907788"/>
              <a:ext cx="12575" cy="32975"/>
            </a:xfrm>
            <a:custGeom>
              <a:avLst/>
              <a:gdLst/>
              <a:ahLst/>
              <a:cxnLst/>
              <a:rect l="l" t="t" r="r" b="b"/>
              <a:pathLst>
                <a:path w="503" h="1319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19"/>
                  </a:lnTo>
                  <a:lnTo>
                    <a:pt x="503" y="21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14" name="Google Shape;7214;p30"/>
            <p:cNvSpPr/>
            <p:nvPr/>
          </p:nvSpPr>
          <p:spPr>
            <a:xfrm>
              <a:off x="4791588" y="2910413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15" name="Google Shape;7215;p30"/>
            <p:cNvSpPr/>
            <p:nvPr/>
          </p:nvSpPr>
          <p:spPr>
            <a:xfrm>
              <a:off x="4803088" y="29135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16" name="Google Shape;7216;p30"/>
            <p:cNvSpPr/>
            <p:nvPr/>
          </p:nvSpPr>
          <p:spPr>
            <a:xfrm>
              <a:off x="4814063" y="29172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17" name="Google Shape;7217;p30"/>
            <p:cNvSpPr/>
            <p:nvPr/>
          </p:nvSpPr>
          <p:spPr>
            <a:xfrm>
              <a:off x="4825063" y="29198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18" name="Google Shape;7218;p30"/>
            <p:cNvSpPr/>
            <p:nvPr/>
          </p:nvSpPr>
          <p:spPr>
            <a:xfrm>
              <a:off x="4831863" y="29234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0"/>
                  </a:moveTo>
                  <a:lnTo>
                    <a:pt x="0" y="1297"/>
                  </a:lnTo>
                  <a:lnTo>
                    <a:pt x="126" y="1339"/>
                  </a:lnTo>
                  <a:lnTo>
                    <a:pt x="502" y="42"/>
                  </a:lnTo>
                  <a:lnTo>
                    <a:pt x="356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19" name="Google Shape;7219;p30"/>
            <p:cNvSpPr/>
            <p:nvPr/>
          </p:nvSpPr>
          <p:spPr>
            <a:xfrm>
              <a:off x="4847038" y="2926613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20" name="Google Shape;7220;p30"/>
            <p:cNvSpPr/>
            <p:nvPr/>
          </p:nvSpPr>
          <p:spPr>
            <a:xfrm>
              <a:off x="4858538" y="29297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21" name="Google Shape;7221;p30"/>
            <p:cNvSpPr/>
            <p:nvPr/>
          </p:nvSpPr>
          <p:spPr>
            <a:xfrm>
              <a:off x="4844938" y="2928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22" name="Google Shape;7222;p30"/>
            <p:cNvSpPr/>
            <p:nvPr/>
          </p:nvSpPr>
          <p:spPr>
            <a:xfrm>
              <a:off x="4880513" y="29360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23" name="Google Shape;7223;p30"/>
            <p:cNvSpPr/>
            <p:nvPr/>
          </p:nvSpPr>
          <p:spPr>
            <a:xfrm>
              <a:off x="4886788" y="2939163"/>
              <a:ext cx="12575" cy="33525"/>
            </a:xfrm>
            <a:custGeom>
              <a:avLst/>
              <a:gdLst/>
              <a:ahLst/>
              <a:cxnLst/>
              <a:rect l="l" t="t" r="r" b="b"/>
              <a:pathLst>
                <a:path w="503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24" name="Google Shape;7224;p30"/>
            <p:cNvSpPr/>
            <p:nvPr/>
          </p:nvSpPr>
          <p:spPr>
            <a:xfrm>
              <a:off x="4902488" y="2942838"/>
              <a:ext cx="8375" cy="16750"/>
            </a:xfrm>
            <a:custGeom>
              <a:avLst/>
              <a:gdLst/>
              <a:ahLst/>
              <a:cxnLst/>
              <a:rect l="l" t="t" r="r" b="b"/>
              <a:pathLst>
                <a:path w="335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46" y="670"/>
                  </a:lnTo>
                  <a:lnTo>
                    <a:pt x="335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25" name="Google Shape;7225;p30"/>
            <p:cNvSpPr/>
            <p:nvPr/>
          </p:nvSpPr>
          <p:spPr>
            <a:xfrm>
              <a:off x="4929688" y="29600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50"/>
                  </a:lnTo>
                  <a:lnTo>
                    <a:pt x="146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26" name="Google Shape;7226;p30"/>
            <p:cNvSpPr/>
            <p:nvPr/>
          </p:nvSpPr>
          <p:spPr>
            <a:xfrm>
              <a:off x="4924963" y="29491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27" name="Google Shape;7227;p30"/>
            <p:cNvSpPr/>
            <p:nvPr/>
          </p:nvSpPr>
          <p:spPr>
            <a:xfrm>
              <a:off x="4935963" y="2952263"/>
              <a:ext cx="7850" cy="16750"/>
            </a:xfrm>
            <a:custGeom>
              <a:avLst/>
              <a:gdLst/>
              <a:ahLst/>
              <a:cxnLst/>
              <a:rect l="l" t="t" r="r" b="b"/>
              <a:pathLst>
                <a:path w="314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28" name="Google Shape;7228;p30"/>
            <p:cNvSpPr/>
            <p:nvPr/>
          </p:nvSpPr>
          <p:spPr>
            <a:xfrm>
              <a:off x="4942763" y="29553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2"/>
                  </a:lnTo>
                  <a:lnTo>
                    <a:pt x="356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29" name="Google Shape;7229;p30"/>
            <p:cNvSpPr/>
            <p:nvPr/>
          </p:nvSpPr>
          <p:spPr>
            <a:xfrm>
              <a:off x="4957913" y="29585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6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30" name="Google Shape;7230;p30"/>
            <p:cNvSpPr/>
            <p:nvPr/>
          </p:nvSpPr>
          <p:spPr>
            <a:xfrm>
              <a:off x="4968913" y="29611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31" name="Google Shape;7231;p30"/>
            <p:cNvSpPr/>
            <p:nvPr/>
          </p:nvSpPr>
          <p:spPr>
            <a:xfrm>
              <a:off x="4980413" y="2964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32" name="Google Shape;7232;p30"/>
            <p:cNvSpPr/>
            <p:nvPr/>
          </p:nvSpPr>
          <p:spPr>
            <a:xfrm>
              <a:off x="4991413" y="2967938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33" name="Google Shape;7233;p30"/>
            <p:cNvSpPr/>
            <p:nvPr/>
          </p:nvSpPr>
          <p:spPr>
            <a:xfrm>
              <a:off x="4997688" y="29710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0" y="1298"/>
                  </a:lnTo>
                  <a:lnTo>
                    <a:pt x="147" y="1339"/>
                  </a:lnTo>
                  <a:lnTo>
                    <a:pt x="502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34" name="Google Shape;7234;p30"/>
            <p:cNvSpPr/>
            <p:nvPr/>
          </p:nvSpPr>
          <p:spPr>
            <a:xfrm>
              <a:off x="5013363" y="29742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35" name="Google Shape;7235;p30"/>
            <p:cNvSpPr/>
            <p:nvPr/>
          </p:nvSpPr>
          <p:spPr>
            <a:xfrm>
              <a:off x="5024363" y="29773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36" name="Google Shape;7236;p30"/>
            <p:cNvSpPr/>
            <p:nvPr/>
          </p:nvSpPr>
          <p:spPr>
            <a:xfrm>
              <a:off x="5035863" y="2981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37" name="Google Shape;7237;p30"/>
            <p:cNvSpPr/>
            <p:nvPr/>
          </p:nvSpPr>
          <p:spPr>
            <a:xfrm>
              <a:off x="5046838" y="29836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38" name="Google Shape;7238;p30"/>
            <p:cNvSpPr/>
            <p:nvPr/>
          </p:nvSpPr>
          <p:spPr>
            <a:xfrm>
              <a:off x="5052613" y="2986763"/>
              <a:ext cx="13100" cy="33525"/>
            </a:xfrm>
            <a:custGeom>
              <a:avLst/>
              <a:gdLst/>
              <a:ahLst/>
              <a:cxnLst/>
              <a:rect l="l" t="t" r="r" b="b"/>
              <a:pathLst>
                <a:path w="524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47" y="1340"/>
                  </a:lnTo>
                  <a:lnTo>
                    <a:pt x="52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39" name="Google Shape;7239;p30"/>
            <p:cNvSpPr/>
            <p:nvPr/>
          </p:nvSpPr>
          <p:spPr>
            <a:xfrm>
              <a:off x="5068813" y="29904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40" name="Google Shape;7240;p30"/>
            <p:cNvSpPr/>
            <p:nvPr/>
          </p:nvSpPr>
          <p:spPr>
            <a:xfrm>
              <a:off x="5079813" y="29935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50"/>
                  </a:lnTo>
                  <a:lnTo>
                    <a:pt x="126" y="671"/>
                  </a:lnTo>
                  <a:lnTo>
                    <a:pt x="314" y="2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41" name="Google Shape;7241;p30"/>
            <p:cNvSpPr/>
            <p:nvPr/>
          </p:nvSpPr>
          <p:spPr>
            <a:xfrm>
              <a:off x="5090788" y="29961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42" name="Google Shape;7242;p30"/>
            <p:cNvSpPr/>
            <p:nvPr/>
          </p:nvSpPr>
          <p:spPr>
            <a:xfrm>
              <a:off x="5102288" y="29998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68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6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43" name="Google Shape;7243;p30"/>
            <p:cNvSpPr/>
            <p:nvPr/>
          </p:nvSpPr>
          <p:spPr>
            <a:xfrm>
              <a:off x="5108563" y="3002988"/>
              <a:ext cx="12600" cy="32975"/>
            </a:xfrm>
            <a:custGeom>
              <a:avLst/>
              <a:gdLst/>
              <a:ahLst/>
              <a:cxnLst/>
              <a:rect l="l" t="t" r="r" b="b"/>
              <a:pathLst>
                <a:path w="504" h="1319" extrusionOk="0">
                  <a:moveTo>
                    <a:pt x="378" y="1"/>
                  </a:moveTo>
                  <a:lnTo>
                    <a:pt x="1" y="1298"/>
                  </a:lnTo>
                  <a:lnTo>
                    <a:pt x="126" y="1319"/>
                  </a:lnTo>
                  <a:lnTo>
                    <a:pt x="503" y="22"/>
                  </a:lnTo>
                  <a:lnTo>
                    <a:pt x="37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44" name="Google Shape;7244;p30"/>
            <p:cNvSpPr/>
            <p:nvPr/>
          </p:nvSpPr>
          <p:spPr>
            <a:xfrm>
              <a:off x="5123738" y="30056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45" name="Google Shape;7245;p30"/>
            <p:cNvSpPr/>
            <p:nvPr/>
          </p:nvSpPr>
          <p:spPr>
            <a:xfrm>
              <a:off x="5135263" y="3009263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46" name="Google Shape;7246;p30"/>
            <p:cNvSpPr/>
            <p:nvPr/>
          </p:nvSpPr>
          <p:spPr>
            <a:xfrm>
              <a:off x="5146238" y="30124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47" name="Google Shape;7247;p30"/>
            <p:cNvSpPr/>
            <p:nvPr/>
          </p:nvSpPr>
          <p:spPr>
            <a:xfrm>
              <a:off x="5157213" y="3015538"/>
              <a:ext cx="7875" cy="16775"/>
            </a:xfrm>
            <a:custGeom>
              <a:avLst/>
              <a:gdLst/>
              <a:ahLst/>
              <a:cxnLst/>
              <a:rect l="l" t="t" r="r" b="b"/>
              <a:pathLst>
                <a:path w="315" h="671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70"/>
                  </a:lnTo>
                  <a:lnTo>
                    <a:pt x="31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48" name="Google Shape;7248;p30"/>
            <p:cNvSpPr/>
            <p:nvPr/>
          </p:nvSpPr>
          <p:spPr>
            <a:xfrm>
              <a:off x="5164013" y="30186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319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49" name="Google Shape;7249;p30"/>
            <p:cNvSpPr/>
            <p:nvPr/>
          </p:nvSpPr>
          <p:spPr>
            <a:xfrm>
              <a:off x="5179188" y="30218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50" name="Google Shape;7250;p30"/>
            <p:cNvSpPr/>
            <p:nvPr/>
          </p:nvSpPr>
          <p:spPr>
            <a:xfrm>
              <a:off x="5190688" y="30249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51" name="Google Shape;7251;p30"/>
            <p:cNvSpPr/>
            <p:nvPr/>
          </p:nvSpPr>
          <p:spPr>
            <a:xfrm>
              <a:off x="4514863" y="2959563"/>
              <a:ext cx="613600" cy="522600"/>
            </a:xfrm>
            <a:custGeom>
              <a:avLst/>
              <a:gdLst/>
              <a:ahLst/>
              <a:cxnLst/>
              <a:rect l="l" t="t" r="r" b="b"/>
              <a:pathLst>
                <a:path w="24544" h="20904" extrusionOk="0">
                  <a:moveTo>
                    <a:pt x="16237" y="4709"/>
                  </a:moveTo>
                  <a:lnTo>
                    <a:pt x="5629" y="15338"/>
                  </a:lnTo>
                  <a:lnTo>
                    <a:pt x="3746" y="7826"/>
                  </a:lnTo>
                  <a:lnTo>
                    <a:pt x="16237" y="4709"/>
                  </a:lnTo>
                  <a:close/>
                  <a:moveTo>
                    <a:pt x="24544" y="1"/>
                  </a:moveTo>
                  <a:lnTo>
                    <a:pt x="1" y="6153"/>
                  </a:lnTo>
                  <a:lnTo>
                    <a:pt x="3683" y="20904"/>
                  </a:lnTo>
                  <a:lnTo>
                    <a:pt x="24544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52" name="Google Shape;7252;p30"/>
            <p:cNvSpPr/>
            <p:nvPr/>
          </p:nvSpPr>
          <p:spPr>
            <a:xfrm>
              <a:off x="4592288" y="2960088"/>
              <a:ext cx="536175" cy="522075"/>
            </a:xfrm>
            <a:custGeom>
              <a:avLst/>
              <a:gdLst/>
              <a:ahLst/>
              <a:cxnLst/>
              <a:rect l="l" t="t" r="r" b="b"/>
              <a:pathLst>
                <a:path w="21447" h="20883" extrusionOk="0">
                  <a:moveTo>
                    <a:pt x="21447" y="1"/>
                  </a:moveTo>
                  <a:lnTo>
                    <a:pt x="17534" y="963"/>
                  </a:lnTo>
                  <a:lnTo>
                    <a:pt x="0" y="18518"/>
                  </a:lnTo>
                  <a:lnTo>
                    <a:pt x="586" y="20883"/>
                  </a:lnTo>
                  <a:lnTo>
                    <a:pt x="21447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53" name="Google Shape;7253;p30"/>
            <p:cNvSpPr/>
            <p:nvPr/>
          </p:nvSpPr>
          <p:spPr>
            <a:xfrm>
              <a:off x="4600138" y="2960088"/>
              <a:ext cx="528325" cy="522075"/>
            </a:xfrm>
            <a:custGeom>
              <a:avLst/>
              <a:gdLst/>
              <a:ahLst/>
              <a:cxnLst/>
              <a:rect l="l" t="t" r="r" b="b"/>
              <a:pathLst>
                <a:path w="21133" h="20883" extrusionOk="0">
                  <a:moveTo>
                    <a:pt x="21133" y="1"/>
                  </a:moveTo>
                  <a:lnTo>
                    <a:pt x="19375" y="440"/>
                  </a:lnTo>
                  <a:lnTo>
                    <a:pt x="0" y="19795"/>
                  </a:lnTo>
                  <a:lnTo>
                    <a:pt x="272" y="20883"/>
                  </a:lnTo>
                  <a:lnTo>
                    <a:pt x="21133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54" name="Google Shape;7254;p30"/>
            <p:cNvSpPr/>
            <p:nvPr/>
          </p:nvSpPr>
          <p:spPr>
            <a:xfrm>
              <a:off x="4531088" y="3108663"/>
              <a:ext cx="8375" cy="24075"/>
            </a:xfrm>
            <a:custGeom>
              <a:avLst/>
              <a:gdLst/>
              <a:ahLst/>
              <a:cxnLst/>
              <a:rect l="l" t="t" r="r" b="b"/>
              <a:pathLst>
                <a:path w="335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55" name="Google Shape;7255;p30"/>
            <p:cNvSpPr/>
            <p:nvPr/>
          </p:nvSpPr>
          <p:spPr>
            <a:xfrm>
              <a:off x="4541538" y="31060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56" name="Google Shape;7256;p30"/>
            <p:cNvSpPr/>
            <p:nvPr/>
          </p:nvSpPr>
          <p:spPr>
            <a:xfrm>
              <a:off x="4551488" y="31034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57" name="Google Shape;7257;p30"/>
            <p:cNvSpPr/>
            <p:nvPr/>
          </p:nvSpPr>
          <p:spPr>
            <a:xfrm>
              <a:off x="4561413" y="3100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58" name="Google Shape;7258;p30"/>
            <p:cNvSpPr/>
            <p:nvPr/>
          </p:nvSpPr>
          <p:spPr>
            <a:xfrm>
              <a:off x="4571363" y="3098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59" name="Google Shape;7259;p30"/>
            <p:cNvSpPr/>
            <p:nvPr/>
          </p:nvSpPr>
          <p:spPr>
            <a:xfrm>
              <a:off x="4581813" y="3095588"/>
              <a:ext cx="8925" cy="24075"/>
            </a:xfrm>
            <a:custGeom>
              <a:avLst/>
              <a:gdLst/>
              <a:ahLst/>
              <a:cxnLst/>
              <a:rect l="l" t="t" r="r" b="b"/>
              <a:pathLst>
                <a:path w="357" h="963" extrusionOk="0">
                  <a:moveTo>
                    <a:pt x="126" y="0"/>
                  </a:moveTo>
                  <a:lnTo>
                    <a:pt x="1" y="21"/>
                  </a:lnTo>
                  <a:lnTo>
                    <a:pt x="252" y="963"/>
                  </a:lnTo>
                  <a:lnTo>
                    <a:pt x="357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60" name="Google Shape;7260;p30"/>
            <p:cNvSpPr/>
            <p:nvPr/>
          </p:nvSpPr>
          <p:spPr>
            <a:xfrm>
              <a:off x="4592813" y="3092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61" name="Google Shape;7261;p30"/>
            <p:cNvSpPr/>
            <p:nvPr/>
          </p:nvSpPr>
          <p:spPr>
            <a:xfrm>
              <a:off x="4602738" y="309086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05" y="1"/>
                  </a:moveTo>
                  <a:lnTo>
                    <a:pt x="1" y="22"/>
                  </a:lnTo>
                  <a:lnTo>
                    <a:pt x="105" y="482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62" name="Google Shape;7262;p30"/>
            <p:cNvSpPr/>
            <p:nvPr/>
          </p:nvSpPr>
          <p:spPr>
            <a:xfrm>
              <a:off x="4612688" y="3087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63" name="Google Shape;7263;p30"/>
            <p:cNvSpPr/>
            <p:nvPr/>
          </p:nvSpPr>
          <p:spPr>
            <a:xfrm>
              <a:off x="4622088" y="3085638"/>
              <a:ext cx="6325" cy="12575"/>
            </a:xfrm>
            <a:custGeom>
              <a:avLst/>
              <a:gdLst/>
              <a:ahLst/>
              <a:cxnLst/>
              <a:rect l="l" t="t" r="r" b="b"/>
              <a:pathLst>
                <a:path w="253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64" name="Google Shape;7264;p30"/>
            <p:cNvSpPr/>
            <p:nvPr/>
          </p:nvSpPr>
          <p:spPr>
            <a:xfrm>
              <a:off x="4633088" y="3083013"/>
              <a:ext cx="8925" cy="24625"/>
            </a:xfrm>
            <a:custGeom>
              <a:avLst/>
              <a:gdLst/>
              <a:ahLst/>
              <a:cxnLst/>
              <a:rect l="l" t="t" r="r" b="b"/>
              <a:pathLst>
                <a:path w="357" h="985" extrusionOk="0">
                  <a:moveTo>
                    <a:pt x="105" y="1"/>
                  </a:moveTo>
                  <a:lnTo>
                    <a:pt x="0" y="43"/>
                  </a:lnTo>
                  <a:lnTo>
                    <a:pt x="231" y="984"/>
                  </a:lnTo>
                  <a:lnTo>
                    <a:pt x="35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65" name="Google Shape;7265;p30"/>
            <p:cNvSpPr/>
            <p:nvPr/>
          </p:nvSpPr>
          <p:spPr>
            <a:xfrm>
              <a:off x="4643538" y="3079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66" name="Google Shape;7266;p30"/>
            <p:cNvSpPr/>
            <p:nvPr/>
          </p:nvSpPr>
          <p:spPr>
            <a:xfrm>
              <a:off x="4653488" y="3078313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67" name="Google Shape;7267;p30"/>
            <p:cNvSpPr/>
            <p:nvPr/>
          </p:nvSpPr>
          <p:spPr>
            <a:xfrm>
              <a:off x="4663413" y="3075713"/>
              <a:ext cx="5800" cy="12050"/>
            </a:xfrm>
            <a:custGeom>
              <a:avLst/>
              <a:gdLst/>
              <a:ahLst/>
              <a:cxnLst/>
              <a:rect l="l" t="t" r="r" b="b"/>
              <a:pathLst>
                <a:path w="232" h="482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481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68" name="Google Shape;7268;p30"/>
            <p:cNvSpPr/>
            <p:nvPr/>
          </p:nvSpPr>
          <p:spPr>
            <a:xfrm>
              <a:off x="4673363" y="307308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69" name="Google Shape;7269;p30"/>
            <p:cNvSpPr/>
            <p:nvPr/>
          </p:nvSpPr>
          <p:spPr>
            <a:xfrm>
              <a:off x="4684338" y="3069938"/>
              <a:ext cx="8400" cy="24100"/>
            </a:xfrm>
            <a:custGeom>
              <a:avLst/>
              <a:gdLst/>
              <a:ahLst/>
              <a:cxnLst/>
              <a:rect l="l" t="t" r="r" b="b"/>
              <a:pathLst>
                <a:path w="336" h="964" extrusionOk="0">
                  <a:moveTo>
                    <a:pt x="105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3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70" name="Google Shape;7270;p30"/>
            <p:cNvSpPr/>
            <p:nvPr/>
          </p:nvSpPr>
          <p:spPr>
            <a:xfrm>
              <a:off x="4694813" y="30673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71" name="Google Shape;7271;p30"/>
            <p:cNvSpPr/>
            <p:nvPr/>
          </p:nvSpPr>
          <p:spPr>
            <a:xfrm>
              <a:off x="4704738" y="30652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72" name="Google Shape;7272;p30"/>
            <p:cNvSpPr/>
            <p:nvPr/>
          </p:nvSpPr>
          <p:spPr>
            <a:xfrm>
              <a:off x="4714688" y="30626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73" name="Google Shape;7273;p30"/>
            <p:cNvSpPr/>
            <p:nvPr/>
          </p:nvSpPr>
          <p:spPr>
            <a:xfrm>
              <a:off x="4724613" y="30600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06" y="0"/>
                  </a:moveTo>
                  <a:lnTo>
                    <a:pt x="1" y="21"/>
                  </a:lnTo>
                  <a:lnTo>
                    <a:pt x="106" y="502"/>
                  </a:lnTo>
                  <a:lnTo>
                    <a:pt x="231" y="461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74" name="Google Shape;7274;p30"/>
            <p:cNvSpPr/>
            <p:nvPr/>
          </p:nvSpPr>
          <p:spPr>
            <a:xfrm>
              <a:off x="4735088" y="3057388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0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75" name="Google Shape;7275;p30"/>
            <p:cNvSpPr/>
            <p:nvPr/>
          </p:nvSpPr>
          <p:spPr>
            <a:xfrm>
              <a:off x="4746063" y="30547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1" y="21"/>
                  </a:lnTo>
                  <a:lnTo>
                    <a:pt x="105" y="502"/>
                  </a:lnTo>
                  <a:lnTo>
                    <a:pt x="231" y="460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76" name="Google Shape;7276;p30"/>
            <p:cNvSpPr/>
            <p:nvPr/>
          </p:nvSpPr>
          <p:spPr>
            <a:xfrm>
              <a:off x="4755488" y="3052688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77" name="Google Shape;7277;p30"/>
            <p:cNvSpPr/>
            <p:nvPr/>
          </p:nvSpPr>
          <p:spPr>
            <a:xfrm>
              <a:off x="4765438" y="305006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43"/>
                  </a:lnTo>
                  <a:lnTo>
                    <a:pt x="126" y="503"/>
                  </a:lnTo>
                  <a:lnTo>
                    <a:pt x="25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78" name="Google Shape;7278;p30"/>
            <p:cNvSpPr/>
            <p:nvPr/>
          </p:nvSpPr>
          <p:spPr>
            <a:xfrm>
              <a:off x="4775888" y="30469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1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79" name="Google Shape;7279;p30"/>
            <p:cNvSpPr/>
            <p:nvPr/>
          </p:nvSpPr>
          <p:spPr>
            <a:xfrm>
              <a:off x="4786338" y="30443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7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7" y="942"/>
                  </a:lnTo>
                  <a:lnTo>
                    <a:pt x="127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80" name="Google Shape;7280;p30"/>
            <p:cNvSpPr/>
            <p:nvPr/>
          </p:nvSpPr>
          <p:spPr>
            <a:xfrm>
              <a:off x="4796813" y="3041688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2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81" name="Google Shape;7281;p30"/>
            <p:cNvSpPr/>
            <p:nvPr/>
          </p:nvSpPr>
          <p:spPr>
            <a:xfrm>
              <a:off x="4806738" y="30396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7" y="0"/>
                  </a:moveTo>
                  <a:lnTo>
                    <a:pt x="1" y="21"/>
                  </a:lnTo>
                  <a:lnTo>
                    <a:pt x="127" y="502"/>
                  </a:lnTo>
                  <a:lnTo>
                    <a:pt x="231" y="461"/>
                  </a:lnTo>
                  <a:lnTo>
                    <a:pt x="127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82" name="Google Shape;7282;p30"/>
            <p:cNvSpPr/>
            <p:nvPr/>
          </p:nvSpPr>
          <p:spPr>
            <a:xfrm>
              <a:off x="4816688" y="3036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83" name="Google Shape;7283;p30"/>
            <p:cNvSpPr/>
            <p:nvPr/>
          </p:nvSpPr>
          <p:spPr>
            <a:xfrm>
              <a:off x="4826638" y="30343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42"/>
                  </a:lnTo>
                  <a:lnTo>
                    <a:pt x="126" y="502"/>
                  </a:lnTo>
                  <a:lnTo>
                    <a:pt x="230" y="48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84" name="Google Shape;7284;p30"/>
            <p:cNvSpPr/>
            <p:nvPr/>
          </p:nvSpPr>
          <p:spPr>
            <a:xfrm>
              <a:off x="4837613" y="30317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85" name="Google Shape;7285;p30"/>
            <p:cNvSpPr/>
            <p:nvPr/>
          </p:nvSpPr>
          <p:spPr>
            <a:xfrm>
              <a:off x="4848063" y="30291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86" name="Google Shape;7286;p30"/>
            <p:cNvSpPr/>
            <p:nvPr/>
          </p:nvSpPr>
          <p:spPr>
            <a:xfrm>
              <a:off x="4858013" y="30265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87" name="Google Shape;7287;p30"/>
            <p:cNvSpPr/>
            <p:nvPr/>
          </p:nvSpPr>
          <p:spPr>
            <a:xfrm>
              <a:off x="4867963" y="30239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88" name="Google Shape;7288;p30"/>
            <p:cNvSpPr/>
            <p:nvPr/>
          </p:nvSpPr>
          <p:spPr>
            <a:xfrm>
              <a:off x="4877888" y="30218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1" y="43"/>
                  </a:lnTo>
                  <a:lnTo>
                    <a:pt x="105" y="503"/>
                  </a:lnTo>
                  <a:lnTo>
                    <a:pt x="231" y="48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89" name="Google Shape;7289;p30"/>
            <p:cNvSpPr/>
            <p:nvPr/>
          </p:nvSpPr>
          <p:spPr>
            <a:xfrm>
              <a:off x="4888363" y="3019213"/>
              <a:ext cx="8900" cy="24075"/>
            </a:xfrm>
            <a:custGeom>
              <a:avLst/>
              <a:gdLst/>
              <a:ahLst/>
              <a:cxnLst/>
              <a:rect l="l" t="t" r="r" b="b"/>
              <a:pathLst>
                <a:path w="356" h="963" extrusionOk="0">
                  <a:moveTo>
                    <a:pt x="126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56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90" name="Google Shape;7290;p30"/>
            <p:cNvSpPr/>
            <p:nvPr/>
          </p:nvSpPr>
          <p:spPr>
            <a:xfrm>
              <a:off x="4899338" y="30165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91" name="Google Shape;7291;p30"/>
            <p:cNvSpPr/>
            <p:nvPr/>
          </p:nvSpPr>
          <p:spPr>
            <a:xfrm>
              <a:off x="4909288" y="3013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92" name="Google Shape;7292;p30"/>
            <p:cNvSpPr/>
            <p:nvPr/>
          </p:nvSpPr>
          <p:spPr>
            <a:xfrm>
              <a:off x="4918688" y="3011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93" name="Google Shape;7293;p30"/>
            <p:cNvSpPr/>
            <p:nvPr/>
          </p:nvSpPr>
          <p:spPr>
            <a:xfrm>
              <a:off x="4928638" y="3009263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94" name="Google Shape;7294;p30"/>
            <p:cNvSpPr/>
            <p:nvPr/>
          </p:nvSpPr>
          <p:spPr>
            <a:xfrm>
              <a:off x="4939613" y="30066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1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95" name="Google Shape;7295;p30"/>
            <p:cNvSpPr/>
            <p:nvPr/>
          </p:nvSpPr>
          <p:spPr>
            <a:xfrm>
              <a:off x="4950088" y="300351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96" name="Google Shape;7296;p30"/>
            <p:cNvSpPr/>
            <p:nvPr/>
          </p:nvSpPr>
          <p:spPr>
            <a:xfrm>
              <a:off x="4960013" y="300141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26" y="1"/>
                  </a:moveTo>
                  <a:lnTo>
                    <a:pt x="1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97" name="Google Shape;7297;p30"/>
            <p:cNvSpPr/>
            <p:nvPr/>
          </p:nvSpPr>
          <p:spPr>
            <a:xfrm>
              <a:off x="4969963" y="2998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98" name="Google Shape;7298;p30"/>
            <p:cNvSpPr/>
            <p:nvPr/>
          </p:nvSpPr>
          <p:spPr>
            <a:xfrm>
              <a:off x="4979888" y="2996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99" name="Google Shape;7299;p30"/>
            <p:cNvSpPr/>
            <p:nvPr/>
          </p:nvSpPr>
          <p:spPr>
            <a:xfrm>
              <a:off x="4990888" y="2993063"/>
              <a:ext cx="8375" cy="24600"/>
            </a:xfrm>
            <a:custGeom>
              <a:avLst/>
              <a:gdLst/>
              <a:ahLst/>
              <a:cxnLst/>
              <a:rect l="l" t="t" r="r" b="b"/>
              <a:pathLst>
                <a:path w="335" h="984" extrusionOk="0">
                  <a:moveTo>
                    <a:pt x="105" y="0"/>
                  </a:moveTo>
                  <a:lnTo>
                    <a:pt x="0" y="42"/>
                  </a:lnTo>
                  <a:lnTo>
                    <a:pt x="230" y="98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00" name="Google Shape;7300;p30"/>
            <p:cNvSpPr/>
            <p:nvPr/>
          </p:nvSpPr>
          <p:spPr>
            <a:xfrm>
              <a:off x="5001338" y="2990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01" name="Google Shape;7301;p30"/>
            <p:cNvSpPr/>
            <p:nvPr/>
          </p:nvSpPr>
          <p:spPr>
            <a:xfrm>
              <a:off x="5011288" y="29883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02" name="Google Shape;7302;p30"/>
            <p:cNvSpPr/>
            <p:nvPr/>
          </p:nvSpPr>
          <p:spPr>
            <a:xfrm>
              <a:off x="5021213" y="2985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03" name="Google Shape;7303;p30"/>
            <p:cNvSpPr/>
            <p:nvPr/>
          </p:nvSpPr>
          <p:spPr>
            <a:xfrm>
              <a:off x="5031163" y="29836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04" name="Google Shape;7304;p30"/>
            <p:cNvSpPr/>
            <p:nvPr/>
          </p:nvSpPr>
          <p:spPr>
            <a:xfrm>
              <a:off x="5041613" y="29810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05" name="Google Shape;7305;p30"/>
            <p:cNvSpPr/>
            <p:nvPr/>
          </p:nvSpPr>
          <p:spPr>
            <a:xfrm>
              <a:off x="5052613" y="29778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06" name="Google Shape;7306;p30"/>
            <p:cNvSpPr/>
            <p:nvPr/>
          </p:nvSpPr>
          <p:spPr>
            <a:xfrm>
              <a:off x="5062013" y="29757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07" name="Google Shape;7307;p30"/>
            <p:cNvSpPr/>
            <p:nvPr/>
          </p:nvSpPr>
          <p:spPr>
            <a:xfrm>
              <a:off x="5071963" y="2973163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08" name="Google Shape;7308;p30"/>
            <p:cNvSpPr/>
            <p:nvPr/>
          </p:nvSpPr>
          <p:spPr>
            <a:xfrm>
              <a:off x="5081888" y="29710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7309" name="Google Shape;7309;p30"/>
          <p:cNvGrpSpPr/>
          <p:nvPr/>
        </p:nvGrpSpPr>
        <p:grpSpPr>
          <a:xfrm rot="4688093">
            <a:off x="4712032" y="5462162"/>
            <a:ext cx="763776" cy="1120365"/>
            <a:chOff x="1713713" y="4972438"/>
            <a:chExt cx="443613" cy="650725"/>
          </a:xfrm>
        </p:grpSpPr>
        <p:sp>
          <p:nvSpPr>
            <p:cNvPr id="7310" name="Google Shape;7310;p30"/>
            <p:cNvSpPr/>
            <p:nvPr/>
          </p:nvSpPr>
          <p:spPr>
            <a:xfrm>
              <a:off x="1922975" y="5313488"/>
              <a:ext cx="127125" cy="99925"/>
            </a:xfrm>
            <a:custGeom>
              <a:avLst/>
              <a:gdLst/>
              <a:ahLst/>
              <a:cxnLst/>
              <a:rect l="l" t="t" r="r" b="b"/>
              <a:pathLst>
                <a:path w="5085" h="3997" extrusionOk="0">
                  <a:moveTo>
                    <a:pt x="942" y="0"/>
                  </a:moveTo>
                  <a:lnTo>
                    <a:pt x="0" y="1674"/>
                  </a:lnTo>
                  <a:lnTo>
                    <a:pt x="4164" y="3997"/>
                  </a:lnTo>
                  <a:lnTo>
                    <a:pt x="4101" y="2867"/>
                  </a:lnTo>
                  <a:lnTo>
                    <a:pt x="5085" y="2323"/>
                  </a:lnTo>
                  <a:lnTo>
                    <a:pt x="942" y="0"/>
                  </a:ln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11" name="Google Shape;7311;p30"/>
            <p:cNvSpPr/>
            <p:nvPr/>
          </p:nvSpPr>
          <p:spPr>
            <a:xfrm>
              <a:off x="1924000" y="5319238"/>
              <a:ext cx="65425" cy="125050"/>
            </a:xfrm>
            <a:custGeom>
              <a:avLst/>
              <a:gdLst/>
              <a:ahLst/>
              <a:cxnLst/>
              <a:rect l="l" t="t" r="r" b="b"/>
              <a:pathLst>
                <a:path w="2617" h="5002" extrusionOk="0">
                  <a:moveTo>
                    <a:pt x="1905" y="0"/>
                  </a:moveTo>
                  <a:lnTo>
                    <a:pt x="1" y="293"/>
                  </a:lnTo>
                  <a:lnTo>
                    <a:pt x="712" y="5001"/>
                  </a:lnTo>
                  <a:lnTo>
                    <a:pt x="1570" y="4269"/>
                  </a:lnTo>
                  <a:lnTo>
                    <a:pt x="2616" y="4708"/>
                  </a:lnTo>
                  <a:lnTo>
                    <a:pt x="2616" y="4708"/>
                  </a:lnTo>
                  <a:lnTo>
                    <a:pt x="1905" y="0"/>
                  </a:ln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12" name="Google Shape;7312;p30"/>
            <p:cNvSpPr/>
            <p:nvPr/>
          </p:nvSpPr>
          <p:spPr>
            <a:xfrm>
              <a:off x="1713725" y="4972438"/>
              <a:ext cx="443600" cy="650725"/>
            </a:xfrm>
            <a:custGeom>
              <a:avLst/>
              <a:gdLst/>
              <a:ahLst/>
              <a:cxnLst/>
              <a:rect l="l" t="t" r="r" b="b"/>
              <a:pathLst>
                <a:path w="17744" h="26029" extrusionOk="0">
                  <a:moveTo>
                    <a:pt x="13015" y="0"/>
                  </a:moveTo>
                  <a:lnTo>
                    <a:pt x="1" y="23393"/>
                  </a:lnTo>
                  <a:cubicBezTo>
                    <a:pt x="670" y="25757"/>
                    <a:pt x="4750" y="26029"/>
                    <a:pt x="4750" y="26029"/>
                  </a:cubicBezTo>
                  <a:lnTo>
                    <a:pt x="17744" y="2636"/>
                  </a:lnTo>
                  <a:cubicBezTo>
                    <a:pt x="17200" y="837"/>
                    <a:pt x="13015" y="0"/>
                    <a:pt x="13015" y="0"/>
                  </a:cubicBezTo>
                  <a:close/>
                </a:path>
              </a:pathLst>
            </a:custGeom>
            <a:solidFill>
              <a:srgbClr val="FFF0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13" name="Google Shape;7313;p30"/>
            <p:cNvSpPr/>
            <p:nvPr/>
          </p:nvSpPr>
          <p:spPr>
            <a:xfrm>
              <a:off x="1772850" y="4997538"/>
              <a:ext cx="384475" cy="625625"/>
            </a:xfrm>
            <a:custGeom>
              <a:avLst/>
              <a:gdLst/>
              <a:ahLst/>
              <a:cxnLst/>
              <a:rect l="l" t="t" r="r" b="b"/>
              <a:pathLst>
                <a:path w="15379" h="25025" extrusionOk="0">
                  <a:moveTo>
                    <a:pt x="13621" y="0"/>
                  </a:moveTo>
                  <a:lnTo>
                    <a:pt x="0" y="24502"/>
                  </a:lnTo>
                  <a:cubicBezTo>
                    <a:pt x="774" y="24774"/>
                    <a:pt x="1569" y="24941"/>
                    <a:pt x="2385" y="25025"/>
                  </a:cubicBezTo>
                  <a:lnTo>
                    <a:pt x="15379" y="1632"/>
                  </a:lnTo>
                  <a:cubicBezTo>
                    <a:pt x="15170" y="963"/>
                    <a:pt x="14458" y="419"/>
                    <a:pt x="13621" y="0"/>
                  </a:cubicBezTo>
                  <a:close/>
                </a:path>
              </a:pathLst>
            </a:custGeom>
            <a:solidFill>
              <a:srgbClr val="FFF0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14" name="Google Shape;7314;p30"/>
            <p:cNvSpPr/>
            <p:nvPr/>
          </p:nvSpPr>
          <p:spPr>
            <a:xfrm>
              <a:off x="1813650" y="5021588"/>
              <a:ext cx="343675" cy="601575"/>
            </a:xfrm>
            <a:custGeom>
              <a:avLst/>
              <a:gdLst/>
              <a:ahLst/>
              <a:cxnLst/>
              <a:rect l="l" t="t" r="r" b="b"/>
              <a:pathLst>
                <a:path w="13747" h="24063" extrusionOk="0">
                  <a:moveTo>
                    <a:pt x="13349" y="1"/>
                  </a:moveTo>
                  <a:lnTo>
                    <a:pt x="0" y="23958"/>
                  </a:lnTo>
                  <a:cubicBezTo>
                    <a:pt x="439" y="24042"/>
                    <a:pt x="732" y="24063"/>
                    <a:pt x="732" y="24063"/>
                  </a:cubicBezTo>
                  <a:lnTo>
                    <a:pt x="13747" y="670"/>
                  </a:lnTo>
                  <a:cubicBezTo>
                    <a:pt x="13663" y="419"/>
                    <a:pt x="13517" y="189"/>
                    <a:pt x="13349" y="1"/>
                  </a:cubicBezTo>
                  <a:close/>
                </a:path>
              </a:pathLst>
            </a:custGeom>
            <a:solidFill>
              <a:srgbClr val="FFF0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15" name="Google Shape;7315;p30"/>
            <p:cNvSpPr/>
            <p:nvPr/>
          </p:nvSpPr>
          <p:spPr>
            <a:xfrm>
              <a:off x="1857050" y="5254513"/>
              <a:ext cx="148600" cy="111300"/>
            </a:xfrm>
            <a:custGeom>
              <a:avLst/>
              <a:gdLst/>
              <a:ahLst/>
              <a:cxnLst/>
              <a:rect l="l" t="t" r="r" b="b"/>
              <a:pathLst>
                <a:path w="5944" h="4452" extrusionOk="0">
                  <a:moveTo>
                    <a:pt x="1" y="1814"/>
                  </a:moveTo>
                  <a:cubicBezTo>
                    <a:pt x="1" y="1815"/>
                    <a:pt x="1" y="1815"/>
                    <a:pt x="1" y="1815"/>
                  </a:cubicBezTo>
                  <a:lnTo>
                    <a:pt x="1" y="1814"/>
                  </a:lnTo>
                  <a:close/>
                  <a:moveTo>
                    <a:pt x="1220" y="1"/>
                  </a:moveTo>
                  <a:cubicBezTo>
                    <a:pt x="1006" y="1"/>
                    <a:pt x="963" y="79"/>
                    <a:pt x="963" y="79"/>
                  </a:cubicBezTo>
                  <a:lnTo>
                    <a:pt x="1" y="1814"/>
                  </a:lnTo>
                  <a:lnTo>
                    <a:pt x="1" y="1814"/>
                  </a:lnTo>
                  <a:cubicBezTo>
                    <a:pt x="6" y="1807"/>
                    <a:pt x="52" y="1737"/>
                    <a:pt x="251" y="1737"/>
                  </a:cubicBezTo>
                  <a:cubicBezTo>
                    <a:pt x="554" y="1737"/>
                    <a:pt x="1212" y="1897"/>
                    <a:pt x="2616" y="2673"/>
                  </a:cubicBezTo>
                  <a:cubicBezTo>
                    <a:pt x="4981" y="3991"/>
                    <a:pt x="4729" y="4452"/>
                    <a:pt x="4729" y="4452"/>
                  </a:cubicBezTo>
                  <a:lnTo>
                    <a:pt x="5692" y="2715"/>
                  </a:lnTo>
                  <a:cubicBezTo>
                    <a:pt x="5692" y="2715"/>
                    <a:pt x="5943" y="2255"/>
                    <a:pt x="3579" y="936"/>
                  </a:cubicBezTo>
                  <a:cubicBezTo>
                    <a:pt x="2187" y="160"/>
                    <a:pt x="1527" y="1"/>
                    <a:pt x="1220" y="1"/>
                  </a:cubicBez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16" name="Google Shape;7316;p30"/>
            <p:cNvSpPr/>
            <p:nvPr/>
          </p:nvSpPr>
          <p:spPr>
            <a:xfrm>
              <a:off x="1922963" y="5313488"/>
              <a:ext cx="127125" cy="99925"/>
            </a:xfrm>
            <a:custGeom>
              <a:avLst/>
              <a:gdLst/>
              <a:ahLst/>
              <a:cxnLst/>
              <a:rect l="l" t="t" r="r" b="b"/>
              <a:pathLst>
                <a:path w="5085" h="3997" extrusionOk="0">
                  <a:moveTo>
                    <a:pt x="942" y="0"/>
                  </a:moveTo>
                  <a:lnTo>
                    <a:pt x="0" y="1674"/>
                  </a:lnTo>
                  <a:lnTo>
                    <a:pt x="4164" y="3997"/>
                  </a:lnTo>
                  <a:lnTo>
                    <a:pt x="4101" y="2867"/>
                  </a:lnTo>
                  <a:lnTo>
                    <a:pt x="5085" y="2323"/>
                  </a:lnTo>
                  <a:lnTo>
                    <a:pt x="942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17" name="Google Shape;7317;p30"/>
            <p:cNvSpPr/>
            <p:nvPr/>
          </p:nvSpPr>
          <p:spPr>
            <a:xfrm>
              <a:off x="1923988" y="5319238"/>
              <a:ext cx="65425" cy="125050"/>
            </a:xfrm>
            <a:custGeom>
              <a:avLst/>
              <a:gdLst/>
              <a:ahLst/>
              <a:cxnLst/>
              <a:rect l="l" t="t" r="r" b="b"/>
              <a:pathLst>
                <a:path w="2617" h="5002" extrusionOk="0">
                  <a:moveTo>
                    <a:pt x="1905" y="0"/>
                  </a:moveTo>
                  <a:lnTo>
                    <a:pt x="1" y="293"/>
                  </a:lnTo>
                  <a:lnTo>
                    <a:pt x="712" y="5001"/>
                  </a:lnTo>
                  <a:lnTo>
                    <a:pt x="1570" y="4269"/>
                  </a:lnTo>
                  <a:lnTo>
                    <a:pt x="2616" y="4708"/>
                  </a:lnTo>
                  <a:lnTo>
                    <a:pt x="2616" y="4708"/>
                  </a:lnTo>
                  <a:lnTo>
                    <a:pt x="1905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18" name="Google Shape;7318;p30"/>
            <p:cNvSpPr/>
            <p:nvPr/>
          </p:nvSpPr>
          <p:spPr>
            <a:xfrm>
              <a:off x="1713713" y="4972438"/>
              <a:ext cx="443600" cy="650725"/>
            </a:xfrm>
            <a:custGeom>
              <a:avLst/>
              <a:gdLst/>
              <a:ahLst/>
              <a:cxnLst/>
              <a:rect l="l" t="t" r="r" b="b"/>
              <a:pathLst>
                <a:path w="17744" h="26029" extrusionOk="0">
                  <a:moveTo>
                    <a:pt x="13015" y="0"/>
                  </a:moveTo>
                  <a:lnTo>
                    <a:pt x="1" y="23393"/>
                  </a:lnTo>
                  <a:cubicBezTo>
                    <a:pt x="670" y="25757"/>
                    <a:pt x="4750" y="26029"/>
                    <a:pt x="4750" y="26029"/>
                  </a:cubicBezTo>
                  <a:lnTo>
                    <a:pt x="17744" y="2636"/>
                  </a:lnTo>
                  <a:cubicBezTo>
                    <a:pt x="17200" y="837"/>
                    <a:pt x="13015" y="0"/>
                    <a:pt x="13015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19" name="Google Shape;7319;p30"/>
            <p:cNvSpPr/>
            <p:nvPr/>
          </p:nvSpPr>
          <p:spPr>
            <a:xfrm>
              <a:off x="1772838" y="4997538"/>
              <a:ext cx="384475" cy="625625"/>
            </a:xfrm>
            <a:custGeom>
              <a:avLst/>
              <a:gdLst/>
              <a:ahLst/>
              <a:cxnLst/>
              <a:rect l="l" t="t" r="r" b="b"/>
              <a:pathLst>
                <a:path w="15379" h="25025" extrusionOk="0">
                  <a:moveTo>
                    <a:pt x="13621" y="0"/>
                  </a:moveTo>
                  <a:lnTo>
                    <a:pt x="0" y="24502"/>
                  </a:lnTo>
                  <a:cubicBezTo>
                    <a:pt x="774" y="24774"/>
                    <a:pt x="1569" y="24941"/>
                    <a:pt x="2385" y="25025"/>
                  </a:cubicBezTo>
                  <a:lnTo>
                    <a:pt x="15379" y="1632"/>
                  </a:lnTo>
                  <a:cubicBezTo>
                    <a:pt x="15170" y="963"/>
                    <a:pt x="14458" y="419"/>
                    <a:pt x="1362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20" name="Google Shape;7320;p30"/>
            <p:cNvSpPr/>
            <p:nvPr/>
          </p:nvSpPr>
          <p:spPr>
            <a:xfrm>
              <a:off x="1813638" y="5021588"/>
              <a:ext cx="343675" cy="601575"/>
            </a:xfrm>
            <a:custGeom>
              <a:avLst/>
              <a:gdLst/>
              <a:ahLst/>
              <a:cxnLst/>
              <a:rect l="l" t="t" r="r" b="b"/>
              <a:pathLst>
                <a:path w="13747" h="24063" extrusionOk="0">
                  <a:moveTo>
                    <a:pt x="13349" y="1"/>
                  </a:moveTo>
                  <a:lnTo>
                    <a:pt x="0" y="23958"/>
                  </a:lnTo>
                  <a:cubicBezTo>
                    <a:pt x="439" y="24042"/>
                    <a:pt x="732" y="24063"/>
                    <a:pt x="732" y="24063"/>
                  </a:cubicBezTo>
                  <a:lnTo>
                    <a:pt x="13747" y="670"/>
                  </a:lnTo>
                  <a:cubicBezTo>
                    <a:pt x="13663" y="419"/>
                    <a:pt x="13517" y="189"/>
                    <a:pt x="13349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21" name="Google Shape;7321;p30"/>
            <p:cNvSpPr/>
            <p:nvPr/>
          </p:nvSpPr>
          <p:spPr>
            <a:xfrm>
              <a:off x="1857038" y="5254513"/>
              <a:ext cx="148600" cy="111300"/>
            </a:xfrm>
            <a:custGeom>
              <a:avLst/>
              <a:gdLst/>
              <a:ahLst/>
              <a:cxnLst/>
              <a:rect l="l" t="t" r="r" b="b"/>
              <a:pathLst>
                <a:path w="5944" h="4452" extrusionOk="0">
                  <a:moveTo>
                    <a:pt x="1" y="1814"/>
                  </a:moveTo>
                  <a:cubicBezTo>
                    <a:pt x="1" y="1815"/>
                    <a:pt x="1" y="1815"/>
                    <a:pt x="1" y="1815"/>
                  </a:cubicBezTo>
                  <a:lnTo>
                    <a:pt x="1" y="1814"/>
                  </a:lnTo>
                  <a:close/>
                  <a:moveTo>
                    <a:pt x="1220" y="1"/>
                  </a:moveTo>
                  <a:cubicBezTo>
                    <a:pt x="1006" y="1"/>
                    <a:pt x="963" y="79"/>
                    <a:pt x="963" y="79"/>
                  </a:cubicBezTo>
                  <a:lnTo>
                    <a:pt x="1" y="1814"/>
                  </a:lnTo>
                  <a:lnTo>
                    <a:pt x="1" y="1814"/>
                  </a:lnTo>
                  <a:cubicBezTo>
                    <a:pt x="6" y="1807"/>
                    <a:pt x="52" y="1737"/>
                    <a:pt x="251" y="1737"/>
                  </a:cubicBezTo>
                  <a:cubicBezTo>
                    <a:pt x="554" y="1737"/>
                    <a:pt x="1212" y="1897"/>
                    <a:pt x="2616" y="2673"/>
                  </a:cubicBezTo>
                  <a:cubicBezTo>
                    <a:pt x="4981" y="3991"/>
                    <a:pt x="4729" y="4452"/>
                    <a:pt x="4729" y="4452"/>
                  </a:cubicBezTo>
                  <a:lnTo>
                    <a:pt x="5692" y="2715"/>
                  </a:lnTo>
                  <a:cubicBezTo>
                    <a:pt x="5692" y="2715"/>
                    <a:pt x="5943" y="2255"/>
                    <a:pt x="3579" y="936"/>
                  </a:cubicBezTo>
                  <a:cubicBezTo>
                    <a:pt x="2187" y="160"/>
                    <a:pt x="1527" y="1"/>
                    <a:pt x="1220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7322" name="Google Shape;7322;p30"/>
          <p:cNvGrpSpPr/>
          <p:nvPr/>
        </p:nvGrpSpPr>
        <p:grpSpPr>
          <a:xfrm>
            <a:off x="253229" y="488897"/>
            <a:ext cx="1296056" cy="1211368"/>
            <a:chOff x="2993713" y="1450988"/>
            <a:chExt cx="752763" cy="703575"/>
          </a:xfrm>
        </p:grpSpPr>
        <p:sp>
          <p:nvSpPr>
            <p:cNvPr id="7323" name="Google Shape;7323;p30"/>
            <p:cNvSpPr/>
            <p:nvPr/>
          </p:nvSpPr>
          <p:spPr>
            <a:xfrm>
              <a:off x="2993725" y="1478688"/>
              <a:ext cx="752750" cy="648650"/>
            </a:xfrm>
            <a:custGeom>
              <a:avLst/>
              <a:gdLst/>
              <a:ahLst/>
              <a:cxnLst/>
              <a:rect l="l" t="t" r="r" b="b"/>
              <a:pathLst>
                <a:path w="30110" h="25946" extrusionOk="0">
                  <a:moveTo>
                    <a:pt x="19050" y="13360"/>
                  </a:moveTo>
                  <a:cubicBezTo>
                    <a:pt x="20348" y="13360"/>
                    <a:pt x="21594" y="14367"/>
                    <a:pt x="21594" y="15882"/>
                  </a:cubicBezTo>
                  <a:cubicBezTo>
                    <a:pt x="21594" y="17284"/>
                    <a:pt x="20464" y="18414"/>
                    <a:pt x="19062" y="18414"/>
                  </a:cubicBezTo>
                  <a:cubicBezTo>
                    <a:pt x="16823" y="18414"/>
                    <a:pt x="15693" y="15694"/>
                    <a:pt x="17284" y="14104"/>
                  </a:cubicBezTo>
                  <a:cubicBezTo>
                    <a:pt x="17798" y="13590"/>
                    <a:pt x="18430" y="13360"/>
                    <a:pt x="19050" y="13360"/>
                  </a:cubicBezTo>
                  <a:close/>
                  <a:moveTo>
                    <a:pt x="17912" y="1"/>
                  </a:moveTo>
                  <a:cubicBezTo>
                    <a:pt x="17025" y="1"/>
                    <a:pt x="16090" y="75"/>
                    <a:pt x="15108" y="231"/>
                  </a:cubicBezTo>
                  <a:cubicBezTo>
                    <a:pt x="3558" y="2052"/>
                    <a:pt x="1" y="16196"/>
                    <a:pt x="7491" y="22829"/>
                  </a:cubicBezTo>
                  <a:cubicBezTo>
                    <a:pt x="10008" y="25060"/>
                    <a:pt x="12097" y="25946"/>
                    <a:pt x="13861" y="25946"/>
                  </a:cubicBezTo>
                  <a:cubicBezTo>
                    <a:pt x="17011" y="25946"/>
                    <a:pt x="19130" y="23126"/>
                    <a:pt x="20820" y="20109"/>
                  </a:cubicBezTo>
                  <a:cubicBezTo>
                    <a:pt x="21144" y="19613"/>
                    <a:pt x="21693" y="19326"/>
                    <a:pt x="22278" y="19326"/>
                  </a:cubicBezTo>
                  <a:cubicBezTo>
                    <a:pt x="22336" y="19326"/>
                    <a:pt x="22394" y="19329"/>
                    <a:pt x="22452" y="19335"/>
                  </a:cubicBezTo>
                  <a:cubicBezTo>
                    <a:pt x="22730" y="19365"/>
                    <a:pt x="23050" y="19386"/>
                    <a:pt x="23398" y="19386"/>
                  </a:cubicBezTo>
                  <a:cubicBezTo>
                    <a:pt x="25465" y="19386"/>
                    <a:pt x="28531" y="18631"/>
                    <a:pt x="29712" y="14459"/>
                  </a:cubicBezTo>
                  <a:cubicBezTo>
                    <a:pt x="30110" y="13120"/>
                    <a:pt x="29984" y="10128"/>
                    <a:pt x="29984" y="10128"/>
                  </a:cubicBezTo>
                  <a:cubicBezTo>
                    <a:pt x="29733" y="6404"/>
                    <a:pt x="26741" y="3454"/>
                    <a:pt x="26741" y="3454"/>
                  </a:cubicBezTo>
                  <a:cubicBezTo>
                    <a:pt x="24717" y="1395"/>
                    <a:pt x="21766" y="1"/>
                    <a:pt x="17912" y="1"/>
                  </a:cubicBezTo>
                  <a:close/>
                </a:path>
              </a:pathLst>
            </a:custGeom>
            <a:solidFill>
              <a:srgbClr val="FFC67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24" name="Google Shape;7324;p30"/>
            <p:cNvSpPr/>
            <p:nvPr/>
          </p:nvSpPr>
          <p:spPr>
            <a:xfrm>
              <a:off x="3202450" y="1913388"/>
              <a:ext cx="149100" cy="127400"/>
            </a:xfrm>
            <a:custGeom>
              <a:avLst/>
              <a:gdLst/>
              <a:ahLst/>
              <a:cxnLst/>
              <a:rect l="l" t="t" r="r" b="b"/>
              <a:pathLst>
                <a:path w="5964" h="5096" extrusionOk="0">
                  <a:moveTo>
                    <a:pt x="3411" y="1"/>
                  </a:moveTo>
                  <a:cubicBezTo>
                    <a:pt x="1151" y="1"/>
                    <a:pt x="0" y="2742"/>
                    <a:pt x="1611" y="4353"/>
                  </a:cubicBezTo>
                  <a:cubicBezTo>
                    <a:pt x="2125" y="4866"/>
                    <a:pt x="2760" y="5096"/>
                    <a:pt x="3385" y="5096"/>
                  </a:cubicBezTo>
                  <a:cubicBezTo>
                    <a:pt x="4697" y="5096"/>
                    <a:pt x="5963" y="4084"/>
                    <a:pt x="5963" y="2553"/>
                  </a:cubicBezTo>
                  <a:cubicBezTo>
                    <a:pt x="5963" y="1131"/>
                    <a:pt x="4813" y="1"/>
                    <a:pt x="3411" y="1"/>
                  </a:cubicBezTo>
                  <a:close/>
                </a:path>
              </a:pathLst>
            </a:custGeom>
            <a:solidFill>
              <a:srgbClr val="FF7D30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25" name="Google Shape;7325;p30"/>
            <p:cNvSpPr/>
            <p:nvPr/>
          </p:nvSpPr>
          <p:spPr>
            <a:xfrm>
              <a:off x="3131300" y="1739213"/>
              <a:ext cx="148575" cy="127225"/>
            </a:xfrm>
            <a:custGeom>
              <a:avLst/>
              <a:gdLst/>
              <a:ahLst/>
              <a:cxnLst/>
              <a:rect l="l" t="t" r="r" b="b"/>
              <a:pathLst>
                <a:path w="5943" h="5089" extrusionOk="0">
                  <a:moveTo>
                    <a:pt x="3411" y="0"/>
                  </a:moveTo>
                  <a:cubicBezTo>
                    <a:pt x="1131" y="0"/>
                    <a:pt x="1" y="2741"/>
                    <a:pt x="1612" y="4331"/>
                  </a:cubicBezTo>
                  <a:cubicBezTo>
                    <a:pt x="2128" y="4855"/>
                    <a:pt x="2767" y="5089"/>
                    <a:pt x="3393" y="5089"/>
                  </a:cubicBezTo>
                  <a:cubicBezTo>
                    <a:pt x="4694" y="5089"/>
                    <a:pt x="5943" y="4078"/>
                    <a:pt x="5943" y="2553"/>
                  </a:cubicBezTo>
                  <a:cubicBezTo>
                    <a:pt x="5943" y="1130"/>
                    <a:pt x="4813" y="0"/>
                    <a:pt x="3411" y="0"/>
                  </a:cubicBezTo>
                  <a:close/>
                </a:path>
              </a:pathLst>
            </a:custGeom>
            <a:solidFill>
              <a:srgbClr val="FFF85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26" name="Google Shape;7326;p30"/>
            <p:cNvSpPr/>
            <p:nvPr/>
          </p:nvSpPr>
          <p:spPr>
            <a:xfrm>
              <a:off x="3194600" y="1574963"/>
              <a:ext cx="149100" cy="127400"/>
            </a:xfrm>
            <a:custGeom>
              <a:avLst/>
              <a:gdLst/>
              <a:ahLst/>
              <a:cxnLst/>
              <a:rect l="l" t="t" r="r" b="b"/>
              <a:pathLst>
                <a:path w="5964" h="5096" extrusionOk="0">
                  <a:moveTo>
                    <a:pt x="3411" y="0"/>
                  </a:moveTo>
                  <a:cubicBezTo>
                    <a:pt x="1151" y="0"/>
                    <a:pt x="0" y="2741"/>
                    <a:pt x="1612" y="4352"/>
                  </a:cubicBezTo>
                  <a:cubicBezTo>
                    <a:pt x="2132" y="4866"/>
                    <a:pt x="2769" y="5095"/>
                    <a:pt x="3394" y="5095"/>
                  </a:cubicBezTo>
                  <a:cubicBezTo>
                    <a:pt x="4706" y="5095"/>
                    <a:pt x="5964" y="4083"/>
                    <a:pt x="5964" y="2553"/>
                  </a:cubicBezTo>
                  <a:cubicBezTo>
                    <a:pt x="5964" y="1151"/>
                    <a:pt x="4813" y="0"/>
                    <a:pt x="3411" y="0"/>
                  </a:cubicBezTo>
                  <a:close/>
                </a:path>
              </a:pathLst>
            </a:custGeom>
            <a:solidFill>
              <a:srgbClr val="709DB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27" name="Google Shape;7327;p30"/>
            <p:cNvSpPr/>
            <p:nvPr/>
          </p:nvSpPr>
          <p:spPr>
            <a:xfrm>
              <a:off x="3367750" y="1544088"/>
              <a:ext cx="149100" cy="127250"/>
            </a:xfrm>
            <a:custGeom>
              <a:avLst/>
              <a:gdLst/>
              <a:ahLst/>
              <a:cxnLst/>
              <a:rect l="l" t="t" r="r" b="b"/>
              <a:pathLst>
                <a:path w="5964" h="5090" extrusionOk="0">
                  <a:moveTo>
                    <a:pt x="3411" y="1"/>
                  </a:moveTo>
                  <a:cubicBezTo>
                    <a:pt x="1151" y="1"/>
                    <a:pt x="0" y="2742"/>
                    <a:pt x="1611" y="4332"/>
                  </a:cubicBezTo>
                  <a:cubicBezTo>
                    <a:pt x="2128" y="4855"/>
                    <a:pt x="2768" y="5089"/>
                    <a:pt x="3397" y="5089"/>
                  </a:cubicBezTo>
                  <a:cubicBezTo>
                    <a:pt x="4705" y="5089"/>
                    <a:pt x="5963" y="4079"/>
                    <a:pt x="5963" y="2553"/>
                  </a:cubicBezTo>
                  <a:cubicBezTo>
                    <a:pt x="5963" y="1131"/>
                    <a:pt x="4813" y="1"/>
                    <a:pt x="3411" y="1"/>
                  </a:cubicBezTo>
                  <a:close/>
                </a:path>
              </a:pathLst>
            </a:custGeom>
            <a:solidFill>
              <a:srgbClr val="39B44A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28" name="Google Shape;7328;p30"/>
            <p:cNvSpPr/>
            <p:nvPr/>
          </p:nvSpPr>
          <p:spPr>
            <a:xfrm>
              <a:off x="3438350" y="1963088"/>
              <a:ext cx="94200" cy="191475"/>
            </a:xfrm>
            <a:custGeom>
              <a:avLst/>
              <a:gdLst/>
              <a:ahLst/>
              <a:cxnLst/>
              <a:rect l="l" t="t" r="r" b="b"/>
              <a:pathLst>
                <a:path w="3768" h="7659" extrusionOk="0">
                  <a:moveTo>
                    <a:pt x="1717" y="0"/>
                  </a:moveTo>
                  <a:cubicBezTo>
                    <a:pt x="1131" y="649"/>
                    <a:pt x="859" y="1821"/>
                    <a:pt x="440" y="3118"/>
                  </a:cubicBezTo>
                  <a:cubicBezTo>
                    <a:pt x="22" y="4583"/>
                    <a:pt x="1" y="6152"/>
                    <a:pt x="377" y="7659"/>
                  </a:cubicBezTo>
                  <a:cubicBezTo>
                    <a:pt x="1570" y="6654"/>
                    <a:pt x="2449" y="5357"/>
                    <a:pt x="2951" y="3892"/>
                  </a:cubicBezTo>
                  <a:cubicBezTo>
                    <a:pt x="3349" y="2616"/>
                    <a:pt x="3767" y="1486"/>
                    <a:pt x="3683" y="607"/>
                  </a:cubicBezTo>
                  <a:lnTo>
                    <a:pt x="1717" y="0"/>
                  </a:lnTo>
                  <a:close/>
                </a:path>
              </a:pathLst>
            </a:custGeom>
            <a:solidFill>
              <a:srgbClr val="FF9E2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29" name="Google Shape;7329;p30"/>
            <p:cNvSpPr/>
            <p:nvPr/>
          </p:nvSpPr>
          <p:spPr>
            <a:xfrm>
              <a:off x="3481250" y="1450988"/>
              <a:ext cx="195150" cy="527300"/>
            </a:xfrm>
            <a:custGeom>
              <a:avLst/>
              <a:gdLst/>
              <a:ahLst/>
              <a:cxnLst/>
              <a:rect l="l" t="t" r="r" b="b"/>
              <a:pathLst>
                <a:path w="7806" h="21092" extrusionOk="0">
                  <a:moveTo>
                    <a:pt x="7156" y="0"/>
                  </a:moveTo>
                  <a:lnTo>
                    <a:pt x="1" y="20484"/>
                  </a:lnTo>
                  <a:lnTo>
                    <a:pt x="1967" y="21091"/>
                  </a:lnTo>
                  <a:lnTo>
                    <a:pt x="7805" y="209"/>
                  </a:lnTo>
                  <a:lnTo>
                    <a:pt x="7156" y="0"/>
                  </a:lnTo>
                  <a:close/>
                </a:path>
              </a:pathLst>
            </a:custGeom>
            <a:solidFill>
              <a:srgbClr val="F53A00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30" name="Google Shape;7330;p30"/>
            <p:cNvSpPr/>
            <p:nvPr/>
          </p:nvSpPr>
          <p:spPr>
            <a:xfrm>
              <a:off x="3481250" y="1882538"/>
              <a:ext cx="71700" cy="95750"/>
            </a:xfrm>
            <a:custGeom>
              <a:avLst/>
              <a:gdLst/>
              <a:ahLst/>
              <a:cxnLst/>
              <a:rect l="l" t="t" r="r" b="b"/>
              <a:pathLst>
                <a:path w="2868" h="3830" extrusionOk="0">
                  <a:moveTo>
                    <a:pt x="1109" y="0"/>
                  </a:moveTo>
                  <a:lnTo>
                    <a:pt x="1" y="3222"/>
                  </a:lnTo>
                  <a:lnTo>
                    <a:pt x="1967" y="3829"/>
                  </a:lnTo>
                  <a:lnTo>
                    <a:pt x="2867" y="565"/>
                  </a:lnTo>
                  <a:lnTo>
                    <a:pt x="1109" y="0"/>
                  </a:lnTo>
                  <a:close/>
                </a:path>
              </a:pathLst>
            </a:custGeom>
            <a:solidFill>
              <a:srgbClr val="E5E5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31" name="Google Shape;7331;p30"/>
            <p:cNvSpPr/>
            <p:nvPr/>
          </p:nvSpPr>
          <p:spPr>
            <a:xfrm>
              <a:off x="3474450" y="1958038"/>
              <a:ext cx="62275" cy="25600"/>
            </a:xfrm>
            <a:custGeom>
              <a:avLst/>
              <a:gdLst/>
              <a:ahLst/>
              <a:cxnLst/>
              <a:rect l="l" t="t" r="r" b="b"/>
              <a:pathLst>
                <a:path w="2491" h="1024" extrusionOk="0">
                  <a:moveTo>
                    <a:pt x="205" y="1"/>
                  </a:moveTo>
                  <a:cubicBezTo>
                    <a:pt x="126" y="1"/>
                    <a:pt x="59" y="53"/>
                    <a:pt x="42" y="119"/>
                  </a:cubicBezTo>
                  <a:cubicBezTo>
                    <a:pt x="1" y="223"/>
                    <a:pt x="63" y="328"/>
                    <a:pt x="168" y="370"/>
                  </a:cubicBezTo>
                  <a:lnTo>
                    <a:pt x="2218" y="1018"/>
                  </a:lnTo>
                  <a:cubicBezTo>
                    <a:pt x="2236" y="1022"/>
                    <a:pt x="2253" y="1024"/>
                    <a:pt x="2270" y="1024"/>
                  </a:cubicBezTo>
                  <a:cubicBezTo>
                    <a:pt x="2356" y="1024"/>
                    <a:pt x="2435" y="980"/>
                    <a:pt x="2470" y="893"/>
                  </a:cubicBezTo>
                  <a:cubicBezTo>
                    <a:pt x="2490" y="788"/>
                    <a:pt x="2428" y="684"/>
                    <a:pt x="2344" y="663"/>
                  </a:cubicBezTo>
                  <a:lnTo>
                    <a:pt x="273" y="14"/>
                  </a:lnTo>
                  <a:cubicBezTo>
                    <a:pt x="250" y="5"/>
                    <a:pt x="227" y="1"/>
                    <a:pt x="205" y="1"/>
                  </a:cubicBezTo>
                  <a:close/>
                </a:path>
              </a:pathLst>
            </a:custGeom>
            <a:solidFill>
              <a:srgbClr val="808080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32" name="Google Shape;7332;p30"/>
            <p:cNvSpPr/>
            <p:nvPr/>
          </p:nvSpPr>
          <p:spPr>
            <a:xfrm>
              <a:off x="3500075" y="1876638"/>
              <a:ext cx="62275" cy="25900"/>
            </a:xfrm>
            <a:custGeom>
              <a:avLst/>
              <a:gdLst/>
              <a:ahLst/>
              <a:cxnLst/>
              <a:rect l="l" t="t" r="r" b="b"/>
              <a:pathLst>
                <a:path w="2491" h="1036" extrusionOk="0">
                  <a:moveTo>
                    <a:pt x="221" y="1"/>
                  </a:moveTo>
                  <a:cubicBezTo>
                    <a:pt x="135" y="1"/>
                    <a:pt x="57" y="44"/>
                    <a:pt x="22" y="132"/>
                  </a:cubicBezTo>
                  <a:cubicBezTo>
                    <a:pt x="1" y="236"/>
                    <a:pt x="64" y="341"/>
                    <a:pt x="147" y="362"/>
                  </a:cubicBezTo>
                  <a:lnTo>
                    <a:pt x="2219" y="1031"/>
                  </a:lnTo>
                  <a:cubicBezTo>
                    <a:pt x="2232" y="1034"/>
                    <a:pt x="2246" y="1035"/>
                    <a:pt x="2260" y="1035"/>
                  </a:cubicBezTo>
                  <a:cubicBezTo>
                    <a:pt x="2349" y="1035"/>
                    <a:pt x="2431" y="978"/>
                    <a:pt x="2449" y="906"/>
                  </a:cubicBezTo>
                  <a:cubicBezTo>
                    <a:pt x="2491" y="801"/>
                    <a:pt x="2428" y="697"/>
                    <a:pt x="2344" y="655"/>
                  </a:cubicBezTo>
                  <a:lnTo>
                    <a:pt x="273" y="6"/>
                  </a:lnTo>
                  <a:cubicBezTo>
                    <a:pt x="255" y="3"/>
                    <a:pt x="238" y="1"/>
                    <a:pt x="221" y="1"/>
                  </a:cubicBezTo>
                  <a:close/>
                </a:path>
              </a:pathLst>
            </a:custGeom>
            <a:solidFill>
              <a:srgbClr val="808080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33" name="Google Shape;7333;p30"/>
            <p:cNvSpPr/>
            <p:nvPr/>
          </p:nvSpPr>
          <p:spPr>
            <a:xfrm>
              <a:off x="2993713" y="1478688"/>
              <a:ext cx="752750" cy="648650"/>
            </a:xfrm>
            <a:custGeom>
              <a:avLst/>
              <a:gdLst/>
              <a:ahLst/>
              <a:cxnLst/>
              <a:rect l="l" t="t" r="r" b="b"/>
              <a:pathLst>
                <a:path w="30110" h="25946" extrusionOk="0">
                  <a:moveTo>
                    <a:pt x="19050" y="13360"/>
                  </a:moveTo>
                  <a:cubicBezTo>
                    <a:pt x="20348" y="13360"/>
                    <a:pt x="21594" y="14367"/>
                    <a:pt x="21594" y="15882"/>
                  </a:cubicBezTo>
                  <a:cubicBezTo>
                    <a:pt x="21594" y="17284"/>
                    <a:pt x="20464" y="18414"/>
                    <a:pt x="19062" y="18414"/>
                  </a:cubicBezTo>
                  <a:cubicBezTo>
                    <a:pt x="16823" y="18414"/>
                    <a:pt x="15693" y="15694"/>
                    <a:pt x="17284" y="14104"/>
                  </a:cubicBezTo>
                  <a:cubicBezTo>
                    <a:pt x="17798" y="13590"/>
                    <a:pt x="18430" y="13360"/>
                    <a:pt x="19050" y="13360"/>
                  </a:cubicBezTo>
                  <a:close/>
                  <a:moveTo>
                    <a:pt x="17912" y="1"/>
                  </a:moveTo>
                  <a:cubicBezTo>
                    <a:pt x="17025" y="1"/>
                    <a:pt x="16090" y="75"/>
                    <a:pt x="15108" y="231"/>
                  </a:cubicBezTo>
                  <a:cubicBezTo>
                    <a:pt x="3558" y="2052"/>
                    <a:pt x="1" y="16196"/>
                    <a:pt x="7491" y="22829"/>
                  </a:cubicBezTo>
                  <a:cubicBezTo>
                    <a:pt x="10008" y="25060"/>
                    <a:pt x="12097" y="25946"/>
                    <a:pt x="13861" y="25946"/>
                  </a:cubicBezTo>
                  <a:cubicBezTo>
                    <a:pt x="17011" y="25946"/>
                    <a:pt x="19130" y="23126"/>
                    <a:pt x="20820" y="20109"/>
                  </a:cubicBezTo>
                  <a:cubicBezTo>
                    <a:pt x="21144" y="19613"/>
                    <a:pt x="21693" y="19326"/>
                    <a:pt x="22278" y="19326"/>
                  </a:cubicBezTo>
                  <a:cubicBezTo>
                    <a:pt x="22336" y="19326"/>
                    <a:pt x="22394" y="19329"/>
                    <a:pt x="22452" y="19335"/>
                  </a:cubicBezTo>
                  <a:cubicBezTo>
                    <a:pt x="22730" y="19365"/>
                    <a:pt x="23050" y="19386"/>
                    <a:pt x="23398" y="19386"/>
                  </a:cubicBezTo>
                  <a:cubicBezTo>
                    <a:pt x="25465" y="19386"/>
                    <a:pt x="28531" y="18631"/>
                    <a:pt x="29712" y="14459"/>
                  </a:cubicBezTo>
                  <a:cubicBezTo>
                    <a:pt x="30110" y="13120"/>
                    <a:pt x="29984" y="10128"/>
                    <a:pt x="29984" y="10128"/>
                  </a:cubicBezTo>
                  <a:cubicBezTo>
                    <a:pt x="29733" y="6404"/>
                    <a:pt x="26741" y="3454"/>
                    <a:pt x="26741" y="3454"/>
                  </a:cubicBezTo>
                  <a:cubicBezTo>
                    <a:pt x="24717" y="1395"/>
                    <a:pt x="21766" y="1"/>
                    <a:pt x="17912" y="1"/>
                  </a:cubicBezTo>
                  <a:close/>
                </a:path>
              </a:pathLst>
            </a:custGeom>
            <a:solidFill>
              <a:srgbClr val="FFC67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34" name="Google Shape;7334;p30"/>
            <p:cNvSpPr/>
            <p:nvPr/>
          </p:nvSpPr>
          <p:spPr>
            <a:xfrm>
              <a:off x="3202438" y="1913388"/>
              <a:ext cx="149100" cy="127400"/>
            </a:xfrm>
            <a:custGeom>
              <a:avLst/>
              <a:gdLst/>
              <a:ahLst/>
              <a:cxnLst/>
              <a:rect l="l" t="t" r="r" b="b"/>
              <a:pathLst>
                <a:path w="5964" h="5096" extrusionOk="0">
                  <a:moveTo>
                    <a:pt x="3411" y="1"/>
                  </a:moveTo>
                  <a:cubicBezTo>
                    <a:pt x="1151" y="1"/>
                    <a:pt x="0" y="2742"/>
                    <a:pt x="1611" y="4353"/>
                  </a:cubicBezTo>
                  <a:cubicBezTo>
                    <a:pt x="2125" y="4866"/>
                    <a:pt x="2760" y="5096"/>
                    <a:pt x="3385" y="5096"/>
                  </a:cubicBezTo>
                  <a:cubicBezTo>
                    <a:pt x="4697" y="5096"/>
                    <a:pt x="5963" y="4084"/>
                    <a:pt x="5963" y="2553"/>
                  </a:cubicBezTo>
                  <a:cubicBezTo>
                    <a:pt x="5963" y="1131"/>
                    <a:pt x="4813" y="1"/>
                    <a:pt x="341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35" name="Google Shape;7335;p30"/>
            <p:cNvSpPr/>
            <p:nvPr/>
          </p:nvSpPr>
          <p:spPr>
            <a:xfrm>
              <a:off x="3131288" y="1739213"/>
              <a:ext cx="148575" cy="127225"/>
            </a:xfrm>
            <a:custGeom>
              <a:avLst/>
              <a:gdLst/>
              <a:ahLst/>
              <a:cxnLst/>
              <a:rect l="l" t="t" r="r" b="b"/>
              <a:pathLst>
                <a:path w="5943" h="5089" extrusionOk="0">
                  <a:moveTo>
                    <a:pt x="3411" y="0"/>
                  </a:moveTo>
                  <a:cubicBezTo>
                    <a:pt x="1131" y="0"/>
                    <a:pt x="1" y="2741"/>
                    <a:pt x="1612" y="4331"/>
                  </a:cubicBezTo>
                  <a:cubicBezTo>
                    <a:pt x="2128" y="4855"/>
                    <a:pt x="2767" y="5089"/>
                    <a:pt x="3393" y="5089"/>
                  </a:cubicBezTo>
                  <a:cubicBezTo>
                    <a:pt x="4694" y="5089"/>
                    <a:pt x="5943" y="4078"/>
                    <a:pt x="5943" y="2553"/>
                  </a:cubicBezTo>
                  <a:cubicBezTo>
                    <a:pt x="5943" y="1130"/>
                    <a:pt x="4813" y="0"/>
                    <a:pt x="3411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36" name="Google Shape;7336;p30"/>
            <p:cNvSpPr/>
            <p:nvPr/>
          </p:nvSpPr>
          <p:spPr>
            <a:xfrm>
              <a:off x="3194588" y="1574963"/>
              <a:ext cx="149100" cy="127400"/>
            </a:xfrm>
            <a:custGeom>
              <a:avLst/>
              <a:gdLst/>
              <a:ahLst/>
              <a:cxnLst/>
              <a:rect l="l" t="t" r="r" b="b"/>
              <a:pathLst>
                <a:path w="5964" h="5096" extrusionOk="0">
                  <a:moveTo>
                    <a:pt x="3411" y="0"/>
                  </a:moveTo>
                  <a:cubicBezTo>
                    <a:pt x="1151" y="0"/>
                    <a:pt x="0" y="2741"/>
                    <a:pt x="1612" y="4352"/>
                  </a:cubicBezTo>
                  <a:cubicBezTo>
                    <a:pt x="2132" y="4866"/>
                    <a:pt x="2769" y="5095"/>
                    <a:pt x="3394" y="5095"/>
                  </a:cubicBezTo>
                  <a:cubicBezTo>
                    <a:pt x="4706" y="5095"/>
                    <a:pt x="5964" y="4083"/>
                    <a:pt x="5964" y="2553"/>
                  </a:cubicBezTo>
                  <a:cubicBezTo>
                    <a:pt x="5964" y="1151"/>
                    <a:pt x="4813" y="0"/>
                    <a:pt x="341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37" name="Google Shape;7337;p30"/>
            <p:cNvSpPr/>
            <p:nvPr/>
          </p:nvSpPr>
          <p:spPr>
            <a:xfrm>
              <a:off x="3367738" y="1544088"/>
              <a:ext cx="149100" cy="127250"/>
            </a:xfrm>
            <a:custGeom>
              <a:avLst/>
              <a:gdLst/>
              <a:ahLst/>
              <a:cxnLst/>
              <a:rect l="l" t="t" r="r" b="b"/>
              <a:pathLst>
                <a:path w="5964" h="5090" extrusionOk="0">
                  <a:moveTo>
                    <a:pt x="3411" y="1"/>
                  </a:moveTo>
                  <a:cubicBezTo>
                    <a:pt x="1151" y="1"/>
                    <a:pt x="0" y="2742"/>
                    <a:pt x="1611" y="4332"/>
                  </a:cubicBezTo>
                  <a:cubicBezTo>
                    <a:pt x="2128" y="4855"/>
                    <a:pt x="2768" y="5089"/>
                    <a:pt x="3397" y="5089"/>
                  </a:cubicBezTo>
                  <a:cubicBezTo>
                    <a:pt x="4705" y="5089"/>
                    <a:pt x="5963" y="4079"/>
                    <a:pt x="5963" y="2553"/>
                  </a:cubicBezTo>
                  <a:cubicBezTo>
                    <a:pt x="5963" y="1131"/>
                    <a:pt x="4813" y="1"/>
                    <a:pt x="341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38" name="Google Shape;7338;p30"/>
            <p:cNvSpPr/>
            <p:nvPr/>
          </p:nvSpPr>
          <p:spPr>
            <a:xfrm>
              <a:off x="3438338" y="1963088"/>
              <a:ext cx="94200" cy="191475"/>
            </a:xfrm>
            <a:custGeom>
              <a:avLst/>
              <a:gdLst/>
              <a:ahLst/>
              <a:cxnLst/>
              <a:rect l="l" t="t" r="r" b="b"/>
              <a:pathLst>
                <a:path w="3768" h="7659" extrusionOk="0">
                  <a:moveTo>
                    <a:pt x="1717" y="0"/>
                  </a:moveTo>
                  <a:cubicBezTo>
                    <a:pt x="1131" y="649"/>
                    <a:pt x="859" y="1821"/>
                    <a:pt x="440" y="3118"/>
                  </a:cubicBezTo>
                  <a:cubicBezTo>
                    <a:pt x="22" y="4583"/>
                    <a:pt x="1" y="6152"/>
                    <a:pt x="377" y="7659"/>
                  </a:cubicBezTo>
                  <a:cubicBezTo>
                    <a:pt x="1570" y="6654"/>
                    <a:pt x="2449" y="5357"/>
                    <a:pt x="2951" y="3892"/>
                  </a:cubicBezTo>
                  <a:cubicBezTo>
                    <a:pt x="3349" y="2616"/>
                    <a:pt x="3767" y="1486"/>
                    <a:pt x="3683" y="607"/>
                  </a:cubicBezTo>
                  <a:lnTo>
                    <a:pt x="1717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39" name="Google Shape;7339;p30"/>
            <p:cNvSpPr/>
            <p:nvPr/>
          </p:nvSpPr>
          <p:spPr>
            <a:xfrm>
              <a:off x="3481238" y="1450988"/>
              <a:ext cx="195150" cy="527300"/>
            </a:xfrm>
            <a:custGeom>
              <a:avLst/>
              <a:gdLst/>
              <a:ahLst/>
              <a:cxnLst/>
              <a:rect l="l" t="t" r="r" b="b"/>
              <a:pathLst>
                <a:path w="7806" h="21092" extrusionOk="0">
                  <a:moveTo>
                    <a:pt x="7156" y="0"/>
                  </a:moveTo>
                  <a:lnTo>
                    <a:pt x="1" y="20484"/>
                  </a:lnTo>
                  <a:lnTo>
                    <a:pt x="1967" y="21091"/>
                  </a:lnTo>
                  <a:lnTo>
                    <a:pt x="7805" y="209"/>
                  </a:lnTo>
                  <a:lnTo>
                    <a:pt x="7156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40" name="Google Shape;7340;p30"/>
            <p:cNvSpPr/>
            <p:nvPr/>
          </p:nvSpPr>
          <p:spPr>
            <a:xfrm>
              <a:off x="3481238" y="1882538"/>
              <a:ext cx="71700" cy="95750"/>
            </a:xfrm>
            <a:custGeom>
              <a:avLst/>
              <a:gdLst/>
              <a:ahLst/>
              <a:cxnLst/>
              <a:rect l="l" t="t" r="r" b="b"/>
              <a:pathLst>
                <a:path w="2868" h="3830" extrusionOk="0">
                  <a:moveTo>
                    <a:pt x="1109" y="0"/>
                  </a:moveTo>
                  <a:lnTo>
                    <a:pt x="1" y="3222"/>
                  </a:lnTo>
                  <a:lnTo>
                    <a:pt x="1967" y="3829"/>
                  </a:lnTo>
                  <a:lnTo>
                    <a:pt x="2867" y="565"/>
                  </a:lnTo>
                  <a:lnTo>
                    <a:pt x="1109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41" name="Google Shape;7341;p30"/>
            <p:cNvSpPr/>
            <p:nvPr/>
          </p:nvSpPr>
          <p:spPr>
            <a:xfrm>
              <a:off x="3474438" y="1958038"/>
              <a:ext cx="62275" cy="25600"/>
            </a:xfrm>
            <a:custGeom>
              <a:avLst/>
              <a:gdLst/>
              <a:ahLst/>
              <a:cxnLst/>
              <a:rect l="l" t="t" r="r" b="b"/>
              <a:pathLst>
                <a:path w="2491" h="1024" extrusionOk="0">
                  <a:moveTo>
                    <a:pt x="205" y="1"/>
                  </a:moveTo>
                  <a:cubicBezTo>
                    <a:pt x="126" y="1"/>
                    <a:pt x="59" y="53"/>
                    <a:pt x="42" y="119"/>
                  </a:cubicBezTo>
                  <a:cubicBezTo>
                    <a:pt x="1" y="223"/>
                    <a:pt x="63" y="328"/>
                    <a:pt x="168" y="370"/>
                  </a:cubicBezTo>
                  <a:lnTo>
                    <a:pt x="2218" y="1018"/>
                  </a:lnTo>
                  <a:cubicBezTo>
                    <a:pt x="2236" y="1022"/>
                    <a:pt x="2253" y="1024"/>
                    <a:pt x="2270" y="1024"/>
                  </a:cubicBezTo>
                  <a:cubicBezTo>
                    <a:pt x="2356" y="1024"/>
                    <a:pt x="2435" y="980"/>
                    <a:pt x="2470" y="893"/>
                  </a:cubicBezTo>
                  <a:cubicBezTo>
                    <a:pt x="2490" y="788"/>
                    <a:pt x="2428" y="684"/>
                    <a:pt x="2344" y="663"/>
                  </a:cubicBezTo>
                  <a:lnTo>
                    <a:pt x="273" y="14"/>
                  </a:lnTo>
                  <a:cubicBezTo>
                    <a:pt x="250" y="5"/>
                    <a:pt x="227" y="1"/>
                    <a:pt x="20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42" name="Google Shape;7342;p30"/>
            <p:cNvSpPr/>
            <p:nvPr/>
          </p:nvSpPr>
          <p:spPr>
            <a:xfrm>
              <a:off x="3500063" y="1876638"/>
              <a:ext cx="62275" cy="25900"/>
            </a:xfrm>
            <a:custGeom>
              <a:avLst/>
              <a:gdLst/>
              <a:ahLst/>
              <a:cxnLst/>
              <a:rect l="l" t="t" r="r" b="b"/>
              <a:pathLst>
                <a:path w="2491" h="1036" extrusionOk="0">
                  <a:moveTo>
                    <a:pt x="221" y="1"/>
                  </a:moveTo>
                  <a:cubicBezTo>
                    <a:pt x="135" y="1"/>
                    <a:pt x="57" y="44"/>
                    <a:pt x="22" y="132"/>
                  </a:cubicBezTo>
                  <a:cubicBezTo>
                    <a:pt x="1" y="236"/>
                    <a:pt x="64" y="341"/>
                    <a:pt x="147" y="362"/>
                  </a:cubicBezTo>
                  <a:lnTo>
                    <a:pt x="2219" y="1031"/>
                  </a:lnTo>
                  <a:cubicBezTo>
                    <a:pt x="2232" y="1034"/>
                    <a:pt x="2246" y="1035"/>
                    <a:pt x="2260" y="1035"/>
                  </a:cubicBezTo>
                  <a:cubicBezTo>
                    <a:pt x="2349" y="1035"/>
                    <a:pt x="2431" y="978"/>
                    <a:pt x="2449" y="906"/>
                  </a:cubicBezTo>
                  <a:cubicBezTo>
                    <a:pt x="2491" y="801"/>
                    <a:pt x="2428" y="697"/>
                    <a:pt x="2344" y="655"/>
                  </a:cubicBezTo>
                  <a:lnTo>
                    <a:pt x="273" y="6"/>
                  </a:lnTo>
                  <a:cubicBezTo>
                    <a:pt x="255" y="3"/>
                    <a:pt x="238" y="1"/>
                    <a:pt x="22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</p:spTree>
    <p:extLst>
      <p:ext uri="{BB962C8B-B14F-4D97-AF65-F5344CB8AC3E}">
        <p14:creationId xmlns:p14="http://schemas.microsoft.com/office/powerpoint/2010/main" val="221394661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3" preserve="1">
  <p:cSld name="Title and text 3">
    <p:spTree>
      <p:nvGrpSpPr>
        <p:cNvPr id="1" name="Shape 73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344" name="Google Shape;7344;p31"/>
          <p:cNvGrpSpPr/>
          <p:nvPr/>
        </p:nvGrpSpPr>
        <p:grpSpPr>
          <a:xfrm>
            <a:off x="-99499" y="-67416"/>
            <a:ext cx="12189900" cy="6978400"/>
            <a:chOff x="-119900" y="-50550"/>
            <a:chExt cx="9142425" cy="5233800"/>
          </a:xfrm>
        </p:grpSpPr>
        <p:sp>
          <p:nvSpPr>
            <p:cNvPr id="7345" name="Google Shape;7345;p31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46" name="Google Shape;7346;p31"/>
            <p:cNvSpPr/>
            <p:nvPr/>
          </p:nvSpPr>
          <p:spPr>
            <a:xfrm rot="5400000">
              <a:off x="8278075" y="3908300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3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7347" name="Google Shape;7347;p31"/>
          <p:cNvSpPr txBox="1">
            <a:spLocks noGrp="1"/>
          </p:cNvSpPr>
          <p:nvPr>
            <p:ph type="title"/>
          </p:nvPr>
        </p:nvSpPr>
        <p:spPr>
          <a:xfrm>
            <a:off x="7537867" y="2380733"/>
            <a:ext cx="2556000" cy="71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2200"/>
              <a:buNone/>
              <a:defRPr i="0">
                <a:solidFill>
                  <a:schemeClr val="lt1"/>
                </a:solidFill>
              </a:defRPr>
            </a:lvl1pPr>
            <a:lvl2pPr lvl="1" algn="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2pPr>
            <a:lvl3pPr lvl="2" algn="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3pPr>
            <a:lvl4pPr lvl="3" algn="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4pPr>
            <a:lvl5pPr lvl="4" algn="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5pPr>
            <a:lvl6pPr lvl="5" algn="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6pPr>
            <a:lvl7pPr lvl="6" algn="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7pPr>
            <a:lvl8pPr lvl="7" algn="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8pPr>
            <a:lvl9pPr lvl="8" algn="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9pPr>
          </a:lstStyle>
          <a:p>
            <a:endParaRPr/>
          </a:p>
        </p:txBody>
      </p:sp>
      <p:sp>
        <p:nvSpPr>
          <p:cNvPr id="7348" name="Google Shape;7348;p31"/>
          <p:cNvSpPr txBox="1">
            <a:spLocks noGrp="1"/>
          </p:cNvSpPr>
          <p:nvPr>
            <p:ph type="subTitle" idx="1"/>
          </p:nvPr>
        </p:nvSpPr>
        <p:spPr>
          <a:xfrm>
            <a:off x="6535467" y="3257233"/>
            <a:ext cx="3558400" cy="1567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1pPr>
            <a:lvl2pPr lvl="1" algn="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2pPr>
            <a:lvl3pPr lvl="2" algn="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3pPr>
            <a:lvl4pPr lvl="3" algn="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4pPr>
            <a:lvl5pPr lvl="4" algn="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5pPr>
            <a:lvl6pPr lvl="5" algn="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6pPr>
            <a:lvl7pPr lvl="6" algn="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7pPr>
            <a:lvl8pPr lvl="7" algn="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8pPr>
            <a:lvl9pPr lvl="8" algn="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9pPr>
          </a:lstStyle>
          <a:p>
            <a:endParaRPr/>
          </a:p>
        </p:txBody>
      </p:sp>
      <p:grpSp>
        <p:nvGrpSpPr>
          <p:cNvPr id="7349" name="Google Shape;7349;p31"/>
          <p:cNvGrpSpPr/>
          <p:nvPr/>
        </p:nvGrpSpPr>
        <p:grpSpPr>
          <a:xfrm rot="1063078">
            <a:off x="242998" y="5276120"/>
            <a:ext cx="903409" cy="1265441"/>
            <a:chOff x="1441713" y="3841513"/>
            <a:chExt cx="524688" cy="734950"/>
          </a:xfrm>
        </p:grpSpPr>
        <p:sp>
          <p:nvSpPr>
            <p:cNvPr id="7350" name="Google Shape;7350;p31"/>
            <p:cNvSpPr/>
            <p:nvPr/>
          </p:nvSpPr>
          <p:spPr>
            <a:xfrm>
              <a:off x="1614875" y="4448813"/>
              <a:ext cx="178400" cy="55475"/>
            </a:xfrm>
            <a:custGeom>
              <a:avLst/>
              <a:gdLst/>
              <a:ahLst/>
              <a:cxnLst/>
              <a:rect l="l" t="t" r="r" b="b"/>
              <a:pathLst>
                <a:path w="7136" h="2219" extrusionOk="0">
                  <a:moveTo>
                    <a:pt x="419" y="0"/>
                  </a:moveTo>
                  <a:cubicBezTo>
                    <a:pt x="188" y="0"/>
                    <a:pt x="0" y="189"/>
                    <a:pt x="0" y="419"/>
                  </a:cubicBezTo>
                  <a:lnTo>
                    <a:pt x="0" y="1800"/>
                  </a:lnTo>
                  <a:cubicBezTo>
                    <a:pt x="0" y="2030"/>
                    <a:pt x="188" y="2218"/>
                    <a:pt x="419" y="2218"/>
                  </a:cubicBezTo>
                  <a:lnTo>
                    <a:pt x="6717" y="2218"/>
                  </a:lnTo>
                  <a:cubicBezTo>
                    <a:pt x="6926" y="2218"/>
                    <a:pt x="7114" y="2030"/>
                    <a:pt x="7135" y="1800"/>
                  </a:cubicBezTo>
                  <a:lnTo>
                    <a:pt x="7135" y="419"/>
                  </a:lnTo>
                  <a:cubicBezTo>
                    <a:pt x="7135" y="189"/>
                    <a:pt x="6947" y="0"/>
                    <a:pt x="6717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51" name="Google Shape;7351;p31"/>
            <p:cNvSpPr/>
            <p:nvPr/>
          </p:nvSpPr>
          <p:spPr>
            <a:xfrm>
              <a:off x="1631600" y="4363038"/>
              <a:ext cx="144400" cy="213425"/>
            </a:xfrm>
            <a:custGeom>
              <a:avLst/>
              <a:gdLst/>
              <a:ahLst/>
              <a:cxnLst/>
              <a:rect l="l" t="t" r="r" b="b"/>
              <a:pathLst>
                <a:path w="5776" h="8537" extrusionOk="0">
                  <a:moveTo>
                    <a:pt x="2532" y="0"/>
                  </a:moveTo>
                  <a:cubicBezTo>
                    <a:pt x="1131" y="0"/>
                    <a:pt x="1" y="1109"/>
                    <a:pt x="1" y="2511"/>
                  </a:cubicBezTo>
                  <a:lnTo>
                    <a:pt x="1" y="6026"/>
                  </a:lnTo>
                  <a:cubicBezTo>
                    <a:pt x="1" y="7407"/>
                    <a:pt x="1131" y="8537"/>
                    <a:pt x="2532" y="8537"/>
                  </a:cubicBezTo>
                  <a:lnTo>
                    <a:pt x="3265" y="8537"/>
                  </a:lnTo>
                  <a:cubicBezTo>
                    <a:pt x="4646" y="8537"/>
                    <a:pt x="5776" y="7407"/>
                    <a:pt x="5776" y="6026"/>
                  </a:cubicBezTo>
                  <a:lnTo>
                    <a:pt x="5776" y="2511"/>
                  </a:lnTo>
                  <a:cubicBezTo>
                    <a:pt x="5776" y="1109"/>
                    <a:pt x="4646" y="0"/>
                    <a:pt x="3265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52" name="Google Shape;7352;p31"/>
            <p:cNvSpPr/>
            <p:nvPr/>
          </p:nvSpPr>
          <p:spPr>
            <a:xfrm>
              <a:off x="1704325" y="4448813"/>
              <a:ext cx="88950" cy="55475"/>
            </a:xfrm>
            <a:custGeom>
              <a:avLst/>
              <a:gdLst/>
              <a:ahLst/>
              <a:cxnLst/>
              <a:rect l="l" t="t" r="r" b="b"/>
              <a:pathLst>
                <a:path w="3558" h="2219" extrusionOk="0">
                  <a:moveTo>
                    <a:pt x="0" y="0"/>
                  </a:moveTo>
                  <a:lnTo>
                    <a:pt x="0" y="2218"/>
                  </a:lnTo>
                  <a:lnTo>
                    <a:pt x="3139" y="2218"/>
                  </a:lnTo>
                  <a:cubicBezTo>
                    <a:pt x="3369" y="2218"/>
                    <a:pt x="3557" y="2030"/>
                    <a:pt x="3557" y="1800"/>
                  </a:cubicBezTo>
                  <a:lnTo>
                    <a:pt x="3557" y="419"/>
                  </a:lnTo>
                  <a:cubicBezTo>
                    <a:pt x="3536" y="189"/>
                    <a:pt x="3369" y="0"/>
                    <a:pt x="3139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53" name="Google Shape;7353;p31"/>
            <p:cNvSpPr/>
            <p:nvPr/>
          </p:nvSpPr>
          <p:spPr>
            <a:xfrm>
              <a:off x="1704325" y="4363038"/>
              <a:ext cx="71675" cy="213425"/>
            </a:xfrm>
            <a:custGeom>
              <a:avLst/>
              <a:gdLst/>
              <a:ahLst/>
              <a:cxnLst/>
              <a:rect l="l" t="t" r="r" b="b"/>
              <a:pathLst>
                <a:path w="2867" h="8537" extrusionOk="0">
                  <a:moveTo>
                    <a:pt x="0" y="0"/>
                  </a:moveTo>
                  <a:lnTo>
                    <a:pt x="0" y="8537"/>
                  </a:lnTo>
                  <a:lnTo>
                    <a:pt x="356" y="8537"/>
                  </a:lnTo>
                  <a:cubicBezTo>
                    <a:pt x="1737" y="8537"/>
                    <a:pt x="2867" y="7407"/>
                    <a:pt x="2867" y="6026"/>
                  </a:cubicBezTo>
                  <a:lnTo>
                    <a:pt x="2867" y="2511"/>
                  </a:lnTo>
                  <a:cubicBezTo>
                    <a:pt x="2867" y="1130"/>
                    <a:pt x="1737" y="0"/>
                    <a:pt x="356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54" name="Google Shape;7354;p31"/>
            <p:cNvSpPr/>
            <p:nvPr/>
          </p:nvSpPr>
          <p:spPr>
            <a:xfrm>
              <a:off x="1441725" y="3841513"/>
              <a:ext cx="524675" cy="607325"/>
            </a:xfrm>
            <a:custGeom>
              <a:avLst/>
              <a:gdLst/>
              <a:ahLst/>
              <a:cxnLst/>
              <a:rect l="l" t="t" r="r" b="b"/>
              <a:pathLst>
                <a:path w="20987" h="24293" extrusionOk="0">
                  <a:moveTo>
                    <a:pt x="10504" y="0"/>
                  </a:moveTo>
                  <a:cubicBezTo>
                    <a:pt x="4143" y="0"/>
                    <a:pt x="0" y="6675"/>
                    <a:pt x="2846" y="12366"/>
                  </a:cubicBezTo>
                  <a:lnTo>
                    <a:pt x="2909" y="12450"/>
                  </a:lnTo>
                  <a:cubicBezTo>
                    <a:pt x="3055" y="12785"/>
                    <a:pt x="3244" y="13098"/>
                    <a:pt x="3453" y="13391"/>
                  </a:cubicBezTo>
                  <a:cubicBezTo>
                    <a:pt x="6947" y="19438"/>
                    <a:pt x="6759" y="21677"/>
                    <a:pt x="6759" y="22786"/>
                  </a:cubicBezTo>
                  <a:cubicBezTo>
                    <a:pt x="6759" y="23435"/>
                    <a:pt x="7156" y="24041"/>
                    <a:pt x="7784" y="24292"/>
                  </a:cubicBezTo>
                  <a:lnTo>
                    <a:pt x="13245" y="24292"/>
                  </a:lnTo>
                  <a:cubicBezTo>
                    <a:pt x="13852" y="24041"/>
                    <a:pt x="14249" y="23435"/>
                    <a:pt x="14249" y="22786"/>
                  </a:cubicBezTo>
                  <a:cubicBezTo>
                    <a:pt x="14249" y="21677"/>
                    <a:pt x="14061" y="19438"/>
                    <a:pt x="17555" y="13391"/>
                  </a:cubicBezTo>
                  <a:cubicBezTo>
                    <a:pt x="17765" y="13098"/>
                    <a:pt x="17932" y="12764"/>
                    <a:pt x="18099" y="12450"/>
                  </a:cubicBezTo>
                  <a:cubicBezTo>
                    <a:pt x="18120" y="12429"/>
                    <a:pt x="18120" y="12387"/>
                    <a:pt x="18141" y="12366"/>
                  </a:cubicBezTo>
                  <a:cubicBezTo>
                    <a:pt x="20987" y="6675"/>
                    <a:pt x="16844" y="0"/>
                    <a:pt x="10504" y="0"/>
                  </a:cubicBez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55" name="Google Shape;7355;p31"/>
            <p:cNvSpPr/>
            <p:nvPr/>
          </p:nvSpPr>
          <p:spPr>
            <a:xfrm>
              <a:off x="1703800" y="3842038"/>
              <a:ext cx="213950" cy="606800"/>
            </a:xfrm>
            <a:custGeom>
              <a:avLst/>
              <a:gdLst/>
              <a:ahLst/>
              <a:cxnLst/>
              <a:rect l="l" t="t" r="r" b="b"/>
              <a:pathLst>
                <a:path w="8558" h="24272" extrusionOk="0">
                  <a:moveTo>
                    <a:pt x="0" y="0"/>
                  </a:moveTo>
                  <a:lnTo>
                    <a:pt x="0" y="24271"/>
                  </a:lnTo>
                  <a:lnTo>
                    <a:pt x="2741" y="24271"/>
                  </a:lnTo>
                  <a:cubicBezTo>
                    <a:pt x="3348" y="24020"/>
                    <a:pt x="3766" y="23414"/>
                    <a:pt x="3745" y="22765"/>
                  </a:cubicBezTo>
                  <a:cubicBezTo>
                    <a:pt x="3745" y="21656"/>
                    <a:pt x="3557" y="19417"/>
                    <a:pt x="7051" y="13370"/>
                  </a:cubicBezTo>
                  <a:cubicBezTo>
                    <a:pt x="7261" y="13077"/>
                    <a:pt x="7449" y="12743"/>
                    <a:pt x="7616" y="12429"/>
                  </a:cubicBezTo>
                  <a:cubicBezTo>
                    <a:pt x="7637" y="12408"/>
                    <a:pt x="7637" y="12366"/>
                    <a:pt x="7658" y="12345"/>
                  </a:cubicBezTo>
                  <a:cubicBezTo>
                    <a:pt x="8244" y="11173"/>
                    <a:pt x="8558" y="9855"/>
                    <a:pt x="8558" y="8537"/>
                  </a:cubicBezTo>
                  <a:cubicBezTo>
                    <a:pt x="8558" y="3829"/>
                    <a:pt x="4729" y="0"/>
                    <a:pt x="0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56" name="Google Shape;7356;p31"/>
            <p:cNvSpPr/>
            <p:nvPr/>
          </p:nvSpPr>
          <p:spPr>
            <a:xfrm>
              <a:off x="1614863" y="4448813"/>
              <a:ext cx="178400" cy="55475"/>
            </a:xfrm>
            <a:custGeom>
              <a:avLst/>
              <a:gdLst/>
              <a:ahLst/>
              <a:cxnLst/>
              <a:rect l="l" t="t" r="r" b="b"/>
              <a:pathLst>
                <a:path w="7136" h="2219" extrusionOk="0">
                  <a:moveTo>
                    <a:pt x="419" y="0"/>
                  </a:moveTo>
                  <a:cubicBezTo>
                    <a:pt x="188" y="0"/>
                    <a:pt x="0" y="189"/>
                    <a:pt x="0" y="419"/>
                  </a:cubicBezTo>
                  <a:lnTo>
                    <a:pt x="0" y="1800"/>
                  </a:lnTo>
                  <a:cubicBezTo>
                    <a:pt x="0" y="2030"/>
                    <a:pt x="188" y="2218"/>
                    <a:pt x="419" y="2218"/>
                  </a:cubicBezTo>
                  <a:lnTo>
                    <a:pt x="6717" y="2218"/>
                  </a:lnTo>
                  <a:cubicBezTo>
                    <a:pt x="6926" y="2218"/>
                    <a:pt x="7114" y="2030"/>
                    <a:pt x="7135" y="1800"/>
                  </a:cubicBezTo>
                  <a:lnTo>
                    <a:pt x="7135" y="419"/>
                  </a:lnTo>
                  <a:cubicBezTo>
                    <a:pt x="7135" y="189"/>
                    <a:pt x="6947" y="0"/>
                    <a:pt x="671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57" name="Google Shape;7357;p31"/>
            <p:cNvSpPr/>
            <p:nvPr/>
          </p:nvSpPr>
          <p:spPr>
            <a:xfrm>
              <a:off x="1631588" y="4363038"/>
              <a:ext cx="144400" cy="213425"/>
            </a:xfrm>
            <a:custGeom>
              <a:avLst/>
              <a:gdLst/>
              <a:ahLst/>
              <a:cxnLst/>
              <a:rect l="l" t="t" r="r" b="b"/>
              <a:pathLst>
                <a:path w="5776" h="8537" extrusionOk="0">
                  <a:moveTo>
                    <a:pt x="2532" y="0"/>
                  </a:moveTo>
                  <a:cubicBezTo>
                    <a:pt x="1131" y="0"/>
                    <a:pt x="1" y="1109"/>
                    <a:pt x="1" y="2511"/>
                  </a:cubicBezTo>
                  <a:lnTo>
                    <a:pt x="1" y="6026"/>
                  </a:lnTo>
                  <a:cubicBezTo>
                    <a:pt x="1" y="7407"/>
                    <a:pt x="1131" y="8537"/>
                    <a:pt x="2532" y="8537"/>
                  </a:cubicBezTo>
                  <a:lnTo>
                    <a:pt x="3265" y="8537"/>
                  </a:lnTo>
                  <a:cubicBezTo>
                    <a:pt x="4646" y="8537"/>
                    <a:pt x="5776" y="7407"/>
                    <a:pt x="5776" y="6026"/>
                  </a:cubicBezTo>
                  <a:lnTo>
                    <a:pt x="5776" y="2511"/>
                  </a:lnTo>
                  <a:cubicBezTo>
                    <a:pt x="5776" y="1109"/>
                    <a:pt x="4646" y="0"/>
                    <a:pt x="326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58" name="Google Shape;7358;p31"/>
            <p:cNvSpPr/>
            <p:nvPr/>
          </p:nvSpPr>
          <p:spPr>
            <a:xfrm>
              <a:off x="1704313" y="4448813"/>
              <a:ext cx="88950" cy="55475"/>
            </a:xfrm>
            <a:custGeom>
              <a:avLst/>
              <a:gdLst/>
              <a:ahLst/>
              <a:cxnLst/>
              <a:rect l="l" t="t" r="r" b="b"/>
              <a:pathLst>
                <a:path w="3558" h="2219" extrusionOk="0">
                  <a:moveTo>
                    <a:pt x="0" y="0"/>
                  </a:moveTo>
                  <a:lnTo>
                    <a:pt x="0" y="2218"/>
                  </a:lnTo>
                  <a:lnTo>
                    <a:pt x="3139" y="2218"/>
                  </a:lnTo>
                  <a:cubicBezTo>
                    <a:pt x="3369" y="2218"/>
                    <a:pt x="3557" y="2030"/>
                    <a:pt x="3557" y="1800"/>
                  </a:cubicBezTo>
                  <a:lnTo>
                    <a:pt x="3557" y="419"/>
                  </a:lnTo>
                  <a:cubicBezTo>
                    <a:pt x="3536" y="189"/>
                    <a:pt x="3369" y="0"/>
                    <a:pt x="313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59" name="Google Shape;7359;p31"/>
            <p:cNvSpPr/>
            <p:nvPr/>
          </p:nvSpPr>
          <p:spPr>
            <a:xfrm>
              <a:off x="1704313" y="4363038"/>
              <a:ext cx="71675" cy="213425"/>
            </a:xfrm>
            <a:custGeom>
              <a:avLst/>
              <a:gdLst/>
              <a:ahLst/>
              <a:cxnLst/>
              <a:rect l="l" t="t" r="r" b="b"/>
              <a:pathLst>
                <a:path w="2867" h="8537" extrusionOk="0">
                  <a:moveTo>
                    <a:pt x="0" y="0"/>
                  </a:moveTo>
                  <a:lnTo>
                    <a:pt x="0" y="8537"/>
                  </a:lnTo>
                  <a:lnTo>
                    <a:pt x="356" y="8537"/>
                  </a:lnTo>
                  <a:cubicBezTo>
                    <a:pt x="1737" y="8537"/>
                    <a:pt x="2867" y="7407"/>
                    <a:pt x="2867" y="6026"/>
                  </a:cubicBezTo>
                  <a:lnTo>
                    <a:pt x="2867" y="2511"/>
                  </a:lnTo>
                  <a:cubicBezTo>
                    <a:pt x="2867" y="1130"/>
                    <a:pt x="1737" y="0"/>
                    <a:pt x="35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60" name="Google Shape;7360;p31"/>
            <p:cNvSpPr/>
            <p:nvPr/>
          </p:nvSpPr>
          <p:spPr>
            <a:xfrm>
              <a:off x="1441713" y="3841513"/>
              <a:ext cx="524675" cy="607325"/>
            </a:xfrm>
            <a:custGeom>
              <a:avLst/>
              <a:gdLst/>
              <a:ahLst/>
              <a:cxnLst/>
              <a:rect l="l" t="t" r="r" b="b"/>
              <a:pathLst>
                <a:path w="20987" h="24293" extrusionOk="0">
                  <a:moveTo>
                    <a:pt x="10504" y="0"/>
                  </a:moveTo>
                  <a:cubicBezTo>
                    <a:pt x="4143" y="0"/>
                    <a:pt x="0" y="6675"/>
                    <a:pt x="2846" y="12366"/>
                  </a:cubicBezTo>
                  <a:lnTo>
                    <a:pt x="2909" y="12450"/>
                  </a:lnTo>
                  <a:cubicBezTo>
                    <a:pt x="3055" y="12785"/>
                    <a:pt x="3244" y="13098"/>
                    <a:pt x="3453" y="13391"/>
                  </a:cubicBezTo>
                  <a:cubicBezTo>
                    <a:pt x="6947" y="19438"/>
                    <a:pt x="6759" y="21677"/>
                    <a:pt x="6759" y="22786"/>
                  </a:cubicBezTo>
                  <a:cubicBezTo>
                    <a:pt x="6759" y="23435"/>
                    <a:pt x="7156" y="24041"/>
                    <a:pt x="7784" y="24292"/>
                  </a:cubicBezTo>
                  <a:lnTo>
                    <a:pt x="13245" y="24292"/>
                  </a:lnTo>
                  <a:cubicBezTo>
                    <a:pt x="13852" y="24041"/>
                    <a:pt x="14249" y="23435"/>
                    <a:pt x="14249" y="22786"/>
                  </a:cubicBezTo>
                  <a:cubicBezTo>
                    <a:pt x="14249" y="21677"/>
                    <a:pt x="14061" y="19438"/>
                    <a:pt x="17555" y="13391"/>
                  </a:cubicBezTo>
                  <a:cubicBezTo>
                    <a:pt x="17765" y="13098"/>
                    <a:pt x="17932" y="12764"/>
                    <a:pt x="18099" y="12450"/>
                  </a:cubicBezTo>
                  <a:cubicBezTo>
                    <a:pt x="18120" y="12429"/>
                    <a:pt x="18120" y="12387"/>
                    <a:pt x="18141" y="12366"/>
                  </a:cubicBezTo>
                  <a:cubicBezTo>
                    <a:pt x="20987" y="6675"/>
                    <a:pt x="16844" y="0"/>
                    <a:pt x="1050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61" name="Google Shape;7361;p31"/>
            <p:cNvSpPr/>
            <p:nvPr/>
          </p:nvSpPr>
          <p:spPr>
            <a:xfrm>
              <a:off x="1703788" y="3842038"/>
              <a:ext cx="213950" cy="606800"/>
            </a:xfrm>
            <a:custGeom>
              <a:avLst/>
              <a:gdLst/>
              <a:ahLst/>
              <a:cxnLst/>
              <a:rect l="l" t="t" r="r" b="b"/>
              <a:pathLst>
                <a:path w="8558" h="24272" extrusionOk="0">
                  <a:moveTo>
                    <a:pt x="0" y="0"/>
                  </a:moveTo>
                  <a:lnTo>
                    <a:pt x="0" y="24271"/>
                  </a:lnTo>
                  <a:lnTo>
                    <a:pt x="2741" y="24271"/>
                  </a:lnTo>
                  <a:cubicBezTo>
                    <a:pt x="3348" y="24020"/>
                    <a:pt x="3766" y="23414"/>
                    <a:pt x="3745" y="22765"/>
                  </a:cubicBezTo>
                  <a:cubicBezTo>
                    <a:pt x="3745" y="21656"/>
                    <a:pt x="3557" y="19417"/>
                    <a:pt x="7051" y="13370"/>
                  </a:cubicBezTo>
                  <a:cubicBezTo>
                    <a:pt x="7261" y="13077"/>
                    <a:pt x="7449" y="12743"/>
                    <a:pt x="7616" y="12429"/>
                  </a:cubicBezTo>
                  <a:cubicBezTo>
                    <a:pt x="7637" y="12408"/>
                    <a:pt x="7637" y="12366"/>
                    <a:pt x="7658" y="12345"/>
                  </a:cubicBezTo>
                  <a:cubicBezTo>
                    <a:pt x="8244" y="11173"/>
                    <a:pt x="8558" y="9855"/>
                    <a:pt x="8558" y="8537"/>
                  </a:cubicBezTo>
                  <a:cubicBezTo>
                    <a:pt x="8558" y="3829"/>
                    <a:pt x="4729" y="0"/>
                    <a:pt x="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7362" name="Google Shape;7362;p31"/>
          <p:cNvGrpSpPr/>
          <p:nvPr/>
        </p:nvGrpSpPr>
        <p:grpSpPr>
          <a:xfrm rot="-749505">
            <a:off x="9241920" y="5573814"/>
            <a:ext cx="858328" cy="897087"/>
            <a:chOff x="3586913" y="4050713"/>
            <a:chExt cx="498538" cy="521050"/>
          </a:xfrm>
        </p:grpSpPr>
        <p:sp>
          <p:nvSpPr>
            <p:cNvPr id="7363" name="Google Shape;7363;p31"/>
            <p:cNvSpPr/>
            <p:nvPr/>
          </p:nvSpPr>
          <p:spPr>
            <a:xfrm>
              <a:off x="3624050" y="4313338"/>
              <a:ext cx="424775" cy="120325"/>
            </a:xfrm>
            <a:custGeom>
              <a:avLst/>
              <a:gdLst/>
              <a:ahLst/>
              <a:cxnLst/>
              <a:rect l="l" t="t" r="r" b="b"/>
              <a:pathLst>
                <a:path w="16991" h="4813" extrusionOk="0">
                  <a:moveTo>
                    <a:pt x="1068" y="0"/>
                  </a:moveTo>
                  <a:cubicBezTo>
                    <a:pt x="482" y="0"/>
                    <a:pt x="1" y="482"/>
                    <a:pt x="1" y="1067"/>
                  </a:cubicBezTo>
                  <a:lnTo>
                    <a:pt x="1" y="3746"/>
                  </a:lnTo>
                  <a:cubicBezTo>
                    <a:pt x="1" y="4331"/>
                    <a:pt x="482" y="4813"/>
                    <a:pt x="1068" y="4813"/>
                  </a:cubicBezTo>
                  <a:lnTo>
                    <a:pt x="16216" y="4813"/>
                  </a:lnTo>
                  <a:cubicBezTo>
                    <a:pt x="16342" y="4813"/>
                    <a:pt x="16468" y="4792"/>
                    <a:pt x="16991" y="4750"/>
                  </a:cubicBezTo>
                  <a:lnTo>
                    <a:pt x="16991" y="63"/>
                  </a:lnTo>
                  <a:cubicBezTo>
                    <a:pt x="16468" y="21"/>
                    <a:pt x="16342" y="0"/>
                    <a:pt x="16196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64" name="Google Shape;7364;p31"/>
            <p:cNvSpPr/>
            <p:nvPr/>
          </p:nvSpPr>
          <p:spPr>
            <a:xfrm>
              <a:off x="3616200" y="4304963"/>
              <a:ext cx="439425" cy="133925"/>
            </a:xfrm>
            <a:custGeom>
              <a:avLst/>
              <a:gdLst/>
              <a:ahLst/>
              <a:cxnLst/>
              <a:rect l="l" t="t" r="r" b="b"/>
              <a:pathLst>
                <a:path w="17577" h="5357" extrusionOk="0">
                  <a:moveTo>
                    <a:pt x="1068" y="1"/>
                  </a:moveTo>
                  <a:cubicBezTo>
                    <a:pt x="482" y="1"/>
                    <a:pt x="1" y="482"/>
                    <a:pt x="1" y="1068"/>
                  </a:cubicBezTo>
                  <a:lnTo>
                    <a:pt x="1" y="4290"/>
                  </a:lnTo>
                  <a:cubicBezTo>
                    <a:pt x="1" y="4876"/>
                    <a:pt x="482" y="5357"/>
                    <a:pt x="1068" y="5357"/>
                  </a:cubicBezTo>
                  <a:lnTo>
                    <a:pt x="17577" y="5357"/>
                  </a:lnTo>
                  <a:lnTo>
                    <a:pt x="17577" y="4876"/>
                  </a:lnTo>
                  <a:lnTo>
                    <a:pt x="1612" y="4876"/>
                  </a:lnTo>
                  <a:cubicBezTo>
                    <a:pt x="1005" y="4876"/>
                    <a:pt x="545" y="4394"/>
                    <a:pt x="545" y="3809"/>
                  </a:cubicBezTo>
                  <a:lnTo>
                    <a:pt x="545" y="1549"/>
                  </a:lnTo>
                  <a:cubicBezTo>
                    <a:pt x="545" y="963"/>
                    <a:pt x="1005" y="482"/>
                    <a:pt x="1612" y="482"/>
                  </a:cubicBezTo>
                  <a:lnTo>
                    <a:pt x="17577" y="482"/>
                  </a:lnTo>
                  <a:lnTo>
                    <a:pt x="17577" y="1"/>
                  </a:ln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65" name="Google Shape;7365;p31"/>
            <p:cNvSpPr/>
            <p:nvPr/>
          </p:nvSpPr>
          <p:spPr>
            <a:xfrm>
              <a:off x="3593725" y="4446713"/>
              <a:ext cx="483875" cy="120350"/>
            </a:xfrm>
            <a:custGeom>
              <a:avLst/>
              <a:gdLst/>
              <a:ahLst/>
              <a:cxnLst/>
              <a:rect l="l" t="t" r="r" b="b"/>
              <a:pathLst>
                <a:path w="19355" h="4814" extrusionOk="0">
                  <a:moveTo>
                    <a:pt x="795" y="1"/>
                  </a:moveTo>
                  <a:cubicBezTo>
                    <a:pt x="649" y="1"/>
                    <a:pt x="523" y="43"/>
                    <a:pt x="0" y="84"/>
                  </a:cubicBezTo>
                  <a:lnTo>
                    <a:pt x="0" y="4750"/>
                  </a:lnTo>
                  <a:cubicBezTo>
                    <a:pt x="523" y="4792"/>
                    <a:pt x="649" y="4813"/>
                    <a:pt x="774" y="4813"/>
                  </a:cubicBezTo>
                  <a:lnTo>
                    <a:pt x="18287" y="4813"/>
                  </a:lnTo>
                  <a:cubicBezTo>
                    <a:pt x="18873" y="4813"/>
                    <a:pt x="19354" y="4332"/>
                    <a:pt x="19354" y="3746"/>
                  </a:cubicBezTo>
                  <a:lnTo>
                    <a:pt x="19354" y="1068"/>
                  </a:lnTo>
                  <a:cubicBezTo>
                    <a:pt x="19354" y="482"/>
                    <a:pt x="18873" y="1"/>
                    <a:pt x="18287" y="1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66" name="Google Shape;7366;p31"/>
            <p:cNvSpPr/>
            <p:nvPr/>
          </p:nvSpPr>
          <p:spPr>
            <a:xfrm>
              <a:off x="3586925" y="4438863"/>
              <a:ext cx="498525" cy="132900"/>
            </a:xfrm>
            <a:custGeom>
              <a:avLst/>
              <a:gdLst/>
              <a:ahLst/>
              <a:cxnLst/>
              <a:rect l="l" t="t" r="r" b="b"/>
              <a:pathLst>
                <a:path w="19941" h="5316" extrusionOk="0">
                  <a:moveTo>
                    <a:pt x="0" y="1"/>
                  </a:moveTo>
                  <a:lnTo>
                    <a:pt x="0" y="461"/>
                  </a:lnTo>
                  <a:lnTo>
                    <a:pt x="18329" y="461"/>
                  </a:lnTo>
                  <a:cubicBezTo>
                    <a:pt x="18915" y="461"/>
                    <a:pt x="19396" y="943"/>
                    <a:pt x="19396" y="1528"/>
                  </a:cubicBezTo>
                  <a:lnTo>
                    <a:pt x="19396" y="3809"/>
                  </a:lnTo>
                  <a:cubicBezTo>
                    <a:pt x="19396" y="4395"/>
                    <a:pt x="18915" y="4855"/>
                    <a:pt x="18329" y="4855"/>
                  </a:cubicBezTo>
                  <a:lnTo>
                    <a:pt x="0" y="4855"/>
                  </a:lnTo>
                  <a:lnTo>
                    <a:pt x="0" y="5316"/>
                  </a:lnTo>
                  <a:lnTo>
                    <a:pt x="18873" y="5316"/>
                  </a:lnTo>
                  <a:cubicBezTo>
                    <a:pt x="19459" y="5316"/>
                    <a:pt x="19940" y="4855"/>
                    <a:pt x="19940" y="4269"/>
                  </a:cubicBezTo>
                  <a:lnTo>
                    <a:pt x="19940" y="1047"/>
                  </a:lnTo>
                  <a:cubicBezTo>
                    <a:pt x="19940" y="461"/>
                    <a:pt x="19459" y="1"/>
                    <a:pt x="18873" y="1"/>
                  </a:cubicBezTo>
                  <a:close/>
                </a:path>
              </a:pathLst>
            </a:custGeom>
            <a:solidFill>
              <a:srgbClr val="39B44A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67" name="Google Shape;7367;p31"/>
            <p:cNvSpPr/>
            <p:nvPr/>
          </p:nvSpPr>
          <p:spPr>
            <a:xfrm>
              <a:off x="3762150" y="4050713"/>
              <a:ext cx="73775" cy="51325"/>
            </a:xfrm>
            <a:custGeom>
              <a:avLst/>
              <a:gdLst/>
              <a:ahLst/>
              <a:cxnLst/>
              <a:rect l="l" t="t" r="r" b="b"/>
              <a:pathLst>
                <a:path w="2951" h="2053" extrusionOk="0">
                  <a:moveTo>
                    <a:pt x="128" y="0"/>
                  </a:moveTo>
                  <a:cubicBezTo>
                    <a:pt x="86" y="0"/>
                    <a:pt x="44" y="1"/>
                    <a:pt x="1" y="2"/>
                  </a:cubicBezTo>
                  <a:cubicBezTo>
                    <a:pt x="1" y="2"/>
                    <a:pt x="879" y="1968"/>
                    <a:pt x="2951" y="2052"/>
                  </a:cubicBezTo>
                  <a:cubicBezTo>
                    <a:pt x="2951" y="2052"/>
                    <a:pt x="2951" y="0"/>
                    <a:pt x="128" y="0"/>
                  </a:cubicBezTo>
                  <a:close/>
                </a:path>
              </a:pathLst>
            </a:custGeom>
            <a:solidFill>
              <a:srgbClr val="8BC53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68" name="Google Shape;7368;p31"/>
            <p:cNvSpPr/>
            <p:nvPr/>
          </p:nvSpPr>
          <p:spPr>
            <a:xfrm>
              <a:off x="3831725" y="4053363"/>
              <a:ext cx="28275" cy="81100"/>
            </a:xfrm>
            <a:custGeom>
              <a:avLst/>
              <a:gdLst/>
              <a:ahLst/>
              <a:cxnLst/>
              <a:rect l="l" t="t" r="r" b="b"/>
              <a:pathLst>
                <a:path w="1131" h="3244" extrusionOk="0">
                  <a:moveTo>
                    <a:pt x="1109" y="0"/>
                  </a:moveTo>
                  <a:cubicBezTo>
                    <a:pt x="1067" y="21"/>
                    <a:pt x="1005" y="42"/>
                    <a:pt x="963" y="63"/>
                  </a:cubicBezTo>
                  <a:cubicBezTo>
                    <a:pt x="900" y="84"/>
                    <a:pt x="837" y="105"/>
                    <a:pt x="795" y="147"/>
                  </a:cubicBezTo>
                  <a:cubicBezTo>
                    <a:pt x="733" y="189"/>
                    <a:pt x="670" y="230"/>
                    <a:pt x="586" y="293"/>
                  </a:cubicBezTo>
                  <a:cubicBezTo>
                    <a:pt x="544" y="356"/>
                    <a:pt x="482" y="440"/>
                    <a:pt x="398" y="523"/>
                  </a:cubicBezTo>
                  <a:cubicBezTo>
                    <a:pt x="356" y="607"/>
                    <a:pt x="293" y="712"/>
                    <a:pt x="251" y="795"/>
                  </a:cubicBezTo>
                  <a:cubicBezTo>
                    <a:pt x="210" y="900"/>
                    <a:pt x="189" y="1005"/>
                    <a:pt x="147" y="1130"/>
                  </a:cubicBezTo>
                  <a:cubicBezTo>
                    <a:pt x="126" y="1235"/>
                    <a:pt x="84" y="1339"/>
                    <a:pt x="84" y="1465"/>
                  </a:cubicBezTo>
                  <a:cubicBezTo>
                    <a:pt x="0" y="2051"/>
                    <a:pt x="21" y="2658"/>
                    <a:pt x="126" y="3243"/>
                  </a:cubicBezTo>
                  <a:lnTo>
                    <a:pt x="147" y="3243"/>
                  </a:lnTo>
                  <a:cubicBezTo>
                    <a:pt x="147" y="3243"/>
                    <a:pt x="147" y="3013"/>
                    <a:pt x="168" y="2678"/>
                  </a:cubicBezTo>
                  <a:cubicBezTo>
                    <a:pt x="189" y="2532"/>
                    <a:pt x="210" y="2344"/>
                    <a:pt x="231" y="2134"/>
                  </a:cubicBezTo>
                  <a:cubicBezTo>
                    <a:pt x="272" y="1925"/>
                    <a:pt x="314" y="1716"/>
                    <a:pt x="377" y="1507"/>
                  </a:cubicBezTo>
                  <a:cubicBezTo>
                    <a:pt x="398" y="1402"/>
                    <a:pt x="440" y="1298"/>
                    <a:pt x="461" y="1214"/>
                  </a:cubicBezTo>
                  <a:cubicBezTo>
                    <a:pt x="503" y="1130"/>
                    <a:pt x="544" y="1046"/>
                    <a:pt x="586" y="963"/>
                  </a:cubicBezTo>
                  <a:cubicBezTo>
                    <a:pt x="628" y="858"/>
                    <a:pt x="670" y="774"/>
                    <a:pt x="712" y="691"/>
                  </a:cubicBezTo>
                  <a:cubicBezTo>
                    <a:pt x="754" y="628"/>
                    <a:pt x="775" y="544"/>
                    <a:pt x="816" y="481"/>
                  </a:cubicBezTo>
                  <a:lnTo>
                    <a:pt x="942" y="293"/>
                  </a:lnTo>
                  <a:cubicBezTo>
                    <a:pt x="963" y="251"/>
                    <a:pt x="1005" y="209"/>
                    <a:pt x="1026" y="168"/>
                  </a:cubicBezTo>
                  <a:cubicBezTo>
                    <a:pt x="1088" y="84"/>
                    <a:pt x="1130" y="42"/>
                    <a:pt x="1130" y="42"/>
                  </a:cubicBezTo>
                  <a:lnTo>
                    <a:pt x="1109" y="0"/>
                  </a:lnTo>
                  <a:close/>
                </a:path>
              </a:pathLst>
            </a:custGeom>
            <a:solidFill>
              <a:srgbClr val="A57C5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69" name="Google Shape;7369;p31"/>
            <p:cNvSpPr/>
            <p:nvPr/>
          </p:nvSpPr>
          <p:spPr>
            <a:xfrm>
              <a:off x="3706700" y="4094763"/>
              <a:ext cx="258950" cy="210475"/>
            </a:xfrm>
            <a:custGeom>
              <a:avLst/>
              <a:gdLst/>
              <a:ahLst/>
              <a:cxnLst/>
              <a:rect l="l" t="t" r="r" b="b"/>
              <a:pathLst>
                <a:path w="10358" h="8419" extrusionOk="0">
                  <a:moveTo>
                    <a:pt x="3320" y="1"/>
                  </a:moveTo>
                  <a:cubicBezTo>
                    <a:pt x="2754" y="1"/>
                    <a:pt x="2145" y="134"/>
                    <a:pt x="1612" y="583"/>
                  </a:cubicBezTo>
                  <a:cubicBezTo>
                    <a:pt x="314" y="1671"/>
                    <a:pt x="1" y="4224"/>
                    <a:pt x="775" y="5647"/>
                  </a:cubicBezTo>
                  <a:cubicBezTo>
                    <a:pt x="1393" y="6736"/>
                    <a:pt x="2225" y="8418"/>
                    <a:pt x="3714" y="8418"/>
                  </a:cubicBezTo>
                  <a:cubicBezTo>
                    <a:pt x="4141" y="8418"/>
                    <a:pt x="4623" y="8280"/>
                    <a:pt x="5169" y="7948"/>
                  </a:cubicBezTo>
                  <a:cubicBezTo>
                    <a:pt x="5717" y="8278"/>
                    <a:pt x="6199" y="8416"/>
                    <a:pt x="6626" y="8416"/>
                  </a:cubicBezTo>
                  <a:cubicBezTo>
                    <a:pt x="8123" y="8416"/>
                    <a:pt x="8944" y="6721"/>
                    <a:pt x="9563" y="5647"/>
                  </a:cubicBezTo>
                  <a:cubicBezTo>
                    <a:pt x="10358" y="4245"/>
                    <a:pt x="10044" y="1671"/>
                    <a:pt x="8726" y="583"/>
                  </a:cubicBezTo>
                  <a:cubicBezTo>
                    <a:pt x="8201" y="134"/>
                    <a:pt x="7597" y="1"/>
                    <a:pt x="7033" y="1"/>
                  </a:cubicBezTo>
                  <a:cubicBezTo>
                    <a:pt x="6202" y="1"/>
                    <a:pt x="5455" y="290"/>
                    <a:pt x="5169" y="290"/>
                  </a:cubicBezTo>
                  <a:cubicBezTo>
                    <a:pt x="4895" y="290"/>
                    <a:pt x="4153" y="1"/>
                    <a:pt x="3320" y="1"/>
                  </a:cubicBez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70" name="Google Shape;7370;p31"/>
            <p:cNvSpPr/>
            <p:nvPr/>
          </p:nvSpPr>
          <p:spPr>
            <a:xfrm>
              <a:off x="3624038" y="4313338"/>
              <a:ext cx="424775" cy="120325"/>
            </a:xfrm>
            <a:custGeom>
              <a:avLst/>
              <a:gdLst/>
              <a:ahLst/>
              <a:cxnLst/>
              <a:rect l="l" t="t" r="r" b="b"/>
              <a:pathLst>
                <a:path w="16991" h="4813" extrusionOk="0">
                  <a:moveTo>
                    <a:pt x="1068" y="0"/>
                  </a:moveTo>
                  <a:cubicBezTo>
                    <a:pt x="482" y="0"/>
                    <a:pt x="1" y="482"/>
                    <a:pt x="1" y="1067"/>
                  </a:cubicBezTo>
                  <a:lnTo>
                    <a:pt x="1" y="3746"/>
                  </a:lnTo>
                  <a:cubicBezTo>
                    <a:pt x="1" y="4331"/>
                    <a:pt x="482" y="4813"/>
                    <a:pt x="1068" y="4813"/>
                  </a:cubicBezTo>
                  <a:lnTo>
                    <a:pt x="16216" y="4813"/>
                  </a:lnTo>
                  <a:cubicBezTo>
                    <a:pt x="16342" y="4813"/>
                    <a:pt x="16468" y="4792"/>
                    <a:pt x="16991" y="4750"/>
                  </a:cubicBezTo>
                  <a:lnTo>
                    <a:pt x="16991" y="63"/>
                  </a:lnTo>
                  <a:cubicBezTo>
                    <a:pt x="16468" y="21"/>
                    <a:pt x="16342" y="0"/>
                    <a:pt x="16196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71" name="Google Shape;7371;p31"/>
            <p:cNvSpPr/>
            <p:nvPr/>
          </p:nvSpPr>
          <p:spPr>
            <a:xfrm>
              <a:off x="3616188" y="4304963"/>
              <a:ext cx="439425" cy="133925"/>
            </a:xfrm>
            <a:custGeom>
              <a:avLst/>
              <a:gdLst/>
              <a:ahLst/>
              <a:cxnLst/>
              <a:rect l="l" t="t" r="r" b="b"/>
              <a:pathLst>
                <a:path w="17577" h="5357" extrusionOk="0">
                  <a:moveTo>
                    <a:pt x="1068" y="1"/>
                  </a:moveTo>
                  <a:cubicBezTo>
                    <a:pt x="482" y="1"/>
                    <a:pt x="1" y="482"/>
                    <a:pt x="1" y="1068"/>
                  </a:cubicBezTo>
                  <a:lnTo>
                    <a:pt x="1" y="4290"/>
                  </a:lnTo>
                  <a:cubicBezTo>
                    <a:pt x="1" y="4876"/>
                    <a:pt x="482" y="5357"/>
                    <a:pt x="1068" y="5357"/>
                  </a:cubicBezTo>
                  <a:lnTo>
                    <a:pt x="17577" y="5357"/>
                  </a:lnTo>
                  <a:lnTo>
                    <a:pt x="17577" y="4876"/>
                  </a:lnTo>
                  <a:lnTo>
                    <a:pt x="1612" y="4876"/>
                  </a:lnTo>
                  <a:cubicBezTo>
                    <a:pt x="1005" y="4876"/>
                    <a:pt x="545" y="4394"/>
                    <a:pt x="545" y="3809"/>
                  </a:cubicBezTo>
                  <a:lnTo>
                    <a:pt x="545" y="1549"/>
                  </a:lnTo>
                  <a:cubicBezTo>
                    <a:pt x="545" y="963"/>
                    <a:pt x="1005" y="482"/>
                    <a:pt x="1612" y="482"/>
                  </a:cubicBezTo>
                  <a:lnTo>
                    <a:pt x="17577" y="482"/>
                  </a:lnTo>
                  <a:lnTo>
                    <a:pt x="17577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72" name="Google Shape;7372;p31"/>
            <p:cNvSpPr/>
            <p:nvPr/>
          </p:nvSpPr>
          <p:spPr>
            <a:xfrm>
              <a:off x="3593713" y="4446713"/>
              <a:ext cx="483875" cy="120350"/>
            </a:xfrm>
            <a:custGeom>
              <a:avLst/>
              <a:gdLst/>
              <a:ahLst/>
              <a:cxnLst/>
              <a:rect l="l" t="t" r="r" b="b"/>
              <a:pathLst>
                <a:path w="19355" h="4814" extrusionOk="0">
                  <a:moveTo>
                    <a:pt x="795" y="1"/>
                  </a:moveTo>
                  <a:cubicBezTo>
                    <a:pt x="649" y="1"/>
                    <a:pt x="523" y="43"/>
                    <a:pt x="0" y="84"/>
                  </a:cubicBezTo>
                  <a:lnTo>
                    <a:pt x="0" y="4750"/>
                  </a:lnTo>
                  <a:cubicBezTo>
                    <a:pt x="523" y="4792"/>
                    <a:pt x="649" y="4813"/>
                    <a:pt x="774" y="4813"/>
                  </a:cubicBezTo>
                  <a:lnTo>
                    <a:pt x="18287" y="4813"/>
                  </a:lnTo>
                  <a:cubicBezTo>
                    <a:pt x="18873" y="4813"/>
                    <a:pt x="19354" y="4332"/>
                    <a:pt x="19354" y="3746"/>
                  </a:cubicBezTo>
                  <a:lnTo>
                    <a:pt x="19354" y="1068"/>
                  </a:lnTo>
                  <a:cubicBezTo>
                    <a:pt x="19354" y="482"/>
                    <a:pt x="18873" y="1"/>
                    <a:pt x="18287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73" name="Google Shape;7373;p31"/>
            <p:cNvSpPr/>
            <p:nvPr/>
          </p:nvSpPr>
          <p:spPr>
            <a:xfrm>
              <a:off x="3586913" y="4438863"/>
              <a:ext cx="498525" cy="132900"/>
            </a:xfrm>
            <a:custGeom>
              <a:avLst/>
              <a:gdLst/>
              <a:ahLst/>
              <a:cxnLst/>
              <a:rect l="l" t="t" r="r" b="b"/>
              <a:pathLst>
                <a:path w="19941" h="5316" extrusionOk="0">
                  <a:moveTo>
                    <a:pt x="0" y="1"/>
                  </a:moveTo>
                  <a:lnTo>
                    <a:pt x="0" y="461"/>
                  </a:lnTo>
                  <a:lnTo>
                    <a:pt x="18329" y="461"/>
                  </a:lnTo>
                  <a:cubicBezTo>
                    <a:pt x="18915" y="461"/>
                    <a:pt x="19396" y="943"/>
                    <a:pt x="19396" y="1528"/>
                  </a:cubicBezTo>
                  <a:lnTo>
                    <a:pt x="19396" y="3809"/>
                  </a:lnTo>
                  <a:cubicBezTo>
                    <a:pt x="19396" y="4395"/>
                    <a:pt x="18915" y="4855"/>
                    <a:pt x="18329" y="4855"/>
                  </a:cubicBezTo>
                  <a:lnTo>
                    <a:pt x="0" y="4855"/>
                  </a:lnTo>
                  <a:lnTo>
                    <a:pt x="0" y="5316"/>
                  </a:lnTo>
                  <a:lnTo>
                    <a:pt x="18873" y="5316"/>
                  </a:lnTo>
                  <a:cubicBezTo>
                    <a:pt x="19459" y="5316"/>
                    <a:pt x="19940" y="4855"/>
                    <a:pt x="19940" y="4269"/>
                  </a:cubicBezTo>
                  <a:lnTo>
                    <a:pt x="19940" y="1047"/>
                  </a:lnTo>
                  <a:cubicBezTo>
                    <a:pt x="19940" y="461"/>
                    <a:pt x="19459" y="1"/>
                    <a:pt x="18873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74" name="Google Shape;7374;p31"/>
            <p:cNvSpPr/>
            <p:nvPr/>
          </p:nvSpPr>
          <p:spPr>
            <a:xfrm>
              <a:off x="3762138" y="4050713"/>
              <a:ext cx="73775" cy="51325"/>
            </a:xfrm>
            <a:custGeom>
              <a:avLst/>
              <a:gdLst/>
              <a:ahLst/>
              <a:cxnLst/>
              <a:rect l="l" t="t" r="r" b="b"/>
              <a:pathLst>
                <a:path w="2951" h="2053" extrusionOk="0">
                  <a:moveTo>
                    <a:pt x="128" y="0"/>
                  </a:moveTo>
                  <a:cubicBezTo>
                    <a:pt x="86" y="0"/>
                    <a:pt x="44" y="1"/>
                    <a:pt x="1" y="2"/>
                  </a:cubicBezTo>
                  <a:cubicBezTo>
                    <a:pt x="1" y="2"/>
                    <a:pt x="879" y="1968"/>
                    <a:pt x="2951" y="2052"/>
                  </a:cubicBezTo>
                  <a:cubicBezTo>
                    <a:pt x="2951" y="2052"/>
                    <a:pt x="2951" y="0"/>
                    <a:pt x="128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75" name="Google Shape;7375;p31"/>
            <p:cNvSpPr/>
            <p:nvPr/>
          </p:nvSpPr>
          <p:spPr>
            <a:xfrm>
              <a:off x="3831713" y="4053363"/>
              <a:ext cx="28275" cy="81100"/>
            </a:xfrm>
            <a:custGeom>
              <a:avLst/>
              <a:gdLst/>
              <a:ahLst/>
              <a:cxnLst/>
              <a:rect l="l" t="t" r="r" b="b"/>
              <a:pathLst>
                <a:path w="1131" h="3244" extrusionOk="0">
                  <a:moveTo>
                    <a:pt x="1109" y="0"/>
                  </a:moveTo>
                  <a:cubicBezTo>
                    <a:pt x="1067" y="21"/>
                    <a:pt x="1005" y="42"/>
                    <a:pt x="963" y="63"/>
                  </a:cubicBezTo>
                  <a:cubicBezTo>
                    <a:pt x="900" y="84"/>
                    <a:pt x="837" y="105"/>
                    <a:pt x="795" y="147"/>
                  </a:cubicBezTo>
                  <a:cubicBezTo>
                    <a:pt x="733" y="189"/>
                    <a:pt x="670" y="230"/>
                    <a:pt x="586" y="293"/>
                  </a:cubicBezTo>
                  <a:cubicBezTo>
                    <a:pt x="544" y="356"/>
                    <a:pt x="482" y="440"/>
                    <a:pt x="398" y="523"/>
                  </a:cubicBezTo>
                  <a:cubicBezTo>
                    <a:pt x="356" y="607"/>
                    <a:pt x="293" y="712"/>
                    <a:pt x="251" y="795"/>
                  </a:cubicBezTo>
                  <a:cubicBezTo>
                    <a:pt x="210" y="900"/>
                    <a:pt x="189" y="1005"/>
                    <a:pt x="147" y="1130"/>
                  </a:cubicBezTo>
                  <a:cubicBezTo>
                    <a:pt x="126" y="1235"/>
                    <a:pt x="84" y="1339"/>
                    <a:pt x="84" y="1465"/>
                  </a:cubicBezTo>
                  <a:cubicBezTo>
                    <a:pt x="0" y="2051"/>
                    <a:pt x="21" y="2658"/>
                    <a:pt x="126" y="3243"/>
                  </a:cubicBezTo>
                  <a:lnTo>
                    <a:pt x="147" y="3243"/>
                  </a:lnTo>
                  <a:cubicBezTo>
                    <a:pt x="147" y="3243"/>
                    <a:pt x="147" y="3013"/>
                    <a:pt x="168" y="2678"/>
                  </a:cubicBezTo>
                  <a:cubicBezTo>
                    <a:pt x="189" y="2532"/>
                    <a:pt x="210" y="2344"/>
                    <a:pt x="231" y="2134"/>
                  </a:cubicBezTo>
                  <a:cubicBezTo>
                    <a:pt x="272" y="1925"/>
                    <a:pt x="314" y="1716"/>
                    <a:pt x="377" y="1507"/>
                  </a:cubicBezTo>
                  <a:cubicBezTo>
                    <a:pt x="398" y="1402"/>
                    <a:pt x="440" y="1298"/>
                    <a:pt x="461" y="1214"/>
                  </a:cubicBezTo>
                  <a:cubicBezTo>
                    <a:pt x="503" y="1130"/>
                    <a:pt x="544" y="1046"/>
                    <a:pt x="586" y="963"/>
                  </a:cubicBezTo>
                  <a:cubicBezTo>
                    <a:pt x="628" y="858"/>
                    <a:pt x="670" y="774"/>
                    <a:pt x="712" y="691"/>
                  </a:cubicBezTo>
                  <a:cubicBezTo>
                    <a:pt x="754" y="628"/>
                    <a:pt x="775" y="544"/>
                    <a:pt x="816" y="481"/>
                  </a:cubicBezTo>
                  <a:lnTo>
                    <a:pt x="942" y="293"/>
                  </a:lnTo>
                  <a:cubicBezTo>
                    <a:pt x="963" y="251"/>
                    <a:pt x="1005" y="209"/>
                    <a:pt x="1026" y="168"/>
                  </a:cubicBezTo>
                  <a:cubicBezTo>
                    <a:pt x="1088" y="84"/>
                    <a:pt x="1130" y="42"/>
                    <a:pt x="1130" y="42"/>
                  </a:cubicBezTo>
                  <a:lnTo>
                    <a:pt x="1109" y="0"/>
                  </a:lnTo>
                  <a:close/>
                </a:path>
              </a:pathLst>
            </a:custGeom>
            <a:solidFill>
              <a:srgbClr val="A5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76" name="Google Shape;7376;p31"/>
            <p:cNvSpPr/>
            <p:nvPr/>
          </p:nvSpPr>
          <p:spPr>
            <a:xfrm>
              <a:off x="3706688" y="4094763"/>
              <a:ext cx="258950" cy="210475"/>
            </a:xfrm>
            <a:custGeom>
              <a:avLst/>
              <a:gdLst/>
              <a:ahLst/>
              <a:cxnLst/>
              <a:rect l="l" t="t" r="r" b="b"/>
              <a:pathLst>
                <a:path w="10358" h="8419" extrusionOk="0">
                  <a:moveTo>
                    <a:pt x="3320" y="1"/>
                  </a:moveTo>
                  <a:cubicBezTo>
                    <a:pt x="2754" y="1"/>
                    <a:pt x="2145" y="134"/>
                    <a:pt x="1612" y="583"/>
                  </a:cubicBezTo>
                  <a:cubicBezTo>
                    <a:pt x="314" y="1671"/>
                    <a:pt x="1" y="4224"/>
                    <a:pt x="775" y="5647"/>
                  </a:cubicBezTo>
                  <a:cubicBezTo>
                    <a:pt x="1393" y="6736"/>
                    <a:pt x="2225" y="8418"/>
                    <a:pt x="3714" y="8418"/>
                  </a:cubicBezTo>
                  <a:cubicBezTo>
                    <a:pt x="4141" y="8418"/>
                    <a:pt x="4623" y="8280"/>
                    <a:pt x="5169" y="7948"/>
                  </a:cubicBezTo>
                  <a:cubicBezTo>
                    <a:pt x="5717" y="8278"/>
                    <a:pt x="6199" y="8416"/>
                    <a:pt x="6626" y="8416"/>
                  </a:cubicBezTo>
                  <a:cubicBezTo>
                    <a:pt x="8123" y="8416"/>
                    <a:pt x="8944" y="6721"/>
                    <a:pt x="9563" y="5647"/>
                  </a:cubicBezTo>
                  <a:cubicBezTo>
                    <a:pt x="10358" y="4245"/>
                    <a:pt x="10044" y="1671"/>
                    <a:pt x="8726" y="583"/>
                  </a:cubicBezTo>
                  <a:cubicBezTo>
                    <a:pt x="8201" y="134"/>
                    <a:pt x="7597" y="1"/>
                    <a:pt x="7033" y="1"/>
                  </a:cubicBezTo>
                  <a:cubicBezTo>
                    <a:pt x="6202" y="1"/>
                    <a:pt x="5455" y="290"/>
                    <a:pt x="5169" y="290"/>
                  </a:cubicBezTo>
                  <a:cubicBezTo>
                    <a:pt x="4895" y="290"/>
                    <a:pt x="4153" y="1"/>
                    <a:pt x="332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7377" name="Google Shape;7377;p31"/>
          <p:cNvGrpSpPr/>
          <p:nvPr/>
        </p:nvGrpSpPr>
        <p:grpSpPr>
          <a:xfrm rot="4688093">
            <a:off x="5125165" y="5710028"/>
            <a:ext cx="763776" cy="1120365"/>
            <a:chOff x="1713713" y="4972438"/>
            <a:chExt cx="443613" cy="650725"/>
          </a:xfrm>
        </p:grpSpPr>
        <p:sp>
          <p:nvSpPr>
            <p:cNvPr id="7378" name="Google Shape;7378;p31"/>
            <p:cNvSpPr/>
            <p:nvPr/>
          </p:nvSpPr>
          <p:spPr>
            <a:xfrm>
              <a:off x="1922975" y="5313488"/>
              <a:ext cx="127125" cy="99925"/>
            </a:xfrm>
            <a:custGeom>
              <a:avLst/>
              <a:gdLst/>
              <a:ahLst/>
              <a:cxnLst/>
              <a:rect l="l" t="t" r="r" b="b"/>
              <a:pathLst>
                <a:path w="5085" h="3997" extrusionOk="0">
                  <a:moveTo>
                    <a:pt x="942" y="0"/>
                  </a:moveTo>
                  <a:lnTo>
                    <a:pt x="0" y="1674"/>
                  </a:lnTo>
                  <a:lnTo>
                    <a:pt x="4164" y="3997"/>
                  </a:lnTo>
                  <a:lnTo>
                    <a:pt x="4101" y="2867"/>
                  </a:lnTo>
                  <a:lnTo>
                    <a:pt x="5085" y="2323"/>
                  </a:lnTo>
                  <a:lnTo>
                    <a:pt x="942" y="0"/>
                  </a:ln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79" name="Google Shape;7379;p31"/>
            <p:cNvSpPr/>
            <p:nvPr/>
          </p:nvSpPr>
          <p:spPr>
            <a:xfrm>
              <a:off x="1924000" y="5319238"/>
              <a:ext cx="65425" cy="125050"/>
            </a:xfrm>
            <a:custGeom>
              <a:avLst/>
              <a:gdLst/>
              <a:ahLst/>
              <a:cxnLst/>
              <a:rect l="l" t="t" r="r" b="b"/>
              <a:pathLst>
                <a:path w="2617" h="5002" extrusionOk="0">
                  <a:moveTo>
                    <a:pt x="1905" y="0"/>
                  </a:moveTo>
                  <a:lnTo>
                    <a:pt x="1" y="293"/>
                  </a:lnTo>
                  <a:lnTo>
                    <a:pt x="712" y="5001"/>
                  </a:lnTo>
                  <a:lnTo>
                    <a:pt x="1570" y="4269"/>
                  </a:lnTo>
                  <a:lnTo>
                    <a:pt x="2616" y="4708"/>
                  </a:lnTo>
                  <a:lnTo>
                    <a:pt x="2616" y="4708"/>
                  </a:lnTo>
                  <a:lnTo>
                    <a:pt x="1905" y="0"/>
                  </a:ln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80" name="Google Shape;7380;p31"/>
            <p:cNvSpPr/>
            <p:nvPr/>
          </p:nvSpPr>
          <p:spPr>
            <a:xfrm>
              <a:off x="1713725" y="4972438"/>
              <a:ext cx="443600" cy="650725"/>
            </a:xfrm>
            <a:custGeom>
              <a:avLst/>
              <a:gdLst/>
              <a:ahLst/>
              <a:cxnLst/>
              <a:rect l="l" t="t" r="r" b="b"/>
              <a:pathLst>
                <a:path w="17744" h="26029" extrusionOk="0">
                  <a:moveTo>
                    <a:pt x="13015" y="0"/>
                  </a:moveTo>
                  <a:lnTo>
                    <a:pt x="1" y="23393"/>
                  </a:lnTo>
                  <a:cubicBezTo>
                    <a:pt x="670" y="25757"/>
                    <a:pt x="4750" y="26029"/>
                    <a:pt x="4750" y="26029"/>
                  </a:cubicBezTo>
                  <a:lnTo>
                    <a:pt x="17744" y="2636"/>
                  </a:lnTo>
                  <a:cubicBezTo>
                    <a:pt x="17200" y="837"/>
                    <a:pt x="13015" y="0"/>
                    <a:pt x="13015" y="0"/>
                  </a:cubicBezTo>
                  <a:close/>
                </a:path>
              </a:pathLst>
            </a:custGeom>
            <a:solidFill>
              <a:srgbClr val="FFF0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81" name="Google Shape;7381;p31"/>
            <p:cNvSpPr/>
            <p:nvPr/>
          </p:nvSpPr>
          <p:spPr>
            <a:xfrm>
              <a:off x="1772850" y="4997538"/>
              <a:ext cx="384475" cy="625625"/>
            </a:xfrm>
            <a:custGeom>
              <a:avLst/>
              <a:gdLst/>
              <a:ahLst/>
              <a:cxnLst/>
              <a:rect l="l" t="t" r="r" b="b"/>
              <a:pathLst>
                <a:path w="15379" h="25025" extrusionOk="0">
                  <a:moveTo>
                    <a:pt x="13621" y="0"/>
                  </a:moveTo>
                  <a:lnTo>
                    <a:pt x="0" y="24502"/>
                  </a:lnTo>
                  <a:cubicBezTo>
                    <a:pt x="774" y="24774"/>
                    <a:pt x="1569" y="24941"/>
                    <a:pt x="2385" y="25025"/>
                  </a:cubicBezTo>
                  <a:lnTo>
                    <a:pt x="15379" y="1632"/>
                  </a:lnTo>
                  <a:cubicBezTo>
                    <a:pt x="15170" y="963"/>
                    <a:pt x="14458" y="419"/>
                    <a:pt x="13621" y="0"/>
                  </a:cubicBezTo>
                  <a:close/>
                </a:path>
              </a:pathLst>
            </a:custGeom>
            <a:solidFill>
              <a:srgbClr val="FFF0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82" name="Google Shape;7382;p31"/>
            <p:cNvSpPr/>
            <p:nvPr/>
          </p:nvSpPr>
          <p:spPr>
            <a:xfrm>
              <a:off x="1813650" y="5021588"/>
              <a:ext cx="343675" cy="601575"/>
            </a:xfrm>
            <a:custGeom>
              <a:avLst/>
              <a:gdLst/>
              <a:ahLst/>
              <a:cxnLst/>
              <a:rect l="l" t="t" r="r" b="b"/>
              <a:pathLst>
                <a:path w="13747" h="24063" extrusionOk="0">
                  <a:moveTo>
                    <a:pt x="13349" y="1"/>
                  </a:moveTo>
                  <a:lnTo>
                    <a:pt x="0" y="23958"/>
                  </a:lnTo>
                  <a:cubicBezTo>
                    <a:pt x="439" y="24042"/>
                    <a:pt x="732" y="24063"/>
                    <a:pt x="732" y="24063"/>
                  </a:cubicBezTo>
                  <a:lnTo>
                    <a:pt x="13747" y="670"/>
                  </a:lnTo>
                  <a:cubicBezTo>
                    <a:pt x="13663" y="419"/>
                    <a:pt x="13517" y="189"/>
                    <a:pt x="13349" y="1"/>
                  </a:cubicBezTo>
                  <a:close/>
                </a:path>
              </a:pathLst>
            </a:custGeom>
            <a:solidFill>
              <a:srgbClr val="FFF0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83" name="Google Shape;7383;p31"/>
            <p:cNvSpPr/>
            <p:nvPr/>
          </p:nvSpPr>
          <p:spPr>
            <a:xfrm>
              <a:off x="1857050" y="5254513"/>
              <a:ext cx="148600" cy="111300"/>
            </a:xfrm>
            <a:custGeom>
              <a:avLst/>
              <a:gdLst/>
              <a:ahLst/>
              <a:cxnLst/>
              <a:rect l="l" t="t" r="r" b="b"/>
              <a:pathLst>
                <a:path w="5944" h="4452" extrusionOk="0">
                  <a:moveTo>
                    <a:pt x="1" y="1814"/>
                  </a:moveTo>
                  <a:cubicBezTo>
                    <a:pt x="1" y="1815"/>
                    <a:pt x="1" y="1815"/>
                    <a:pt x="1" y="1815"/>
                  </a:cubicBezTo>
                  <a:lnTo>
                    <a:pt x="1" y="1814"/>
                  </a:lnTo>
                  <a:close/>
                  <a:moveTo>
                    <a:pt x="1220" y="1"/>
                  </a:moveTo>
                  <a:cubicBezTo>
                    <a:pt x="1006" y="1"/>
                    <a:pt x="963" y="79"/>
                    <a:pt x="963" y="79"/>
                  </a:cubicBezTo>
                  <a:lnTo>
                    <a:pt x="1" y="1814"/>
                  </a:lnTo>
                  <a:lnTo>
                    <a:pt x="1" y="1814"/>
                  </a:lnTo>
                  <a:cubicBezTo>
                    <a:pt x="6" y="1807"/>
                    <a:pt x="52" y="1737"/>
                    <a:pt x="251" y="1737"/>
                  </a:cubicBezTo>
                  <a:cubicBezTo>
                    <a:pt x="554" y="1737"/>
                    <a:pt x="1212" y="1897"/>
                    <a:pt x="2616" y="2673"/>
                  </a:cubicBezTo>
                  <a:cubicBezTo>
                    <a:pt x="4981" y="3991"/>
                    <a:pt x="4729" y="4452"/>
                    <a:pt x="4729" y="4452"/>
                  </a:cubicBezTo>
                  <a:lnTo>
                    <a:pt x="5692" y="2715"/>
                  </a:lnTo>
                  <a:cubicBezTo>
                    <a:pt x="5692" y="2715"/>
                    <a:pt x="5943" y="2255"/>
                    <a:pt x="3579" y="936"/>
                  </a:cubicBezTo>
                  <a:cubicBezTo>
                    <a:pt x="2187" y="160"/>
                    <a:pt x="1527" y="1"/>
                    <a:pt x="1220" y="1"/>
                  </a:cubicBez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84" name="Google Shape;7384;p31"/>
            <p:cNvSpPr/>
            <p:nvPr/>
          </p:nvSpPr>
          <p:spPr>
            <a:xfrm>
              <a:off x="1922963" y="5313488"/>
              <a:ext cx="127125" cy="99925"/>
            </a:xfrm>
            <a:custGeom>
              <a:avLst/>
              <a:gdLst/>
              <a:ahLst/>
              <a:cxnLst/>
              <a:rect l="l" t="t" r="r" b="b"/>
              <a:pathLst>
                <a:path w="5085" h="3997" extrusionOk="0">
                  <a:moveTo>
                    <a:pt x="942" y="0"/>
                  </a:moveTo>
                  <a:lnTo>
                    <a:pt x="0" y="1674"/>
                  </a:lnTo>
                  <a:lnTo>
                    <a:pt x="4164" y="3997"/>
                  </a:lnTo>
                  <a:lnTo>
                    <a:pt x="4101" y="2867"/>
                  </a:lnTo>
                  <a:lnTo>
                    <a:pt x="5085" y="2323"/>
                  </a:lnTo>
                  <a:lnTo>
                    <a:pt x="942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85" name="Google Shape;7385;p31"/>
            <p:cNvSpPr/>
            <p:nvPr/>
          </p:nvSpPr>
          <p:spPr>
            <a:xfrm>
              <a:off x="1923988" y="5319238"/>
              <a:ext cx="65425" cy="125050"/>
            </a:xfrm>
            <a:custGeom>
              <a:avLst/>
              <a:gdLst/>
              <a:ahLst/>
              <a:cxnLst/>
              <a:rect l="l" t="t" r="r" b="b"/>
              <a:pathLst>
                <a:path w="2617" h="5002" extrusionOk="0">
                  <a:moveTo>
                    <a:pt x="1905" y="0"/>
                  </a:moveTo>
                  <a:lnTo>
                    <a:pt x="1" y="293"/>
                  </a:lnTo>
                  <a:lnTo>
                    <a:pt x="712" y="5001"/>
                  </a:lnTo>
                  <a:lnTo>
                    <a:pt x="1570" y="4269"/>
                  </a:lnTo>
                  <a:lnTo>
                    <a:pt x="2616" y="4708"/>
                  </a:lnTo>
                  <a:lnTo>
                    <a:pt x="2616" y="4708"/>
                  </a:lnTo>
                  <a:lnTo>
                    <a:pt x="1905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86" name="Google Shape;7386;p31"/>
            <p:cNvSpPr/>
            <p:nvPr/>
          </p:nvSpPr>
          <p:spPr>
            <a:xfrm>
              <a:off x="1713713" y="4972438"/>
              <a:ext cx="443600" cy="650725"/>
            </a:xfrm>
            <a:custGeom>
              <a:avLst/>
              <a:gdLst/>
              <a:ahLst/>
              <a:cxnLst/>
              <a:rect l="l" t="t" r="r" b="b"/>
              <a:pathLst>
                <a:path w="17744" h="26029" extrusionOk="0">
                  <a:moveTo>
                    <a:pt x="13015" y="0"/>
                  </a:moveTo>
                  <a:lnTo>
                    <a:pt x="1" y="23393"/>
                  </a:lnTo>
                  <a:cubicBezTo>
                    <a:pt x="670" y="25757"/>
                    <a:pt x="4750" y="26029"/>
                    <a:pt x="4750" y="26029"/>
                  </a:cubicBezTo>
                  <a:lnTo>
                    <a:pt x="17744" y="2636"/>
                  </a:lnTo>
                  <a:cubicBezTo>
                    <a:pt x="17200" y="837"/>
                    <a:pt x="13015" y="0"/>
                    <a:pt x="13015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87" name="Google Shape;7387;p31"/>
            <p:cNvSpPr/>
            <p:nvPr/>
          </p:nvSpPr>
          <p:spPr>
            <a:xfrm>
              <a:off x="1772838" y="4997538"/>
              <a:ext cx="384475" cy="625625"/>
            </a:xfrm>
            <a:custGeom>
              <a:avLst/>
              <a:gdLst/>
              <a:ahLst/>
              <a:cxnLst/>
              <a:rect l="l" t="t" r="r" b="b"/>
              <a:pathLst>
                <a:path w="15379" h="25025" extrusionOk="0">
                  <a:moveTo>
                    <a:pt x="13621" y="0"/>
                  </a:moveTo>
                  <a:lnTo>
                    <a:pt x="0" y="24502"/>
                  </a:lnTo>
                  <a:cubicBezTo>
                    <a:pt x="774" y="24774"/>
                    <a:pt x="1569" y="24941"/>
                    <a:pt x="2385" y="25025"/>
                  </a:cubicBezTo>
                  <a:lnTo>
                    <a:pt x="15379" y="1632"/>
                  </a:lnTo>
                  <a:cubicBezTo>
                    <a:pt x="15170" y="963"/>
                    <a:pt x="14458" y="419"/>
                    <a:pt x="1362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88" name="Google Shape;7388;p31"/>
            <p:cNvSpPr/>
            <p:nvPr/>
          </p:nvSpPr>
          <p:spPr>
            <a:xfrm>
              <a:off x="1813638" y="5021588"/>
              <a:ext cx="343675" cy="601575"/>
            </a:xfrm>
            <a:custGeom>
              <a:avLst/>
              <a:gdLst/>
              <a:ahLst/>
              <a:cxnLst/>
              <a:rect l="l" t="t" r="r" b="b"/>
              <a:pathLst>
                <a:path w="13747" h="24063" extrusionOk="0">
                  <a:moveTo>
                    <a:pt x="13349" y="1"/>
                  </a:moveTo>
                  <a:lnTo>
                    <a:pt x="0" y="23958"/>
                  </a:lnTo>
                  <a:cubicBezTo>
                    <a:pt x="439" y="24042"/>
                    <a:pt x="732" y="24063"/>
                    <a:pt x="732" y="24063"/>
                  </a:cubicBezTo>
                  <a:lnTo>
                    <a:pt x="13747" y="670"/>
                  </a:lnTo>
                  <a:cubicBezTo>
                    <a:pt x="13663" y="419"/>
                    <a:pt x="13517" y="189"/>
                    <a:pt x="13349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89" name="Google Shape;7389;p31"/>
            <p:cNvSpPr/>
            <p:nvPr/>
          </p:nvSpPr>
          <p:spPr>
            <a:xfrm>
              <a:off x="1857038" y="5254513"/>
              <a:ext cx="148600" cy="111300"/>
            </a:xfrm>
            <a:custGeom>
              <a:avLst/>
              <a:gdLst/>
              <a:ahLst/>
              <a:cxnLst/>
              <a:rect l="l" t="t" r="r" b="b"/>
              <a:pathLst>
                <a:path w="5944" h="4452" extrusionOk="0">
                  <a:moveTo>
                    <a:pt x="1" y="1814"/>
                  </a:moveTo>
                  <a:cubicBezTo>
                    <a:pt x="1" y="1815"/>
                    <a:pt x="1" y="1815"/>
                    <a:pt x="1" y="1815"/>
                  </a:cubicBezTo>
                  <a:lnTo>
                    <a:pt x="1" y="1814"/>
                  </a:lnTo>
                  <a:close/>
                  <a:moveTo>
                    <a:pt x="1220" y="1"/>
                  </a:moveTo>
                  <a:cubicBezTo>
                    <a:pt x="1006" y="1"/>
                    <a:pt x="963" y="79"/>
                    <a:pt x="963" y="79"/>
                  </a:cubicBezTo>
                  <a:lnTo>
                    <a:pt x="1" y="1814"/>
                  </a:lnTo>
                  <a:lnTo>
                    <a:pt x="1" y="1814"/>
                  </a:lnTo>
                  <a:cubicBezTo>
                    <a:pt x="6" y="1807"/>
                    <a:pt x="52" y="1737"/>
                    <a:pt x="251" y="1737"/>
                  </a:cubicBezTo>
                  <a:cubicBezTo>
                    <a:pt x="554" y="1737"/>
                    <a:pt x="1212" y="1897"/>
                    <a:pt x="2616" y="2673"/>
                  </a:cubicBezTo>
                  <a:cubicBezTo>
                    <a:pt x="4981" y="3991"/>
                    <a:pt x="4729" y="4452"/>
                    <a:pt x="4729" y="4452"/>
                  </a:cubicBezTo>
                  <a:lnTo>
                    <a:pt x="5692" y="2715"/>
                  </a:lnTo>
                  <a:cubicBezTo>
                    <a:pt x="5692" y="2715"/>
                    <a:pt x="5943" y="2255"/>
                    <a:pt x="3579" y="936"/>
                  </a:cubicBezTo>
                  <a:cubicBezTo>
                    <a:pt x="2187" y="160"/>
                    <a:pt x="1527" y="1"/>
                    <a:pt x="122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7390" name="Google Shape;7390;p31"/>
          <p:cNvGrpSpPr/>
          <p:nvPr/>
        </p:nvGrpSpPr>
        <p:grpSpPr>
          <a:xfrm>
            <a:off x="253229" y="488897"/>
            <a:ext cx="1296056" cy="1211368"/>
            <a:chOff x="2993713" y="1450988"/>
            <a:chExt cx="752763" cy="703575"/>
          </a:xfrm>
        </p:grpSpPr>
        <p:sp>
          <p:nvSpPr>
            <p:cNvPr id="7391" name="Google Shape;7391;p31"/>
            <p:cNvSpPr/>
            <p:nvPr/>
          </p:nvSpPr>
          <p:spPr>
            <a:xfrm>
              <a:off x="2993725" y="1478688"/>
              <a:ext cx="752750" cy="648650"/>
            </a:xfrm>
            <a:custGeom>
              <a:avLst/>
              <a:gdLst/>
              <a:ahLst/>
              <a:cxnLst/>
              <a:rect l="l" t="t" r="r" b="b"/>
              <a:pathLst>
                <a:path w="30110" h="25946" extrusionOk="0">
                  <a:moveTo>
                    <a:pt x="19050" y="13360"/>
                  </a:moveTo>
                  <a:cubicBezTo>
                    <a:pt x="20348" y="13360"/>
                    <a:pt x="21594" y="14367"/>
                    <a:pt x="21594" y="15882"/>
                  </a:cubicBezTo>
                  <a:cubicBezTo>
                    <a:pt x="21594" y="17284"/>
                    <a:pt x="20464" y="18414"/>
                    <a:pt x="19062" y="18414"/>
                  </a:cubicBezTo>
                  <a:cubicBezTo>
                    <a:pt x="16823" y="18414"/>
                    <a:pt x="15693" y="15694"/>
                    <a:pt x="17284" y="14104"/>
                  </a:cubicBezTo>
                  <a:cubicBezTo>
                    <a:pt x="17798" y="13590"/>
                    <a:pt x="18430" y="13360"/>
                    <a:pt x="19050" y="13360"/>
                  </a:cubicBezTo>
                  <a:close/>
                  <a:moveTo>
                    <a:pt x="17912" y="1"/>
                  </a:moveTo>
                  <a:cubicBezTo>
                    <a:pt x="17025" y="1"/>
                    <a:pt x="16090" y="75"/>
                    <a:pt x="15108" y="231"/>
                  </a:cubicBezTo>
                  <a:cubicBezTo>
                    <a:pt x="3558" y="2052"/>
                    <a:pt x="1" y="16196"/>
                    <a:pt x="7491" y="22829"/>
                  </a:cubicBezTo>
                  <a:cubicBezTo>
                    <a:pt x="10008" y="25060"/>
                    <a:pt x="12097" y="25946"/>
                    <a:pt x="13861" y="25946"/>
                  </a:cubicBezTo>
                  <a:cubicBezTo>
                    <a:pt x="17011" y="25946"/>
                    <a:pt x="19130" y="23126"/>
                    <a:pt x="20820" y="20109"/>
                  </a:cubicBezTo>
                  <a:cubicBezTo>
                    <a:pt x="21144" y="19613"/>
                    <a:pt x="21693" y="19326"/>
                    <a:pt x="22278" y="19326"/>
                  </a:cubicBezTo>
                  <a:cubicBezTo>
                    <a:pt x="22336" y="19326"/>
                    <a:pt x="22394" y="19329"/>
                    <a:pt x="22452" y="19335"/>
                  </a:cubicBezTo>
                  <a:cubicBezTo>
                    <a:pt x="22730" y="19365"/>
                    <a:pt x="23050" y="19386"/>
                    <a:pt x="23398" y="19386"/>
                  </a:cubicBezTo>
                  <a:cubicBezTo>
                    <a:pt x="25465" y="19386"/>
                    <a:pt x="28531" y="18631"/>
                    <a:pt x="29712" y="14459"/>
                  </a:cubicBezTo>
                  <a:cubicBezTo>
                    <a:pt x="30110" y="13120"/>
                    <a:pt x="29984" y="10128"/>
                    <a:pt x="29984" y="10128"/>
                  </a:cubicBezTo>
                  <a:cubicBezTo>
                    <a:pt x="29733" y="6404"/>
                    <a:pt x="26741" y="3454"/>
                    <a:pt x="26741" y="3454"/>
                  </a:cubicBezTo>
                  <a:cubicBezTo>
                    <a:pt x="24717" y="1395"/>
                    <a:pt x="21766" y="1"/>
                    <a:pt x="17912" y="1"/>
                  </a:cubicBezTo>
                  <a:close/>
                </a:path>
              </a:pathLst>
            </a:custGeom>
            <a:solidFill>
              <a:srgbClr val="FFC67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92" name="Google Shape;7392;p31"/>
            <p:cNvSpPr/>
            <p:nvPr/>
          </p:nvSpPr>
          <p:spPr>
            <a:xfrm>
              <a:off x="3202450" y="1913388"/>
              <a:ext cx="149100" cy="127400"/>
            </a:xfrm>
            <a:custGeom>
              <a:avLst/>
              <a:gdLst/>
              <a:ahLst/>
              <a:cxnLst/>
              <a:rect l="l" t="t" r="r" b="b"/>
              <a:pathLst>
                <a:path w="5964" h="5096" extrusionOk="0">
                  <a:moveTo>
                    <a:pt x="3411" y="1"/>
                  </a:moveTo>
                  <a:cubicBezTo>
                    <a:pt x="1151" y="1"/>
                    <a:pt x="0" y="2742"/>
                    <a:pt x="1611" y="4353"/>
                  </a:cubicBezTo>
                  <a:cubicBezTo>
                    <a:pt x="2125" y="4866"/>
                    <a:pt x="2760" y="5096"/>
                    <a:pt x="3385" y="5096"/>
                  </a:cubicBezTo>
                  <a:cubicBezTo>
                    <a:pt x="4697" y="5096"/>
                    <a:pt x="5963" y="4084"/>
                    <a:pt x="5963" y="2553"/>
                  </a:cubicBezTo>
                  <a:cubicBezTo>
                    <a:pt x="5963" y="1131"/>
                    <a:pt x="4813" y="1"/>
                    <a:pt x="3411" y="1"/>
                  </a:cubicBezTo>
                  <a:close/>
                </a:path>
              </a:pathLst>
            </a:custGeom>
            <a:solidFill>
              <a:srgbClr val="FF7D30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93" name="Google Shape;7393;p31"/>
            <p:cNvSpPr/>
            <p:nvPr/>
          </p:nvSpPr>
          <p:spPr>
            <a:xfrm>
              <a:off x="3131300" y="1739213"/>
              <a:ext cx="148575" cy="127225"/>
            </a:xfrm>
            <a:custGeom>
              <a:avLst/>
              <a:gdLst/>
              <a:ahLst/>
              <a:cxnLst/>
              <a:rect l="l" t="t" r="r" b="b"/>
              <a:pathLst>
                <a:path w="5943" h="5089" extrusionOk="0">
                  <a:moveTo>
                    <a:pt x="3411" y="0"/>
                  </a:moveTo>
                  <a:cubicBezTo>
                    <a:pt x="1131" y="0"/>
                    <a:pt x="1" y="2741"/>
                    <a:pt x="1612" y="4331"/>
                  </a:cubicBezTo>
                  <a:cubicBezTo>
                    <a:pt x="2128" y="4855"/>
                    <a:pt x="2767" y="5089"/>
                    <a:pt x="3393" y="5089"/>
                  </a:cubicBezTo>
                  <a:cubicBezTo>
                    <a:pt x="4694" y="5089"/>
                    <a:pt x="5943" y="4078"/>
                    <a:pt x="5943" y="2553"/>
                  </a:cubicBezTo>
                  <a:cubicBezTo>
                    <a:pt x="5943" y="1130"/>
                    <a:pt x="4813" y="0"/>
                    <a:pt x="3411" y="0"/>
                  </a:cubicBezTo>
                  <a:close/>
                </a:path>
              </a:pathLst>
            </a:custGeom>
            <a:solidFill>
              <a:srgbClr val="FFF85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94" name="Google Shape;7394;p31"/>
            <p:cNvSpPr/>
            <p:nvPr/>
          </p:nvSpPr>
          <p:spPr>
            <a:xfrm>
              <a:off x="3194600" y="1574963"/>
              <a:ext cx="149100" cy="127400"/>
            </a:xfrm>
            <a:custGeom>
              <a:avLst/>
              <a:gdLst/>
              <a:ahLst/>
              <a:cxnLst/>
              <a:rect l="l" t="t" r="r" b="b"/>
              <a:pathLst>
                <a:path w="5964" h="5096" extrusionOk="0">
                  <a:moveTo>
                    <a:pt x="3411" y="0"/>
                  </a:moveTo>
                  <a:cubicBezTo>
                    <a:pt x="1151" y="0"/>
                    <a:pt x="0" y="2741"/>
                    <a:pt x="1612" y="4352"/>
                  </a:cubicBezTo>
                  <a:cubicBezTo>
                    <a:pt x="2132" y="4866"/>
                    <a:pt x="2769" y="5095"/>
                    <a:pt x="3394" y="5095"/>
                  </a:cubicBezTo>
                  <a:cubicBezTo>
                    <a:pt x="4706" y="5095"/>
                    <a:pt x="5964" y="4083"/>
                    <a:pt x="5964" y="2553"/>
                  </a:cubicBezTo>
                  <a:cubicBezTo>
                    <a:pt x="5964" y="1151"/>
                    <a:pt x="4813" y="0"/>
                    <a:pt x="3411" y="0"/>
                  </a:cubicBezTo>
                  <a:close/>
                </a:path>
              </a:pathLst>
            </a:custGeom>
            <a:solidFill>
              <a:srgbClr val="709DB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95" name="Google Shape;7395;p31"/>
            <p:cNvSpPr/>
            <p:nvPr/>
          </p:nvSpPr>
          <p:spPr>
            <a:xfrm>
              <a:off x="3367750" y="1544088"/>
              <a:ext cx="149100" cy="127250"/>
            </a:xfrm>
            <a:custGeom>
              <a:avLst/>
              <a:gdLst/>
              <a:ahLst/>
              <a:cxnLst/>
              <a:rect l="l" t="t" r="r" b="b"/>
              <a:pathLst>
                <a:path w="5964" h="5090" extrusionOk="0">
                  <a:moveTo>
                    <a:pt x="3411" y="1"/>
                  </a:moveTo>
                  <a:cubicBezTo>
                    <a:pt x="1151" y="1"/>
                    <a:pt x="0" y="2742"/>
                    <a:pt x="1611" y="4332"/>
                  </a:cubicBezTo>
                  <a:cubicBezTo>
                    <a:pt x="2128" y="4855"/>
                    <a:pt x="2768" y="5089"/>
                    <a:pt x="3397" y="5089"/>
                  </a:cubicBezTo>
                  <a:cubicBezTo>
                    <a:pt x="4705" y="5089"/>
                    <a:pt x="5963" y="4079"/>
                    <a:pt x="5963" y="2553"/>
                  </a:cubicBezTo>
                  <a:cubicBezTo>
                    <a:pt x="5963" y="1131"/>
                    <a:pt x="4813" y="1"/>
                    <a:pt x="3411" y="1"/>
                  </a:cubicBezTo>
                  <a:close/>
                </a:path>
              </a:pathLst>
            </a:custGeom>
            <a:solidFill>
              <a:srgbClr val="39B44A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96" name="Google Shape;7396;p31"/>
            <p:cNvSpPr/>
            <p:nvPr/>
          </p:nvSpPr>
          <p:spPr>
            <a:xfrm>
              <a:off x="3438350" y="1963088"/>
              <a:ext cx="94200" cy="191475"/>
            </a:xfrm>
            <a:custGeom>
              <a:avLst/>
              <a:gdLst/>
              <a:ahLst/>
              <a:cxnLst/>
              <a:rect l="l" t="t" r="r" b="b"/>
              <a:pathLst>
                <a:path w="3768" h="7659" extrusionOk="0">
                  <a:moveTo>
                    <a:pt x="1717" y="0"/>
                  </a:moveTo>
                  <a:cubicBezTo>
                    <a:pt x="1131" y="649"/>
                    <a:pt x="859" y="1821"/>
                    <a:pt x="440" y="3118"/>
                  </a:cubicBezTo>
                  <a:cubicBezTo>
                    <a:pt x="22" y="4583"/>
                    <a:pt x="1" y="6152"/>
                    <a:pt x="377" y="7659"/>
                  </a:cubicBezTo>
                  <a:cubicBezTo>
                    <a:pt x="1570" y="6654"/>
                    <a:pt x="2449" y="5357"/>
                    <a:pt x="2951" y="3892"/>
                  </a:cubicBezTo>
                  <a:cubicBezTo>
                    <a:pt x="3349" y="2616"/>
                    <a:pt x="3767" y="1486"/>
                    <a:pt x="3683" y="607"/>
                  </a:cubicBezTo>
                  <a:lnTo>
                    <a:pt x="1717" y="0"/>
                  </a:lnTo>
                  <a:close/>
                </a:path>
              </a:pathLst>
            </a:custGeom>
            <a:solidFill>
              <a:srgbClr val="FF9E2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97" name="Google Shape;7397;p31"/>
            <p:cNvSpPr/>
            <p:nvPr/>
          </p:nvSpPr>
          <p:spPr>
            <a:xfrm>
              <a:off x="3481250" y="1450988"/>
              <a:ext cx="195150" cy="527300"/>
            </a:xfrm>
            <a:custGeom>
              <a:avLst/>
              <a:gdLst/>
              <a:ahLst/>
              <a:cxnLst/>
              <a:rect l="l" t="t" r="r" b="b"/>
              <a:pathLst>
                <a:path w="7806" h="21092" extrusionOk="0">
                  <a:moveTo>
                    <a:pt x="7156" y="0"/>
                  </a:moveTo>
                  <a:lnTo>
                    <a:pt x="1" y="20484"/>
                  </a:lnTo>
                  <a:lnTo>
                    <a:pt x="1967" y="21091"/>
                  </a:lnTo>
                  <a:lnTo>
                    <a:pt x="7805" y="209"/>
                  </a:lnTo>
                  <a:lnTo>
                    <a:pt x="7156" y="0"/>
                  </a:lnTo>
                  <a:close/>
                </a:path>
              </a:pathLst>
            </a:custGeom>
            <a:solidFill>
              <a:srgbClr val="F53A00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98" name="Google Shape;7398;p31"/>
            <p:cNvSpPr/>
            <p:nvPr/>
          </p:nvSpPr>
          <p:spPr>
            <a:xfrm>
              <a:off x="3481250" y="1882538"/>
              <a:ext cx="71700" cy="95750"/>
            </a:xfrm>
            <a:custGeom>
              <a:avLst/>
              <a:gdLst/>
              <a:ahLst/>
              <a:cxnLst/>
              <a:rect l="l" t="t" r="r" b="b"/>
              <a:pathLst>
                <a:path w="2868" h="3830" extrusionOk="0">
                  <a:moveTo>
                    <a:pt x="1109" y="0"/>
                  </a:moveTo>
                  <a:lnTo>
                    <a:pt x="1" y="3222"/>
                  </a:lnTo>
                  <a:lnTo>
                    <a:pt x="1967" y="3829"/>
                  </a:lnTo>
                  <a:lnTo>
                    <a:pt x="2867" y="565"/>
                  </a:lnTo>
                  <a:lnTo>
                    <a:pt x="1109" y="0"/>
                  </a:lnTo>
                  <a:close/>
                </a:path>
              </a:pathLst>
            </a:custGeom>
            <a:solidFill>
              <a:srgbClr val="E5E5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99" name="Google Shape;7399;p31"/>
            <p:cNvSpPr/>
            <p:nvPr/>
          </p:nvSpPr>
          <p:spPr>
            <a:xfrm>
              <a:off x="3474450" y="1958038"/>
              <a:ext cx="62275" cy="25600"/>
            </a:xfrm>
            <a:custGeom>
              <a:avLst/>
              <a:gdLst/>
              <a:ahLst/>
              <a:cxnLst/>
              <a:rect l="l" t="t" r="r" b="b"/>
              <a:pathLst>
                <a:path w="2491" h="1024" extrusionOk="0">
                  <a:moveTo>
                    <a:pt x="205" y="1"/>
                  </a:moveTo>
                  <a:cubicBezTo>
                    <a:pt x="126" y="1"/>
                    <a:pt x="59" y="53"/>
                    <a:pt x="42" y="119"/>
                  </a:cubicBezTo>
                  <a:cubicBezTo>
                    <a:pt x="1" y="223"/>
                    <a:pt x="63" y="328"/>
                    <a:pt x="168" y="370"/>
                  </a:cubicBezTo>
                  <a:lnTo>
                    <a:pt x="2218" y="1018"/>
                  </a:lnTo>
                  <a:cubicBezTo>
                    <a:pt x="2236" y="1022"/>
                    <a:pt x="2253" y="1024"/>
                    <a:pt x="2270" y="1024"/>
                  </a:cubicBezTo>
                  <a:cubicBezTo>
                    <a:pt x="2356" y="1024"/>
                    <a:pt x="2435" y="980"/>
                    <a:pt x="2470" y="893"/>
                  </a:cubicBezTo>
                  <a:cubicBezTo>
                    <a:pt x="2490" y="788"/>
                    <a:pt x="2428" y="684"/>
                    <a:pt x="2344" y="663"/>
                  </a:cubicBezTo>
                  <a:lnTo>
                    <a:pt x="273" y="14"/>
                  </a:lnTo>
                  <a:cubicBezTo>
                    <a:pt x="250" y="5"/>
                    <a:pt x="227" y="1"/>
                    <a:pt x="205" y="1"/>
                  </a:cubicBezTo>
                  <a:close/>
                </a:path>
              </a:pathLst>
            </a:custGeom>
            <a:solidFill>
              <a:srgbClr val="808080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00" name="Google Shape;7400;p31"/>
            <p:cNvSpPr/>
            <p:nvPr/>
          </p:nvSpPr>
          <p:spPr>
            <a:xfrm>
              <a:off x="3500075" y="1876638"/>
              <a:ext cx="62275" cy="25900"/>
            </a:xfrm>
            <a:custGeom>
              <a:avLst/>
              <a:gdLst/>
              <a:ahLst/>
              <a:cxnLst/>
              <a:rect l="l" t="t" r="r" b="b"/>
              <a:pathLst>
                <a:path w="2491" h="1036" extrusionOk="0">
                  <a:moveTo>
                    <a:pt x="221" y="1"/>
                  </a:moveTo>
                  <a:cubicBezTo>
                    <a:pt x="135" y="1"/>
                    <a:pt x="57" y="44"/>
                    <a:pt x="22" y="132"/>
                  </a:cubicBezTo>
                  <a:cubicBezTo>
                    <a:pt x="1" y="236"/>
                    <a:pt x="64" y="341"/>
                    <a:pt x="147" y="362"/>
                  </a:cubicBezTo>
                  <a:lnTo>
                    <a:pt x="2219" y="1031"/>
                  </a:lnTo>
                  <a:cubicBezTo>
                    <a:pt x="2232" y="1034"/>
                    <a:pt x="2246" y="1035"/>
                    <a:pt x="2260" y="1035"/>
                  </a:cubicBezTo>
                  <a:cubicBezTo>
                    <a:pt x="2349" y="1035"/>
                    <a:pt x="2431" y="978"/>
                    <a:pt x="2449" y="906"/>
                  </a:cubicBezTo>
                  <a:cubicBezTo>
                    <a:pt x="2491" y="801"/>
                    <a:pt x="2428" y="697"/>
                    <a:pt x="2344" y="655"/>
                  </a:cubicBezTo>
                  <a:lnTo>
                    <a:pt x="273" y="6"/>
                  </a:lnTo>
                  <a:cubicBezTo>
                    <a:pt x="255" y="3"/>
                    <a:pt x="238" y="1"/>
                    <a:pt x="221" y="1"/>
                  </a:cubicBezTo>
                  <a:close/>
                </a:path>
              </a:pathLst>
            </a:custGeom>
            <a:solidFill>
              <a:srgbClr val="808080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01" name="Google Shape;7401;p31"/>
            <p:cNvSpPr/>
            <p:nvPr/>
          </p:nvSpPr>
          <p:spPr>
            <a:xfrm>
              <a:off x="2993713" y="1478688"/>
              <a:ext cx="752750" cy="648650"/>
            </a:xfrm>
            <a:custGeom>
              <a:avLst/>
              <a:gdLst/>
              <a:ahLst/>
              <a:cxnLst/>
              <a:rect l="l" t="t" r="r" b="b"/>
              <a:pathLst>
                <a:path w="30110" h="25946" extrusionOk="0">
                  <a:moveTo>
                    <a:pt x="19050" y="13360"/>
                  </a:moveTo>
                  <a:cubicBezTo>
                    <a:pt x="20348" y="13360"/>
                    <a:pt x="21594" y="14367"/>
                    <a:pt x="21594" y="15882"/>
                  </a:cubicBezTo>
                  <a:cubicBezTo>
                    <a:pt x="21594" y="17284"/>
                    <a:pt x="20464" y="18414"/>
                    <a:pt x="19062" y="18414"/>
                  </a:cubicBezTo>
                  <a:cubicBezTo>
                    <a:pt x="16823" y="18414"/>
                    <a:pt x="15693" y="15694"/>
                    <a:pt x="17284" y="14104"/>
                  </a:cubicBezTo>
                  <a:cubicBezTo>
                    <a:pt x="17798" y="13590"/>
                    <a:pt x="18430" y="13360"/>
                    <a:pt x="19050" y="13360"/>
                  </a:cubicBezTo>
                  <a:close/>
                  <a:moveTo>
                    <a:pt x="17912" y="1"/>
                  </a:moveTo>
                  <a:cubicBezTo>
                    <a:pt x="17025" y="1"/>
                    <a:pt x="16090" y="75"/>
                    <a:pt x="15108" y="231"/>
                  </a:cubicBezTo>
                  <a:cubicBezTo>
                    <a:pt x="3558" y="2052"/>
                    <a:pt x="1" y="16196"/>
                    <a:pt x="7491" y="22829"/>
                  </a:cubicBezTo>
                  <a:cubicBezTo>
                    <a:pt x="10008" y="25060"/>
                    <a:pt x="12097" y="25946"/>
                    <a:pt x="13861" y="25946"/>
                  </a:cubicBezTo>
                  <a:cubicBezTo>
                    <a:pt x="17011" y="25946"/>
                    <a:pt x="19130" y="23126"/>
                    <a:pt x="20820" y="20109"/>
                  </a:cubicBezTo>
                  <a:cubicBezTo>
                    <a:pt x="21144" y="19613"/>
                    <a:pt x="21693" y="19326"/>
                    <a:pt x="22278" y="19326"/>
                  </a:cubicBezTo>
                  <a:cubicBezTo>
                    <a:pt x="22336" y="19326"/>
                    <a:pt x="22394" y="19329"/>
                    <a:pt x="22452" y="19335"/>
                  </a:cubicBezTo>
                  <a:cubicBezTo>
                    <a:pt x="22730" y="19365"/>
                    <a:pt x="23050" y="19386"/>
                    <a:pt x="23398" y="19386"/>
                  </a:cubicBezTo>
                  <a:cubicBezTo>
                    <a:pt x="25465" y="19386"/>
                    <a:pt x="28531" y="18631"/>
                    <a:pt x="29712" y="14459"/>
                  </a:cubicBezTo>
                  <a:cubicBezTo>
                    <a:pt x="30110" y="13120"/>
                    <a:pt x="29984" y="10128"/>
                    <a:pt x="29984" y="10128"/>
                  </a:cubicBezTo>
                  <a:cubicBezTo>
                    <a:pt x="29733" y="6404"/>
                    <a:pt x="26741" y="3454"/>
                    <a:pt x="26741" y="3454"/>
                  </a:cubicBezTo>
                  <a:cubicBezTo>
                    <a:pt x="24717" y="1395"/>
                    <a:pt x="21766" y="1"/>
                    <a:pt x="17912" y="1"/>
                  </a:cubicBezTo>
                  <a:close/>
                </a:path>
              </a:pathLst>
            </a:custGeom>
            <a:solidFill>
              <a:srgbClr val="FFC67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02" name="Google Shape;7402;p31"/>
            <p:cNvSpPr/>
            <p:nvPr/>
          </p:nvSpPr>
          <p:spPr>
            <a:xfrm>
              <a:off x="3202438" y="1913388"/>
              <a:ext cx="149100" cy="127400"/>
            </a:xfrm>
            <a:custGeom>
              <a:avLst/>
              <a:gdLst/>
              <a:ahLst/>
              <a:cxnLst/>
              <a:rect l="l" t="t" r="r" b="b"/>
              <a:pathLst>
                <a:path w="5964" h="5096" extrusionOk="0">
                  <a:moveTo>
                    <a:pt x="3411" y="1"/>
                  </a:moveTo>
                  <a:cubicBezTo>
                    <a:pt x="1151" y="1"/>
                    <a:pt x="0" y="2742"/>
                    <a:pt x="1611" y="4353"/>
                  </a:cubicBezTo>
                  <a:cubicBezTo>
                    <a:pt x="2125" y="4866"/>
                    <a:pt x="2760" y="5096"/>
                    <a:pt x="3385" y="5096"/>
                  </a:cubicBezTo>
                  <a:cubicBezTo>
                    <a:pt x="4697" y="5096"/>
                    <a:pt x="5963" y="4084"/>
                    <a:pt x="5963" y="2553"/>
                  </a:cubicBezTo>
                  <a:cubicBezTo>
                    <a:pt x="5963" y="1131"/>
                    <a:pt x="4813" y="1"/>
                    <a:pt x="341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03" name="Google Shape;7403;p31"/>
            <p:cNvSpPr/>
            <p:nvPr/>
          </p:nvSpPr>
          <p:spPr>
            <a:xfrm>
              <a:off x="3131288" y="1739213"/>
              <a:ext cx="148575" cy="127225"/>
            </a:xfrm>
            <a:custGeom>
              <a:avLst/>
              <a:gdLst/>
              <a:ahLst/>
              <a:cxnLst/>
              <a:rect l="l" t="t" r="r" b="b"/>
              <a:pathLst>
                <a:path w="5943" h="5089" extrusionOk="0">
                  <a:moveTo>
                    <a:pt x="3411" y="0"/>
                  </a:moveTo>
                  <a:cubicBezTo>
                    <a:pt x="1131" y="0"/>
                    <a:pt x="1" y="2741"/>
                    <a:pt x="1612" y="4331"/>
                  </a:cubicBezTo>
                  <a:cubicBezTo>
                    <a:pt x="2128" y="4855"/>
                    <a:pt x="2767" y="5089"/>
                    <a:pt x="3393" y="5089"/>
                  </a:cubicBezTo>
                  <a:cubicBezTo>
                    <a:pt x="4694" y="5089"/>
                    <a:pt x="5943" y="4078"/>
                    <a:pt x="5943" y="2553"/>
                  </a:cubicBezTo>
                  <a:cubicBezTo>
                    <a:pt x="5943" y="1130"/>
                    <a:pt x="4813" y="0"/>
                    <a:pt x="3411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04" name="Google Shape;7404;p31"/>
            <p:cNvSpPr/>
            <p:nvPr/>
          </p:nvSpPr>
          <p:spPr>
            <a:xfrm>
              <a:off x="3194588" y="1574963"/>
              <a:ext cx="149100" cy="127400"/>
            </a:xfrm>
            <a:custGeom>
              <a:avLst/>
              <a:gdLst/>
              <a:ahLst/>
              <a:cxnLst/>
              <a:rect l="l" t="t" r="r" b="b"/>
              <a:pathLst>
                <a:path w="5964" h="5096" extrusionOk="0">
                  <a:moveTo>
                    <a:pt x="3411" y="0"/>
                  </a:moveTo>
                  <a:cubicBezTo>
                    <a:pt x="1151" y="0"/>
                    <a:pt x="0" y="2741"/>
                    <a:pt x="1612" y="4352"/>
                  </a:cubicBezTo>
                  <a:cubicBezTo>
                    <a:pt x="2132" y="4866"/>
                    <a:pt x="2769" y="5095"/>
                    <a:pt x="3394" y="5095"/>
                  </a:cubicBezTo>
                  <a:cubicBezTo>
                    <a:pt x="4706" y="5095"/>
                    <a:pt x="5964" y="4083"/>
                    <a:pt x="5964" y="2553"/>
                  </a:cubicBezTo>
                  <a:cubicBezTo>
                    <a:pt x="5964" y="1151"/>
                    <a:pt x="4813" y="0"/>
                    <a:pt x="341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05" name="Google Shape;7405;p31"/>
            <p:cNvSpPr/>
            <p:nvPr/>
          </p:nvSpPr>
          <p:spPr>
            <a:xfrm>
              <a:off x="3367738" y="1544088"/>
              <a:ext cx="149100" cy="127250"/>
            </a:xfrm>
            <a:custGeom>
              <a:avLst/>
              <a:gdLst/>
              <a:ahLst/>
              <a:cxnLst/>
              <a:rect l="l" t="t" r="r" b="b"/>
              <a:pathLst>
                <a:path w="5964" h="5090" extrusionOk="0">
                  <a:moveTo>
                    <a:pt x="3411" y="1"/>
                  </a:moveTo>
                  <a:cubicBezTo>
                    <a:pt x="1151" y="1"/>
                    <a:pt x="0" y="2742"/>
                    <a:pt x="1611" y="4332"/>
                  </a:cubicBezTo>
                  <a:cubicBezTo>
                    <a:pt x="2128" y="4855"/>
                    <a:pt x="2768" y="5089"/>
                    <a:pt x="3397" y="5089"/>
                  </a:cubicBezTo>
                  <a:cubicBezTo>
                    <a:pt x="4705" y="5089"/>
                    <a:pt x="5963" y="4079"/>
                    <a:pt x="5963" y="2553"/>
                  </a:cubicBezTo>
                  <a:cubicBezTo>
                    <a:pt x="5963" y="1131"/>
                    <a:pt x="4813" y="1"/>
                    <a:pt x="341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06" name="Google Shape;7406;p31"/>
            <p:cNvSpPr/>
            <p:nvPr/>
          </p:nvSpPr>
          <p:spPr>
            <a:xfrm>
              <a:off x="3438338" y="1963088"/>
              <a:ext cx="94200" cy="191475"/>
            </a:xfrm>
            <a:custGeom>
              <a:avLst/>
              <a:gdLst/>
              <a:ahLst/>
              <a:cxnLst/>
              <a:rect l="l" t="t" r="r" b="b"/>
              <a:pathLst>
                <a:path w="3768" h="7659" extrusionOk="0">
                  <a:moveTo>
                    <a:pt x="1717" y="0"/>
                  </a:moveTo>
                  <a:cubicBezTo>
                    <a:pt x="1131" y="649"/>
                    <a:pt x="859" y="1821"/>
                    <a:pt x="440" y="3118"/>
                  </a:cubicBezTo>
                  <a:cubicBezTo>
                    <a:pt x="22" y="4583"/>
                    <a:pt x="1" y="6152"/>
                    <a:pt x="377" y="7659"/>
                  </a:cubicBezTo>
                  <a:cubicBezTo>
                    <a:pt x="1570" y="6654"/>
                    <a:pt x="2449" y="5357"/>
                    <a:pt x="2951" y="3892"/>
                  </a:cubicBezTo>
                  <a:cubicBezTo>
                    <a:pt x="3349" y="2616"/>
                    <a:pt x="3767" y="1486"/>
                    <a:pt x="3683" y="607"/>
                  </a:cubicBezTo>
                  <a:lnTo>
                    <a:pt x="1717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07" name="Google Shape;7407;p31"/>
            <p:cNvSpPr/>
            <p:nvPr/>
          </p:nvSpPr>
          <p:spPr>
            <a:xfrm>
              <a:off x="3481238" y="1450988"/>
              <a:ext cx="195150" cy="527300"/>
            </a:xfrm>
            <a:custGeom>
              <a:avLst/>
              <a:gdLst/>
              <a:ahLst/>
              <a:cxnLst/>
              <a:rect l="l" t="t" r="r" b="b"/>
              <a:pathLst>
                <a:path w="7806" h="21092" extrusionOk="0">
                  <a:moveTo>
                    <a:pt x="7156" y="0"/>
                  </a:moveTo>
                  <a:lnTo>
                    <a:pt x="1" y="20484"/>
                  </a:lnTo>
                  <a:lnTo>
                    <a:pt x="1967" y="21091"/>
                  </a:lnTo>
                  <a:lnTo>
                    <a:pt x="7805" y="209"/>
                  </a:lnTo>
                  <a:lnTo>
                    <a:pt x="7156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08" name="Google Shape;7408;p31"/>
            <p:cNvSpPr/>
            <p:nvPr/>
          </p:nvSpPr>
          <p:spPr>
            <a:xfrm>
              <a:off x="3481238" y="1882538"/>
              <a:ext cx="71700" cy="95750"/>
            </a:xfrm>
            <a:custGeom>
              <a:avLst/>
              <a:gdLst/>
              <a:ahLst/>
              <a:cxnLst/>
              <a:rect l="l" t="t" r="r" b="b"/>
              <a:pathLst>
                <a:path w="2868" h="3830" extrusionOk="0">
                  <a:moveTo>
                    <a:pt x="1109" y="0"/>
                  </a:moveTo>
                  <a:lnTo>
                    <a:pt x="1" y="3222"/>
                  </a:lnTo>
                  <a:lnTo>
                    <a:pt x="1967" y="3829"/>
                  </a:lnTo>
                  <a:lnTo>
                    <a:pt x="2867" y="565"/>
                  </a:lnTo>
                  <a:lnTo>
                    <a:pt x="1109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09" name="Google Shape;7409;p31"/>
            <p:cNvSpPr/>
            <p:nvPr/>
          </p:nvSpPr>
          <p:spPr>
            <a:xfrm>
              <a:off x="3474438" y="1958038"/>
              <a:ext cx="62275" cy="25600"/>
            </a:xfrm>
            <a:custGeom>
              <a:avLst/>
              <a:gdLst/>
              <a:ahLst/>
              <a:cxnLst/>
              <a:rect l="l" t="t" r="r" b="b"/>
              <a:pathLst>
                <a:path w="2491" h="1024" extrusionOk="0">
                  <a:moveTo>
                    <a:pt x="205" y="1"/>
                  </a:moveTo>
                  <a:cubicBezTo>
                    <a:pt x="126" y="1"/>
                    <a:pt x="59" y="53"/>
                    <a:pt x="42" y="119"/>
                  </a:cubicBezTo>
                  <a:cubicBezTo>
                    <a:pt x="1" y="223"/>
                    <a:pt x="63" y="328"/>
                    <a:pt x="168" y="370"/>
                  </a:cubicBezTo>
                  <a:lnTo>
                    <a:pt x="2218" y="1018"/>
                  </a:lnTo>
                  <a:cubicBezTo>
                    <a:pt x="2236" y="1022"/>
                    <a:pt x="2253" y="1024"/>
                    <a:pt x="2270" y="1024"/>
                  </a:cubicBezTo>
                  <a:cubicBezTo>
                    <a:pt x="2356" y="1024"/>
                    <a:pt x="2435" y="980"/>
                    <a:pt x="2470" y="893"/>
                  </a:cubicBezTo>
                  <a:cubicBezTo>
                    <a:pt x="2490" y="788"/>
                    <a:pt x="2428" y="684"/>
                    <a:pt x="2344" y="663"/>
                  </a:cubicBezTo>
                  <a:lnTo>
                    <a:pt x="273" y="14"/>
                  </a:lnTo>
                  <a:cubicBezTo>
                    <a:pt x="250" y="5"/>
                    <a:pt x="227" y="1"/>
                    <a:pt x="20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10" name="Google Shape;7410;p31"/>
            <p:cNvSpPr/>
            <p:nvPr/>
          </p:nvSpPr>
          <p:spPr>
            <a:xfrm>
              <a:off x="3500063" y="1876638"/>
              <a:ext cx="62275" cy="25900"/>
            </a:xfrm>
            <a:custGeom>
              <a:avLst/>
              <a:gdLst/>
              <a:ahLst/>
              <a:cxnLst/>
              <a:rect l="l" t="t" r="r" b="b"/>
              <a:pathLst>
                <a:path w="2491" h="1036" extrusionOk="0">
                  <a:moveTo>
                    <a:pt x="221" y="1"/>
                  </a:moveTo>
                  <a:cubicBezTo>
                    <a:pt x="135" y="1"/>
                    <a:pt x="57" y="44"/>
                    <a:pt x="22" y="132"/>
                  </a:cubicBezTo>
                  <a:cubicBezTo>
                    <a:pt x="1" y="236"/>
                    <a:pt x="64" y="341"/>
                    <a:pt x="147" y="362"/>
                  </a:cubicBezTo>
                  <a:lnTo>
                    <a:pt x="2219" y="1031"/>
                  </a:lnTo>
                  <a:cubicBezTo>
                    <a:pt x="2232" y="1034"/>
                    <a:pt x="2246" y="1035"/>
                    <a:pt x="2260" y="1035"/>
                  </a:cubicBezTo>
                  <a:cubicBezTo>
                    <a:pt x="2349" y="1035"/>
                    <a:pt x="2431" y="978"/>
                    <a:pt x="2449" y="906"/>
                  </a:cubicBezTo>
                  <a:cubicBezTo>
                    <a:pt x="2491" y="801"/>
                    <a:pt x="2428" y="697"/>
                    <a:pt x="2344" y="655"/>
                  </a:cubicBezTo>
                  <a:lnTo>
                    <a:pt x="273" y="6"/>
                  </a:lnTo>
                  <a:cubicBezTo>
                    <a:pt x="255" y="3"/>
                    <a:pt x="238" y="1"/>
                    <a:pt x="22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7411" name="Google Shape;7411;p31"/>
          <p:cNvGrpSpPr/>
          <p:nvPr/>
        </p:nvGrpSpPr>
        <p:grpSpPr>
          <a:xfrm rot="1303882">
            <a:off x="9684852" y="325659"/>
            <a:ext cx="1403203" cy="1155903"/>
            <a:chOff x="4399263" y="2810788"/>
            <a:chExt cx="815013" cy="671375"/>
          </a:xfrm>
        </p:grpSpPr>
        <p:sp>
          <p:nvSpPr>
            <p:cNvPr id="7412" name="Google Shape;7412;p31"/>
            <p:cNvSpPr/>
            <p:nvPr/>
          </p:nvSpPr>
          <p:spPr>
            <a:xfrm>
              <a:off x="4399275" y="2810788"/>
              <a:ext cx="815000" cy="332350"/>
            </a:xfrm>
            <a:custGeom>
              <a:avLst/>
              <a:gdLst/>
              <a:ahLst/>
              <a:cxnLst/>
              <a:rect l="l" t="t" r="r" b="b"/>
              <a:pathLst>
                <a:path w="32600" h="13294" extrusionOk="0">
                  <a:moveTo>
                    <a:pt x="1877" y="0"/>
                  </a:moveTo>
                  <a:cubicBezTo>
                    <a:pt x="1477" y="0"/>
                    <a:pt x="1106" y="256"/>
                    <a:pt x="984" y="658"/>
                  </a:cubicBezTo>
                  <a:lnTo>
                    <a:pt x="147" y="3609"/>
                  </a:lnTo>
                  <a:cubicBezTo>
                    <a:pt x="0" y="4090"/>
                    <a:pt x="272" y="4592"/>
                    <a:pt x="754" y="4738"/>
                  </a:cubicBezTo>
                  <a:lnTo>
                    <a:pt x="30507" y="13254"/>
                  </a:lnTo>
                  <a:cubicBezTo>
                    <a:pt x="30595" y="13281"/>
                    <a:pt x="30684" y="13294"/>
                    <a:pt x="30772" y="13294"/>
                  </a:cubicBezTo>
                  <a:cubicBezTo>
                    <a:pt x="31160" y="13294"/>
                    <a:pt x="31514" y="13040"/>
                    <a:pt x="31616" y="12648"/>
                  </a:cubicBezTo>
                  <a:lnTo>
                    <a:pt x="32474" y="9697"/>
                  </a:lnTo>
                  <a:cubicBezTo>
                    <a:pt x="32599" y="9216"/>
                    <a:pt x="32327" y="8714"/>
                    <a:pt x="31846" y="8567"/>
                  </a:cubicBezTo>
                  <a:lnTo>
                    <a:pt x="2114" y="31"/>
                  </a:lnTo>
                  <a:cubicBezTo>
                    <a:pt x="2035" y="10"/>
                    <a:pt x="1955" y="0"/>
                    <a:pt x="1877" y="0"/>
                  </a:cubicBez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13" name="Google Shape;7413;p31"/>
            <p:cNvSpPr/>
            <p:nvPr/>
          </p:nvSpPr>
          <p:spPr>
            <a:xfrm>
              <a:off x="4399275" y="2851288"/>
              <a:ext cx="805050" cy="291850"/>
            </a:xfrm>
            <a:custGeom>
              <a:avLst/>
              <a:gdLst/>
              <a:ahLst/>
              <a:cxnLst/>
              <a:rect l="l" t="t" r="r" b="b"/>
              <a:pathLst>
                <a:path w="32202" h="11674" extrusionOk="0">
                  <a:moveTo>
                    <a:pt x="712" y="1"/>
                  </a:moveTo>
                  <a:lnTo>
                    <a:pt x="147" y="1989"/>
                  </a:lnTo>
                  <a:cubicBezTo>
                    <a:pt x="0" y="2470"/>
                    <a:pt x="272" y="2972"/>
                    <a:pt x="775" y="3118"/>
                  </a:cubicBezTo>
                  <a:lnTo>
                    <a:pt x="30507" y="11634"/>
                  </a:lnTo>
                  <a:cubicBezTo>
                    <a:pt x="30595" y="11661"/>
                    <a:pt x="30684" y="11674"/>
                    <a:pt x="30772" y="11674"/>
                  </a:cubicBezTo>
                  <a:cubicBezTo>
                    <a:pt x="31160" y="11674"/>
                    <a:pt x="31514" y="11420"/>
                    <a:pt x="31616" y="11028"/>
                  </a:cubicBezTo>
                  <a:lnTo>
                    <a:pt x="32202" y="9040"/>
                  </a:lnTo>
                  <a:lnTo>
                    <a:pt x="712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14" name="Google Shape;7414;p31"/>
            <p:cNvSpPr/>
            <p:nvPr/>
          </p:nvSpPr>
          <p:spPr>
            <a:xfrm>
              <a:off x="4399800" y="2891563"/>
              <a:ext cx="793025" cy="251575"/>
            </a:xfrm>
            <a:custGeom>
              <a:avLst/>
              <a:gdLst/>
              <a:ahLst/>
              <a:cxnLst/>
              <a:rect l="l" t="t" r="r" b="b"/>
              <a:pathLst>
                <a:path w="31721" h="10063" extrusionOk="0">
                  <a:moveTo>
                    <a:pt x="251" y="1"/>
                  </a:moveTo>
                  <a:lnTo>
                    <a:pt x="126" y="378"/>
                  </a:lnTo>
                  <a:cubicBezTo>
                    <a:pt x="0" y="859"/>
                    <a:pt x="272" y="1361"/>
                    <a:pt x="754" y="1507"/>
                  </a:cubicBezTo>
                  <a:lnTo>
                    <a:pt x="30486" y="10023"/>
                  </a:lnTo>
                  <a:cubicBezTo>
                    <a:pt x="30574" y="10050"/>
                    <a:pt x="30663" y="10063"/>
                    <a:pt x="30751" y="10063"/>
                  </a:cubicBezTo>
                  <a:cubicBezTo>
                    <a:pt x="31139" y="10063"/>
                    <a:pt x="31493" y="9809"/>
                    <a:pt x="31595" y="9417"/>
                  </a:cubicBezTo>
                  <a:lnTo>
                    <a:pt x="31721" y="9040"/>
                  </a:lnTo>
                  <a:lnTo>
                    <a:pt x="251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15" name="Google Shape;7415;p31"/>
            <p:cNvSpPr/>
            <p:nvPr/>
          </p:nvSpPr>
          <p:spPr>
            <a:xfrm>
              <a:off x="4444250" y="2812588"/>
              <a:ext cx="12600" cy="33500"/>
            </a:xfrm>
            <a:custGeom>
              <a:avLst/>
              <a:gdLst/>
              <a:ahLst/>
              <a:cxnLst/>
              <a:rect l="l" t="t" r="r" b="b"/>
              <a:pathLst>
                <a:path w="504" h="1340" extrusionOk="0">
                  <a:moveTo>
                    <a:pt x="378" y="0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16" name="Google Shape;7416;p31"/>
            <p:cNvSpPr/>
            <p:nvPr/>
          </p:nvSpPr>
          <p:spPr>
            <a:xfrm>
              <a:off x="4459425" y="28152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17" name="Google Shape;7417;p31"/>
            <p:cNvSpPr/>
            <p:nvPr/>
          </p:nvSpPr>
          <p:spPr>
            <a:xfrm>
              <a:off x="4470950" y="28188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18" name="Google Shape;7418;p31"/>
            <p:cNvSpPr/>
            <p:nvPr/>
          </p:nvSpPr>
          <p:spPr>
            <a:xfrm>
              <a:off x="4489775" y="2828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19" name="Google Shape;7419;p31"/>
            <p:cNvSpPr/>
            <p:nvPr/>
          </p:nvSpPr>
          <p:spPr>
            <a:xfrm>
              <a:off x="4506500" y="28376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20" name="Google Shape;7420;p31"/>
            <p:cNvSpPr/>
            <p:nvPr/>
          </p:nvSpPr>
          <p:spPr>
            <a:xfrm>
              <a:off x="4499700" y="28282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7" y="0"/>
                  </a:moveTo>
                  <a:lnTo>
                    <a:pt x="1" y="1297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5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21" name="Google Shape;7421;p31"/>
            <p:cNvSpPr/>
            <p:nvPr/>
          </p:nvSpPr>
          <p:spPr>
            <a:xfrm>
              <a:off x="4514875" y="28314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22" name="Google Shape;7422;p31"/>
            <p:cNvSpPr/>
            <p:nvPr/>
          </p:nvSpPr>
          <p:spPr>
            <a:xfrm>
              <a:off x="4503900" y="283036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23" name="Google Shape;7423;p31"/>
            <p:cNvSpPr/>
            <p:nvPr/>
          </p:nvSpPr>
          <p:spPr>
            <a:xfrm>
              <a:off x="4536850" y="2837688"/>
              <a:ext cx="8400" cy="16775"/>
            </a:xfrm>
            <a:custGeom>
              <a:avLst/>
              <a:gdLst/>
              <a:ahLst/>
              <a:cxnLst/>
              <a:rect l="l" t="t" r="r" b="b"/>
              <a:pathLst>
                <a:path w="336" h="671" extrusionOk="0">
                  <a:moveTo>
                    <a:pt x="189" y="1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3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24" name="Google Shape;7424;p31"/>
            <p:cNvSpPr/>
            <p:nvPr/>
          </p:nvSpPr>
          <p:spPr>
            <a:xfrm>
              <a:off x="4548350" y="28408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25" name="Google Shape;7425;p31"/>
            <p:cNvSpPr/>
            <p:nvPr/>
          </p:nvSpPr>
          <p:spPr>
            <a:xfrm>
              <a:off x="4554625" y="2843963"/>
              <a:ext cx="13100" cy="33500"/>
            </a:xfrm>
            <a:custGeom>
              <a:avLst/>
              <a:gdLst/>
              <a:ahLst/>
              <a:cxnLst/>
              <a:rect l="l" t="t" r="r" b="b"/>
              <a:pathLst>
                <a:path w="524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47" y="1340"/>
                  </a:lnTo>
                  <a:lnTo>
                    <a:pt x="524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26" name="Google Shape;7426;p31"/>
            <p:cNvSpPr/>
            <p:nvPr/>
          </p:nvSpPr>
          <p:spPr>
            <a:xfrm>
              <a:off x="4570850" y="28476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27" name="Google Shape;7427;p31"/>
            <p:cNvSpPr/>
            <p:nvPr/>
          </p:nvSpPr>
          <p:spPr>
            <a:xfrm>
              <a:off x="4581300" y="2850238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28" name="Google Shape;7428;p31"/>
            <p:cNvSpPr/>
            <p:nvPr/>
          </p:nvSpPr>
          <p:spPr>
            <a:xfrm>
              <a:off x="4600675" y="2860713"/>
              <a:ext cx="7850" cy="17275"/>
            </a:xfrm>
            <a:custGeom>
              <a:avLst/>
              <a:gdLst/>
              <a:ahLst/>
              <a:cxnLst/>
              <a:rect l="l" t="t" r="r" b="b"/>
              <a:pathLst>
                <a:path w="314" h="691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29" name="Google Shape;7429;p31"/>
            <p:cNvSpPr/>
            <p:nvPr/>
          </p:nvSpPr>
          <p:spPr>
            <a:xfrm>
              <a:off x="4603800" y="28565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0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30" name="Google Shape;7430;p31"/>
            <p:cNvSpPr/>
            <p:nvPr/>
          </p:nvSpPr>
          <p:spPr>
            <a:xfrm>
              <a:off x="4610075" y="28596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31" name="Google Shape;7431;p31"/>
            <p:cNvSpPr/>
            <p:nvPr/>
          </p:nvSpPr>
          <p:spPr>
            <a:xfrm>
              <a:off x="4625775" y="28633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32" name="Google Shape;7432;p31"/>
            <p:cNvSpPr/>
            <p:nvPr/>
          </p:nvSpPr>
          <p:spPr>
            <a:xfrm>
              <a:off x="4649300" y="287796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33" name="Google Shape;7433;p31"/>
            <p:cNvSpPr/>
            <p:nvPr/>
          </p:nvSpPr>
          <p:spPr>
            <a:xfrm>
              <a:off x="4647750" y="286908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34" name="Google Shape;7434;p31"/>
            <p:cNvSpPr/>
            <p:nvPr/>
          </p:nvSpPr>
          <p:spPr>
            <a:xfrm>
              <a:off x="4659250" y="28727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35" name="Google Shape;7435;p31"/>
            <p:cNvSpPr/>
            <p:nvPr/>
          </p:nvSpPr>
          <p:spPr>
            <a:xfrm>
              <a:off x="4679650" y="28889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298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36" name="Google Shape;7436;p31"/>
            <p:cNvSpPr/>
            <p:nvPr/>
          </p:nvSpPr>
          <p:spPr>
            <a:xfrm>
              <a:off x="4681225" y="2879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37" name="Google Shape;7437;p31"/>
            <p:cNvSpPr/>
            <p:nvPr/>
          </p:nvSpPr>
          <p:spPr>
            <a:xfrm>
              <a:off x="4692200" y="288216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38" name="Google Shape;7438;p31"/>
            <p:cNvSpPr/>
            <p:nvPr/>
          </p:nvSpPr>
          <p:spPr>
            <a:xfrm>
              <a:off x="4703200" y="28852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39" name="Google Shape;7439;p31"/>
            <p:cNvSpPr/>
            <p:nvPr/>
          </p:nvSpPr>
          <p:spPr>
            <a:xfrm>
              <a:off x="4729875" y="29025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40" name="Google Shape;7440;p31"/>
            <p:cNvSpPr/>
            <p:nvPr/>
          </p:nvSpPr>
          <p:spPr>
            <a:xfrm>
              <a:off x="4720975" y="28915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41" name="Google Shape;7441;p31"/>
            <p:cNvSpPr/>
            <p:nvPr/>
          </p:nvSpPr>
          <p:spPr>
            <a:xfrm>
              <a:off x="4736675" y="2894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42" name="Google Shape;7442;p31"/>
            <p:cNvSpPr/>
            <p:nvPr/>
          </p:nvSpPr>
          <p:spPr>
            <a:xfrm>
              <a:off x="4747650" y="28978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43" name="Google Shape;7443;p31"/>
            <p:cNvSpPr/>
            <p:nvPr/>
          </p:nvSpPr>
          <p:spPr>
            <a:xfrm>
              <a:off x="4758650" y="2900988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8" y="1"/>
                  </a:moveTo>
                  <a:lnTo>
                    <a:pt x="0" y="649"/>
                  </a:lnTo>
                  <a:lnTo>
                    <a:pt x="146" y="691"/>
                  </a:lnTo>
                  <a:lnTo>
                    <a:pt x="335" y="4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44" name="Google Shape;7444;p31"/>
            <p:cNvSpPr/>
            <p:nvPr/>
          </p:nvSpPr>
          <p:spPr>
            <a:xfrm>
              <a:off x="4769625" y="29041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45" name="Google Shape;7445;p31"/>
            <p:cNvSpPr/>
            <p:nvPr/>
          </p:nvSpPr>
          <p:spPr>
            <a:xfrm>
              <a:off x="4776425" y="2907788"/>
              <a:ext cx="12575" cy="32975"/>
            </a:xfrm>
            <a:custGeom>
              <a:avLst/>
              <a:gdLst/>
              <a:ahLst/>
              <a:cxnLst/>
              <a:rect l="l" t="t" r="r" b="b"/>
              <a:pathLst>
                <a:path w="503" h="1319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19"/>
                  </a:lnTo>
                  <a:lnTo>
                    <a:pt x="503" y="21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46" name="Google Shape;7446;p31"/>
            <p:cNvSpPr/>
            <p:nvPr/>
          </p:nvSpPr>
          <p:spPr>
            <a:xfrm>
              <a:off x="4791600" y="2910413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47" name="Google Shape;7447;p31"/>
            <p:cNvSpPr/>
            <p:nvPr/>
          </p:nvSpPr>
          <p:spPr>
            <a:xfrm>
              <a:off x="4803100" y="29135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48" name="Google Shape;7448;p31"/>
            <p:cNvSpPr/>
            <p:nvPr/>
          </p:nvSpPr>
          <p:spPr>
            <a:xfrm>
              <a:off x="4814075" y="29172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49" name="Google Shape;7449;p31"/>
            <p:cNvSpPr/>
            <p:nvPr/>
          </p:nvSpPr>
          <p:spPr>
            <a:xfrm>
              <a:off x="4825075" y="29198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50" name="Google Shape;7450;p31"/>
            <p:cNvSpPr/>
            <p:nvPr/>
          </p:nvSpPr>
          <p:spPr>
            <a:xfrm>
              <a:off x="4831875" y="29234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0"/>
                  </a:moveTo>
                  <a:lnTo>
                    <a:pt x="0" y="1297"/>
                  </a:lnTo>
                  <a:lnTo>
                    <a:pt x="126" y="1339"/>
                  </a:lnTo>
                  <a:lnTo>
                    <a:pt x="502" y="42"/>
                  </a:lnTo>
                  <a:lnTo>
                    <a:pt x="356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51" name="Google Shape;7451;p31"/>
            <p:cNvSpPr/>
            <p:nvPr/>
          </p:nvSpPr>
          <p:spPr>
            <a:xfrm>
              <a:off x="4847050" y="2926613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52" name="Google Shape;7452;p31"/>
            <p:cNvSpPr/>
            <p:nvPr/>
          </p:nvSpPr>
          <p:spPr>
            <a:xfrm>
              <a:off x="4858550" y="29297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53" name="Google Shape;7453;p31"/>
            <p:cNvSpPr/>
            <p:nvPr/>
          </p:nvSpPr>
          <p:spPr>
            <a:xfrm>
              <a:off x="4844950" y="2928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54" name="Google Shape;7454;p31"/>
            <p:cNvSpPr/>
            <p:nvPr/>
          </p:nvSpPr>
          <p:spPr>
            <a:xfrm>
              <a:off x="4880525" y="29360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55" name="Google Shape;7455;p31"/>
            <p:cNvSpPr/>
            <p:nvPr/>
          </p:nvSpPr>
          <p:spPr>
            <a:xfrm>
              <a:off x="4886800" y="2939163"/>
              <a:ext cx="12575" cy="33525"/>
            </a:xfrm>
            <a:custGeom>
              <a:avLst/>
              <a:gdLst/>
              <a:ahLst/>
              <a:cxnLst/>
              <a:rect l="l" t="t" r="r" b="b"/>
              <a:pathLst>
                <a:path w="503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56" name="Google Shape;7456;p31"/>
            <p:cNvSpPr/>
            <p:nvPr/>
          </p:nvSpPr>
          <p:spPr>
            <a:xfrm>
              <a:off x="4902500" y="2942838"/>
              <a:ext cx="8375" cy="16750"/>
            </a:xfrm>
            <a:custGeom>
              <a:avLst/>
              <a:gdLst/>
              <a:ahLst/>
              <a:cxnLst/>
              <a:rect l="l" t="t" r="r" b="b"/>
              <a:pathLst>
                <a:path w="335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46" y="670"/>
                  </a:lnTo>
                  <a:lnTo>
                    <a:pt x="335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57" name="Google Shape;7457;p31"/>
            <p:cNvSpPr/>
            <p:nvPr/>
          </p:nvSpPr>
          <p:spPr>
            <a:xfrm>
              <a:off x="4929700" y="29600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50"/>
                  </a:lnTo>
                  <a:lnTo>
                    <a:pt x="146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58" name="Google Shape;7458;p31"/>
            <p:cNvSpPr/>
            <p:nvPr/>
          </p:nvSpPr>
          <p:spPr>
            <a:xfrm>
              <a:off x="4924975" y="29491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59" name="Google Shape;7459;p31"/>
            <p:cNvSpPr/>
            <p:nvPr/>
          </p:nvSpPr>
          <p:spPr>
            <a:xfrm>
              <a:off x="4935975" y="2952263"/>
              <a:ext cx="7850" cy="16750"/>
            </a:xfrm>
            <a:custGeom>
              <a:avLst/>
              <a:gdLst/>
              <a:ahLst/>
              <a:cxnLst/>
              <a:rect l="l" t="t" r="r" b="b"/>
              <a:pathLst>
                <a:path w="314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60" name="Google Shape;7460;p31"/>
            <p:cNvSpPr/>
            <p:nvPr/>
          </p:nvSpPr>
          <p:spPr>
            <a:xfrm>
              <a:off x="4942775" y="29553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2"/>
                  </a:lnTo>
                  <a:lnTo>
                    <a:pt x="356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61" name="Google Shape;7461;p31"/>
            <p:cNvSpPr/>
            <p:nvPr/>
          </p:nvSpPr>
          <p:spPr>
            <a:xfrm>
              <a:off x="4957925" y="29585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6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62" name="Google Shape;7462;p31"/>
            <p:cNvSpPr/>
            <p:nvPr/>
          </p:nvSpPr>
          <p:spPr>
            <a:xfrm>
              <a:off x="4968925" y="29611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63" name="Google Shape;7463;p31"/>
            <p:cNvSpPr/>
            <p:nvPr/>
          </p:nvSpPr>
          <p:spPr>
            <a:xfrm>
              <a:off x="4980425" y="2964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64" name="Google Shape;7464;p31"/>
            <p:cNvSpPr/>
            <p:nvPr/>
          </p:nvSpPr>
          <p:spPr>
            <a:xfrm>
              <a:off x="4991425" y="2967938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65" name="Google Shape;7465;p31"/>
            <p:cNvSpPr/>
            <p:nvPr/>
          </p:nvSpPr>
          <p:spPr>
            <a:xfrm>
              <a:off x="4997700" y="29710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0" y="1298"/>
                  </a:lnTo>
                  <a:lnTo>
                    <a:pt x="147" y="1339"/>
                  </a:lnTo>
                  <a:lnTo>
                    <a:pt x="502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66" name="Google Shape;7466;p31"/>
            <p:cNvSpPr/>
            <p:nvPr/>
          </p:nvSpPr>
          <p:spPr>
            <a:xfrm>
              <a:off x="5013375" y="29742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67" name="Google Shape;7467;p31"/>
            <p:cNvSpPr/>
            <p:nvPr/>
          </p:nvSpPr>
          <p:spPr>
            <a:xfrm>
              <a:off x="5024375" y="29773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68" name="Google Shape;7468;p31"/>
            <p:cNvSpPr/>
            <p:nvPr/>
          </p:nvSpPr>
          <p:spPr>
            <a:xfrm>
              <a:off x="5035875" y="2981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69" name="Google Shape;7469;p31"/>
            <p:cNvSpPr/>
            <p:nvPr/>
          </p:nvSpPr>
          <p:spPr>
            <a:xfrm>
              <a:off x="5046850" y="29836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70" name="Google Shape;7470;p31"/>
            <p:cNvSpPr/>
            <p:nvPr/>
          </p:nvSpPr>
          <p:spPr>
            <a:xfrm>
              <a:off x="5052625" y="2986763"/>
              <a:ext cx="13100" cy="33525"/>
            </a:xfrm>
            <a:custGeom>
              <a:avLst/>
              <a:gdLst/>
              <a:ahLst/>
              <a:cxnLst/>
              <a:rect l="l" t="t" r="r" b="b"/>
              <a:pathLst>
                <a:path w="524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47" y="1340"/>
                  </a:lnTo>
                  <a:lnTo>
                    <a:pt x="52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71" name="Google Shape;7471;p31"/>
            <p:cNvSpPr/>
            <p:nvPr/>
          </p:nvSpPr>
          <p:spPr>
            <a:xfrm>
              <a:off x="5068825" y="29904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72" name="Google Shape;7472;p31"/>
            <p:cNvSpPr/>
            <p:nvPr/>
          </p:nvSpPr>
          <p:spPr>
            <a:xfrm>
              <a:off x="5079825" y="29935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50"/>
                  </a:lnTo>
                  <a:lnTo>
                    <a:pt x="126" y="671"/>
                  </a:lnTo>
                  <a:lnTo>
                    <a:pt x="314" y="2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73" name="Google Shape;7473;p31"/>
            <p:cNvSpPr/>
            <p:nvPr/>
          </p:nvSpPr>
          <p:spPr>
            <a:xfrm>
              <a:off x="5090800" y="29961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74" name="Google Shape;7474;p31"/>
            <p:cNvSpPr/>
            <p:nvPr/>
          </p:nvSpPr>
          <p:spPr>
            <a:xfrm>
              <a:off x="5102300" y="29998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68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6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75" name="Google Shape;7475;p31"/>
            <p:cNvSpPr/>
            <p:nvPr/>
          </p:nvSpPr>
          <p:spPr>
            <a:xfrm>
              <a:off x="5108575" y="3002988"/>
              <a:ext cx="12600" cy="32975"/>
            </a:xfrm>
            <a:custGeom>
              <a:avLst/>
              <a:gdLst/>
              <a:ahLst/>
              <a:cxnLst/>
              <a:rect l="l" t="t" r="r" b="b"/>
              <a:pathLst>
                <a:path w="504" h="1319" extrusionOk="0">
                  <a:moveTo>
                    <a:pt x="378" y="1"/>
                  </a:moveTo>
                  <a:lnTo>
                    <a:pt x="1" y="1298"/>
                  </a:lnTo>
                  <a:lnTo>
                    <a:pt x="126" y="1319"/>
                  </a:lnTo>
                  <a:lnTo>
                    <a:pt x="503" y="22"/>
                  </a:lnTo>
                  <a:lnTo>
                    <a:pt x="37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76" name="Google Shape;7476;p31"/>
            <p:cNvSpPr/>
            <p:nvPr/>
          </p:nvSpPr>
          <p:spPr>
            <a:xfrm>
              <a:off x="5123750" y="30056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77" name="Google Shape;7477;p31"/>
            <p:cNvSpPr/>
            <p:nvPr/>
          </p:nvSpPr>
          <p:spPr>
            <a:xfrm>
              <a:off x="5135275" y="3009263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78" name="Google Shape;7478;p31"/>
            <p:cNvSpPr/>
            <p:nvPr/>
          </p:nvSpPr>
          <p:spPr>
            <a:xfrm>
              <a:off x="5146250" y="30124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79" name="Google Shape;7479;p31"/>
            <p:cNvSpPr/>
            <p:nvPr/>
          </p:nvSpPr>
          <p:spPr>
            <a:xfrm>
              <a:off x="5157225" y="3015538"/>
              <a:ext cx="7875" cy="16775"/>
            </a:xfrm>
            <a:custGeom>
              <a:avLst/>
              <a:gdLst/>
              <a:ahLst/>
              <a:cxnLst/>
              <a:rect l="l" t="t" r="r" b="b"/>
              <a:pathLst>
                <a:path w="315" h="671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70"/>
                  </a:lnTo>
                  <a:lnTo>
                    <a:pt x="31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80" name="Google Shape;7480;p31"/>
            <p:cNvSpPr/>
            <p:nvPr/>
          </p:nvSpPr>
          <p:spPr>
            <a:xfrm>
              <a:off x="5164025" y="30186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319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81" name="Google Shape;7481;p31"/>
            <p:cNvSpPr/>
            <p:nvPr/>
          </p:nvSpPr>
          <p:spPr>
            <a:xfrm>
              <a:off x="5179200" y="30218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82" name="Google Shape;7482;p31"/>
            <p:cNvSpPr/>
            <p:nvPr/>
          </p:nvSpPr>
          <p:spPr>
            <a:xfrm>
              <a:off x="5190700" y="30249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83" name="Google Shape;7483;p31"/>
            <p:cNvSpPr/>
            <p:nvPr/>
          </p:nvSpPr>
          <p:spPr>
            <a:xfrm>
              <a:off x="4514875" y="2959563"/>
              <a:ext cx="613600" cy="522600"/>
            </a:xfrm>
            <a:custGeom>
              <a:avLst/>
              <a:gdLst/>
              <a:ahLst/>
              <a:cxnLst/>
              <a:rect l="l" t="t" r="r" b="b"/>
              <a:pathLst>
                <a:path w="24544" h="20904" extrusionOk="0">
                  <a:moveTo>
                    <a:pt x="16237" y="4709"/>
                  </a:moveTo>
                  <a:lnTo>
                    <a:pt x="5629" y="15338"/>
                  </a:lnTo>
                  <a:lnTo>
                    <a:pt x="3746" y="7826"/>
                  </a:lnTo>
                  <a:lnTo>
                    <a:pt x="16237" y="4709"/>
                  </a:lnTo>
                  <a:close/>
                  <a:moveTo>
                    <a:pt x="24544" y="1"/>
                  </a:moveTo>
                  <a:lnTo>
                    <a:pt x="1" y="6153"/>
                  </a:lnTo>
                  <a:lnTo>
                    <a:pt x="3683" y="20904"/>
                  </a:lnTo>
                  <a:lnTo>
                    <a:pt x="24544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84" name="Google Shape;7484;p31"/>
            <p:cNvSpPr/>
            <p:nvPr/>
          </p:nvSpPr>
          <p:spPr>
            <a:xfrm>
              <a:off x="4592300" y="2960088"/>
              <a:ext cx="536175" cy="522075"/>
            </a:xfrm>
            <a:custGeom>
              <a:avLst/>
              <a:gdLst/>
              <a:ahLst/>
              <a:cxnLst/>
              <a:rect l="l" t="t" r="r" b="b"/>
              <a:pathLst>
                <a:path w="21447" h="20883" extrusionOk="0">
                  <a:moveTo>
                    <a:pt x="21447" y="1"/>
                  </a:moveTo>
                  <a:lnTo>
                    <a:pt x="17534" y="963"/>
                  </a:lnTo>
                  <a:lnTo>
                    <a:pt x="0" y="18518"/>
                  </a:lnTo>
                  <a:lnTo>
                    <a:pt x="586" y="20883"/>
                  </a:lnTo>
                  <a:lnTo>
                    <a:pt x="21447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85" name="Google Shape;7485;p31"/>
            <p:cNvSpPr/>
            <p:nvPr/>
          </p:nvSpPr>
          <p:spPr>
            <a:xfrm>
              <a:off x="4600150" y="2960088"/>
              <a:ext cx="528325" cy="522075"/>
            </a:xfrm>
            <a:custGeom>
              <a:avLst/>
              <a:gdLst/>
              <a:ahLst/>
              <a:cxnLst/>
              <a:rect l="l" t="t" r="r" b="b"/>
              <a:pathLst>
                <a:path w="21133" h="20883" extrusionOk="0">
                  <a:moveTo>
                    <a:pt x="21133" y="1"/>
                  </a:moveTo>
                  <a:lnTo>
                    <a:pt x="19375" y="440"/>
                  </a:lnTo>
                  <a:lnTo>
                    <a:pt x="0" y="19795"/>
                  </a:lnTo>
                  <a:lnTo>
                    <a:pt x="272" y="20883"/>
                  </a:lnTo>
                  <a:lnTo>
                    <a:pt x="21133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86" name="Google Shape;7486;p31"/>
            <p:cNvSpPr/>
            <p:nvPr/>
          </p:nvSpPr>
          <p:spPr>
            <a:xfrm>
              <a:off x="4531100" y="3108663"/>
              <a:ext cx="8375" cy="24075"/>
            </a:xfrm>
            <a:custGeom>
              <a:avLst/>
              <a:gdLst/>
              <a:ahLst/>
              <a:cxnLst/>
              <a:rect l="l" t="t" r="r" b="b"/>
              <a:pathLst>
                <a:path w="335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87" name="Google Shape;7487;p31"/>
            <p:cNvSpPr/>
            <p:nvPr/>
          </p:nvSpPr>
          <p:spPr>
            <a:xfrm>
              <a:off x="4541550" y="31060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88" name="Google Shape;7488;p31"/>
            <p:cNvSpPr/>
            <p:nvPr/>
          </p:nvSpPr>
          <p:spPr>
            <a:xfrm>
              <a:off x="4551500" y="31034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89" name="Google Shape;7489;p31"/>
            <p:cNvSpPr/>
            <p:nvPr/>
          </p:nvSpPr>
          <p:spPr>
            <a:xfrm>
              <a:off x="4561425" y="3100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90" name="Google Shape;7490;p31"/>
            <p:cNvSpPr/>
            <p:nvPr/>
          </p:nvSpPr>
          <p:spPr>
            <a:xfrm>
              <a:off x="4571375" y="3098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91" name="Google Shape;7491;p31"/>
            <p:cNvSpPr/>
            <p:nvPr/>
          </p:nvSpPr>
          <p:spPr>
            <a:xfrm>
              <a:off x="4581825" y="3095588"/>
              <a:ext cx="8925" cy="24075"/>
            </a:xfrm>
            <a:custGeom>
              <a:avLst/>
              <a:gdLst/>
              <a:ahLst/>
              <a:cxnLst/>
              <a:rect l="l" t="t" r="r" b="b"/>
              <a:pathLst>
                <a:path w="357" h="963" extrusionOk="0">
                  <a:moveTo>
                    <a:pt x="126" y="0"/>
                  </a:moveTo>
                  <a:lnTo>
                    <a:pt x="1" y="21"/>
                  </a:lnTo>
                  <a:lnTo>
                    <a:pt x="252" y="963"/>
                  </a:lnTo>
                  <a:lnTo>
                    <a:pt x="357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92" name="Google Shape;7492;p31"/>
            <p:cNvSpPr/>
            <p:nvPr/>
          </p:nvSpPr>
          <p:spPr>
            <a:xfrm>
              <a:off x="4592825" y="3092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93" name="Google Shape;7493;p31"/>
            <p:cNvSpPr/>
            <p:nvPr/>
          </p:nvSpPr>
          <p:spPr>
            <a:xfrm>
              <a:off x="4602750" y="309086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05" y="1"/>
                  </a:moveTo>
                  <a:lnTo>
                    <a:pt x="1" y="22"/>
                  </a:lnTo>
                  <a:lnTo>
                    <a:pt x="105" y="482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94" name="Google Shape;7494;p31"/>
            <p:cNvSpPr/>
            <p:nvPr/>
          </p:nvSpPr>
          <p:spPr>
            <a:xfrm>
              <a:off x="4612700" y="3087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95" name="Google Shape;7495;p31"/>
            <p:cNvSpPr/>
            <p:nvPr/>
          </p:nvSpPr>
          <p:spPr>
            <a:xfrm>
              <a:off x="4622100" y="3085638"/>
              <a:ext cx="6325" cy="12575"/>
            </a:xfrm>
            <a:custGeom>
              <a:avLst/>
              <a:gdLst/>
              <a:ahLst/>
              <a:cxnLst/>
              <a:rect l="l" t="t" r="r" b="b"/>
              <a:pathLst>
                <a:path w="253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96" name="Google Shape;7496;p31"/>
            <p:cNvSpPr/>
            <p:nvPr/>
          </p:nvSpPr>
          <p:spPr>
            <a:xfrm>
              <a:off x="4633100" y="3083013"/>
              <a:ext cx="8925" cy="24625"/>
            </a:xfrm>
            <a:custGeom>
              <a:avLst/>
              <a:gdLst/>
              <a:ahLst/>
              <a:cxnLst/>
              <a:rect l="l" t="t" r="r" b="b"/>
              <a:pathLst>
                <a:path w="357" h="985" extrusionOk="0">
                  <a:moveTo>
                    <a:pt x="105" y="1"/>
                  </a:moveTo>
                  <a:lnTo>
                    <a:pt x="0" y="43"/>
                  </a:lnTo>
                  <a:lnTo>
                    <a:pt x="231" y="984"/>
                  </a:lnTo>
                  <a:lnTo>
                    <a:pt x="35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97" name="Google Shape;7497;p31"/>
            <p:cNvSpPr/>
            <p:nvPr/>
          </p:nvSpPr>
          <p:spPr>
            <a:xfrm>
              <a:off x="4643550" y="3079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98" name="Google Shape;7498;p31"/>
            <p:cNvSpPr/>
            <p:nvPr/>
          </p:nvSpPr>
          <p:spPr>
            <a:xfrm>
              <a:off x="4653500" y="3078313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99" name="Google Shape;7499;p31"/>
            <p:cNvSpPr/>
            <p:nvPr/>
          </p:nvSpPr>
          <p:spPr>
            <a:xfrm>
              <a:off x="4663425" y="3075713"/>
              <a:ext cx="5800" cy="12050"/>
            </a:xfrm>
            <a:custGeom>
              <a:avLst/>
              <a:gdLst/>
              <a:ahLst/>
              <a:cxnLst/>
              <a:rect l="l" t="t" r="r" b="b"/>
              <a:pathLst>
                <a:path w="232" h="482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481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00" name="Google Shape;7500;p31"/>
            <p:cNvSpPr/>
            <p:nvPr/>
          </p:nvSpPr>
          <p:spPr>
            <a:xfrm>
              <a:off x="4673375" y="307308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01" name="Google Shape;7501;p31"/>
            <p:cNvSpPr/>
            <p:nvPr/>
          </p:nvSpPr>
          <p:spPr>
            <a:xfrm>
              <a:off x="4684350" y="3069938"/>
              <a:ext cx="8400" cy="24100"/>
            </a:xfrm>
            <a:custGeom>
              <a:avLst/>
              <a:gdLst/>
              <a:ahLst/>
              <a:cxnLst/>
              <a:rect l="l" t="t" r="r" b="b"/>
              <a:pathLst>
                <a:path w="336" h="964" extrusionOk="0">
                  <a:moveTo>
                    <a:pt x="105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3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02" name="Google Shape;7502;p31"/>
            <p:cNvSpPr/>
            <p:nvPr/>
          </p:nvSpPr>
          <p:spPr>
            <a:xfrm>
              <a:off x="4694825" y="30673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03" name="Google Shape;7503;p31"/>
            <p:cNvSpPr/>
            <p:nvPr/>
          </p:nvSpPr>
          <p:spPr>
            <a:xfrm>
              <a:off x="4704750" y="30652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04" name="Google Shape;7504;p31"/>
            <p:cNvSpPr/>
            <p:nvPr/>
          </p:nvSpPr>
          <p:spPr>
            <a:xfrm>
              <a:off x="4714700" y="30626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05" name="Google Shape;7505;p31"/>
            <p:cNvSpPr/>
            <p:nvPr/>
          </p:nvSpPr>
          <p:spPr>
            <a:xfrm>
              <a:off x="4724625" y="30600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06" y="0"/>
                  </a:moveTo>
                  <a:lnTo>
                    <a:pt x="1" y="21"/>
                  </a:lnTo>
                  <a:lnTo>
                    <a:pt x="106" y="502"/>
                  </a:lnTo>
                  <a:lnTo>
                    <a:pt x="231" y="461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06" name="Google Shape;7506;p31"/>
            <p:cNvSpPr/>
            <p:nvPr/>
          </p:nvSpPr>
          <p:spPr>
            <a:xfrm>
              <a:off x="4735100" y="3057388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0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07" name="Google Shape;7507;p31"/>
            <p:cNvSpPr/>
            <p:nvPr/>
          </p:nvSpPr>
          <p:spPr>
            <a:xfrm>
              <a:off x="4746075" y="30547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1" y="21"/>
                  </a:lnTo>
                  <a:lnTo>
                    <a:pt x="105" y="502"/>
                  </a:lnTo>
                  <a:lnTo>
                    <a:pt x="231" y="460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08" name="Google Shape;7508;p31"/>
            <p:cNvSpPr/>
            <p:nvPr/>
          </p:nvSpPr>
          <p:spPr>
            <a:xfrm>
              <a:off x="4755500" y="3052688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09" name="Google Shape;7509;p31"/>
            <p:cNvSpPr/>
            <p:nvPr/>
          </p:nvSpPr>
          <p:spPr>
            <a:xfrm>
              <a:off x="4765450" y="305006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43"/>
                  </a:lnTo>
                  <a:lnTo>
                    <a:pt x="126" y="503"/>
                  </a:lnTo>
                  <a:lnTo>
                    <a:pt x="25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10" name="Google Shape;7510;p31"/>
            <p:cNvSpPr/>
            <p:nvPr/>
          </p:nvSpPr>
          <p:spPr>
            <a:xfrm>
              <a:off x="4775900" y="30469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1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11" name="Google Shape;7511;p31"/>
            <p:cNvSpPr/>
            <p:nvPr/>
          </p:nvSpPr>
          <p:spPr>
            <a:xfrm>
              <a:off x="4786350" y="30443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7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7" y="942"/>
                  </a:lnTo>
                  <a:lnTo>
                    <a:pt x="127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12" name="Google Shape;7512;p31"/>
            <p:cNvSpPr/>
            <p:nvPr/>
          </p:nvSpPr>
          <p:spPr>
            <a:xfrm>
              <a:off x="4796825" y="3041688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2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13" name="Google Shape;7513;p31"/>
            <p:cNvSpPr/>
            <p:nvPr/>
          </p:nvSpPr>
          <p:spPr>
            <a:xfrm>
              <a:off x="4806750" y="30396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7" y="0"/>
                  </a:moveTo>
                  <a:lnTo>
                    <a:pt x="1" y="21"/>
                  </a:lnTo>
                  <a:lnTo>
                    <a:pt x="127" y="502"/>
                  </a:lnTo>
                  <a:lnTo>
                    <a:pt x="231" y="461"/>
                  </a:lnTo>
                  <a:lnTo>
                    <a:pt x="127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14" name="Google Shape;7514;p31"/>
            <p:cNvSpPr/>
            <p:nvPr/>
          </p:nvSpPr>
          <p:spPr>
            <a:xfrm>
              <a:off x="4816700" y="3036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15" name="Google Shape;7515;p31"/>
            <p:cNvSpPr/>
            <p:nvPr/>
          </p:nvSpPr>
          <p:spPr>
            <a:xfrm>
              <a:off x="4826650" y="30343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42"/>
                  </a:lnTo>
                  <a:lnTo>
                    <a:pt x="126" y="502"/>
                  </a:lnTo>
                  <a:lnTo>
                    <a:pt x="230" y="48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16" name="Google Shape;7516;p31"/>
            <p:cNvSpPr/>
            <p:nvPr/>
          </p:nvSpPr>
          <p:spPr>
            <a:xfrm>
              <a:off x="4837625" y="30317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17" name="Google Shape;7517;p31"/>
            <p:cNvSpPr/>
            <p:nvPr/>
          </p:nvSpPr>
          <p:spPr>
            <a:xfrm>
              <a:off x="4848075" y="30291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18" name="Google Shape;7518;p31"/>
            <p:cNvSpPr/>
            <p:nvPr/>
          </p:nvSpPr>
          <p:spPr>
            <a:xfrm>
              <a:off x="4858025" y="30265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19" name="Google Shape;7519;p31"/>
            <p:cNvSpPr/>
            <p:nvPr/>
          </p:nvSpPr>
          <p:spPr>
            <a:xfrm>
              <a:off x="4867975" y="30239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20" name="Google Shape;7520;p31"/>
            <p:cNvSpPr/>
            <p:nvPr/>
          </p:nvSpPr>
          <p:spPr>
            <a:xfrm>
              <a:off x="4877900" y="30218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1" y="43"/>
                  </a:lnTo>
                  <a:lnTo>
                    <a:pt x="105" y="503"/>
                  </a:lnTo>
                  <a:lnTo>
                    <a:pt x="231" y="48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21" name="Google Shape;7521;p31"/>
            <p:cNvSpPr/>
            <p:nvPr/>
          </p:nvSpPr>
          <p:spPr>
            <a:xfrm>
              <a:off x="4888375" y="3019213"/>
              <a:ext cx="8900" cy="24075"/>
            </a:xfrm>
            <a:custGeom>
              <a:avLst/>
              <a:gdLst/>
              <a:ahLst/>
              <a:cxnLst/>
              <a:rect l="l" t="t" r="r" b="b"/>
              <a:pathLst>
                <a:path w="356" h="963" extrusionOk="0">
                  <a:moveTo>
                    <a:pt x="126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56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22" name="Google Shape;7522;p31"/>
            <p:cNvSpPr/>
            <p:nvPr/>
          </p:nvSpPr>
          <p:spPr>
            <a:xfrm>
              <a:off x="4899350" y="30165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23" name="Google Shape;7523;p31"/>
            <p:cNvSpPr/>
            <p:nvPr/>
          </p:nvSpPr>
          <p:spPr>
            <a:xfrm>
              <a:off x="4909300" y="3013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24" name="Google Shape;7524;p31"/>
            <p:cNvSpPr/>
            <p:nvPr/>
          </p:nvSpPr>
          <p:spPr>
            <a:xfrm>
              <a:off x="4918700" y="3011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25" name="Google Shape;7525;p31"/>
            <p:cNvSpPr/>
            <p:nvPr/>
          </p:nvSpPr>
          <p:spPr>
            <a:xfrm>
              <a:off x="4928650" y="3009263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26" name="Google Shape;7526;p31"/>
            <p:cNvSpPr/>
            <p:nvPr/>
          </p:nvSpPr>
          <p:spPr>
            <a:xfrm>
              <a:off x="4939625" y="30066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1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27" name="Google Shape;7527;p31"/>
            <p:cNvSpPr/>
            <p:nvPr/>
          </p:nvSpPr>
          <p:spPr>
            <a:xfrm>
              <a:off x="4950100" y="300351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28" name="Google Shape;7528;p31"/>
            <p:cNvSpPr/>
            <p:nvPr/>
          </p:nvSpPr>
          <p:spPr>
            <a:xfrm>
              <a:off x="4960025" y="300141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26" y="1"/>
                  </a:moveTo>
                  <a:lnTo>
                    <a:pt x="1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29" name="Google Shape;7529;p31"/>
            <p:cNvSpPr/>
            <p:nvPr/>
          </p:nvSpPr>
          <p:spPr>
            <a:xfrm>
              <a:off x="4969975" y="2998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30" name="Google Shape;7530;p31"/>
            <p:cNvSpPr/>
            <p:nvPr/>
          </p:nvSpPr>
          <p:spPr>
            <a:xfrm>
              <a:off x="4979900" y="2996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31" name="Google Shape;7531;p31"/>
            <p:cNvSpPr/>
            <p:nvPr/>
          </p:nvSpPr>
          <p:spPr>
            <a:xfrm>
              <a:off x="4990900" y="2993063"/>
              <a:ext cx="8375" cy="24600"/>
            </a:xfrm>
            <a:custGeom>
              <a:avLst/>
              <a:gdLst/>
              <a:ahLst/>
              <a:cxnLst/>
              <a:rect l="l" t="t" r="r" b="b"/>
              <a:pathLst>
                <a:path w="335" h="984" extrusionOk="0">
                  <a:moveTo>
                    <a:pt x="105" y="0"/>
                  </a:moveTo>
                  <a:lnTo>
                    <a:pt x="0" y="42"/>
                  </a:lnTo>
                  <a:lnTo>
                    <a:pt x="230" y="98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32" name="Google Shape;7532;p31"/>
            <p:cNvSpPr/>
            <p:nvPr/>
          </p:nvSpPr>
          <p:spPr>
            <a:xfrm>
              <a:off x="5001350" y="2990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33" name="Google Shape;7533;p31"/>
            <p:cNvSpPr/>
            <p:nvPr/>
          </p:nvSpPr>
          <p:spPr>
            <a:xfrm>
              <a:off x="5011300" y="29883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34" name="Google Shape;7534;p31"/>
            <p:cNvSpPr/>
            <p:nvPr/>
          </p:nvSpPr>
          <p:spPr>
            <a:xfrm>
              <a:off x="5021225" y="2985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35" name="Google Shape;7535;p31"/>
            <p:cNvSpPr/>
            <p:nvPr/>
          </p:nvSpPr>
          <p:spPr>
            <a:xfrm>
              <a:off x="5031175" y="29836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36" name="Google Shape;7536;p31"/>
            <p:cNvSpPr/>
            <p:nvPr/>
          </p:nvSpPr>
          <p:spPr>
            <a:xfrm>
              <a:off x="5041625" y="29810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37" name="Google Shape;7537;p31"/>
            <p:cNvSpPr/>
            <p:nvPr/>
          </p:nvSpPr>
          <p:spPr>
            <a:xfrm>
              <a:off x="5052625" y="29778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38" name="Google Shape;7538;p31"/>
            <p:cNvSpPr/>
            <p:nvPr/>
          </p:nvSpPr>
          <p:spPr>
            <a:xfrm>
              <a:off x="5062025" y="29757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39" name="Google Shape;7539;p31"/>
            <p:cNvSpPr/>
            <p:nvPr/>
          </p:nvSpPr>
          <p:spPr>
            <a:xfrm>
              <a:off x="5071975" y="2973163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40" name="Google Shape;7540;p31"/>
            <p:cNvSpPr/>
            <p:nvPr/>
          </p:nvSpPr>
          <p:spPr>
            <a:xfrm>
              <a:off x="5081900" y="29710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41" name="Google Shape;7541;p31"/>
            <p:cNvSpPr/>
            <p:nvPr/>
          </p:nvSpPr>
          <p:spPr>
            <a:xfrm>
              <a:off x="4399263" y="2810788"/>
              <a:ext cx="815000" cy="332350"/>
            </a:xfrm>
            <a:custGeom>
              <a:avLst/>
              <a:gdLst/>
              <a:ahLst/>
              <a:cxnLst/>
              <a:rect l="l" t="t" r="r" b="b"/>
              <a:pathLst>
                <a:path w="32600" h="13294" extrusionOk="0">
                  <a:moveTo>
                    <a:pt x="1877" y="0"/>
                  </a:moveTo>
                  <a:cubicBezTo>
                    <a:pt x="1477" y="0"/>
                    <a:pt x="1106" y="256"/>
                    <a:pt x="984" y="658"/>
                  </a:cubicBezTo>
                  <a:lnTo>
                    <a:pt x="147" y="3609"/>
                  </a:lnTo>
                  <a:cubicBezTo>
                    <a:pt x="0" y="4090"/>
                    <a:pt x="272" y="4592"/>
                    <a:pt x="754" y="4738"/>
                  </a:cubicBezTo>
                  <a:lnTo>
                    <a:pt x="30507" y="13254"/>
                  </a:lnTo>
                  <a:cubicBezTo>
                    <a:pt x="30595" y="13281"/>
                    <a:pt x="30684" y="13294"/>
                    <a:pt x="30772" y="13294"/>
                  </a:cubicBezTo>
                  <a:cubicBezTo>
                    <a:pt x="31160" y="13294"/>
                    <a:pt x="31514" y="13040"/>
                    <a:pt x="31616" y="12648"/>
                  </a:cubicBezTo>
                  <a:lnTo>
                    <a:pt x="32474" y="9697"/>
                  </a:lnTo>
                  <a:cubicBezTo>
                    <a:pt x="32599" y="9216"/>
                    <a:pt x="32327" y="8714"/>
                    <a:pt x="31846" y="8567"/>
                  </a:cubicBezTo>
                  <a:lnTo>
                    <a:pt x="2114" y="31"/>
                  </a:lnTo>
                  <a:cubicBezTo>
                    <a:pt x="2035" y="10"/>
                    <a:pt x="1955" y="0"/>
                    <a:pt x="187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42" name="Google Shape;7542;p31"/>
            <p:cNvSpPr/>
            <p:nvPr/>
          </p:nvSpPr>
          <p:spPr>
            <a:xfrm>
              <a:off x="4399263" y="2851288"/>
              <a:ext cx="805050" cy="291850"/>
            </a:xfrm>
            <a:custGeom>
              <a:avLst/>
              <a:gdLst/>
              <a:ahLst/>
              <a:cxnLst/>
              <a:rect l="l" t="t" r="r" b="b"/>
              <a:pathLst>
                <a:path w="32202" h="11674" extrusionOk="0">
                  <a:moveTo>
                    <a:pt x="712" y="1"/>
                  </a:moveTo>
                  <a:lnTo>
                    <a:pt x="147" y="1989"/>
                  </a:lnTo>
                  <a:cubicBezTo>
                    <a:pt x="0" y="2470"/>
                    <a:pt x="272" y="2972"/>
                    <a:pt x="775" y="3118"/>
                  </a:cubicBezTo>
                  <a:lnTo>
                    <a:pt x="30507" y="11634"/>
                  </a:lnTo>
                  <a:cubicBezTo>
                    <a:pt x="30595" y="11661"/>
                    <a:pt x="30684" y="11674"/>
                    <a:pt x="30772" y="11674"/>
                  </a:cubicBezTo>
                  <a:cubicBezTo>
                    <a:pt x="31160" y="11674"/>
                    <a:pt x="31514" y="11420"/>
                    <a:pt x="31616" y="11028"/>
                  </a:cubicBezTo>
                  <a:lnTo>
                    <a:pt x="32202" y="9040"/>
                  </a:lnTo>
                  <a:lnTo>
                    <a:pt x="712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43" name="Google Shape;7543;p31"/>
            <p:cNvSpPr/>
            <p:nvPr/>
          </p:nvSpPr>
          <p:spPr>
            <a:xfrm>
              <a:off x="4399788" y="2891563"/>
              <a:ext cx="793025" cy="251575"/>
            </a:xfrm>
            <a:custGeom>
              <a:avLst/>
              <a:gdLst/>
              <a:ahLst/>
              <a:cxnLst/>
              <a:rect l="l" t="t" r="r" b="b"/>
              <a:pathLst>
                <a:path w="31721" h="10063" extrusionOk="0">
                  <a:moveTo>
                    <a:pt x="251" y="1"/>
                  </a:moveTo>
                  <a:lnTo>
                    <a:pt x="126" y="378"/>
                  </a:lnTo>
                  <a:cubicBezTo>
                    <a:pt x="0" y="859"/>
                    <a:pt x="272" y="1361"/>
                    <a:pt x="754" y="1507"/>
                  </a:cubicBezTo>
                  <a:lnTo>
                    <a:pt x="30486" y="10023"/>
                  </a:lnTo>
                  <a:cubicBezTo>
                    <a:pt x="30574" y="10050"/>
                    <a:pt x="30663" y="10063"/>
                    <a:pt x="30751" y="10063"/>
                  </a:cubicBezTo>
                  <a:cubicBezTo>
                    <a:pt x="31139" y="10063"/>
                    <a:pt x="31493" y="9809"/>
                    <a:pt x="31595" y="9417"/>
                  </a:cubicBezTo>
                  <a:lnTo>
                    <a:pt x="31721" y="9040"/>
                  </a:lnTo>
                  <a:lnTo>
                    <a:pt x="251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44" name="Google Shape;7544;p31"/>
            <p:cNvSpPr/>
            <p:nvPr/>
          </p:nvSpPr>
          <p:spPr>
            <a:xfrm>
              <a:off x="4444238" y="2812588"/>
              <a:ext cx="12600" cy="33500"/>
            </a:xfrm>
            <a:custGeom>
              <a:avLst/>
              <a:gdLst/>
              <a:ahLst/>
              <a:cxnLst/>
              <a:rect l="l" t="t" r="r" b="b"/>
              <a:pathLst>
                <a:path w="504" h="1340" extrusionOk="0">
                  <a:moveTo>
                    <a:pt x="378" y="0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45" name="Google Shape;7545;p31"/>
            <p:cNvSpPr/>
            <p:nvPr/>
          </p:nvSpPr>
          <p:spPr>
            <a:xfrm>
              <a:off x="4459413" y="28152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46" name="Google Shape;7546;p31"/>
            <p:cNvSpPr/>
            <p:nvPr/>
          </p:nvSpPr>
          <p:spPr>
            <a:xfrm>
              <a:off x="4470938" y="28188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47" name="Google Shape;7547;p31"/>
            <p:cNvSpPr/>
            <p:nvPr/>
          </p:nvSpPr>
          <p:spPr>
            <a:xfrm>
              <a:off x="4489763" y="2828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48" name="Google Shape;7548;p31"/>
            <p:cNvSpPr/>
            <p:nvPr/>
          </p:nvSpPr>
          <p:spPr>
            <a:xfrm>
              <a:off x="4506488" y="28376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49" name="Google Shape;7549;p31"/>
            <p:cNvSpPr/>
            <p:nvPr/>
          </p:nvSpPr>
          <p:spPr>
            <a:xfrm>
              <a:off x="4499688" y="28282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7" y="0"/>
                  </a:moveTo>
                  <a:lnTo>
                    <a:pt x="1" y="1297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5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50" name="Google Shape;7550;p31"/>
            <p:cNvSpPr/>
            <p:nvPr/>
          </p:nvSpPr>
          <p:spPr>
            <a:xfrm>
              <a:off x="4514863" y="28314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51" name="Google Shape;7551;p31"/>
            <p:cNvSpPr/>
            <p:nvPr/>
          </p:nvSpPr>
          <p:spPr>
            <a:xfrm>
              <a:off x="4503888" y="283036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52" name="Google Shape;7552;p31"/>
            <p:cNvSpPr/>
            <p:nvPr/>
          </p:nvSpPr>
          <p:spPr>
            <a:xfrm>
              <a:off x="4536838" y="2837688"/>
              <a:ext cx="8400" cy="16775"/>
            </a:xfrm>
            <a:custGeom>
              <a:avLst/>
              <a:gdLst/>
              <a:ahLst/>
              <a:cxnLst/>
              <a:rect l="l" t="t" r="r" b="b"/>
              <a:pathLst>
                <a:path w="336" h="671" extrusionOk="0">
                  <a:moveTo>
                    <a:pt x="189" y="1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3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53" name="Google Shape;7553;p31"/>
            <p:cNvSpPr/>
            <p:nvPr/>
          </p:nvSpPr>
          <p:spPr>
            <a:xfrm>
              <a:off x="4548338" y="28408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54" name="Google Shape;7554;p31"/>
            <p:cNvSpPr/>
            <p:nvPr/>
          </p:nvSpPr>
          <p:spPr>
            <a:xfrm>
              <a:off x="4554613" y="2843963"/>
              <a:ext cx="13100" cy="33500"/>
            </a:xfrm>
            <a:custGeom>
              <a:avLst/>
              <a:gdLst/>
              <a:ahLst/>
              <a:cxnLst/>
              <a:rect l="l" t="t" r="r" b="b"/>
              <a:pathLst>
                <a:path w="524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47" y="1340"/>
                  </a:lnTo>
                  <a:lnTo>
                    <a:pt x="524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55" name="Google Shape;7555;p31"/>
            <p:cNvSpPr/>
            <p:nvPr/>
          </p:nvSpPr>
          <p:spPr>
            <a:xfrm>
              <a:off x="4570838" y="28476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56" name="Google Shape;7556;p31"/>
            <p:cNvSpPr/>
            <p:nvPr/>
          </p:nvSpPr>
          <p:spPr>
            <a:xfrm>
              <a:off x="4581288" y="2850238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57" name="Google Shape;7557;p31"/>
            <p:cNvSpPr/>
            <p:nvPr/>
          </p:nvSpPr>
          <p:spPr>
            <a:xfrm>
              <a:off x="4600663" y="2860713"/>
              <a:ext cx="7850" cy="17275"/>
            </a:xfrm>
            <a:custGeom>
              <a:avLst/>
              <a:gdLst/>
              <a:ahLst/>
              <a:cxnLst/>
              <a:rect l="l" t="t" r="r" b="b"/>
              <a:pathLst>
                <a:path w="314" h="691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58" name="Google Shape;7558;p31"/>
            <p:cNvSpPr/>
            <p:nvPr/>
          </p:nvSpPr>
          <p:spPr>
            <a:xfrm>
              <a:off x="4603788" y="28565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0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59" name="Google Shape;7559;p31"/>
            <p:cNvSpPr/>
            <p:nvPr/>
          </p:nvSpPr>
          <p:spPr>
            <a:xfrm>
              <a:off x="4610063" y="28596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60" name="Google Shape;7560;p31"/>
            <p:cNvSpPr/>
            <p:nvPr/>
          </p:nvSpPr>
          <p:spPr>
            <a:xfrm>
              <a:off x="4625763" y="28633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61" name="Google Shape;7561;p31"/>
            <p:cNvSpPr/>
            <p:nvPr/>
          </p:nvSpPr>
          <p:spPr>
            <a:xfrm>
              <a:off x="4649288" y="287796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62" name="Google Shape;7562;p31"/>
            <p:cNvSpPr/>
            <p:nvPr/>
          </p:nvSpPr>
          <p:spPr>
            <a:xfrm>
              <a:off x="4647738" y="286908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63" name="Google Shape;7563;p31"/>
            <p:cNvSpPr/>
            <p:nvPr/>
          </p:nvSpPr>
          <p:spPr>
            <a:xfrm>
              <a:off x="4659238" y="28727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64" name="Google Shape;7564;p31"/>
            <p:cNvSpPr/>
            <p:nvPr/>
          </p:nvSpPr>
          <p:spPr>
            <a:xfrm>
              <a:off x="4679638" y="28889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298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65" name="Google Shape;7565;p31"/>
            <p:cNvSpPr/>
            <p:nvPr/>
          </p:nvSpPr>
          <p:spPr>
            <a:xfrm>
              <a:off x="4681213" y="2879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66" name="Google Shape;7566;p31"/>
            <p:cNvSpPr/>
            <p:nvPr/>
          </p:nvSpPr>
          <p:spPr>
            <a:xfrm>
              <a:off x="4692188" y="288216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67" name="Google Shape;7567;p31"/>
            <p:cNvSpPr/>
            <p:nvPr/>
          </p:nvSpPr>
          <p:spPr>
            <a:xfrm>
              <a:off x="4703188" y="28852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68" name="Google Shape;7568;p31"/>
            <p:cNvSpPr/>
            <p:nvPr/>
          </p:nvSpPr>
          <p:spPr>
            <a:xfrm>
              <a:off x="4729863" y="29025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69" name="Google Shape;7569;p31"/>
            <p:cNvSpPr/>
            <p:nvPr/>
          </p:nvSpPr>
          <p:spPr>
            <a:xfrm>
              <a:off x="4720963" y="28915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70" name="Google Shape;7570;p31"/>
            <p:cNvSpPr/>
            <p:nvPr/>
          </p:nvSpPr>
          <p:spPr>
            <a:xfrm>
              <a:off x="4736663" y="2894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71" name="Google Shape;7571;p31"/>
            <p:cNvSpPr/>
            <p:nvPr/>
          </p:nvSpPr>
          <p:spPr>
            <a:xfrm>
              <a:off x="4747638" y="28978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72" name="Google Shape;7572;p31"/>
            <p:cNvSpPr/>
            <p:nvPr/>
          </p:nvSpPr>
          <p:spPr>
            <a:xfrm>
              <a:off x="4758638" y="2900988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8" y="1"/>
                  </a:moveTo>
                  <a:lnTo>
                    <a:pt x="0" y="649"/>
                  </a:lnTo>
                  <a:lnTo>
                    <a:pt x="146" y="691"/>
                  </a:lnTo>
                  <a:lnTo>
                    <a:pt x="335" y="4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73" name="Google Shape;7573;p31"/>
            <p:cNvSpPr/>
            <p:nvPr/>
          </p:nvSpPr>
          <p:spPr>
            <a:xfrm>
              <a:off x="4769613" y="29041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74" name="Google Shape;7574;p31"/>
            <p:cNvSpPr/>
            <p:nvPr/>
          </p:nvSpPr>
          <p:spPr>
            <a:xfrm>
              <a:off x="4776413" y="2907788"/>
              <a:ext cx="12575" cy="32975"/>
            </a:xfrm>
            <a:custGeom>
              <a:avLst/>
              <a:gdLst/>
              <a:ahLst/>
              <a:cxnLst/>
              <a:rect l="l" t="t" r="r" b="b"/>
              <a:pathLst>
                <a:path w="503" h="1319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19"/>
                  </a:lnTo>
                  <a:lnTo>
                    <a:pt x="503" y="21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75" name="Google Shape;7575;p31"/>
            <p:cNvSpPr/>
            <p:nvPr/>
          </p:nvSpPr>
          <p:spPr>
            <a:xfrm>
              <a:off x="4791588" y="2910413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76" name="Google Shape;7576;p31"/>
            <p:cNvSpPr/>
            <p:nvPr/>
          </p:nvSpPr>
          <p:spPr>
            <a:xfrm>
              <a:off x="4803088" y="29135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77" name="Google Shape;7577;p31"/>
            <p:cNvSpPr/>
            <p:nvPr/>
          </p:nvSpPr>
          <p:spPr>
            <a:xfrm>
              <a:off x="4814063" y="29172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78" name="Google Shape;7578;p31"/>
            <p:cNvSpPr/>
            <p:nvPr/>
          </p:nvSpPr>
          <p:spPr>
            <a:xfrm>
              <a:off x="4825063" y="29198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79" name="Google Shape;7579;p31"/>
            <p:cNvSpPr/>
            <p:nvPr/>
          </p:nvSpPr>
          <p:spPr>
            <a:xfrm>
              <a:off x="4831863" y="29234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0"/>
                  </a:moveTo>
                  <a:lnTo>
                    <a:pt x="0" y="1297"/>
                  </a:lnTo>
                  <a:lnTo>
                    <a:pt x="126" y="1339"/>
                  </a:lnTo>
                  <a:lnTo>
                    <a:pt x="502" y="42"/>
                  </a:lnTo>
                  <a:lnTo>
                    <a:pt x="356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80" name="Google Shape;7580;p31"/>
            <p:cNvSpPr/>
            <p:nvPr/>
          </p:nvSpPr>
          <p:spPr>
            <a:xfrm>
              <a:off x="4847038" y="2926613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81" name="Google Shape;7581;p31"/>
            <p:cNvSpPr/>
            <p:nvPr/>
          </p:nvSpPr>
          <p:spPr>
            <a:xfrm>
              <a:off x="4858538" y="29297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82" name="Google Shape;7582;p31"/>
            <p:cNvSpPr/>
            <p:nvPr/>
          </p:nvSpPr>
          <p:spPr>
            <a:xfrm>
              <a:off x="4844938" y="2928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83" name="Google Shape;7583;p31"/>
            <p:cNvSpPr/>
            <p:nvPr/>
          </p:nvSpPr>
          <p:spPr>
            <a:xfrm>
              <a:off x="4880513" y="29360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84" name="Google Shape;7584;p31"/>
            <p:cNvSpPr/>
            <p:nvPr/>
          </p:nvSpPr>
          <p:spPr>
            <a:xfrm>
              <a:off x="4886788" y="2939163"/>
              <a:ext cx="12575" cy="33525"/>
            </a:xfrm>
            <a:custGeom>
              <a:avLst/>
              <a:gdLst/>
              <a:ahLst/>
              <a:cxnLst/>
              <a:rect l="l" t="t" r="r" b="b"/>
              <a:pathLst>
                <a:path w="503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85" name="Google Shape;7585;p31"/>
            <p:cNvSpPr/>
            <p:nvPr/>
          </p:nvSpPr>
          <p:spPr>
            <a:xfrm>
              <a:off x="4902488" y="2942838"/>
              <a:ext cx="8375" cy="16750"/>
            </a:xfrm>
            <a:custGeom>
              <a:avLst/>
              <a:gdLst/>
              <a:ahLst/>
              <a:cxnLst/>
              <a:rect l="l" t="t" r="r" b="b"/>
              <a:pathLst>
                <a:path w="335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46" y="670"/>
                  </a:lnTo>
                  <a:lnTo>
                    <a:pt x="335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86" name="Google Shape;7586;p31"/>
            <p:cNvSpPr/>
            <p:nvPr/>
          </p:nvSpPr>
          <p:spPr>
            <a:xfrm>
              <a:off x="4929688" y="29600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50"/>
                  </a:lnTo>
                  <a:lnTo>
                    <a:pt x="146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87" name="Google Shape;7587;p31"/>
            <p:cNvSpPr/>
            <p:nvPr/>
          </p:nvSpPr>
          <p:spPr>
            <a:xfrm>
              <a:off x="4924963" y="29491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88" name="Google Shape;7588;p31"/>
            <p:cNvSpPr/>
            <p:nvPr/>
          </p:nvSpPr>
          <p:spPr>
            <a:xfrm>
              <a:off x="4935963" y="2952263"/>
              <a:ext cx="7850" cy="16750"/>
            </a:xfrm>
            <a:custGeom>
              <a:avLst/>
              <a:gdLst/>
              <a:ahLst/>
              <a:cxnLst/>
              <a:rect l="l" t="t" r="r" b="b"/>
              <a:pathLst>
                <a:path w="314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89" name="Google Shape;7589;p31"/>
            <p:cNvSpPr/>
            <p:nvPr/>
          </p:nvSpPr>
          <p:spPr>
            <a:xfrm>
              <a:off x="4942763" y="29553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2"/>
                  </a:lnTo>
                  <a:lnTo>
                    <a:pt x="356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90" name="Google Shape;7590;p31"/>
            <p:cNvSpPr/>
            <p:nvPr/>
          </p:nvSpPr>
          <p:spPr>
            <a:xfrm>
              <a:off x="4957913" y="29585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6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91" name="Google Shape;7591;p31"/>
            <p:cNvSpPr/>
            <p:nvPr/>
          </p:nvSpPr>
          <p:spPr>
            <a:xfrm>
              <a:off x="4968913" y="29611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92" name="Google Shape;7592;p31"/>
            <p:cNvSpPr/>
            <p:nvPr/>
          </p:nvSpPr>
          <p:spPr>
            <a:xfrm>
              <a:off x="4980413" y="2964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93" name="Google Shape;7593;p31"/>
            <p:cNvSpPr/>
            <p:nvPr/>
          </p:nvSpPr>
          <p:spPr>
            <a:xfrm>
              <a:off x="4991413" y="2967938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94" name="Google Shape;7594;p31"/>
            <p:cNvSpPr/>
            <p:nvPr/>
          </p:nvSpPr>
          <p:spPr>
            <a:xfrm>
              <a:off x="4997688" y="29710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0" y="1298"/>
                  </a:lnTo>
                  <a:lnTo>
                    <a:pt x="147" y="1339"/>
                  </a:lnTo>
                  <a:lnTo>
                    <a:pt x="502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95" name="Google Shape;7595;p31"/>
            <p:cNvSpPr/>
            <p:nvPr/>
          </p:nvSpPr>
          <p:spPr>
            <a:xfrm>
              <a:off x="5013363" y="29742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96" name="Google Shape;7596;p31"/>
            <p:cNvSpPr/>
            <p:nvPr/>
          </p:nvSpPr>
          <p:spPr>
            <a:xfrm>
              <a:off x="5024363" y="29773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97" name="Google Shape;7597;p31"/>
            <p:cNvSpPr/>
            <p:nvPr/>
          </p:nvSpPr>
          <p:spPr>
            <a:xfrm>
              <a:off x="5035863" y="2981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98" name="Google Shape;7598;p31"/>
            <p:cNvSpPr/>
            <p:nvPr/>
          </p:nvSpPr>
          <p:spPr>
            <a:xfrm>
              <a:off x="5046838" y="29836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99" name="Google Shape;7599;p31"/>
            <p:cNvSpPr/>
            <p:nvPr/>
          </p:nvSpPr>
          <p:spPr>
            <a:xfrm>
              <a:off x="5052613" y="2986763"/>
              <a:ext cx="13100" cy="33525"/>
            </a:xfrm>
            <a:custGeom>
              <a:avLst/>
              <a:gdLst/>
              <a:ahLst/>
              <a:cxnLst/>
              <a:rect l="l" t="t" r="r" b="b"/>
              <a:pathLst>
                <a:path w="524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47" y="1340"/>
                  </a:lnTo>
                  <a:lnTo>
                    <a:pt x="52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00" name="Google Shape;7600;p31"/>
            <p:cNvSpPr/>
            <p:nvPr/>
          </p:nvSpPr>
          <p:spPr>
            <a:xfrm>
              <a:off x="5068813" y="29904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01" name="Google Shape;7601;p31"/>
            <p:cNvSpPr/>
            <p:nvPr/>
          </p:nvSpPr>
          <p:spPr>
            <a:xfrm>
              <a:off x="5079813" y="29935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50"/>
                  </a:lnTo>
                  <a:lnTo>
                    <a:pt x="126" y="671"/>
                  </a:lnTo>
                  <a:lnTo>
                    <a:pt x="314" y="2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02" name="Google Shape;7602;p31"/>
            <p:cNvSpPr/>
            <p:nvPr/>
          </p:nvSpPr>
          <p:spPr>
            <a:xfrm>
              <a:off x="5090788" y="29961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03" name="Google Shape;7603;p31"/>
            <p:cNvSpPr/>
            <p:nvPr/>
          </p:nvSpPr>
          <p:spPr>
            <a:xfrm>
              <a:off x="5102288" y="29998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68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6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04" name="Google Shape;7604;p31"/>
            <p:cNvSpPr/>
            <p:nvPr/>
          </p:nvSpPr>
          <p:spPr>
            <a:xfrm>
              <a:off x="5108563" y="3002988"/>
              <a:ext cx="12600" cy="32975"/>
            </a:xfrm>
            <a:custGeom>
              <a:avLst/>
              <a:gdLst/>
              <a:ahLst/>
              <a:cxnLst/>
              <a:rect l="l" t="t" r="r" b="b"/>
              <a:pathLst>
                <a:path w="504" h="1319" extrusionOk="0">
                  <a:moveTo>
                    <a:pt x="378" y="1"/>
                  </a:moveTo>
                  <a:lnTo>
                    <a:pt x="1" y="1298"/>
                  </a:lnTo>
                  <a:lnTo>
                    <a:pt x="126" y="1319"/>
                  </a:lnTo>
                  <a:lnTo>
                    <a:pt x="503" y="22"/>
                  </a:lnTo>
                  <a:lnTo>
                    <a:pt x="37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05" name="Google Shape;7605;p31"/>
            <p:cNvSpPr/>
            <p:nvPr/>
          </p:nvSpPr>
          <p:spPr>
            <a:xfrm>
              <a:off x="5123738" y="30056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06" name="Google Shape;7606;p31"/>
            <p:cNvSpPr/>
            <p:nvPr/>
          </p:nvSpPr>
          <p:spPr>
            <a:xfrm>
              <a:off x="5135263" y="3009263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07" name="Google Shape;7607;p31"/>
            <p:cNvSpPr/>
            <p:nvPr/>
          </p:nvSpPr>
          <p:spPr>
            <a:xfrm>
              <a:off x="5146238" y="30124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08" name="Google Shape;7608;p31"/>
            <p:cNvSpPr/>
            <p:nvPr/>
          </p:nvSpPr>
          <p:spPr>
            <a:xfrm>
              <a:off x="5157213" y="3015538"/>
              <a:ext cx="7875" cy="16775"/>
            </a:xfrm>
            <a:custGeom>
              <a:avLst/>
              <a:gdLst/>
              <a:ahLst/>
              <a:cxnLst/>
              <a:rect l="l" t="t" r="r" b="b"/>
              <a:pathLst>
                <a:path w="315" h="671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70"/>
                  </a:lnTo>
                  <a:lnTo>
                    <a:pt x="31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09" name="Google Shape;7609;p31"/>
            <p:cNvSpPr/>
            <p:nvPr/>
          </p:nvSpPr>
          <p:spPr>
            <a:xfrm>
              <a:off x="5164013" y="30186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319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10" name="Google Shape;7610;p31"/>
            <p:cNvSpPr/>
            <p:nvPr/>
          </p:nvSpPr>
          <p:spPr>
            <a:xfrm>
              <a:off x="5179188" y="30218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11" name="Google Shape;7611;p31"/>
            <p:cNvSpPr/>
            <p:nvPr/>
          </p:nvSpPr>
          <p:spPr>
            <a:xfrm>
              <a:off x="5190688" y="30249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12" name="Google Shape;7612;p31"/>
            <p:cNvSpPr/>
            <p:nvPr/>
          </p:nvSpPr>
          <p:spPr>
            <a:xfrm>
              <a:off x="4514863" y="2959563"/>
              <a:ext cx="613600" cy="522600"/>
            </a:xfrm>
            <a:custGeom>
              <a:avLst/>
              <a:gdLst/>
              <a:ahLst/>
              <a:cxnLst/>
              <a:rect l="l" t="t" r="r" b="b"/>
              <a:pathLst>
                <a:path w="24544" h="20904" extrusionOk="0">
                  <a:moveTo>
                    <a:pt x="16237" y="4709"/>
                  </a:moveTo>
                  <a:lnTo>
                    <a:pt x="5629" y="15338"/>
                  </a:lnTo>
                  <a:lnTo>
                    <a:pt x="3746" y="7826"/>
                  </a:lnTo>
                  <a:lnTo>
                    <a:pt x="16237" y="4709"/>
                  </a:lnTo>
                  <a:close/>
                  <a:moveTo>
                    <a:pt x="24544" y="1"/>
                  </a:moveTo>
                  <a:lnTo>
                    <a:pt x="1" y="6153"/>
                  </a:lnTo>
                  <a:lnTo>
                    <a:pt x="3683" y="20904"/>
                  </a:lnTo>
                  <a:lnTo>
                    <a:pt x="24544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13" name="Google Shape;7613;p31"/>
            <p:cNvSpPr/>
            <p:nvPr/>
          </p:nvSpPr>
          <p:spPr>
            <a:xfrm>
              <a:off x="4592288" y="2960088"/>
              <a:ext cx="536175" cy="522075"/>
            </a:xfrm>
            <a:custGeom>
              <a:avLst/>
              <a:gdLst/>
              <a:ahLst/>
              <a:cxnLst/>
              <a:rect l="l" t="t" r="r" b="b"/>
              <a:pathLst>
                <a:path w="21447" h="20883" extrusionOk="0">
                  <a:moveTo>
                    <a:pt x="21447" y="1"/>
                  </a:moveTo>
                  <a:lnTo>
                    <a:pt x="17534" y="963"/>
                  </a:lnTo>
                  <a:lnTo>
                    <a:pt x="0" y="18518"/>
                  </a:lnTo>
                  <a:lnTo>
                    <a:pt x="586" y="20883"/>
                  </a:lnTo>
                  <a:lnTo>
                    <a:pt x="21447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14" name="Google Shape;7614;p31"/>
            <p:cNvSpPr/>
            <p:nvPr/>
          </p:nvSpPr>
          <p:spPr>
            <a:xfrm>
              <a:off x="4600138" y="2960088"/>
              <a:ext cx="528325" cy="522075"/>
            </a:xfrm>
            <a:custGeom>
              <a:avLst/>
              <a:gdLst/>
              <a:ahLst/>
              <a:cxnLst/>
              <a:rect l="l" t="t" r="r" b="b"/>
              <a:pathLst>
                <a:path w="21133" h="20883" extrusionOk="0">
                  <a:moveTo>
                    <a:pt x="21133" y="1"/>
                  </a:moveTo>
                  <a:lnTo>
                    <a:pt x="19375" y="440"/>
                  </a:lnTo>
                  <a:lnTo>
                    <a:pt x="0" y="19795"/>
                  </a:lnTo>
                  <a:lnTo>
                    <a:pt x="272" y="20883"/>
                  </a:lnTo>
                  <a:lnTo>
                    <a:pt x="21133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15" name="Google Shape;7615;p31"/>
            <p:cNvSpPr/>
            <p:nvPr/>
          </p:nvSpPr>
          <p:spPr>
            <a:xfrm>
              <a:off x="4531088" y="3108663"/>
              <a:ext cx="8375" cy="24075"/>
            </a:xfrm>
            <a:custGeom>
              <a:avLst/>
              <a:gdLst/>
              <a:ahLst/>
              <a:cxnLst/>
              <a:rect l="l" t="t" r="r" b="b"/>
              <a:pathLst>
                <a:path w="335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16" name="Google Shape;7616;p31"/>
            <p:cNvSpPr/>
            <p:nvPr/>
          </p:nvSpPr>
          <p:spPr>
            <a:xfrm>
              <a:off x="4541538" y="31060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17" name="Google Shape;7617;p31"/>
            <p:cNvSpPr/>
            <p:nvPr/>
          </p:nvSpPr>
          <p:spPr>
            <a:xfrm>
              <a:off x="4551488" y="31034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18" name="Google Shape;7618;p31"/>
            <p:cNvSpPr/>
            <p:nvPr/>
          </p:nvSpPr>
          <p:spPr>
            <a:xfrm>
              <a:off x="4561413" y="3100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19" name="Google Shape;7619;p31"/>
            <p:cNvSpPr/>
            <p:nvPr/>
          </p:nvSpPr>
          <p:spPr>
            <a:xfrm>
              <a:off x="4571363" y="3098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20" name="Google Shape;7620;p31"/>
            <p:cNvSpPr/>
            <p:nvPr/>
          </p:nvSpPr>
          <p:spPr>
            <a:xfrm>
              <a:off x="4581813" y="3095588"/>
              <a:ext cx="8925" cy="24075"/>
            </a:xfrm>
            <a:custGeom>
              <a:avLst/>
              <a:gdLst/>
              <a:ahLst/>
              <a:cxnLst/>
              <a:rect l="l" t="t" r="r" b="b"/>
              <a:pathLst>
                <a:path w="357" h="963" extrusionOk="0">
                  <a:moveTo>
                    <a:pt x="126" y="0"/>
                  </a:moveTo>
                  <a:lnTo>
                    <a:pt x="1" y="21"/>
                  </a:lnTo>
                  <a:lnTo>
                    <a:pt x="252" y="963"/>
                  </a:lnTo>
                  <a:lnTo>
                    <a:pt x="357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21" name="Google Shape;7621;p31"/>
            <p:cNvSpPr/>
            <p:nvPr/>
          </p:nvSpPr>
          <p:spPr>
            <a:xfrm>
              <a:off x="4592813" y="3092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22" name="Google Shape;7622;p31"/>
            <p:cNvSpPr/>
            <p:nvPr/>
          </p:nvSpPr>
          <p:spPr>
            <a:xfrm>
              <a:off x="4602738" y="309086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05" y="1"/>
                  </a:moveTo>
                  <a:lnTo>
                    <a:pt x="1" y="22"/>
                  </a:lnTo>
                  <a:lnTo>
                    <a:pt x="105" y="482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23" name="Google Shape;7623;p31"/>
            <p:cNvSpPr/>
            <p:nvPr/>
          </p:nvSpPr>
          <p:spPr>
            <a:xfrm>
              <a:off x="4612688" y="3087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24" name="Google Shape;7624;p31"/>
            <p:cNvSpPr/>
            <p:nvPr/>
          </p:nvSpPr>
          <p:spPr>
            <a:xfrm>
              <a:off x="4622088" y="3085638"/>
              <a:ext cx="6325" cy="12575"/>
            </a:xfrm>
            <a:custGeom>
              <a:avLst/>
              <a:gdLst/>
              <a:ahLst/>
              <a:cxnLst/>
              <a:rect l="l" t="t" r="r" b="b"/>
              <a:pathLst>
                <a:path w="253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25" name="Google Shape;7625;p31"/>
            <p:cNvSpPr/>
            <p:nvPr/>
          </p:nvSpPr>
          <p:spPr>
            <a:xfrm>
              <a:off x="4633088" y="3083013"/>
              <a:ext cx="8925" cy="24625"/>
            </a:xfrm>
            <a:custGeom>
              <a:avLst/>
              <a:gdLst/>
              <a:ahLst/>
              <a:cxnLst/>
              <a:rect l="l" t="t" r="r" b="b"/>
              <a:pathLst>
                <a:path w="357" h="985" extrusionOk="0">
                  <a:moveTo>
                    <a:pt x="105" y="1"/>
                  </a:moveTo>
                  <a:lnTo>
                    <a:pt x="0" y="43"/>
                  </a:lnTo>
                  <a:lnTo>
                    <a:pt x="231" y="984"/>
                  </a:lnTo>
                  <a:lnTo>
                    <a:pt x="35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26" name="Google Shape;7626;p31"/>
            <p:cNvSpPr/>
            <p:nvPr/>
          </p:nvSpPr>
          <p:spPr>
            <a:xfrm>
              <a:off x="4643538" y="3079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27" name="Google Shape;7627;p31"/>
            <p:cNvSpPr/>
            <p:nvPr/>
          </p:nvSpPr>
          <p:spPr>
            <a:xfrm>
              <a:off x="4653488" y="3078313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28" name="Google Shape;7628;p31"/>
            <p:cNvSpPr/>
            <p:nvPr/>
          </p:nvSpPr>
          <p:spPr>
            <a:xfrm>
              <a:off x="4663413" y="3075713"/>
              <a:ext cx="5800" cy="12050"/>
            </a:xfrm>
            <a:custGeom>
              <a:avLst/>
              <a:gdLst/>
              <a:ahLst/>
              <a:cxnLst/>
              <a:rect l="l" t="t" r="r" b="b"/>
              <a:pathLst>
                <a:path w="232" h="482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481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29" name="Google Shape;7629;p31"/>
            <p:cNvSpPr/>
            <p:nvPr/>
          </p:nvSpPr>
          <p:spPr>
            <a:xfrm>
              <a:off x="4673363" y="307308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30" name="Google Shape;7630;p31"/>
            <p:cNvSpPr/>
            <p:nvPr/>
          </p:nvSpPr>
          <p:spPr>
            <a:xfrm>
              <a:off x="4684338" y="3069938"/>
              <a:ext cx="8400" cy="24100"/>
            </a:xfrm>
            <a:custGeom>
              <a:avLst/>
              <a:gdLst/>
              <a:ahLst/>
              <a:cxnLst/>
              <a:rect l="l" t="t" r="r" b="b"/>
              <a:pathLst>
                <a:path w="336" h="964" extrusionOk="0">
                  <a:moveTo>
                    <a:pt x="105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3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31" name="Google Shape;7631;p31"/>
            <p:cNvSpPr/>
            <p:nvPr/>
          </p:nvSpPr>
          <p:spPr>
            <a:xfrm>
              <a:off x="4694813" y="30673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32" name="Google Shape;7632;p31"/>
            <p:cNvSpPr/>
            <p:nvPr/>
          </p:nvSpPr>
          <p:spPr>
            <a:xfrm>
              <a:off x="4704738" y="30652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33" name="Google Shape;7633;p31"/>
            <p:cNvSpPr/>
            <p:nvPr/>
          </p:nvSpPr>
          <p:spPr>
            <a:xfrm>
              <a:off x="4714688" y="30626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34" name="Google Shape;7634;p31"/>
            <p:cNvSpPr/>
            <p:nvPr/>
          </p:nvSpPr>
          <p:spPr>
            <a:xfrm>
              <a:off x="4724613" y="30600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06" y="0"/>
                  </a:moveTo>
                  <a:lnTo>
                    <a:pt x="1" y="21"/>
                  </a:lnTo>
                  <a:lnTo>
                    <a:pt x="106" y="502"/>
                  </a:lnTo>
                  <a:lnTo>
                    <a:pt x="231" y="461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35" name="Google Shape;7635;p31"/>
            <p:cNvSpPr/>
            <p:nvPr/>
          </p:nvSpPr>
          <p:spPr>
            <a:xfrm>
              <a:off x="4735088" y="3057388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0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36" name="Google Shape;7636;p31"/>
            <p:cNvSpPr/>
            <p:nvPr/>
          </p:nvSpPr>
          <p:spPr>
            <a:xfrm>
              <a:off x="4746063" y="30547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1" y="21"/>
                  </a:lnTo>
                  <a:lnTo>
                    <a:pt x="105" y="502"/>
                  </a:lnTo>
                  <a:lnTo>
                    <a:pt x="231" y="460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37" name="Google Shape;7637;p31"/>
            <p:cNvSpPr/>
            <p:nvPr/>
          </p:nvSpPr>
          <p:spPr>
            <a:xfrm>
              <a:off x="4755488" y="3052688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38" name="Google Shape;7638;p31"/>
            <p:cNvSpPr/>
            <p:nvPr/>
          </p:nvSpPr>
          <p:spPr>
            <a:xfrm>
              <a:off x="4765438" y="305006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43"/>
                  </a:lnTo>
                  <a:lnTo>
                    <a:pt x="126" y="503"/>
                  </a:lnTo>
                  <a:lnTo>
                    <a:pt x="25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39" name="Google Shape;7639;p31"/>
            <p:cNvSpPr/>
            <p:nvPr/>
          </p:nvSpPr>
          <p:spPr>
            <a:xfrm>
              <a:off x="4775888" y="30469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1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40" name="Google Shape;7640;p31"/>
            <p:cNvSpPr/>
            <p:nvPr/>
          </p:nvSpPr>
          <p:spPr>
            <a:xfrm>
              <a:off x="4786338" y="30443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7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7" y="942"/>
                  </a:lnTo>
                  <a:lnTo>
                    <a:pt x="127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41" name="Google Shape;7641;p31"/>
            <p:cNvSpPr/>
            <p:nvPr/>
          </p:nvSpPr>
          <p:spPr>
            <a:xfrm>
              <a:off x="4796813" y="3041688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2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42" name="Google Shape;7642;p31"/>
            <p:cNvSpPr/>
            <p:nvPr/>
          </p:nvSpPr>
          <p:spPr>
            <a:xfrm>
              <a:off x="4806738" y="30396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7" y="0"/>
                  </a:moveTo>
                  <a:lnTo>
                    <a:pt x="1" y="21"/>
                  </a:lnTo>
                  <a:lnTo>
                    <a:pt x="127" y="502"/>
                  </a:lnTo>
                  <a:lnTo>
                    <a:pt x="231" y="461"/>
                  </a:lnTo>
                  <a:lnTo>
                    <a:pt x="127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43" name="Google Shape;7643;p31"/>
            <p:cNvSpPr/>
            <p:nvPr/>
          </p:nvSpPr>
          <p:spPr>
            <a:xfrm>
              <a:off x="4816688" y="3036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44" name="Google Shape;7644;p31"/>
            <p:cNvSpPr/>
            <p:nvPr/>
          </p:nvSpPr>
          <p:spPr>
            <a:xfrm>
              <a:off x="4826638" y="30343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42"/>
                  </a:lnTo>
                  <a:lnTo>
                    <a:pt x="126" y="502"/>
                  </a:lnTo>
                  <a:lnTo>
                    <a:pt x="230" y="48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45" name="Google Shape;7645;p31"/>
            <p:cNvSpPr/>
            <p:nvPr/>
          </p:nvSpPr>
          <p:spPr>
            <a:xfrm>
              <a:off x="4837613" y="30317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46" name="Google Shape;7646;p31"/>
            <p:cNvSpPr/>
            <p:nvPr/>
          </p:nvSpPr>
          <p:spPr>
            <a:xfrm>
              <a:off x="4848063" y="30291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47" name="Google Shape;7647;p31"/>
            <p:cNvSpPr/>
            <p:nvPr/>
          </p:nvSpPr>
          <p:spPr>
            <a:xfrm>
              <a:off x="4858013" y="30265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48" name="Google Shape;7648;p31"/>
            <p:cNvSpPr/>
            <p:nvPr/>
          </p:nvSpPr>
          <p:spPr>
            <a:xfrm>
              <a:off x="4867963" y="30239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49" name="Google Shape;7649;p31"/>
            <p:cNvSpPr/>
            <p:nvPr/>
          </p:nvSpPr>
          <p:spPr>
            <a:xfrm>
              <a:off x="4877888" y="30218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1" y="43"/>
                  </a:lnTo>
                  <a:lnTo>
                    <a:pt x="105" y="503"/>
                  </a:lnTo>
                  <a:lnTo>
                    <a:pt x="231" y="48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50" name="Google Shape;7650;p31"/>
            <p:cNvSpPr/>
            <p:nvPr/>
          </p:nvSpPr>
          <p:spPr>
            <a:xfrm>
              <a:off x="4888363" y="3019213"/>
              <a:ext cx="8900" cy="24075"/>
            </a:xfrm>
            <a:custGeom>
              <a:avLst/>
              <a:gdLst/>
              <a:ahLst/>
              <a:cxnLst/>
              <a:rect l="l" t="t" r="r" b="b"/>
              <a:pathLst>
                <a:path w="356" h="963" extrusionOk="0">
                  <a:moveTo>
                    <a:pt x="126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56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51" name="Google Shape;7651;p31"/>
            <p:cNvSpPr/>
            <p:nvPr/>
          </p:nvSpPr>
          <p:spPr>
            <a:xfrm>
              <a:off x="4899338" y="30165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52" name="Google Shape;7652;p31"/>
            <p:cNvSpPr/>
            <p:nvPr/>
          </p:nvSpPr>
          <p:spPr>
            <a:xfrm>
              <a:off x="4909288" y="3013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53" name="Google Shape;7653;p31"/>
            <p:cNvSpPr/>
            <p:nvPr/>
          </p:nvSpPr>
          <p:spPr>
            <a:xfrm>
              <a:off x="4918688" y="3011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54" name="Google Shape;7654;p31"/>
            <p:cNvSpPr/>
            <p:nvPr/>
          </p:nvSpPr>
          <p:spPr>
            <a:xfrm>
              <a:off x="4928638" y="3009263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55" name="Google Shape;7655;p31"/>
            <p:cNvSpPr/>
            <p:nvPr/>
          </p:nvSpPr>
          <p:spPr>
            <a:xfrm>
              <a:off x="4939613" y="30066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1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56" name="Google Shape;7656;p31"/>
            <p:cNvSpPr/>
            <p:nvPr/>
          </p:nvSpPr>
          <p:spPr>
            <a:xfrm>
              <a:off x="4950088" y="300351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57" name="Google Shape;7657;p31"/>
            <p:cNvSpPr/>
            <p:nvPr/>
          </p:nvSpPr>
          <p:spPr>
            <a:xfrm>
              <a:off x="4960013" y="300141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26" y="1"/>
                  </a:moveTo>
                  <a:lnTo>
                    <a:pt x="1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58" name="Google Shape;7658;p31"/>
            <p:cNvSpPr/>
            <p:nvPr/>
          </p:nvSpPr>
          <p:spPr>
            <a:xfrm>
              <a:off x="4969963" y="2998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59" name="Google Shape;7659;p31"/>
            <p:cNvSpPr/>
            <p:nvPr/>
          </p:nvSpPr>
          <p:spPr>
            <a:xfrm>
              <a:off x="4979888" y="2996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60" name="Google Shape;7660;p31"/>
            <p:cNvSpPr/>
            <p:nvPr/>
          </p:nvSpPr>
          <p:spPr>
            <a:xfrm>
              <a:off x="4990888" y="2993063"/>
              <a:ext cx="8375" cy="24600"/>
            </a:xfrm>
            <a:custGeom>
              <a:avLst/>
              <a:gdLst/>
              <a:ahLst/>
              <a:cxnLst/>
              <a:rect l="l" t="t" r="r" b="b"/>
              <a:pathLst>
                <a:path w="335" h="984" extrusionOk="0">
                  <a:moveTo>
                    <a:pt x="105" y="0"/>
                  </a:moveTo>
                  <a:lnTo>
                    <a:pt x="0" y="42"/>
                  </a:lnTo>
                  <a:lnTo>
                    <a:pt x="230" y="98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61" name="Google Shape;7661;p31"/>
            <p:cNvSpPr/>
            <p:nvPr/>
          </p:nvSpPr>
          <p:spPr>
            <a:xfrm>
              <a:off x="5001338" y="2990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62" name="Google Shape;7662;p31"/>
            <p:cNvSpPr/>
            <p:nvPr/>
          </p:nvSpPr>
          <p:spPr>
            <a:xfrm>
              <a:off x="5011288" y="29883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63" name="Google Shape;7663;p31"/>
            <p:cNvSpPr/>
            <p:nvPr/>
          </p:nvSpPr>
          <p:spPr>
            <a:xfrm>
              <a:off x="5021213" y="2985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64" name="Google Shape;7664;p31"/>
            <p:cNvSpPr/>
            <p:nvPr/>
          </p:nvSpPr>
          <p:spPr>
            <a:xfrm>
              <a:off x="5031163" y="29836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65" name="Google Shape;7665;p31"/>
            <p:cNvSpPr/>
            <p:nvPr/>
          </p:nvSpPr>
          <p:spPr>
            <a:xfrm>
              <a:off x="5041613" y="29810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66" name="Google Shape;7666;p31"/>
            <p:cNvSpPr/>
            <p:nvPr/>
          </p:nvSpPr>
          <p:spPr>
            <a:xfrm>
              <a:off x="5052613" y="29778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67" name="Google Shape;7667;p31"/>
            <p:cNvSpPr/>
            <p:nvPr/>
          </p:nvSpPr>
          <p:spPr>
            <a:xfrm>
              <a:off x="5062013" y="29757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68" name="Google Shape;7668;p31"/>
            <p:cNvSpPr/>
            <p:nvPr/>
          </p:nvSpPr>
          <p:spPr>
            <a:xfrm>
              <a:off x="5071963" y="2973163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69" name="Google Shape;7669;p31"/>
            <p:cNvSpPr/>
            <p:nvPr/>
          </p:nvSpPr>
          <p:spPr>
            <a:xfrm>
              <a:off x="5081888" y="29710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</p:spTree>
    <p:extLst>
      <p:ext uri="{BB962C8B-B14F-4D97-AF65-F5344CB8AC3E}">
        <p14:creationId xmlns:p14="http://schemas.microsoft.com/office/powerpoint/2010/main" val="34243373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4" preserve="1">
  <p:cSld name="Title and text 4">
    <p:spTree>
      <p:nvGrpSpPr>
        <p:cNvPr id="1" name="Shape 76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671" name="Google Shape;7671;p32"/>
          <p:cNvGrpSpPr/>
          <p:nvPr/>
        </p:nvGrpSpPr>
        <p:grpSpPr>
          <a:xfrm>
            <a:off x="-99499" y="-67416"/>
            <a:ext cx="12189900" cy="6978400"/>
            <a:chOff x="-119900" y="-50550"/>
            <a:chExt cx="9142425" cy="5233800"/>
          </a:xfrm>
        </p:grpSpPr>
        <p:sp>
          <p:nvSpPr>
            <p:cNvPr id="7672" name="Google Shape;7672;p32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73" name="Google Shape;7673;p32"/>
            <p:cNvSpPr/>
            <p:nvPr/>
          </p:nvSpPr>
          <p:spPr>
            <a:xfrm rot="5400000">
              <a:off x="8278075" y="3908300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3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7674" name="Google Shape;7674;p32"/>
          <p:cNvSpPr txBox="1">
            <a:spLocks noGrp="1"/>
          </p:cNvSpPr>
          <p:nvPr>
            <p:ph type="title"/>
          </p:nvPr>
        </p:nvSpPr>
        <p:spPr>
          <a:xfrm>
            <a:off x="1613233" y="2457433"/>
            <a:ext cx="2143200" cy="60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2200"/>
              <a:buNone/>
              <a:defRPr i="0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2pPr>
            <a:lvl3pPr lvl="2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3pPr>
            <a:lvl4pPr lvl="3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4pPr>
            <a:lvl5pPr lvl="4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5pPr>
            <a:lvl6pPr lvl="5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6pPr>
            <a:lvl7pPr lvl="6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7pPr>
            <a:lvl8pPr lvl="7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8pPr>
            <a:lvl9pPr lvl="8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9pPr>
          </a:lstStyle>
          <a:p>
            <a:endParaRPr/>
          </a:p>
        </p:txBody>
      </p:sp>
      <p:sp>
        <p:nvSpPr>
          <p:cNvPr id="7675" name="Google Shape;7675;p32"/>
          <p:cNvSpPr txBox="1">
            <a:spLocks noGrp="1"/>
          </p:cNvSpPr>
          <p:nvPr>
            <p:ph type="subTitle" idx="1"/>
          </p:nvPr>
        </p:nvSpPr>
        <p:spPr>
          <a:xfrm>
            <a:off x="1613233" y="3306367"/>
            <a:ext cx="3643200" cy="1567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9pPr>
          </a:lstStyle>
          <a:p>
            <a:endParaRPr/>
          </a:p>
        </p:txBody>
      </p:sp>
      <p:grpSp>
        <p:nvGrpSpPr>
          <p:cNvPr id="7676" name="Google Shape;7676;p32"/>
          <p:cNvGrpSpPr/>
          <p:nvPr/>
        </p:nvGrpSpPr>
        <p:grpSpPr>
          <a:xfrm rot="824594">
            <a:off x="9219968" y="370295"/>
            <a:ext cx="1367203" cy="975533"/>
            <a:chOff x="2422513" y="2930813"/>
            <a:chExt cx="1480888" cy="1056650"/>
          </a:xfrm>
        </p:grpSpPr>
        <p:sp>
          <p:nvSpPr>
            <p:cNvPr id="7677" name="Google Shape;7677;p32"/>
            <p:cNvSpPr/>
            <p:nvPr/>
          </p:nvSpPr>
          <p:spPr>
            <a:xfrm>
              <a:off x="2422525" y="3000388"/>
              <a:ext cx="1480875" cy="987075"/>
            </a:xfrm>
            <a:custGeom>
              <a:avLst/>
              <a:gdLst/>
              <a:ahLst/>
              <a:cxnLst/>
              <a:rect l="l" t="t" r="r" b="b"/>
              <a:pathLst>
                <a:path w="59235" h="39483" extrusionOk="0">
                  <a:moveTo>
                    <a:pt x="607" y="0"/>
                  </a:moveTo>
                  <a:cubicBezTo>
                    <a:pt x="272" y="0"/>
                    <a:pt x="0" y="272"/>
                    <a:pt x="0" y="607"/>
                  </a:cubicBezTo>
                  <a:lnTo>
                    <a:pt x="0" y="38876"/>
                  </a:lnTo>
                  <a:cubicBezTo>
                    <a:pt x="0" y="39211"/>
                    <a:pt x="272" y="39483"/>
                    <a:pt x="607" y="39483"/>
                  </a:cubicBezTo>
                  <a:lnTo>
                    <a:pt x="58628" y="39483"/>
                  </a:lnTo>
                  <a:cubicBezTo>
                    <a:pt x="58963" y="39483"/>
                    <a:pt x="59235" y="39211"/>
                    <a:pt x="59235" y="38876"/>
                  </a:cubicBezTo>
                  <a:lnTo>
                    <a:pt x="59235" y="607"/>
                  </a:lnTo>
                  <a:cubicBezTo>
                    <a:pt x="59235" y="272"/>
                    <a:pt x="58963" y="0"/>
                    <a:pt x="58628" y="0"/>
                  </a:cubicBezTo>
                  <a:close/>
                </a:path>
              </a:pathLst>
            </a:custGeom>
            <a:solidFill>
              <a:srgbClr val="2A4F6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78" name="Google Shape;7678;p32"/>
            <p:cNvSpPr/>
            <p:nvPr/>
          </p:nvSpPr>
          <p:spPr>
            <a:xfrm>
              <a:off x="2422525" y="2964813"/>
              <a:ext cx="1480875" cy="987100"/>
            </a:xfrm>
            <a:custGeom>
              <a:avLst/>
              <a:gdLst/>
              <a:ahLst/>
              <a:cxnLst/>
              <a:rect l="l" t="t" r="r" b="b"/>
              <a:pathLst>
                <a:path w="59235" h="39484" extrusionOk="0">
                  <a:moveTo>
                    <a:pt x="607" y="0"/>
                  </a:moveTo>
                  <a:cubicBezTo>
                    <a:pt x="272" y="0"/>
                    <a:pt x="0" y="272"/>
                    <a:pt x="0" y="607"/>
                  </a:cubicBezTo>
                  <a:lnTo>
                    <a:pt x="0" y="38876"/>
                  </a:lnTo>
                  <a:cubicBezTo>
                    <a:pt x="0" y="39232"/>
                    <a:pt x="272" y="39483"/>
                    <a:pt x="607" y="39483"/>
                  </a:cubicBezTo>
                  <a:lnTo>
                    <a:pt x="58628" y="39483"/>
                  </a:lnTo>
                  <a:cubicBezTo>
                    <a:pt x="58963" y="39483"/>
                    <a:pt x="59235" y="39232"/>
                    <a:pt x="59235" y="38876"/>
                  </a:cubicBezTo>
                  <a:lnTo>
                    <a:pt x="59235" y="607"/>
                  </a:lnTo>
                  <a:cubicBezTo>
                    <a:pt x="59235" y="272"/>
                    <a:pt x="58963" y="0"/>
                    <a:pt x="58628" y="0"/>
                  </a:cubicBezTo>
                  <a:close/>
                </a:path>
              </a:pathLst>
            </a:custGeom>
            <a:solidFill>
              <a:srgbClr val="709DB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79" name="Google Shape;7679;p32"/>
            <p:cNvSpPr/>
            <p:nvPr/>
          </p:nvSpPr>
          <p:spPr>
            <a:xfrm>
              <a:off x="2516675" y="2930813"/>
              <a:ext cx="646550" cy="968775"/>
            </a:xfrm>
            <a:custGeom>
              <a:avLst/>
              <a:gdLst/>
              <a:ahLst/>
              <a:cxnLst/>
              <a:rect l="l" t="t" r="r" b="b"/>
              <a:pathLst>
                <a:path w="25862" h="38751" extrusionOk="0">
                  <a:moveTo>
                    <a:pt x="0" y="0"/>
                  </a:moveTo>
                  <a:lnTo>
                    <a:pt x="0" y="37600"/>
                  </a:lnTo>
                  <a:lnTo>
                    <a:pt x="24460" y="37558"/>
                  </a:lnTo>
                  <a:lnTo>
                    <a:pt x="25862" y="38751"/>
                  </a:lnTo>
                  <a:lnTo>
                    <a:pt x="25862" y="1402"/>
                  </a:lnTo>
                  <a:lnTo>
                    <a:pt x="24460" y="0"/>
                  </a:lnTo>
                  <a:close/>
                </a:path>
              </a:pathLst>
            </a:custGeom>
            <a:solidFill>
              <a:srgbClr val="FFFEE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80" name="Google Shape;7680;p32"/>
            <p:cNvSpPr/>
            <p:nvPr/>
          </p:nvSpPr>
          <p:spPr>
            <a:xfrm>
              <a:off x="3128175" y="2930813"/>
              <a:ext cx="35050" cy="968775"/>
            </a:xfrm>
            <a:custGeom>
              <a:avLst/>
              <a:gdLst/>
              <a:ahLst/>
              <a:cxnLst/>
              <a:rect l="l" t="t" r="r" b="b"/>
              <a:pathLst>
                <a:path w="1402" h="38751" extrusionOk="0">
                  <a:moveTo>
                    <a:pt x="0" y="0"/>
                  </a:moveTo>
                  <a:lnTo>
                    <a:pt x="0" y="37558"/>
                  </a:lnTo>
                  <a:lnTo>
                    <a:pt x="1402" y="38751"/>
                  </a:lnTo>
                  <a:lnTo>
                    <a:pt x="1402" y="14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0D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81" name="Google Shape;7681;p32"/>
            <p:cNvSpPr/>
            <p:nvPr/>
          </p:nvSpPr>
          <p:spPr>
            <a:xfrm>
              <a:off x="2490525" y="3869763"/>
              <a:ext cx="672700" cy="29825"/>
            </a:xfrm>
            <a:custGeom>
              <a:avLst/>
              <a:gdLst/>
              <a:ahLst/>
              <a:cxnLst/>
              <a:rect l="l" t="t" r="r" b="b"/>
              <a:pathLst>
                <a:path w="26908" h="1193" extrusionOk="0">
                  <a:moveTo>
                    <a:pt x="25506" y="0"/>
                  </a:moveTo>
                  <a:lnTo>
                    <a:pt x="1046" y="42"/>
                  </a:lnTo>
                  <a:lnTo>
                    <a:pt x="0" y="1193"/>
                  </a:lnTo>
                  <a:lnTo>
                    <a:pt x="26908" y="1193"/>
                  </a:lnTo>
                  <a:lnTo>
                    <a:pt x="25506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82" name="Google Shape;7682;p32"/>
            <p:cNvSpPr/>
            <p:nvPr/>
          </p:nvSpPr>
          <p:spPr>
            <a:xfrm>
              <a:off x="2490525" y="2930813"/>
              <a:ext cx="26175" cy="968775"/>
            </a:xfrm>
            <a:custGeom>
              <a:avLst/>
              <a:gdLst/>
              <a:ahLst/>
              <a:cxnLst/>
              <a:rect l="l" t="t" r="r" b="b"/>
              <a:pathLst>
                <a:path w="1047" h="38751" extrusionOk="0">
                  <a:moveTo>
                    <a:pt x="1046" y="0"/>
                  </a:moveTo>
                  <a:lnTo>
                    <a:pt x="0" y="2030"/>
                  </a:lnTo>
                  <a:lnTo>
                    <a:pt x="0" y="38751"/>
                  </a:lnTo>
                  <a:lnTo>
                    <a:pt x="1046" y="37600"/>
                  </a:lnTo>
                  <a:lnTo>
                    <a:pt x="1046" y="0"/>
                  </a:lnTo>
                  <a:close/>
                </a:path>
              </a:pathLst>
            </a:custGeom>
            <a:solidFill>
              <a:srgbClr val="FFD6B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83" name="Google Shape;7683;p32"/>
            <p:cNvSpPr/>
            <p:nvPr/>
          </p:nvSpPr>
          <p:spPr>
            <a:xfrm>
              <a:off x="3163200" y="2930813"/>
              <a:ext cx="646575" cy="968775"/>
            </a:xfrm>
            <a:custGeom>
              <a:avLst/>
              <a:gdLst/>
              <a:ahLst/>
              <a:cxnLst/>
              <a:rect l="l" t="t" r="r" b="b"/>
              <a:pathLst>
                <a:path w="25863" h="38751" extrusionOk="0">
                  <a:moveTo>
                    <a:pt x="1403" y="0"/>
                  </a:moveTo>
                  <a:lnTo>
                    <a:pt x="1" y="1402"/>
                  </a:lnTo>
                  <a:lnTo>
                    <a:pt x="1" y="38751"/>
                  </a:lnTo>
                  <a:lnTo>
                    <a:pt x="1403" y="37558"/>
                  </a:lnTo>
                  <a:lnTo>
                    <a:pt x="25863" y="37600"/>
                  </a:lnTo>
                  <a:lnTo>
                    <a:pt x="25863" y="0"/>
                  </a:lnTo>
                  <a:close/>
                </a:path>
              </a:pathLst>
            </a:custGeom>
            <a:solidFill>
              <a:srgbClr val="FFFEE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84" name="Google Shape;7684;p32"/>
            <p:cNvSpPr/>
            <p:nvPr/>
          </p:nvSpPr>
          <p:spPr>
            <a:xfrm>
              <a:off x="3163200" y="2930813"/>
              <a:ext cx="35075" cy="968775"/>
            </a:xfrm>
            <a:custGeom>
              <a:avLst/>
              <a:gdLst/>
              <a:ahLst/>
              <a:cxnLst/>
              <a:rect l="l" t="t" r="r" b="b"/>
              <a:pathLst>
                <a:path w="1403" h="38751" extrusionOk="0">
                  <a:moveTo>
                    <a:pt x="1403" y="0"/>
                  </a:moveTo>
                  <a:lnTo>
                    <a:pt x="1" y="1402"/>
                  </a:lnTo>
                  <a:lnTo>
                    <a:pt x="1" y="38751"/>
                  </a:lnTo>
                  <a:lnTo>
                    <a:pt x="1403" y="37558"/>
                  </a:lnTo>
                  <a:lnTo>
                    <a:pt x="1403" y="0"/>
                  </a:lnTo>
                  <a:close/>
                </a:path>
              </a:pathLst>
            </a:custGeom>
            <a:solidFill>
              <a:srgbClr val="FFF0D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85" name="Google Shape;7685;p32"/>
            <p:cNvSpPr/>
            <p:nvPr/>
          </p:nvSpPr>
          <p:spPr>
            <a:xfrm>
              <a:off x="3163200" y="3869763"/>
              <a:ext cx="672725" cy="29825"/>
            </a:xfrm>
            <a:custGeom>
              <a:avLst/>
              <a:gdLst/>
              <a:ahLst/>
              <a:cxnLst/>
              <a:rect l="l" t="t" r="r" b="b"/>
              <a:pathLst>
                <a:path w="26909" h="1193" extrusionOk="0">
                  <a:moveTo>
                    <a:pt x="1403" y="0"/>
                  </a:moveTo>
                  <a:lnTo>
                    <a:pt x="1" y="1193"/>
                  </a:lnTo>
                  <a:lnTo>
                    <a:pt x="26909" y="1193"/>
                  </a:lnTo>
                  <a:lnTo>
                    <a:pt x="25863" y="42"/>
                  </a:lnTo>
                  <a:lnTo>
                    <a:pt x="1403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86" name="Google Shape;7686;p32"/>
            <p:cNvSpPr/>
            <p:nvPr/>
          </p:nvSpPr>
          <p:spPr>
            <a:xfrm>
              <a:off x="3809750" y="2930813"/>
              <a:ext cx="26175" cy="968775"/>
            </a:xfrm>
            <a:custGeom>
              <a:avLst/>
              <a:gdLst/>
              <a:ahLst/>
              <a:cxnLst/>
              <a:rect l="l" t="t" r="r" b="b"/>
              <a:pathLst>
                <a:path w="1047" h="38751" extrusionOk="0">
                  <a:moveTo>
                    <a:pt x="1" y="0"/>
                  </a:moveTo>
                  <a:lnTo>
                    <a:pt x="1" y="37600"/>
                  </a:lnTo>
                  <a:lnTo>
                    <a:pt x="1047" y="38751"/>
                  </a:lnTo>
                  <a:lnTo>
                    <a:pt x="1047" y="203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FFD6B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87" name="Google Shape;7687;p32"/>
            <p:cNvSpPr/>
            <p:nvPr/>
          </p:nvSpPr>
          <p:spPr>
            <a:xfrm>
              <a:off x="3291375" y="2999863"/>
              <a:ext cx="453550" cy="8375"/>
            </a:xfrm>
            <a:custGeom>
              <a:avLst/>
              <a:gdLst/>
              <a:ahLst/>
              <a:cxnLst/>
              <a:rect l="l" t="t" r="r" b="b"/>
              <a:pathLst>
                <a:path w="18142" h="335" extrusionOk="0">
                  <a:moveTo>
                    <a:pt x="0" y="0"/>
                  </a:moveTo>
                  <a:lnTo>
                    <a:pt x="0" y="335"/>
                  </a:lnTo>
                  <a:lnTo>
                    <a:pt x="18141" y="335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88" name="Google Shape;7688;p32"/>
            <p:cNvSpPr/>
            <p:nvPr/>
          </p:nvSpPr>
          <p:spPr>
            <a:xfrm>
              <a:off x="3291375" y="3033338"/>
              <a:ext cx="453550" cy="8900"/>
            </a:xfrm>
            <a:custGeom>
              <a:avLst/>
              <a:gdLst/>
              <a:ahLst/>
              <a:cxnLst/>
              <a:rect l="l" t="t" r="r" b="b"/>
              <a:pathLst>
                <a:path w="18142" h="356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89" name="Google Shape;7689;p32"/>
            <p:cNvSpPr/>
            <p:nvPr/>
          </p:nvSpPr>
          <p:spPr>
            <a:xfrm>
              <a:off x="3291375" y="3067338"/>
              <a:ext cx="453550" cy="8900"/>
            </a:xfrm>
            <a:custGeom>
              <a:avLst/>
              <a:gdLst/>
              <a:ahLst/>
              <a:cxnLst/>
              <a:rect l="l" t="t" r="r" b="b"/>
              <a:pathLst>
                <a:path w="18142" h="356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90" name="Google Shape;7690;p32"/>
            <p:cNvSpPr/>
            <p:nvPr/>
          </p:nvSpPr>
          <p:spPr>
            <a:xfrm>
              <a:off x="3291375" y="310081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91" name="Google Shape;7691;p32"/>
            <p:cNvSpPr/>
            <p:nvPr/>
          </p:nvSpPr>
          <p:spPr>
            <a:xfrm>
              <a:off x="3291375" y="313481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92" name="Google Shape;7692;p32"/>
            <p:cNvSpPr/>
            <p:nvPr/>
          </p:nvSpPr>
          <p:spPr>
            <a:xfrm>
              <a:off x="3291375" y="3168288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93" name="Google Shape;7693;p32"/>
            <p:cNvSpPr/>
            <p:nvPr/>
          </p:nvSpPr>
          <p:spPr>
            <a:xfrm>
              <a:off x="3291375" y="3202288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94" name="Google Shape;7694;p32"/>
            <p:cNvSpPr/>
            <p:nvPr/>
          </p:nvSpPr>
          <p:spPr>
            <a:xfrm>
              <a:off x="3291375" y="323576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95" name="Google Shape;7695;p32"/>
            <p:cNvSpPr/>
            <p:nvPr/>
          </p:nvSpPr>
          <p:spPr>
            <a:xfrm>
              <a:off x="3291375" y="326976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96" name="Google Shape;7696;p32"/>
            <p:cNvSpPr/>
            <p:nvPr/>
          </p:nvSpPr>
          <p:spPr>
            <a:xfrm>
              <a:off x="3291375" y="3303238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97" name="Google Shape;7697;p32"/>
            <p:cNvSpPr/>
            <p:nvPr/>
          </p:nvSpPr>
          <p:spPr>
            <a:xfrm>
              <a:off x="3291375" y="3337238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7"/>
                  </a:lnTo>
                  <a:lnTo>
                    <a:pt x="18141" y="357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98" name="Google Shape;7698;p32"/>
            <p:cNvSpPr/>
            <p:nvPr/>
          </p:nvSpPr>
          <p:spPr>
            <a:xfrm>
              <a:off x="3291375" y="337071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7"/>
                  </a:lnTo>
                  <a:lnTo>
                    <a:pt x="18141" y="357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99" name="Google Shape;7699;p32"/>
            <p:cNvSpPr/>
            <p:nvPr/>
          </p:nvSpPr>
          <p:spPr>
            <a:xfrm>
              <a:off x="3291375" y="340471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7"/>
                  </a:lnTo>
                  <a:lnTo>
                    <a:pt x="18141" y="357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00" name="Google Shape;7700;p32"/>
            <p:cNvSpPr/>
            <p:nvPr/>
          </p:nvSpPr>
          <p:spPr>
            <a:xfrm>
              <a:off x="3291375" y="3438713"/>
              <a:ext cx="453550" cy="8400"/>
            </a:xfrm>
            <a:custGeom>
              <a:avLst/>
              <a:gdLst/>
              <a:ahLst/>
              <a:cxnLst/>
              <a:rect l="l" t="t" r="r" b="b"/>
              <a:pathLst>
                <a:path w="18142" h="336" extrusionOk="0">
                  <a:moveTo>
                    <a:pt x="0" y="1"/>
                  </a:moveTo>
                  <a:lnTo>
                    <a:pt x="0" y="336"/>
                  </a:lnTo>
                  <a:lnTo>
                    <a:pt x="18141" y="33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01" name="Google Shape;7701;p32"/>
            <p:cNvSpPr/>
            <p:nvPr/>
          </p:nvSpPr>
          <p:spPr>
            <a:xfrm>
              <a:off x="3291375" y="3472213"/>
              <a:ext cx="453550" cy="8900"/>
            </a:xfrm>
            <a:custGeom>
              <a:avLst/>
              <a:gdLst/>
              <a:ahLst/>
              <a:cxnLst/>
              <a:rect l="l" t="t" r="r" b="b"/>
              <a:pathLst>
                <a:path w="18142" h="356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02" name="Google Shape;7702;p32"/>
            <p:cNvSpPr/>
            <p:nvPr/>
          </p:nvSpPr>
          <p:spPr>
            <a:xfrm>
              <a:off x="3291375" y="3506213"/>
              <a:ext cx="453550" cy="8375"/>
            </a:xfrm>
            <a:custGeom>
              <a:avLst/>
              <a:gdLst/>
              <a:ahLst/>
              <a:cxnLst/>
              <a:rect l="l" t="t" r="r" b="b"/>
              <a:pathLst>
                <a:path w="18142" h="335" extrusionOk="0">
                  <a:moveTo>
                    <a:pt x="0" y="0"/>
                  </a:moveTo>
                  <a:lnTo>
                    <a:pt x="0" y="335"/>
                  </a:lnTo>
                  <a:lnTo>
                    <a:pt x="18141" y="335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03" name="Google Shape;7703;p32"/>
            <p:cNvSpPr/>
            <p:nvPr/>
          </p:nvSpPr>
          <p:spPr>
            <a:xfrm>
              <a:off x="3291375" y="3539688"/>
              <a:ext cx="453550" cy="8900"/>
            </a:xfrm>
            <a:custGeom>
              <a:avLst/>
              <a:gdLst/>
              <a:ahLst/>
              <a:cxnLst/>
              <a:rect l="l" t="t" r="r" b="b"/>
              <a:pathLst>
                <a:path w="18142" h="356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04" name="Google Shape;7704;p32"/>
            <p:cNvSpPr/>
            <p:nvPr/>
          </p:nvSpPr>
          <p:spPr>
            <a:xfrm>
              <a:off x="3291375" y="3573688"/>
              <a:ext cx="453550" cy="8400"/>
            </a:xfrm>
            <a:custGeom>
              <a:avLst/>
              <a:gdLst/>
              <a:ahLst/>
              <a:cxnLst/>
              <a:rect l="l" t="t" r="r" b="b"/>
              <a:pathLst>
                <a:path w="18142" h="336" extrusionOk="0">
                  <a:moveTo>
                    <a:pt x="0" y="0"/>
                  </a:moveTo>
                  <a:lnTo>
                    <a:pt x="0" y="335"/>
                  </a:lnTo>
                  <a:lnTo>
                    <a:pt x="18141" y="335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05" name="Google Shape;7705;p32"/>
            <p:cNvSpPr/>
            <p:nvPr/>
          </p:nvSpPr>
          <p:spPr>
            <a:xfrm>
              <a:off x="3291375" y="360716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06" name="Google Shape;7706;p32"/>
            <p:cNvSpPr/>
            <p:nvPr/>
          </p:nvSpPr>
          <p:spPr>
            <a:xfrm>
              <a:off x="3291375" y="364116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07" name="Google Shape;7707;p32"/>
            <p:cNvSpPr/>
            <p:nvPr/>
          </p:nvSpPr>
          <p:spPr>
            <a:xfrm>
              <a:off x="3291375" y="3674638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08" name="Google Shape;7708;p32"/>
            <p:cNvSpPr/>
            <p:nvPr/>
          </p:nvSpPr>
          <p:spPr>
            <a:xfrm>
              <a:off x="3291375" y="3708638"/>
              <a:ext cx="453550" cy="8400"/>
            </a:xfrm>
            <a:custGeom>
              <a:avLst/>
              <a:gdLst/>
              <a:ahLst/>
              <a:cxnLst/>
              <a:rect l="l" t="t" r="r" b="b"/>
              <a:pathLst>
                <a:path w="18142" h="336" extrusionOk="0">
                  <a:moveTo>
                    <a:pt x="0" y="1"/>
                  </a:moveTo>
                  <a:lnTo>
                    <a:pt x="0" y="335"/>
                  </a:lnTo>
                  <a:lnTo>
                    <a:pt x="18141" y="335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09" name="Google Shape;7709;p32"/>
            <p:cNvSpPr/>
            <p:nvPr/>
          </p:nvSpPr>
          <p:spPr>
            <a:xfrm>
              <a:off x="3291375" y="374211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10" name="Google Shape;7710;p32"/>
            <p:cNvSpPr/>
            <p:nvPr/>
          </p:nvSpPr>
          <p:spPr>
            <a:xfrm>
              <a:off x="3291375" y="377611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11" name="Google Shape;7711;p32"/>
            <p:cNvSpPr/>
            <p:nvPr/>
          </p:nvSpPr>
          <p:spPr>
            <a:xfrm>
              <a:off x="2581000" y="2999863"/>
              <a:ext cx="454075" cy="8375"/>
            </a:xfrm>
            <a:custGeom>
              <a:avLst/>
              <a:gdLst/>
              <a:ahLst/>
              <a:cxnLst/>
              <a:rect l="l" t="t" r="r" b="b"/>
              <a:pathLst>
                <a:path w="18163" h="335" extrusionOk="0">
                  <a:moveTo>
                    <a:pt x="1" y="0"/>
                  </a:moveTo>
                  <a:lnTo>
                    <a:pt x="1" y="335"/>
                  </a:lnTo>
                  <a:lnTo>
                    <a:pt x="18163" y="335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12" name="Google Shape;7712;p32"/>
            <p:cNvSpPr/>
            <p:nvPr/>
          </p:nvSpPr>
          <p:spPr>
            <a:xfrm>
              <a:off x="2581000" y="3033338"/>
              <a:ext cx="454075" cy="8900"/>
            </a:xfrm>
            <a:custGeom>
              <a:avLst/>
              <a:gdLst/>
              <a:ahLst/>
              <a:cxnLst/>
              <a:rect l="l" t="t" r="r" b="b"/>
              <a:pathLst>
                <a:path w="18163" h="356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13" name="Google Shape;7713;p32"/>
            <p:cNvSpPr/>
            <p:nvPr/>
          </p:nvSpPr>
          <p:spPr>
            <a:xfrm>
              <a:off x="2581000" y="3067338"/>
              <a:ext cx="454075" cy="8900"/>
            </a:xfrm>
            <a:custGeom>
              <a:avLst/>
              <a:gdLst/>
              <a:ahLst/>
              <a:cxnLst/>
              <a:rect l="l" t="t" r="r" b="b"/>
              <a:pathLst>
                <a:path w="18163" h="356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14" name="Google Shape;7714;p32"/>
            <p:cNvSpPr/>
            <p:nvPr/>
          </p:nvSpPr>
          <p:spPr>
            <a:xfrm>
              <a:off x="2581000" y="310081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15" name="Google Shape;7715;p32"/>
            <p:cNvSpPr/>
            <p:nvPr/>
          </p:nvSpPr>
          <p:spPr>
            <a:xfrm>
              <a:off x="2581000" y="313481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16" name="Google Shape;7716;p32"/>
            <p:cNvSpPr/>
            <p:nvPr/>
          </p:nvSpPr>
          <p:spPr>
            <a:xfrm>
              <a:off x="2581000" y="3168288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17" name="Google Shape;7717;p32"/>
            <p:cNvSpPr/>
            <p:nvPr/>
          </p:nvSpPr>
          <p:spPr>
            <a:xfrm>
              <a:off x="2581000" y="3202288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18" name="Google Shape;7718;p32"/>
            <p:cNvSpPr/>
            <p:nvPr/>
          </p:nvSpPr>
          <p:spPr>
            <a:xfrm>
              <a:off x="2581000" y="323576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19" name="Google Shape;7719;p32"/>
            <p:cNvSpPr/>
            <p:nvPr/>
          </p:nvSpPr>
          <p:spPr>
            <a:xfrm>
              <a:off x="2581000" y="326976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20" name="Google Shape;7720;p32"/>
            <p:cNvSpPr/>
            <p:nvPr/>
          </p:nvSpPr>
          <p:spPr>
            <a:xfrm>
              <a:off x="2581000" y="3303238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21" name="Google Shape;7721;p32"/>
            <p:cNvSpPr/>
            <p:nvPr/>
          </p:nvSpPr>
          <p:spPr>
            <a:xfrm>
              <a:off x="2581000" y="3337238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7"/>
                  </a:lnTo>
                  <a:lnTo>
                    <a:pt x="18163" y="357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22" name="Google Shape;7722;p32"/>
            <p:cNvSpPr/>
            <p:nvPr/>
          </p:nvSpPr>
          <p:spPr>
            <a:xfrm>
              <a:off x="2581000" y="337071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7"/>
                  </a:lnTo>
                  <a:lnTo>
                    <a:pt x="18163" y="357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23" name="Google Shape;7723;p32"/>
            <p:cNvSpPr/>
            <p:nvPr/>
          </p:nvSpPr>
          <p:spPr>
            <a:xfrm>
              <a:off x="2581000" y="340471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7"/>
                  </a:lnTo>
                  <a:lnTo>
                    <a:pt x="18163" y="357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24" name="Google Shape;7724;p32"/>
            <p:cNvSpPr/>
            <p:nvPr/>
          </p:nvSpPr>
          <p:spPr>
            <a:xfrm>
              <a:off x="2581000" y="3438713"/>
              <a:ext cx="454075" cy="8400"/>
            </a:xfrm>
            <a:custGeom>
              <a:avLst/>
              <a:gdLst/>
              <a:ahLst/>
              <a:cxnLst/>
              <a:rect l="l" t="t" r="r" b="b"/>
              <a:pathLst>
                <a:path w="18163" h="336" extrusionOk="0">
                  <a:moveTo>
                    <a:pt x="1" y="1"/>
                  </a:moveTo>
                  <a:lnTo>
                    <a:pt x="1" y="336"/>
                  </a:lnTo>
                  <a:lnTo>
                    <a:pt x="18163" y="33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25" name="Google Shape;7725;p32"/>
            <p:cNvSpPr/>
            <p:nvPr/>
          </p:nvSpPr>
          <p:spPr>
            <a:xfrm>
              <a:off x="2581000" y="3472213"/>
              <a:ext cx="454075" cy="8900"/>
            </a:xfrm>
            <a:custGeom>
              <a:avLst/>
              <a:gdLst/>
              <a:ahLst/>
              <a:cxnLst/>
              <a:rect l="l" t="t" r="r" b="b"/>
              <a:pathLst>
                <a:path w="18163" h="356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26" name="Google Shape;7726;p32"/>
            <p:cNvSpPr/>
            <p:nvPr/>
          </p:nvSpPr>
          <p:spPr>
            <a:xfrm>
              <a:off x="2581000" y="3506213"/>
              <a:ext cx="454075" cy="8375"/>
            </a:xfrm>
            <a:custGeom>
              <a:avLst/>
              <a:gdLst/>
              <a:ahLst/>
              <a:cxnLst/>
              <a:rect l="l" t="t" r="r" b="b"/>
              <a:pathLst>
                <a:path w="18163" h="335" extrusionOk="0">
                  <a:moveTo>
                    <a:pt x="1" y="0"/>
                  </a:moveTo>
                  <a:lnTo>
                    <a:pt x="1" y="335"/>
                  </a:lnTo>
                  <a:lnTo>
                    <a:pt x="18163" y="335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27" name="Google Shape;7727;p32"/>
            <p:cNvSpPr/>
            <p:nvPr/>
          </p:nvSpPr>
          <p:spPr>
            <a:xfrm>
              <a:off x="2581000" y="3539688"/>
              <a:ext cx="454075" cy="8900"/>
            </a:xfrm>
            <a:custGeom>
              <a:avLst/>
              <a:gdLst/>
              <a:ahLst/>
              <a:cxnLst/>
              <a:rect l="l" t="t" r="r" b="b"/>
              <a:pathLst>
                <a:path w="18163" h="356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28" name="Google Shape;7728;p32"/>
            <p:cNvSpPr/>
            <p:nvPr/>
          </p:nvSpPr>
          <p:spPr>
            <a:xfrm>
              <a:off x="2581000" y="3573688"/>
              <a:ext cx="454075" cy="8400"/>
            </a:xfrm>
            <a:custGeom>
              <a:avLst/>
              <a:gdLst/>
              <a:ahLst/>
              <a:cxnLst/>
              <a:rect l="l" t="t" r="r" b="b"/>
              <a:pathLst>
                <a:path w="18163" h="336" extrusionOk="0">
                  <a:moveTo>
                    <a:pt x="1" y="0"/>
                  </a:moveTo>
                  <a:lnTo>
                    <a:pt x="1" y="335"/>
                  </a:lnTo>
                  <a:lnTo>
                    <a:pt x="18163" y="335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29" name="Google Shape;7729;p32"/>
            <p:cNvSpPr/>
            <p:nvPr/>
          </p:nvSpPr>
          <p:spPr>
            <a:xfrm>
              <a:off x="2581000" y="360716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30" name="Google Shape;7730;p32"/>
            <p:cNvSpPr/>
            <p:nvPr/>
          </p:nvSpPr>
          <p:spPr>
            <a:xfrm>
              <a:off x="2581000" y="364116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31" name="Google Shape;7731;p32"/>
            <p:cNvSpPr/>
            <p:nvPr/>
          </p:nvSpPr>
          <p:spPr>
            <a:xfrm>
              <a:off x="2581000" y="3674638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32" name="Google Shape;7732;p32"/>
            <p:cNvSpPr/>
            <p:nvPr/>
          </p:nvSpPr>
          <p:spPr>
            <a:xfrm>
              <a:off x="2581000" y="3708638"/>
              <a:ext cx="454075" cy="8400"/>
            </a:xfrm>
            <a:custGeom>
              <a:avLst/>
              <a:gdLst/>
              <a:ahLst/>
              <a:cxnLst/>
              <a:rect l="l" t="t" r="r" b="b"/>
              <a:pathLst>
                <a:path w="18163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8163" y="335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33" name="Google Shape;7733;p32"/>
            <p:cNvSpPr/>
            <p:nvPr/>
          </p:nvSpPr>
          <p:spPr>
            <a:xfrm>
              <a:off x="2581000" y="374211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34" name="Google Shape;7734;p32"/>
            <p:cNvSpPr/>
            <p:nvPr/>
          </p:nvSpPr>
          <p:spPr>
            <a:xfrm>
              <a:off x="2581000" y="377611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35" name="Google Shape;7735;p32"/>
            <p:cNvSpPr/>
            <p:nvPr/>
          </p:nvSpPr>
          <p:spPr>
            <a:xfrm>
              <a:off x="2422513" y="3000388"/>
              <a:ext cx="1480875" cy="987075"/>
            </a:xfrm>
            <a:custGeom>
              <a:avLst/>
              <a:gdLst/>
              <a:ahLst/>
              <a:cxnLst/>
              <a:rect l="l" t="t" r="r" b="b"/>
              <a:pathLst>
                <a:path w="59235" h="39483" extrusionOk="0">
                  <a:moveTo>
                    <a:pt x="607" y="0"/>
                  </a:moveTo>
                  <a:cubicBezTo>
                    <a:pt x="272" y="0"/>
                    <a:pt x="0" y="272"/>
                    <a:pt x="0" y="607"/>
                  </a:cubicBezTo>
                  <a:lnTo>
                    <a:pt x="0" y="38876"/>
                  </a:lnTo>
                  <a:cubicBezTo>
                    <a:pt x="0" y="39211"/>
                    <a:pt x="272" y="39483"/>
                    <a:pt x="607" y="39483"/>
                  </a:cubicBezTo>
                  <a:lnTo>
                    <a:pt x="58628" y="39483"/>
                  </a:lnTo>
                  <a:cubicBezTo>
                    <a:pt x="58963" y="39483"/>
                    <a:pt x="59235" y="39211"/>
                    <a:pt x="59235" y="38876"/>
                  </a:cubicBezTo>
                  <a:lnTo>
                    <a:pt x="59235" y="607"/>
                  </a:lnTo>
                  <a:cubicBezTo>
                    <a:pt x="59235" y="272"/>
                    <a:pt x="58963" y="0"/>
                    <a:pt x="58628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36" name="Google Shape;7736;p32"/>
            <p:cNvSpPr/>
            <p:nvPr/>
          </p:nvSpPr>
          <p:spPr>
            <a:xfrm>
              <a:off x="2422513" y="2964813"/>
              <a:ext cx="1480875" cy="987100"/>
            </a:xfrm>
            <a:custGeom>
              <a:avLst/>
              <a:gdLst/>
              <a:ahLst/>
              <a:cxnLst/>
              <a:rect l="l" t="t" r="r" b="b"/>
              <a:pathLst>
                <a:path w="59235" h="39484" extrusionOk="0">
                  <a:moveTo>
                    <a:pt x="607" y="0"/>
                  </a:moveTo>
                  <a:cubicBezTo>
                    <a:pt x="272" y="0"/>
                    <a:pt x="0" y="272"/>
                    <a:pt x="0" y="607"/>
                  </a:cubicBezTo>
                  <a:lnTo>
                    <a:pt x="0" y="38876"/>
                  </a:lnTo>
                  <a:cubicBezTo>
                    <a:pt x="0" y="39232"/>
                    <a:pt x="272" y="39483"/>
                    <a:pt x="607" y="39483"/>
                  </a:cubicBezTo>
                  <a:lnTo>
                    <a:pt x="58628" y="39483"/>
                  </a:lnTo>
                  <a:cubicBezTo>
                    <a:pt x="58963" y="39483"/>
                    <a:pt x="59235" y="39232"/>
                    <a:pt x="59235" y="38876"/>
                  </a:cubicBezTo>
                  <a:lnTo>
                    <a:pt x="59235" y="607"/>
                  </a:lnTo>
                  <a:cubicBezTo>
                    <a:pt x="59235" y="272"/>
                    <a:pt x="58963" y="0"/>
                    <a:pt x="58628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37" name="Google Shape;7737;p32"/>
            <p:cNvSpPr/>
            <p:nvPr/>
          </p:nvSpPr>
          <p:spPr>
            <a:xfrm>
              <a:off x="2516663" y="2930813"/>
              <a:ext cx="646550" cy="968775"/>
            </a:xfrm>
            <a:custGeom>
              <a:avLst/>
              <a:gdLst/>
              <a:ahLst/>
              <a:cxnLst/>
              <a:rect l="l" t="t" r="r" b="b"/>
              <a:pathLst>
                <a:path w="25862" h="38751" extrusionOk="0">
                  <a:moveTo>
                    <a:pt x="0" y="0"/>
                  </a:moveTo>
                  <a:lnTo>
                    <a:pt x="0" y="37600"/>
                  </a:lnTo>
                  <a:lnTo>
                    <a:pt x="24460" y="37558"/>
                  </a:lnTo>
                  <a:lnTo>
                    <a:pt x="25862" y="38751"/>
                  </a:lnTo>
                  <a:lnTo>
                    <a:pt x="25862" y="1402"/>
                  </a:lnTo>
                  <a:lnTo>
                    <a:pt x="24460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38" name="Google Shape;7738;p32"/>
            <p:cNvSpPr/>
            <p:nvPr/>
          </p:nvSpPr>
          <p:spPr>
            <a:xfrm>
              <a:off x="3128163" y="2930813"/>
              <a:ext cx="35050" cy="968775"/>
            </a:xfrm>
            <a:custGeom>
              <a:avLst/>
              <a:gdLst/>
              <a:ahLst/>
              <a:cxnLst/>
              <a:rect l="l" t="t" r="r" b="b"/>
              <a:pathLst>
                <a:path w="1402" h="38751" extrusionOk="0">
                  <a:moveTo>
                    <a:pt x="0" y="0"/>
                  </a:moveTo>
                  <a:lnTo>
                    <a:pt x="0" y="37558"/>
                  </a:lnTo>
                  <a:lnTo>
                    <a:pt x="1402" y="38751"/>
                  </a:lnTo>
                  <a:lnTo>
                    <a:pt x="1402" y="14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39" name="Google Shape;7739;p32"/>
            <p:cNvSpPr/>
            <p:nvPr/>
          </p:nvSpPr>
          <p:spPr>
            <a:xfrm>
              <a:off x="2490513" y="3869763"/>
              <a:ext cx="672700" cy="29825"/>
            </a:xfrm>
            <a:custGeom>
              <a:avLst/>
              <a:gdLst/>
              <a:ahLst/>
              <a:cxnLst/>
              <a:rect l="l" t="t" r="r" b="b"/>
              <a:pathLst>
                <a:path w="26908" h="1193" extrusionOk="0">
                  <a:moveTo>
                    <a:pt x="25506" y="0"/>
                  </a:moveTo>
                  <a:lnTo>
                    <a:pt x="1046" y="42"/>
                  </a:lnTo>
                  <a:lnTo>
                    <a:pt x="0" y="1193"/>
                  </a:lnTo>
                  <a:lnTo>
                    <a:pt x="26908" y="1193"/>
                  </a:lnTo>
                  <a:lnTo>
                    <a:pt x="25506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40" name="Google Shape;7740;p32"/>
            <p:cNvSpPr/>
            <p:nvPr/>
          </p:nvSpPr>
          <p:spPr>
            <a:xfrm>
              <a:off x="2490513" y="2930813"/>
              <a:ext cx="26175" cy="968775"/>
            </a:xfrm>
            <a:custGeom>
              <a:avLst/>
              <a:gdLst/>
              <a:ahLst/>
              <a:cxnLst/>
              <a:rect l="l" t="t" r="r" b="b"/>
              <a:pathLst>
                <a:path w="1047" h="38751" extrusionOk="0">
                  <a:moveTo>
                    <a:pt x="1046" y="0"/>
                  </a:moveTo>
                  <a:lnTo>
                    <a:pt x="0" y="2030"/>
                  </a:lnTo>
                  <a:lnTo>
                    <a:pt x="0" y="38751"/>
                  </a:lnTo>
                  <a:lnTo>
                    <a:pt x="1046" y="37600"/>
                  </a:lnTo>
                  <a:lnTo>
                    <a:pt x="1046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41" name="Google Shape;7741;p32"/>
            <p:cNvSpPr/>
            <p:nvPr/>
          </p:nvSpPr>
          <p:spPr>
            <a:xfrm>
              <a:off x="3163188" y="2930813"/>
              <a:ext cx="646575" cy="968775"/>
            </a:xfrm>
            <a:custGeom>
              <a:avLst/>
              <a:gdLst/>
              <a:ahLst/>
              <a:cxnLst/>
              <a:rect l="l" t="t" r="r" b="b"/>
              <a:pathLst>
                <a:path w="25863" h="38751" extrusionOk="0">
                  <a:moveTo>
                    <a:pt x="1403" y="0"/>
                  </a:moveTo>
                  <a:lnTo>
                    <a:pt x="1" y="1402"/>
                  </a:lnTo>
                  <a:lnTo>
                    <a:pt x="1" y="38751"/>
                  </a:lnTo>
                  <a:lnTo>
                    <a:pt x="1403" y="37558"/>
                  </a:lnTo>
                  <a:lnTo>
                    <a:pt x="25863" y="37600"/>
                  </a:lnTo>
                  <a:lnTo>
                    <a:pt x="25863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42" name="Google Shape;7742;p32"/>
            <p:cNvSpPr/>
            <p:nvPr/>
          </p:nvSpPr>
          <p:spPr>
            <a:xfrm>
              <a:off x="3163188" y="2930813"/>
              <a:ext cx="35075" cy="968775"/>
            </a:xfrm>
            <a:custGeom>
              <a:avLst/>
              <a:gdLst/>
              <a:ahLst/>
              <a:cxnLst/>
              <a:rect l="l" t="t" r="r" b="b"/>
              <a:pathLst>
                <a:path w="1403" h="38751" extrusionOk="0">
                  <a:moveTo>
                    <a:pt x="1403" y="0"/>
                  </a:moveTo>
                  <a:lnTo>
                    <a:pt x="1" y="1402"/>
                  </a:lnTo>
                  <a:lnTo>
                    <a:pt x="1" y="38751"/>
                  </a:lnTo>
                  <a:lnTo>
                    <a:pt x="1403" y="37558"/>
                  </a:lnTo>
                  <a:lnTo>
                    <a:pt x="1403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43" name="Google Shape;7743;p32"/>
            <p:cNvSpPr/>
            <p:nvPr/>
          </p:nvSpPr>
          <p:spPr>
            <a:xfrm>
              <a:off x="3163188" y="3869763"/>
              <a:ext cx="672725" cy="29825"/>
            </a:xfrm>
            <a:custGeom>
              <a:avLst/>
              <a:gdLst/>
              <a:ahLst/>
              <a:cxnLst/>
              <a:rect l="l" t="t" r="r" b="b"/>
              <a:pathLst>
                <a:path w="26909" h="1193" extrusionOk="0">
                  <a:moveTo>
                    <a:pt x="1403" y="0"/>
                  </a:moveTo>
                  <a:lnTo>
                    <a:pt x="1" y="1193"/>
                  </a:lnTo>
                  <a:lnTo>
                    <a:pt x="26909" y="1193"/>
                  </a:lnTo>
                  <a:lnTo>
                    <a:pt x="25863" y="42"/>
                  </a:lnTo>
                  <a:lnTo>
                    <a:pt x="1403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44" name="Google Shape;7744;p32"/>
            <p:cNvSpPr/>
            <p:nvPr/>
          </p:nvSpPr>
          <p:spPr>
            <a:xfrm>
              <a:off x="3809738" y="2930813"/>
              <a:ext cx="26175" cy="968775"/>
            </a:xfrm>
            <a:custGeom>
              <a:avLst/>
              <a:gdLst/>
              <a:ahLst/>
              <a:cxnLst/>
              <a:rect l="l" t="t" r="r" b="b"/>
              <a:pathLst>
                <a:path w="1047" h="38751" extrusionOk="0">
                  <a:moveTo>
                    <a:pt x="1" y="0"/>
                  </a:moveTo>
                  <a:lnTo>
                    <a:pt x="1" y="37600"/>
                  </a:lnTo>
                  <a:lnTo>
                    <a:pt x="1047" y="38751"/>
                  </a:lnTo>
                  <a:lnTo>
                    <a:pt x="1047" y="203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45" name="Google Shape;7745;p32"/>
            <p:cNvSpPr/>
            <p:nvPr/>
          </p:nvSpPr>
          <p:spPr>
            <a:xfrm>
              <a:off x="3291363" y="2999863"/>
              <a:ext cx="453550" cy="8375"/>
            </a:xfrm>
            <a:custGeom>
              <a:avLst/>
              <a:gdLst/>
              <a:ahLst/>
              <a:cxnLst/>
              <a:rect l="l" t="t" r="r" b="b"/>
              <a:pathLst>
                <a:path w="18142" h="335" extrusionOk="0">
                  <a:moveTo>
                    <a:pt x="0" y="0"/>
                  </a:moveTo>
                  <a:lnTo>
                    <a:pt x="0" y="335"/>
                  </a:lnTo>
                  <a:lnTo>
                    <a:pt x="18141" y="335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7746" name="Google Shape;7746;p32"/>
            <p:cNvSpPr/>
            <p:nvPr/>
          </p:nvSpPr>
          <p:spPr>
            <a:xfrm>
              <a:off x="3291363" y="3033338"/>
              <a:ext cx="453550" cy="8900"/>
            </a:xfrm>
            <a:custGeom>
              <a:avLst/>
              <a:gdLst/>
              <a:ahLst/>
              <a:cxnLst/>
              <a:rect l="l" t="t" r="r" b="b"/>
              <a:pathLst>
                <a:path w="18142" h="356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7747" name="Google Shape;7747;p32"/>
            <p:cNvSpPr/>
            <p:nvPr/>
          </p:nvSpPr>
          <p:spPr>
            <a:xfrm>
              <a:off x="3291363" y="3067338"/>
              <a:ext cx="453550" cy="8900"/>
            </a:xfrm>
            <a:custGeom>
              <a:avLst/>
              <a:gdLst/>
              <a:ahLst/>
              <a:cxnLst/>
              <a:rect l="l" t="t" r="r" b="b"/>
              <a:pathLst>
                <a:path w="18142" h="356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7748" name="Google Shape;7748;p32"/>
            <p:cNvSpPr/>
            <p:nvPr/>
          </p:nvSpPr>
          <p:spPr>
            <a:xfrm>
              <a:off x="3291363" y="310081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7749" name="Google Shape;7749;p32"/>
            <p:cNvSpPr/>
            <p:nvPr/>
          </p:nvSpPr>
          <p:spPr>
            <a:xfrm>
              <a:off x="3291363" y="313481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7750" name="Google Shape;7750;p32"/>
            <p:cNvSpPr/>
            <p:nvPr/>
          </p:nvSpPr>
          <p:spPr>
            <a:xfrm>
              <a:off x="3291363" y="3168288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7751" name="Google Shape;7751;p32"/>
            <p:cNvSpPr/>
            <p:nvPr/>
          </p:nvSpPr>
          <p:spPr>
            <a:xfrm>
              <a:off x="3291363" y="3202288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7752" name="Google Shape;7752;p32"/>
            <p:cNvSpPr/>
            <p:nvPr/>
          </p:nvSpPr>
          <p:spPr>
            <a:xfrm>
              <a:off x="3291363" y="323576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7753" name="Google Shape;7753;p32"/>
            <p:cNvSpPr/>
            <p:nvPr/>
          </p:nvSpPr>
          <p:spPr>
            <a:xfrm>
              <a:off x="3291363" y="326976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7754" name="Google Shape;7754;p32"/>
            <p:cNvSpPr/>
            <p:nvPr/>
          </p:nvSpPr>
          <p:spPr>
            <a:xfrm>
              <a:off x="3291363" y="3303238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7755" name="Google Shape;7755;p32"/>
            <p:cNvSpPr/>
            <p:nvPr/>
          </p:nvSpPr>
          <p:spPr>
            <a:xfrm>
              <a:off x="3291363" y="3337238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7"/>
                  </a:lnTo>
                  <a:lnTo>
                    <a:pt x="18141" y="357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7756" name="Google Shape;7756;p32"/>
            <p:cNvSpPr/>
            <p:nvPr/>
          </p:nvSpPr>
          <p:spPr>
            <a:xfrm>
              <a:off x="3291363" y="337071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7"/>
                  </a:lnTo>
                  <a:lnTo>
                    <a:pt x="18141" y="357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7757" name="Google Shape;7757;p32"/>
            <p:cNvSpPr/>
            <p:nvPr/>
          </p:nvSpPr>
          <p:spPr>
            <a:xfrm>
              <a:off x="3291363" y="340471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7"/>
                  </a:lnTo>
                  <a:lnTo>
                    <a:pt x="18141" y="357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7758" name="Google Shape;7758;p32"/>
            <p:cNvSpPr/>
            <p:nvPr/>
          </p:nvSpPr>
          <p:spPr>
            <a:xfrm>
              <a:off x="3291363" y="3438713"/>
              <a:ext cx="453550" cy="8400"/>
            </a:xfrm>
            <a:custGeom>
              <a:avLst/>
              <a:gdLst/>
              <a:ahLst/>
              <a:cxnLst/>
              <a:rect l="l" t="t" r="r" b="b"/>
              <a:pathLst>
                <a:path w="18142" h="336" extrusionOk="0">
                  <a:moveTo>
                    <a:pt x="0" y="1"/>
                  </a:moveTo>
                  <a:lnTo>
                    <a:pt x="0" y="336"/>
                  </a:lnTo>
                  <a:lnTo>
                    <a:pt x="18141" y="33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7759" name="Google Shape;7759;p32"/>
            <p:cNvSpPr/>
            <p:nvPr/>
          </p:nvSpPr>
          <p:spPr>
            <a:xfrm>
              <a:off x="3291363" y="3472213"/>
              <a:ext cx="453550" cy="8900"/>
            </a:xfrm>
            <a:custGeom>
              <a:avLst/>
              <a:gdLst/>
              <a:ahLst/>
              <a:cxnLst/>
              <a:rect l="l" t="t" r="r" b="b"/>
              <a:pathLst>
                <a:path w="18142" h="356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7760" name="Google Shape;7760;p32"/>
            <p:cNvSpPr/>
            <p:nvPr/>
          </p:nvSpPr>
          <p:spPr>
            <a:xfrm>
              <a:off x="3291363" y="3506213"/>
              <a:ext cx="453550" cy="8375"/>
            </a:xfrm>
            <a:custGeom>
              <a:avLst/>
              <a:gdLst/>
              <a:ahLst/>
              <a:cxnLst/>
              <a:rect l="l" t="t" r="r" b="b"/>
              <a:pathLst>
                <a:path w="18142" h="335" extrusionOk="0">
                  <a:moveTo>
                    <a:pt x="0" y="0"/>
                  </a:moveTo>
                  <a:lnTo>
                    <a:pt x="0" y="335"/>
                  </a:lnTo>
                  <a:lnTo>
                    <a:pt x="18141" y="335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7761" name="Google Shape;7761;p32"/>
            <p:cNvSpPr/>
            <p:nvPr/>
          </p:nvSpPr>
          <p:spPr>
            <a:xfrm>
              <a:off x="3291363" y="3539688"/>
              <a:ext cx="453550" cy="8900"/>
            </a:xfrm>
            <a:custGeom>
              <a:avLst/>
              <a:gdLst/>
              <a:ahLst/>
              <a:cxnLst/>
              <a:rect l="l" t="t" r="r" b="b"/>
              <a:pathLst>
                <a:path w="18142" h="356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7762" name="Google Shape;7762;p32"/>
            <p:cNvSpPr/>
            <p:nvPr/>
          </p:nvSpPr>
          <p:spPr>
            <a:xfrm>
              <a:off x="3291363" y="3573688"/>
              <a:ext cx="453550" cy="8400"/>
            </a:xfrm>
            <a:custGeom>
              <a:avLst/>
              <a:gdLst/>
              <a:ahLst/>
              <a:cxnLst/>
              <a:rect l="l" t="t" r="r" b="b"/>
              <a:pathLst>
                <a:path w="18142" h="336" extrusionOk="0">
                  <a:moveTo>
                    <a:pt x="0" y="0"/>
                  </a:moveTo>
                  <a:lnTo>
                    <a:pt x="0" y="335"/>
                  </a:lnTo>
                  <a:lnTo>
                    <a:pt x="18141" y="335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7763" name="Google Shape;7763;p32"/>
            <p:cNvSpPr/>
            <p:nvPr/>
          </p:nvSpPr>
          <p:spPr>
            <a:xfrm>
              <a:off x="3291363" y="360716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7764" name="Google Shape;7764;p32"/>
            <p:cNvSpPr/>
            <p:nvPr/>
          </p:nvSpPr>
          <p:spPr>
            <a:xfrm>
              <a:off x="3291363" y="364116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7765" name="Google Shape;7765;p32"/>
            <p:cNvSpPr/>
            <p:nvPr/>
          </p:nvSpPr>
          <p:spPr>
            <a:xfrm>
              <a:off x="3291363" y="3674638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7766" name="Google Shape;7766;p32"/>
            <p:cNvSpPr/>
            <p:nvPr/>
          </p:nvSpPr>
          <p:spPr>
            <a:xfrm>
              <a:off x="3291363" y="3708638"/>
              <a:ext cx="453550" cy="8400"/>
            </a:xfrm>
            <a:custGeom>
              <a:avLst/>
              <a:gdLst/>
              <a:ahLst/>
              <a:cxnLst/>
              <a:rect l="l" t="t" r="r" b="b"/>
              <a:pathLst>
                <a:path w="18142" h="336" extrusionOk="0">
                  <a:moveTo>
                    <a:pt x="0" y="1"/>
                  </a:moveTo>
                  <a:lnTo>
                    <a:pt x="0" y="335"/>
                  </a:lnTo>
                  <a:lnTo>
                    <a:pt x="18141" y="335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7767" name="Google Shape;7767;p32"/>
            <p:cNvSpPr/>
            <p:nvPr/>
          </p:nvSpPr>
          <p:spPr>
            <a:xfrm>
              <a:off x="3291363" y="374211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7768" name="Google Shape;7768;p32"/>
            <p:cNvSpPr/>
            <p:nvPr/>
          </p:nvSpPr>
          <p:spPr>
            <a:xfrm>
              <a:off x="3291363" y="377611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7769" name="Google Shape;7769;p32"/>
            <p:cNvSpPr/>
            <p:nvPr/>
          </p:nvSpPr>
          <p:spPr>
            <a:xfrm>
              <a:off x="2580988" y="2999863"/>
              <a:ext cx="454075" cy="8375"/>
            </a:xfrm>
            <a:custGeom>
              <a:avLst/>
              <a:gdLst/>
              <a:ahLst/>
              <a:cxnLst/>
              <a:rect l="l" t="t" r="r" b="b"/>
              <a:pathLst>
                <a:path w="18163" h="335" extrusionOk="0">
                  <a:moveTo>
                    <a:pt x="1" y="0"/>
                  </a:moveTo>
                  <a:lnTo>
                    <a:pt x="1" y="335"/>
                  </a:lnTo>
                  <a:lnTo>
                    <a:pt x="18163" y="335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70" name="Google Shape;7770;p32"/>
            <p:cNvSpPr/>
            <p:nvPr/>
          </p:nvSpPr>
          <p:spPr>
            <a:xfrm>
              <a:off x="2580988" y="3033338"/>
              <a:ext cx="454075" cy="8900"/>
            </a:xfrm>
            <a:custGeom>
              <a:avLst/>
              <a:gdLst/>
              <a:ahLst/>
              <a:cxnLst/>
              <a:rect l="l" t="t" r="r" b="b"/>
              <a:pathLst>
                <a:path w="18163" h="356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71" name="Google Shape;7771;p32"/>
            <p:cNvSpPr/>
            <p:nvPr/>
          </p:nvSpPr>
          <p:spPr>
            <a:xfrm>
              <a:off x="2580988" y="3067338"/>
              <a:ext cx="454075" cy="8900"/>
            </a:xfrm>
            <a:custGeom>
              <a:avLst/>
              <a:gdLst/>
              <a:ahLst/>
              <a:cxnLst/>
              <a:rect l="l" t="t" r="r" b="b"/>
              <a:pathLst>
                <a:path w="18163" h="356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72" name="Google Shape;7772;p32"/>
            <p:cNvSpPr/>
            <p:nvPr/>
          </p:nvSpPr>
          <p:spPr>
            <a:xfrm>
              <a:off x="2580988" y="310081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73" name="Google Shape;7773;p32"/>
            <p:cNvSpPr/>
            <p:nvPr/>
          </p:nvSpPr>
          <p:spPr>
            <a:xfrm>
              <a:off x="2580988" y="313481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74" name="Google Shape;7774;p32"/>
            <p:cNvSpPr/>
            <p:nvPr/>
          </p:nvSpPr>
          <p:spPr>
            <a:xfrm>
              <a:off x="2580988" y="3168288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75" name="Google Shape;7775;p32"/>
            <p:cNvSpPr/>
            <p:nvPr/>
          </p:nvSpPr>
          <p:spPr>
            <a:xfrm>
              <a:off x="2580988" y="3202288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76" name="Google Shape;7776;p32"/>
            <p:cNvSpPr/>
            <p:nvPr/>
          </p:nvSpPr>
          <p:spPr>
            <a:xfrm>
              <a:off x="2580988" y="323576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77" name="Google Shape;7777;p32"/>
            <p:cNvSpPr/>
            <p:nvPr/>
          </p:nvSpPr>
          <p:spPr>
            <a:xfrm>
              <a:off x="2580988" y="326976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78" name="Google Shape;7778;p32"/>
            <p:cNvSpPr/>
            <p:nvPr/>
          </p:nvSpPr>
          <p:spPr>
            <a:xfrm>
              <a:off x="2580988" y="3303238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79" name="Google Shape;7779;p32"/>
            <p:cNvSpPr/>
            <p:nvPr/>
          </p:nvSpPr>
          <p:spPr>
            <a:xfrm>
              <a:off x="2580988" y="3337238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7"/>
                  </a:lnTo>
                  <a:lnTo>
                    <a:pt x="18163" y="357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80" name="Google Shape;7780;p32"/>
            <p:cNvSpPr/>
            <p:nvPr/>
          </p:nvSpPr>
          <p:spPr>
            <a:xfrm>
              <a:off x="2580988" y="337071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7"/>
                  </a:lnTo>
                  <a:lnTo>
                    <a:pt x="18163" y="357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81" name="Google Shape;7781;p32"/>
            <p:cNvSpPr/>
            <p:nvPr/>
          </p:nvSpPr>
          <p:spPr>
            <a:xfrm>
              <a:off x="2580988" y="340471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7"/>
                  </a:lnTo>
                  <a:lnTo>
                    <a:pt x="18163" y="357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82" name="Google Shape;7782;p32"/>
            <p:cNvSpPr/>
            <p:nvPr/>
          </p:nvSpPr>
          <p:spPr>
            <a:xfrm>
              <a:off x="2580988" y="3438713"/>
              <a:ext cx="454075" cy="8400"/>
            </a:xfrm>
            <a:custGeom>
              <a:avLst/>
              <a:gdLst/>
              <a:ahLst/>
              <a:cxnLst/>
              <a:rect l="l" t="t" r="r" b="b"/>
              <a:pathLst>
                <a:path w="18163" h="336" extrusionOk="0">
                  <a:moveTo>
                    <a:pt x="1" y="1"/>
                  </a:moveTo>
                  <a:lnTo>
                    <a:pt x="1" y="336"/>
                  </a:lnTo>
                  <a:lnTo>
                    <a:pt x="18163" y="33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83" name="Google Shape;7783;p32"/>
            <p:cNvSpPr/>
            <p:nvPr/>
          </p:nvSpPr>
          <p:spPr>
            <a:xfrm>
              <a:off x="2580988" y="3472213"/>
              <a:ext cx="454075" cy="8900"/>
            </a:xfrm>
            <a:custGeom>
              <a:avLst/>
              <a:gdLst/>
              <a:ahLst/>
              <a:cxnLst/>
              <a:rect l="l" t="t" r="r" b="b"/>
              <a:pathLst>
                <a:path w="18163" h="356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84" name="Google Shape;7784;p32"/>
            <p:cNvSpPr/>
            <p:nvPr/>
          </p:nvSpPr>
          <p:spPr>
            <a:xfrm>
              <a:off x="2580988" y="3506213"/>
              <a:ext cx="454075" cy="8375"/>
            </a:xfrm>
            <a:custGeom>
              <a:avLst/>
              <a:gdLst/>
              <a:ahLst/>
              <a:cxnLst/>
              <a:rect l="l" t="t" r="r" b="b"/>
              <a:pathLst>
                <a:path w="18163" h="335" extrusionOk="0">
                  <a:moveTo>
                    <a:pt x="1" y="0"/>
                  </a:moveTo>
                  <a:lnTo>
                    <a:pt x="1" y="335"/>
                  </a:lnTo>
                  <a:lnTo>
                    <a:pt x="18163" y="335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85" name="Google Shape;7785;p32"/>
            <p:cNvSpPr/>
            <p:nvPr/>
          </p:nvSpPr>
          <p:spPr>
            <a:xfrm>
              <a:off x="2580988" y="3539688"/>
              <a:ext cx="454075" cy="8900"/>
            </a:xfrm>
            <a:custGeom>
              <a:avLst/>
              <a:gdLst/>
              <a:ahLst/>
              <a:cxnLst/>
              <a:rect l="l" t="t" r="r" b="b"/>
              <a:pathLst>
                <a:path w="18163" h="356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86" name="Google Shape;7786;p32"/>
            <p:cNvSpPr/>
            <p:nvPr/>
          </p:nvSpPr>
          <p:spPr>
            <a:xfrm>
              <a:off x="2580988" y="3573688"/>
              <a:ext cx="454075" cy="8400"/>
            </a:xfrm>
            <a:custGeom>
              <a:avLst/>
              <a:gdLst/>
              <a:ahLst/>
              <a:cxnLst/>
              <a:rect l="l" t="t" r="r" b="b"/>
              <a:pathLst>
                <a:path w="18163" h="336" extrusionOk="0">
                  <a:moveTo>
                    <a:pt x="1" y="0"/>
                  </a:moveTo>
                  <a:lnTo>
                    <a:pt x="1" y="335"/>
                  </a:lnTo>
                  <a:lnTo>
                    <a:pt x="18163" y="335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87" name="Google Shape;7787;p32"/>
            <p:cNvSpPr/>
            <p:nvPr/>
          </p:nvSpPr>
          <p:spPr>
            <a:xfrm>
              <a:off x="2580988" y="360716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88" name="Google Shape;7788;p32"/>
            <p:cNvSpPr/>
            <p:nvPr/>
          </p:nvSpPr>
          <p:spPr>
            <a:xfrm>
              <a:off x="2580988" y="364116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89" name="Google Shape;7789;p32"/>
            <p:cNvSpPr/>
            <p:nvPr/>
          </p:nvSpPr>
          <p:spPr>
            <a:xfrm>
              <a:off x="2580988" y="3674638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90" name="Google Shape;7790;p32"/>
            <p:cNvSpPr/>
            <p:nvPr/>
          </p:nvSpPr>
          <p:spPr>
            <a:xfrm>
              <a:off x="2580988" y="3708638"/>
              <a:ext cx="454075" cy="8400"/>
            </a:xfrm>
            <a:custGeom>
              <a:avLst/>
              <a:gdLst/>
              <a:ahLst/>
              <a:cxnLst/>
              <a:rect l="l" t="t" r="r" b="b"/>
              <a:pathLst>
                <a:path w="18163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8163" y="335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91" name="Google Shape;7791;p32"/>
            <p:cNvSpPr/>
            <p:nvPr/>
          </p:nvSpPr>
          <p:spPr>
            <a:xfrm>
              <a:off x="2580988" y="374211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92" name="Google Shape;7792;p32"/>
            <p:cNvSpPr/>
            <p:nvPr/>
          </p:nvSpPr>
          <p:spPr>
            <a:xfrm>
              <a:off x="2580988" y="377611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7793" name="Google Shape;7793;p32"/>
          <p:cNvGrpSpPr/>
          <p:nvPr/>
        </p:nvGrpSpPr>
        <p:grpSpPr>
          <a:xfrm rot="-602052">
            <a:off x="776511" y="5863335"/>
            <a:ext cx="1197967" cy="335107"/>
            <a:chOff x="3254738" y="2386788"/>
            <a:chExt cx="695763" cy="194625"/>
          </a:xfrm>
        </p:grpSpPr>
        <p:sp>
          <p:nvSpPr>
            <p:cNvPr id="7794" name="Google Shape;7794;p32"/>
            <p:cNvSpPr/>
            <p:nvPr/>
          </p:nvSpPr>
          <p:spPr>
            <a:xfrm>
              <a:off x="3254750" y="2409813"/>
              <a:ext cx="695750" cy="23025"/>
            </a:xfrm>
            <a:custGeom>
              <a:avLst/>
              <a:gdLst/>
              <a:ahLst/>
              <a:cxnLst/>
              <a:rect l="l" t="t" r="r" b="b"/>
              <a:pathLst>
                <a:path w="27830" h="921" extrusionOk="0">
                  <a:moveTo>
                    <a:pt x="607" y="0"/>
                  </a:moveTo>
                  <a:cubicBezTo>
                    <a:pt x="1" y="0"/>
                    <a:pt x="1" y="921"/>
                    <a:pt x="607" y="921"/>
                  </a:cubicBezTo>
                  <a:lnTo>
                    <a:pt x="27222" y="921"/>
                  </a:lnTo>
                  <a:cubicBezTo>
                    <a:pt x="27829" y="921"/>
                    <a:pt x="27829" y="0"/>
                    <a:pt x="27222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95" name="Google Shape;7795;p32"/>
            <p:cNvSpPr/>
            <p:nvPr/>
          </p:nvSpPr>
          <p:spPr>
            <a:xfrm>
              <a:off x="3289800" y="2386788"/>
              <a:ext cx="290875" cy="194625"/>
            </a:xfrm>
            <a:custGeom>
              <a:avLst/>
              <a:gdLst/>
              <a:ahLst/>
              <a:cxnLst/>
              <a:rect l="l" t="t" r="r" b="b"/>
              <a:pathLst>
                <a:path w="11635" h="7785" extrusionOk="0">
                  <a:moveTo>
                    <a:pt x="1591" y="1"/>
                  </a:moveTo>
                  <a:cubicBezTo>
                    <a:pt x="712" y="1"/>
                    <a:pt x="0" y="691"/>
                    <a:pt x="0" y="1570"/>
                  </a:cubicBezTo>
                  <a:lnTo>
                    <a:pt x="0" y="6215"/>
                  </a:lnTo>
                  <a:cubicBezTo>
                    <a:pt x="0" y="7094"/>
                    <a:pt x="712" y="7784"/>
                    <a:pt x="1591" y="7784"/>
                  </a:cubicBezTo>
                  <a:lnTo>
                    <a:pt x="10044" y="7784"/>
                  </a:lnTo>
                  <a:cubicBezTo>
                    <a:pt x="10923" y="7784"/>
                    <a:pt x="11634" y="7094"/>
                    <a:pt x="11634" y="6215"/>
                  </a:cubicBezTo>
                  <a:lnTo>
                    <a:pt x="11634" y="1570"/>
                  </a:lnTo>
                  <a:cubicBezTo>
                    <a:pt x="11634" y="691"/>
                    <a:pt x="10923" y="1"/>
                    <a:pt x="10044" y="1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96" name="Google Shape;7796;p32"/>
            <p:cNvSpPr/>
            <p:nvPr/>
          </p:nvSpPr>
          <p:spPr>
            <a:xfrm>
              <a:off x="3307050" y="2403538"/>
              <a:ext cx="256350" cy="161125"/>
            </a:xfrm>
            <a:custGeom>
              <a:avLst/>
              <a:gdLst/>
              <a:ahLst/>
              <a:cxnLst/>
              <a:rect l="l" t="t" r="r" b="b"/>
              <a:pathLst>
                <a:path w="10254" h="6445" extrusionOk="0">
                  <a:moveTo>
                    <a:pt x="901" y="0"/>
                  </a:moveTo>
                  <a:cubicBezTo>
                    <a:pt x="399" y="0"/>
                    <a:pt x="1" y="398"/>
                    <a:pt x="1" y="900"/>
                  </a:cubicBezTo>
                  <a:lnTo>
                    <a:pt x="1" y="5545"/>
                  </a:lnTo>
                  <a:cubicBezTo>
                    <a:pt x="1" y="6047"/>
                    <a:pt x="399" y="6445"/>
                    <a:pt x="901" y="6445"/>
                  </a:cubicBezTo>
                  <a:lnTo>
                    <a:pt x="9354" y="6445"/>
                  </a:lnTo>
                  <a:cubicBezTo>
                    <a:pt x="9856" y="6445"/>
                    <a:pt x="10254" y="6047"/>
                    <a:pt x="10254" y="5545"/>
                  </a:cubicBezTo>
                  <a:lnTo>
                    <a:pt x="10254" y="900"/>
                  </a:lnTo>
                  <a:cubicBezTo>
                    <a:pt x="10254" y="398"/>
                    <a:pt x="9856" y="0"/>
                    <a:pt x="9354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97" name="Google Shape;7797;p32"/>
            <p:cNvSpPr/>
            <p:nvPr/>
          </p:nvSpPr>
          <p:spPr>
            <a:xfrm>
              <a:off x="3290850" y="2403013"/>
              <a:ext cx="179975" cy="160600"/>
            </a:xfrm>
            <a:custGeom>
              <a:avLst/>
              <a:gdLst/>
              <a:ahLst/>
              <a:cxnLst/>
              <a:rect l="l" t="t" r="r" b="b"/>
              <a:pathLst>
                <a:path w="7199" h="6424" extrusionOk="0">
                  <a:moveTo>
                    <a:pt x="5671" y="0"/>
                  </a:moveTo>
                  <a:lnTo>
                    <a:pt x="0" y="5671"/>
                  </a:lnTo>
                  <a:lnTo>
                    <a:pt x="754" y="6424"/>
                  </a:lnTo>
                  <a:lnTo>
                    <a:pt x="7198" y="0"/>
                  </a:lnTo>
                  <a:close/>
                </a:path>
              </a:pathLst>
            </a:custGeom>
            <a:solidFill>
              <a:srgbClr val="FFFFF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98" name="Google Shape;7798;p32"/>
            <p:cNvSpPr/>
            <p:nvPr/>
          </p:nvSpPr>
          <p:spPr>
            <a:xfrm>
              <a:off x="3377675" y="2403013"/>
              <a:ext cx="199325" cy="161125"/>
            </a:xfrm>
            <a:custGeom>
              <a:avLst/>
              <a:gdLst/>
              <a:ahLst/>
              <a:cxnLst/>
              <a:rect l="l" t="t" r="r" b="b"/>
              <a:pathLst>
                <a:path w="7973" h="6445" extrusionOk="0">
                  <a:moveTo>
                    <a:pt x="6445" y="0"/>
                  </a:moveTo>
                  <a:lnTo>
                    <a:pt x="1" y="6445"/>
                  </a:lnTo>
                  <a:lnTo>
                    <a:pt x="1528" y="6445"/>
                  </a:lnTo>
                  <a:lnTo>
                    <a:pt x="7973" y="0"/>
                  </a:lnTo>
                  <a:close/>
                </a:path>
              </a:pathLst>
            </a:custGeom>
            <a:solidFill>
              <a:srgbClr val="FFFFF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99" name="Google Shape;7799;p32"/>
            <p:cNvSpPr/>
            <p:nvPr/>
          </p:nvSpPr>
          <p:spPr>
            <a:xfrm>
              <a:off x="3625100" y="2386788"/>
              <a:ext cx="290875" cy="194625"/>
            </a:xfrm>
            <a:custGeom>
              <a:avLst/>
              <a:gdLst/>
              <a:ahLst/>
              <a:cxnLst/>
              <a:rect l="l" t="t" r="r" b="b"/>
              <a:pathLst>
                <a:path w="11635" h="7785" extrusionOk="0">
                  <a:moveTo>
                    <a:pt x="1591" y="1"/>
                  </a:moveTo>
                  <a:cubicBezTo>
                    <a:pt x="712" y="1"/>
                    <a:pt x="1" y="691"/>
                    <a:pt x="1" y="1570"/>
                  </a:cubicBezTo>
                  <a:lnTo>
                    <a:pt x="1" y="6215"/>
                  </a:lnTo>
                  <a:cubicBezTo>
                    <a:pt x="1" y="7094"/>
                    <a:pt x="712" y="7784"/>
                    <a:pt x="1591" y="7784"/>
                  </a:cubicBezTo>
                  <a:lnTo>
                    <a:pt x="10044" y="7784"/>
                  </a:lnTo>
                  <a:cubicBezTo>
                    <a:pt x="10923" y="7784"/>
                    <a:pt x="11634" y="7094"/>
                    <a:pt x="11634" y="6215"/>
                  </a:cubicBezTo>
                  <a:lnTo>
                    <a:pt x="11634" y="1570"/>
                  </a:lnTo>
                  <a:cubicBezTo>
                    <a:pt x="11634" y="691"/>
                    <a:pt x="10923" y="1"/>
                    <a:pt x="10044" y="1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00" name="Google Shape;7800;p32"/>
            <p:cNvSpPr/>
            <p:nvPr/>
          </p:nvSpPr>
          <p:spPr>
            <a:xfrm>
              <a:off x="3641850" y="2403538"/>
              <a:ext cx="256850" cy="161125"/>
            </a:xfrm>
            <a:custGeom>
              <a:avLst/>
              <a:gdLst/>
              <a:ahLst/>
              <a:cxnLst/>
              <a:rect l="l" t="t" r="r" b="b"/>
              <a:pathLst>
                <a:path w="10274" h="6445" extrusionOk="0">
                  <a:moveTo>
                    <a:pt x="900" y="0"/>
                  </a:moveTo>
                  <a:cubicBezTo>
                    <a:pt x="398" y="0"/>
                    <a:pt x="0" y="398"/>
                    <a:pt x="0" y="900"/>
                  </a:cubicBezTo>
                  <a:lnTo>
                    <a:pt x="0" y="5545"/>
                  </a:lnTo>
                  <a:cubicBezTo>
                    <a:pt x="0" y="6047"/>
                    <a:pt x="398" y="6445"/>
                    <a:pt x="900" y="6445"/>
                  </a:cubicBezTo>
                  <a:lnTo>
                    <a:pt x="9374" y="6445"/>
                  </a:lnTo>
                  <a:cubicBezTo>
                    <a:pt x="9876" y="6445"/>
                    <a:pt x="10274" y="6047"/>
                    <a:pt x="10274" y="5545"/>
                  </a:cubicBezTo>
                  <a:lnTo>
                    <a:pt x="10274" y="900"/>
                  </a:lnTo>
                  <a:cubicBezTo>
                    <a:pt x="10274" y="398"/>
                    <a:pt x="9876" y="0"/>
                    <a:pt x="9374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01" name="Google Shape;7801;p32"/>
            <p:cNvSpPr/>
            <p:nvPr/>
          </p:nvSpPr>
          <p:spPr>
            <a:xfrm>
              <a:off x="3628775" y="2403013"/>
              <a:ext cx="179950" cy="160600"/>
            </a:xfrm>
            <a:custGeom>
              <a:avLst/>
              <a:gdLst/>
              <a:ahLst/>
              <a:cxnLst/>
              <a:rect l="l" t="t" r="r" b="b"/>
              <a:pathLst>
                <a:path w="7198" h="6424" extrusionOk="0">
                  <a:moveTo>
                    <a:pt x="5670" y="0"/>
                  </a:moveTo>
                  <a:lnTo>
                    <a:pt x="0" y="5671"/>
                  </a:lnTo>
                  <a:lnTo>
                    <a:pt x="774" y="6424"/>
                  </a:lnTo>
                  <a:lnTo>
                    <a:pt x="7198" y="0"/>
                  </a:lnTo>
                  <a:close/>
                </a:path>
              </a:pathLst>
            </a:custGeom>
            <a:solidFill>
              <a:srgbClr val="FFFFF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02" name="Google Shape;7802;p32"/>
            <p:cNvSpPr/>
            <p:nvPr/>
          </p:nvSpPr>
          <p:spPr>
            <a:xfrm>
              <a:off x="3715600" y="2403013"/>
              <a:ext cx="199325" cy="161125"/>
            </a:xfrm>
            <a:custGeom>
              <a:avLst/>
              <a:gdLst/>
              <a:ahLst/>
              <a:cxnLst/>
              <a:rect l="l" t="t" r="r" b="b"/>
              <a:pathLst>
                <a:path w="7973" h="6445" extrusionOk="0">
                  <a:moveTo>
                    <a:pt x="6445" y="0"/>
                  </a:moveTo>
                  <a:lnTo>
                    <a:pt x="0" y="6445"/>
                  </a:lnTo>
                  <a:lnTo>
                    <a:pt x="1528" y="6445"/>
                  </a:lnTo>
                  <a:lnTo>
                    <a:pt x="7972" y="0"/>
                  </a:lnTo>
                  <a:close/>
                </a:path>
              </a:pathLst>
            </a:custGeom>
            <a:solidFill>
              <a:srgbClr val="FFFFF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03" name="Google Shape;7803;p32"/>
            <p:cNvSpPr/>
            <p:nvPr/>
          </p:nvSpPr>
          <p:spPr>
            <a:xfrm>
              <a:off x="3254738" y="2409813"/>
              <a:ext cx="695750" cy="23025"/>
            </a:xfrm>
            <a:custGeom>
              <a:avLst/>
              <a:gdLst/>
              <a:ahLst/>
              <a:cxnLst/>
              <a:rect l="l" t="t" r="r" b="b"/>
              <a:pathLst>
                <a:path w="27830" h="921" extrusionOk="0">
                  <a:moveTo>
                    <a:pt x="607" y="0"/>
                  </a:moveTo>
                  <a:cubicBezTo>
                    <a:pt x="1" y="0"/>
                    <a:pt x="1" y="921"/>
                    <a:pt x="607" y="921"/>
                  </a:cubicBezTo>
                  <a:lnTo>
                    <a:pt x="27222" y="921"/>
                  </a:lnTo>
                  <a:cubicBezTo>
                    <a:pt x="27829" y="921"/>
                    <a:pt x="27829" y="0"/>
                    <a:pt x="2722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04" name="Google Shape;7804;p32"/>
            <p:cNvSpPr/>
            <p:nvPr/>
          </p:nvSpPr>
          <p:spPr>
            <a:xfrm>
              <a:off x="3289788" y="2386788"/>
              <a:ext cx="290875" cy="194625"/>
            </a:xfrm>
            <a:custGeom>
              <a:avLst/>
              <a:gdLst/>
              <a:ahLst/>
              <a:cxnLst/>
              <a:rect l="l" t="t" r="r" b="b"/>
              <a:pathLst>
                <a:path w="11635" h="7785" extrusionOk="0">
                  <a:moveTo>
                    <a:pt x="1591" y="1"/>
                  </a:moveTo>
                  <a:cubicBezTo>
                    <a:pt x="712" y="1"/>
                    <a:pt x="0" y="691"/>
                    <a:pt x="0" y="1570"/>
                  </a:cubicBezTo>
                  <a:lnTo>
                    <a:pt x="0" y="6215"/>
                  </a:lnTo>
                  <a:cubicBezTo>
                    <a:pt x="0" y="7094"/>
                    <a:pt x="712" y="7784"/>
                    <a:pt x="1591" y="7784"/>
                  </a:cubicBezTo>
                  <a:lnTo>
                    <a:pt x="10044" y="7784"/>
                  </a:lnTo>
                  <a:cubicBezTo>
                    <a:pt x="10923" y="7784"/>
                    <a:pt x="11634" y="7094"/>
                    <a:pt x="11634" y="6215"/>
                  </a:cubicBezTo>
                  <a:lnTo>
                    <a:pt x="11634" y="1570"/>
                  </a:lnTo>
                  <a:cubicBezTo>
                    <a:pt x="11634" y="691"/>
                    <a:pt x="10923" y="1"/>
                    <a:pt x="1004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05" name="Google Shape;7805;p32"/>
            <p:cNvSpPr/>
            <p:nvPr/>
          </p:nvSpPr>
          <p:spPr>
            <a:xfrm>
              <a:off x="3307038" y="2403538"/>
              <a:ext cx="256350" cy="161125"/>
            </a:xfrm>
            <a:custGeom>
              <a:avLst/>
              <a:gdLst/>
              <a:ahLst/>
              <a:cxnLst/>
              <a:rect l="l" t="t" r="r" b="b"/>
              <a:pathLst>
                <a:path w="10254" h="6445" extrusionOk="0">
                  <a:moveTo>
                    <a:pt x="901" y="0"/>
                  </a:moveTo>
                  <a:cubicBezTo>
                    <a:pt x="399" y="0"/>
                    <a:pt x="1" y="398"/>
                    <a:pt x="1" y="900"/>
                  </a:cubicBezTo>
                  <a:lnTo>
                    <a:pt x="1" y="5545"/>
                  </a:lnTo>
                  <a:cubicBezTo>
                    <a:pt x="1" y="6047"/>
                    <a:pt x="399" y="6445"/>
                    <a:pt x="901" y="6445"/>
                  </a:cubicBezTo>
                  <a:lnTo>
                    <a:pt x="9354" y="6445"/>
                  </a:lnTo>
                  <a:cubicBezTo>
                    <a:pt x="9856" y="6445"/>
                    <a:pt x="10254" y="6047"/>
                    <a:pt x="10254" y="5545"/>
                  </a:cubicBezTo>
                  <a:lnTo>
                    <a:pt x="10254" y="900"/>
                  </a:lnTo>
                  <a:cubicBezTo>
                    <a:pt x="10254" y="398"/>
                    <a:pt x="9856" y="0"/>
                    <a:pt x="9354" y="0"/>
                  </a:cubicBezTo>
                  <a:close/>
                </a:path>
              </a:pathLst>
            </a:custGeom>
            <a:solidFill>
              <a:srgbClr val="F1F1F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06" name="Google Shape;7806;p32"/>
            <p:cNvSpPr/>
            <p:nvPr/>
          </p:nvSpPr>
          <p:spPr>
            <a:xfrm>
              <a:off x="3625088" y="2386788"/>
              <a:ext cx="290875" cy="194625"/>
            </a:xfrm>
            <a:custGeom>
              <a:avLst/>
              <a:gdLst/>
              <a:ahLst/>
              <a:cxnLst/>
              <a:rect l="l" t="t" r="r" b="b"/>
              <a:pathLst>
                <a:path w="11635" h="7785" extrusionOk="0">
                  <a:moveTo>
                    <a:pt x="1591" y="1"/>
                  </a:moveTo>
                  <a:cubicBezTo>
                    <a:pt x="712" y="1"/>
                    <a:pt x="1" y="691"/>
                    <a:pt x="1" y="1570"/>
                  </a:cubicBezTo>
                  <a:lnTo>
                    <a:pt x="1" y="6215"/>
                  </a:lnTo>
                  <a:cubicBezTo>
                    <a:pt x="1" y="7094"/>
                    <a:pt x="712" y="7784"/>
                    <a:pt x="1591" y="7784"/>
                  </a:cubicBezTo>
                  <a:lnTo>
                    <a:pt x="10044" y="7784"/>
                  </a:lnTo>
                  <a:cubicBezTo>
                    <a:pt x="10923" y="7784"/>
                    <a:pt x="11634" y="7094"/>
                    <a:pt x="11634" y="6215"/>
                  </a:cubicBezTo>
                  <a:lnTo>
                    <a:pt x="11634" y="1570"/>
                  </a:lnTo>
                  <a:cubicBezTo>
                    <a:pt x="11634" y="691"/>
                    <a:pt x="10923" y="1"/>
                    <a:pt x="1004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07" name="Google Shape;7807;p32"/>
            <p:cNvSpPr/>
            <p:nvPr/>
          </p:nvSpPr>
          <p:spPr>
            <a:xfrm>
              <a:off x="3641838" y="2403538"/>
              <a:ext cx="256850" cy="161125"/>
            </a:xfrm>
            <a:custGeom>
              <a:avLst/>
              <a:gdLst/>
              <a:ahLst/>
              <a:cxnLst/>
              <a:rect l="l" t="t" r="r" b="b"/>
              <a:pathLst>
                <a:path w="10274" h="6445" extrusionOk="0">
                  <a:moveTo>
                    <a:pt x="900" y="0"/>
                  </a:moveTo>
                  <a:cubicBezTo>
                    <a:pt x="398" y="0"/>
                    <a:pt x="0" y="398"/>
                    <a:pt x="0" y="900"/>
                  </a:cubicBezTo>
                  <a:lnTo>
                    <a:pt x="0" y="5545"/>
                  </a:lnTo>
                  <a:cubicBezTo>
                    <a:pt x="0" y="6047"/>
                    <a:pt x="398" y="6445"/>
                    <a:pt x="900" y="6445"/>
                  </a:cubicBezTo>
                  <a:lnTo>
                    <a:pt x="9374" y="6445"/>
                  </a:lnTo>
                  <a:cubicBezTo>
                    <a:pt x="9876" y="6445"/>
                    <a:pt x="10274" y="6047"/>
                    <a:pt x="10274" y="5545"/>
                  </a:cubicBezTo>
                  <a:lnTo>
                    <a:pt x="10274" y="900"/>
                  </a:lnTo>
                  <a:cubicBezTo>
                    <a:pt x="10274" y="398"/>
                    <a:pt x="9876" y="0"/>
                    <a:pt x="9374" y="0"/>
                  </a:cubicBezTo>
                  <a:close/>
                </a:path>
              </a:pathLst>
            </a:custGeom>
            <a:solidFill>
              <a:srgbClr val="F1F1F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7808" name="Google Shape;7808;p32"/>
          <p:cNvGrpSpPr/>
          <p:nvPr/>
        </p:nvGrpSpPr>
        <p:grpSpPr>
          <a:xfrm rot="920958">
            <a:off x="9324625" y="5675685"/>
            <a:ext cx="903344" cy="1265348"/>
            <a:chOff x="1441713" y="3841513"/>
            <a:chExt cx="524688" cy="734950"/>
          </a:xfrm>
        </p:grpSpPr>
        <p:sp>
          <p:nvSpPr>
            <p:cNvPr id="7809" name="Google Shape;7809;p32"/>
            <p:cNvSpPr/>
            <p:nvPr/>
          </p:nvSpPr>
          <p:spPr>
            <a:xfrm>
              <a:off x="1614875" y="4448813"/>
              <a:ext cx="178400" cy="55475"/>
            </a:xfrm>
            <a:custGeom>
              <a:avLst/>
              <a:gdLst/>
              <a:ahLst/>
              <a:cxnLst/>
              <a:rect l="l" t="t" r="r" b="b"/>
              <a:pathLst>
                <a:path w="7136" h="2219" extrusionOk="0">
                  <a:moveTo>
                    <a:pt x="419" y="0"/>
                  </a:moveTo>
                  <a:cubicBezTo>
                    <a:pt x="188" y="0"/>
                    <a:pt x="0" y="189"/>
                    <a:pt x="0" y="419"/>
                  </a:cubicBezTo>
                  <a:lnTo>
                    <a:pt x="0" y="1800"/>
                  </a:lnTo>
                  <a:cubicBezTo>
                    <a:pt x="0" y="2030"/>
                    <a:pt x="188" y="2218"/>
                    <a:pt x="419" y="2218"/>
                  </a:cubicBezTo>
                  <a:lnTo>
                    <a:pt x="6717" y="2218"/>
                  </a:lnTo>
                  <a:cubicBezTo>
                    <a:pt x="6926" y="2218"/>
                    <a:pt x="7114" y="2030"/>
                    <a:pt x="7135" y="1800"/>
                  </a:cubicBezTo>
                  <a:lnTo>
                    <a:pt x="7135" y="419"/>
                  </a:lnTo>
                  <a:cubicBezTo>
                    <a:pt x="7135" y="189"/>
                    <a:pt x="6947" y="0"/>
                    <a:pt x="6717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10" name="Google Shape;7810;p32"/>
            <p:cNvSpPr/>
            <p:nvPr/>
          </p:nvSpPr>
          <p:spPr>
            <a:xfrm>
              <a:off x="1631600" y="4363038"/>
              <a:ext cx="144400" cy="213425"/>
            </a:xfrm>
            <a:custGeom>
              <a:avLst/>
              <a:gdLst/>
              <a:ahLst/>
              <a:cxnLst/>
              <a:rect l="l" t="t" r="r" b="b"/>
              <a:pathLst>
                <a:path w="5776" h="8537" extrusionOk="0">
                  <a:moveTo>
                    <a:pt x="2532" y="0"/>
                  </a:moveTo>
                  <a:cubicBezTo>
                    <a:pt x="1131" y="0"/>
                    <a:pt x="1" y="1109"/>
                    <a:pt x="1" y="2511"/>
                  </a:cubicBezTo>
                  <a:lnTo>
                    <a:pt x="1" y="6026"/>
                  </a:lnTo>
                  <a:cubicBezTo>
                    <a:pt x="1" y="7407"/>
                    <a:pt x="1131" y="8537"/>
                    <a:pt x="2532" y="8537"/>
                  </a:cubicBezTo>
                  <a:lnTo>
                    <a:pt x="3265" y="8537"/>
                  </a:lnTo>
                  <a:cubicBezTo>
                    <a:pt x="4646" y="8537"/>
                    <a:pt x="5776" y="7407"/>
                    <a:pt x="5776" y="6026"/>
                  </a:cubicBezTo>
                  <a:lnTo>
                    <a:pt x="5776" y="2511"/>
                  </a:lnTo>
                  <a:cubicBezTo>
                    <a:pt x="5776" y="1109"/>
                    <a:pt x="4646" y="0"/>
                    <a:pt x="3265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11" name="Google Shape;7811;p32"/>
            <p:cNvSpPr/>
            <p:nvPr/>
          </p:nvSpPr>
          <p:spPr>
            <a:xfrm>
              <a:off x="1704325" y="4448813"/>
              <a:ext cx="88950" cy="55475"/>
            </a:xfrm>
            <a:custGeom>
              <a:avLst/>
              <a:gdLst/>
              <a:ahLst/>
              <a:cxnLst/>
              <a:rect l="l" t="t" r="r" b="b"/>
              <a:pathLst>
                <a:path w="3558" h="2219" extrusionOk="0">
                  <a:moveTo>
                    <a:pt x="0" y="0"/>
                  </a:moveTo>
                  <a:lnTo>
                    <a:pt x="0" y="2218"/>
                  </a:lnTo>
                  <a:lnTo>
                    <a:pt x="3139" y="2218"/>
                  </a:lnTo>
                  <a:cubicBezTo>
                    <a:pt x="3369" y="2218"/>
                    <a:pt x="3557" y="2030"/>
                    <a:pt x="3557" y="1800"/>
                  </a:cubicBezTo>
                  <a:lnTo>
                    <a:pt x="3557" y="419"/>
                  </a:lnTo>
                  <a:cubicBezTo>
                    <a:pt x="3536" y="189"/>
                    <a:pt x="3369" y="0"/>
                    <a:pt x="3139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12" name="Google Shape;7812;p32"/>
            <p:cNvSpPr/>
            <p:nvPr/>
          </p:nvSpPr>
          <p:spPr>
            <a:xfrm>
              <a:off x="1704325" y="4363038"/>
              <a:ext cx="71675" cy="213425"/>
            </a:xfrm>
            <a:custGeom>
              <a:avLst/>
              <a:gdLst/>
              <a:ahLst/>
              <a:cxnLst/>
              <a:rect l="l" t="t" r="r" b="b"/>
              <a:pathLst>
                <a:path w="2867" h="8537" extrusionOk="0">
                  <a:moveTo>
                    <a:pt x="0" y="0"/>
                  </a:moveTo>
                  <a:lnTo>
                    <a:pt x="0" y="8537"/>
                  </a:lnTo>
                  <a:lnTo>
                    <a:pt x="356" y="8537"/>
                  </a:lnTo>
                  <a:cubicBezTo>
                    <a:pt x="1737" y="8537"/>
                    <a:pt x="2867" y="7407"/>
                    <a:pt x="2867" y="6026"/>
                  </a:cubicBezTo>
                  <a:lnTo>
                    <a:pt x="2867" y="2511"/>
                  </a:lnTo>
                  <a:cubicBezTo>
                    <a:pt x="2867" y="1130"/>
                    <a:pt x="1737" y="0"/>
                    <a:pt x="356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13" name="Google Shape;7813;p32"/>
            <p:cNvSpPr/>
            <p:nvPr/>
          </p:nvSpPr>
          <p:spPr>
            <a:xfrm>
              <a:off x="1441725" y="3841513"/>
              <a:ext cx="524675" cy="607325"/>
            </a:xfrm>
            <a:custGeom>
              <a:avLst/>
              <a:gdLst/>
              <a:ahLst/>
              <a:cxnLst/>
              <a:rect l="l" t="t" r="r" b="b"/>
              <a:pathLst>
                <a:path w="20987" h="24293" extrusionOk="0">
                  <a:moveTo>
                    <a:pt x="10504" y="0"/>
                  </a:moveTo>
                  <a:cubicBezTo>
                    <a:pt x="4143" y="0"/>
                    <a:pt x="0" y="6675"/>
                    <a:pt x="2846" y="12366"/>
                  </a:cubicBezTo>
                  <a:lnTo>
                    <a:pt x="2909" y="12450"/>
                  </a:lnTo>
                  <a:cubicBezTo>
                    <a:pt x="3055" y="12785"/>
                    <a:pt x="3244" y="13098"/>
                    <a:pt x="3453" y="13391"/>
                  </a:cubicBezTo>
                  <a:cubicBezTo>
                    <a:pt x="6947" y="19438"/>
                    <a:pt x="6759" y="21677"/>
                    <a:pt x="6759" y="22786"/>
                  </a:cubicBezTo>
                  <a:cubicBezTo>
                    <a:pt x="6759" y="23435"/>
                    <a:pt x="7156" y="24041"/>
                    <a:pt x="7784" y="24292"/>
                  </a:cubicBezTo>
                  <a:lnTo>
                    <a:pt x="13245" y="24292"/>
                  </a:lnTo>
                  <a:cubicBezTo>
                    <a:pt x="13852" y="24041"/>
                    <a:pt x="14249" y="23435"/>
                    <a:pt x="14249" y="22786"/>
                  </a:cubicBezTo>
                  <a:cubicBezTo>
                    <a:pt x="14249" y="21677"/>
                    <a:pt x="14061" y="19438"/>
                    <a:pt x="17555" y="13391"/>
                  </a:cubicBezTo>
                  <a:cubicBezTo>
                    <a:pt x="17765" y="13098"/>
                    <a:pt x="17932" y="12764"/>
                    <a:pt x="18099" y="12450"/>
                  </a:cubicBezTo>
                  <a:cubicBezTo>
                    <a:pt x="18120" y="12429"/>
                    <a:pt x="18120" y="12387"/>
                    <a:pt x="18141" y="12366"/>
                  </a:cubicBezTo>
                  <a:cubicBezTo>
                    <a:pt x="20987" y="6675"/>
                    <a:pt x="16844" y="0"/>
                    <a:pt x="10504" y="0"/>
                  </a:cubicBez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14" name="Google Shape;7814;p32"/>
            <p:cNvSpPr/>
            <p:nvPr/>
          </p:nvSpPr>
          <p:spPr>
            <a:xfrm>
              <a:off x="1703800" y="3842038"/>
              <a:ext cx="213950" cy="606800"/>
            </a:xfrm>
            <a:custGeom>
              <a:avLst/>
              <a:gdLst/>
              <a:ahLst/>
              <a:cxnLst/>
              <a:rect l="l" t="t" r="r" b="b"/>
              <a:pathLst>
                <a:path w="8558" h="24272" extrusionOk="0">
                  <a:moveTo>
                    <a:pt x="0" y="0"/>
                  </a:moveTo>
                  <a:lnTo>
                    <a:pt x="0" y="24271"/>
                  </a:lnTo>
                  <a:lnTo>
                    <a:pt x="2741" y="24271"/>
                  </a:lnTo>
                  <a:cubicBezTo>
                    <a:pt x="3348" y="24020"/>
                    <a:pt x="3766" y="23414"/>
                    <a:pt x="3745" y="22765"/>
                  </a:cubicBezTo>
                  <a:cubicBezTo>
                    <a:pt x="3745" y="21656"/>
                    <a:pt x="3557" y="19417"/>
                    <a:pt x="7051" y="13370"/>
                  </a:cubicBezTo>
                  <a:cubicBezTo>
                    <a:pt x="7261" y="13077"/>
                    <a:pt x="7449" y="12743"/>
                    <a:pt x="7616" y="12429"/>
                  </a:cubicBezTo>
                  <a:cubicBezTo>
                    <a:pt x="7637" y="12408"/>
                    <a:pt x="7637" y="12366"/>
                    <a:pt x="7658" y="12345"/>
                  </a:cubicBezTo>
                  <a:cubicBezTo>
                    <a:pt x="8244" y="11173"/>
                    <a:pt x="8558" y="9855"/>
                    <a:pt x="8558" y="8537"/>
                  </a:cubicBezTo>
                  <a:cubicBezTo>
                    <a:pt x="8558" y="3829"/>
                    <a:pt x="4729" y="0"/>
                    <a:pt x="0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15" name="Google Shape;7815;p32"/>
            <p:cNvSpPr/>
            <p:nvPr/>
          </p:nvSpPr>
          <p:spPr>
            <a:xfrm>
              <a:off x="1614863" y="4448813"/>
              <a:ext cx="178400" cy="55475"/>
            </a:xfrm>
            <a:custGeom>
              <a:avLst/>
              <a:gdLst/>
              <a:ahLst/>
              <a:cxnLst/>
              <a:rect l="l" t="t" r="r" b="b"/>
              <a:pathLst>
                <a:path w="7136" h="2219" extrusionOk="0">
                  <a:moveTo>
                    <a:pt x="419" y="0"/>
                  </a:moveTo>
                  <a:cubicBezTo>
                    <a:pt x="188" y="0"/>
                    <a:pt x="0" y="189"/>
                    <a:pt x="0" y="419"/>
                  </a:cubicBezTo>
                  <a:lnTo>
                    <a:pt x="0" y="1800"/>
                  </a:lnTo>
                  <a:cubicBezTo>
                    <a:pt x="0" y="2030"/>
                    <a:pt x="188" y="2218"/>
                    <a:pt x="419" y="2218"/>
                  </a:cubicBezTo>
                  <a:lnTo>
                    <a:pt x="6717" y="2218"/>
                  </a:lnTo>
                  <a:cubicBezTo>
                    <a:pt x="6926" y="2218"/>
                    <a:pt x="7114" y="2030"/>
                    <a:pt x="7135" y="1800"/>
                  </a:cubicBezTo>
                  <a:lnTo>
                    <a:pt x="7135" y="419"/>
                  </a:lnTo>
                  <a:cubicBezTo>
                    <a:pt x="7135" y="189"/>
                    <a:pt x="6947" y="0"/>
                    <a:pt x="671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16" name="Google Shape;7816;p32"/>
            <p:cNvSpPr/>
            <p:nvPr/>
          </p:nvSpPr>
          <p:spPr>
            <a:xfrm>
              <a:off x="1631588" y="4363038"/>
              <a:ext cx="144400" cy="213425"/>
            </a:xfrm>
            <a:custGeom>
              <a:avLst/>
              <a:gdLst/>
              <a:ahLst/>
              <a:cxnLst/>
              <a:rect l="l" t="t" r="r" b="b"/>
              <a:pathLst>
                <a:path w="5776" h="8537" extrusionOk="0">
                  <a:moveTo>
                    <a:pt x="2532" y="0"/>
                  </a:moveTo>
                  <a:cubicBezTo>
                    <a:pt x="1131" y="0"/>
                    <a:pt x="1" y="1109"/>
                    <a:pt x="1" y="2511"/>
                  </a:cubicBezTo>
                  <a:lnTo>
                    <a:pt x="1" y="6026"/>
                  </a:lnTo>
                  <a:cubicBezTo>
                    <a:pt x="1" y="7407"/>
                    <a:pt x="1131" y="8537"/>
                    <a:pt x="2532" y="8537"/>
                  </a:cubicBezTo>
                  <a:lnTo>
                    <a:pt x="3265" y="8537"/>
                  </a:lnTo>
                  <a:cubicBezTo>
                    <a:pt x="4646" y="8537"/>
                    <a:pt x="5776" y="7407"/>
                    <a:pt x="5776" y="6026"/>
                  </a:cubicBezTo>
                  <a:lnTo>
                    <a:pt x="5776" y="2511"/>
                  </a:lnTo>
                  <a:cubicBezTo>
                    <a:pt x="5776" y="1109"/>
                    <a:pt x="4646" y="0"/>
                    <a:pt x="326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17" name="Google Shape;7817;p32"/>
            <p:cNvSpPr/>
            <p:nvPr/>
          </p:nvSpPr>
          <p:spPr>
            <a:xfrm>
              <a:off x="1704313" y="4448813"/>
              <a:ext cx="88950" cy="55475"/>
            </a:xfrm>
            <a:custGeom>
              <a:avLst/>
              <a:gdLst/>
              <a:ahLst/>
              <a:cxnLst/>
              <a:rect l="l" t="t" r="r" b="b"/>
              <a:pathLst>
                <a:path w="3558" h="2219" extrusionOk="0">
                  <a:moveTo>
                    <a:pt x="0" y="0"/>
                  </a:moveTo>
                  <a:lnTo>
                    <a:pt x="0" y="2218"/>
                  </a:lnTo>
                  <a:lnTo>
                    <a:pt x="3139" y="2218"/>
                  </a:lnTo>
                  <a:cubicBezTo>
                    <a:pt x="3369" y="2218"/>
                    <a:pt x="3557" y="2030"/>
                    <a:pt x="3557" y="1800"/>
                  </a:cubicBezTo>
                  <a:lnTo>
                    <a:pt x="3557" y="419"/>
                  </a:lnTo>
                  <a:cubicBezTo>
                    <a:pt x="3536" y="189"/>
                    <a:pt x="3369" y="0"/>
                    <a:pt x="313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18" name="Google Shape;7818;p32"/>
            <p:cNvSpPr/>
            <p:nvPr/>
          </p:nvSpPr>
          <p:spPr>
            <a:xfrm>
              <a:off x="1704313" y="4363038"/>
              <a:ext cx="71675" cy="213425"/>
            </a:xfrm>
            <a:custGeom>
              <a:avLst/>
              <a:gdLst/>
              <a:ahLst/>
              <a:cxnLst/>
              <a:rect l="l" t="t" r="r" b="b"/>
              <a:pathLst>
                <a:path w="2867" h="8537" extrusionOk="0">
                  <a:moveTo>
                    <a:pt x="0" y="0"/>
                  </a:moveTo>
                  <a:lnTo>
                    <a:pt x="0" y="8537"/>
                  </a:lnTo>
                  <a:lnTo>
                    <a:pt x="356" y="8537"/>
                  </a:lnTo>
                  <a:cubicBezTo>
                    <a:pt x="1737" y="8537"/>
                    <a:pt x="2867" y="7407"/>
                    <a:pt x="2867" y="6026"/>
                  </a:cubicBezTo>
                  <a:lnTo>
                    <a:pt x="2867" y="2511"/>
                  </a:lnTo>
                  <a:cubicBezTo>
                    <a:pt x="2867" y="1130"/>
                    <a:pt x="1737" y="0"/>
                    <a:pt x="35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19" name="Google Shape;7819;p32"/>
            <p:cNvSpPr/>
            <p:nvPr/>
          </p:nvSpPr>
          <p:spPr>
            <a:xfrm>
              <a:off x="1441713" y="3841513"/>
              <a:ext cx="524675" cy="607325"/>
            </a:xfrm>
            <a:custGeom>
              <a:avLst/>
              <a:gdLst/>
              <a:ahLst/>
              <a:cxnLst/>
              <a:rect l="l" t="t" r="r" b="b"/>
              <a:pathLst>
                <a:path w="20987" h="24293" extrusionOk="0">
                  <a:moveTo>
                    <a:pt x="10504" y="0"/>
                  </a:moveTo>
                  <a:cubicBezTo>
                    <a:pt x="4143" y="0"/>
                    <a:pt x="0" y="6675"/>
                    <a:pt x="2846" y="12366"/>
                  </a:cubicBezTo>
                  <a:lnTo>
                    <a:pt x="2909" y="12450"/>
                  </a:lnTo>
                  <a:cubicBezTo>
                    <a:pt x="3055" y="12785"/>
                    <a:pt x="3244" y="13098"/>
                    <a:pt x="3453" y="13391"/>
                  </a:cubicBezTo>
                  <a:cubicBezTo>
                    <a:pt x="6947" y="19438"/>
                    <a:pt x="6759" y="21677"/>
                    <a:pt x="6759" y="22786"/>
                  </a:cubicBezTo>
                  <a:cubicBezTo>
                    <a:pt x="6759" y="23435"/>
                    <a:pt x="7156" y="24041"/>
                    <a:pt x="7784" y="24292"/>
                  </a:cubicBezTo>
                  <a:lnTo>
                    <a:pt x="13245" y="24292"/>
                  </a:lnTo>
                  <a:cubicBezTo>
                    <a:pt x="13852" y="24041"/>
                    <a:pt x="14249" y="23435"/>
                    <a:pt x="14249" y="22786"/>
                  </a:cubicBezTo>
                  <a:cubicBezTo>
                    <a:pt x="14249" y="21677"/>
                    <a:pt x="14061" y="19438"/>
                    <a:pt x="17555" y="13391"/>
                  </a:cubicBezTo>
                  <a:cubicBezTo>
                    <a:pt x="17765" y="13098"/>
                    <a:pt x="17932" y="12764"/>
                    <a:pt x="18099" y="12450"/>
                  </a:cubicBezTo>
                  <a:cubicBezTo>
                    <a:pt x="18120" y="12429"/>
                    <a:pt x="18120" y="12387"/>
                    <a:pt x="18141" y="12366"/>
                  </a:cubicBezTo>
                  <a:cubicBezTo>
                    <a:pt x="20987" y="6675"/>
                    <a:pt x="16844" y="0"/>
                    <a:pt x="1050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20" name="Google Shape;7820;p32"/>
            <p:cNvSpPr/>
            <p:nvPr/>
          </p:nvSpPr>
          <p:spPr>
            <a:xfrm>
              <a:off x="1703788" y="3842038"/>
              <a:ext cx="213950" cy="606800"/>
            </a:xfrm>
            <a:custGeom>
              <a:avLst/>
              <a:gdLst/>
              <a:ahLst/>
              <a:cxnLst/>
              <a:rect l="l" t="t" r="r" b="b"/>
              <a:pathLst>
                <a:path w="8558" h="24272" extrusionOk="0">
                  <a:moveTo>
                    <a:pt x="0" y="0"/>
                  </a:moveTo>
                  <a:lnTo>
                    <a:pt x="0" y="24271"/>
                  </a:lnTo>
                  <a:lnTo>
                    <a:pt x="2741" y="24271"/>
                  </a:lnTo>
                  <a:cubicBezTo>
                    <a:pt x="3348" y="24020"/>
                    <a:pt x="3766" y="23414"/>
                    <a:pt x="3745" y="22765"/>
                  </a:cubicBezTo>
                  <a:cubicBezTo>
                    <a:pt x="3745" y="21656"/>
                    <a:pt x="3557" y="19417"/>
                    <a:pt x="7051" y="13370"/>
                  </a:cubicBezTo>
                  <a:cubicBezTo>
                    <a:pt x="7261" y="13077"/>
                    <a:pt x="7449" y="12743"/>
                    <a:pt x="7616" y="12429"/>
                  </a:cubicBezTo>
                  <a:cubicBezTo>
                    <a:pt x="7637" y="12408"/>
                    <a:pt x="7637" y="12366"/>
                    <a:pt x="7658" y="12345"/>
                  </a:cubicBezTo>
                  <a:cubicBezTo>
                    <a:pt x="8244" y="11173"/>
                    <a:pt x="8558" y="9855"/>
                    <a:pt x="8558" y="8537"/>
                  </a:cubicBezTo>
                  <a:cubicBezTo>
                    <a:pt x="8558" y="3829"/>
                    <a:pt x="4729" y="0"/>
                    <a:pt x="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7821" name="Google Shape;7821;p32"/>
          <p:cNvGrpSpPr/>
          <p:nvPr/>
        </p:nvGrpSpPr>
        <p:grpSpPr>
          <a:xfrm rot="891443">
            <a:off x="562787" y="381143"/>
            <a:ext cx="763765" cy="1120349"/>
            <a:chOff x="1713713" y="4972438"/>
            <a:chExt cx="443613" cy="650725"/>
          </a:xfrm>
        </p:grpSpPr>
        <p:sp>
          <p:nvSpPr>
            <p:cNvPr id="7822" name="Google Shape;7822;p32"/>
            <p:cNvSpPr/>
            <p:nvPr/>
          </p:nvSpPr>
          <p:spPr>
            <a:xfrm>
              <a:off x="1922975" y="5313488"/>
              <a:ext cx="127125" cy="99925"/>
            </a:xfrm>
            <a:custGeom>
              <a:avLst/>
              <a:gdLst/>
              <a:ahLst/>
              <a:cxnLst/>
              <a:rect l="l" t="t" r="r" b="b"/>
              <a:pathLst>
                <a:path w="5085" h="3997" extrusionOk="0">
                  <a:moveTo>
                    <a:pt x="942" y="0"/>
                  </a:moveTo>
                  <a:lnTo>
                    <a:pt x="0" y="1674"/>
                  </a:lnTo>
                  <a:lnTo>
                    <a:pt x="4164" y="3997"/>
                  </a:lnTo>
                  <a:lnTo>
                    <a:pt x="4101" y="2867"/>
                  </a:lnTo>
                  <a:lnTo>
                    <a:pt x="5085" y="2323"/>
                  </a:lnTo>
                  <a:lnTo>
                    <a:pt x="942" y="0"/>
                  </a:ln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23" name="Google Shape;7823;p32"/>
            <p:cNvSpPr/>
            <p:nvPr/>
          </p:nvSpPr>
          <p:spPr>
            <a:xfrm>
              <a:off x="1924000" y="5319238"/>
              <a:ext cx="65425" cy="125050"/>
            </a:xfrm>
            <a:custGeom>
              <a:avLst/>
              <a:gdLst/>
              <a:ahLst/>
              <a:cxnLst/>
              <a:rect l="l" t="t" r="r" b="b"/>
              <a:pathLst>
                <a:path w="2617" h="5002" extrusionOk="0">
                  <a:moveTo>
                    <a:pt x="1905" y="0"/>
                  </a:moveTo>
                  <a:lnTo>
                    <a:pt x="1" y="293"/>
                  </a:lnTo>
                  <a:lnTo>
                    <a:pt x="712" y="5001"/>
                  </a:lnTo>
                  <a:lnTo>
                    <a:pt x="1570" y="4269"/>
                  </a:lnTo>
                  <a:lnTo>
                    <a:pt x="2616" y="4708"/>
                  </a:lnTo>
                  <a:lnTo>
                    <a:pt x="2616" y="4708"/>
                  </a:lnTo>
                  <a:lnTo>
                    <a:pt x="1905" y="0"/>
                  </a:ln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24" name="Google Shape;7824;p32"/>
            <p:cNvSpPr/>
            <p:nvPr/>
          </p:nvSpPr>
          <p:spPr>
            <a:xfrm>
              <a:off x="1713725" y="4972438"/>
              <a:ext cx="443600" cy="650725"/>
            </a:xfrm>
            <a:custGeom>
              <a:avLst/>
              <a:gdLst/>
              <a:ahLst/>
              <a:cxnLst/>
              <a:rect l="l" t="t" r="r" b="b"/>
              <a:pathLst>
                <a:path w="17744" h="26029" extrusionOk="0">
                  <a:moveTo>
                    <a:pt x="13015" y="0"/>
                  </a:moveTo>
                  <a:lnTo>
                    <a:pt x="1" y="23393"/>
                  </a:lnTo>
                  <a:cubicBezTo>
                    <a:pt x="670" y="25757"/>
                    <a:pt x="4750" y="26029"/>
                    <a:pt x="4750" y="26029"/>
                  </a:cubicBezTo>
                  <a:lnTo>
                    <a:pt x="17744" y="2636"/>
                  </a:lnTo>
                  <a:cubicBezTo>
                    <a:pt x="17200" y="837"/>
                    <a:pt x="13015" y="0"/>
                    <a:pt x="13015" y="0"/>
                  </a:cubicBezTo>
                  <a:close/>
                </a:path>
              </a:pathLst>
            </a:custGeom>
            <a:solidFill>
              <a:srgbClr val="FFF0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25" name="Google Shape;7825;p32"/>
            <p:cNvSpPr/>
            <p:nvPr/>
          </p:nvSpPr>
          <p:spPr>
            <a:xfrm>
              <a:off x="1772850" y="4997538"/>
              <a:ext cx="384475" cy="625625"/>
            </a:xfrm>
            <a:custGeom>
              <a:avLst/>
              <a:gdLst/>
              <a:ahLst/>
              <a:cxnLst/>
              <a:rect l="l" t="t" r="r" b="b"/>
              <a:pathLst>
                <a:path w="15379" h="25025" extrusionOk="0">
                  <a:moveTo>
                    <a:pt x="13621" y="0"/>
                  </a:moveTo>
                  <a:lnTo>
                    <a:pt x="0" y="24502"/>
                  </a:lnTo>
                  <a:cubicBezTo>
                    <a:pt x="774" y="24774"/>
                    <a:pt x="1569" y="24941"/>
                    <a:pt x="2385" y="25025"/>
                  </a:cubicBezTo>
                  <a:lnTo>
                    <a:pt x="15379" y="1632"/>
                  </a:lnTo>
                  <a:cubicBezTo>
                    <a:pt x="15170" y="963"/>
                    <a:pt x="14458" y="419"/>
                    <a:pt x="13621" y="0"/>
                  </a:cubicBezTo>
                  <a:close/>
                </a:path>
              </a:pathLst>
            </a:custGeom>
            <a:solidFill>
              <a:srgbClr val="FFF0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26" name="Google Shape;7826;p32"/>
            <p:cNvSpPr/>
            <p:nvPr/>
          </p:nvSpPr>
          <p:spPr>
            <a:xfrm>
              <a:off x="1813650" y="5021588"/>
              <a:ext cx="343675" cy="601575"/>
            </a:xfrm>
            <a:custGeom>
              <a:avLst/>
              <a:gdLst/>
              <a:ahLst/>
              <a:cxnLst/>
              <a:rect l="l" t="t" r="r" b="b"/>
              <a:pathLst>
                <a:path w="13747" h="24063" extrusionOk="0">
                  <a:moveTo>
                    <a:pt x="13349" y="1"/>
                  </a:moveTo>
                  <a:lnTo>
                    <a:pt x="0" y="23958"/>
                  </a:lnTo>
                  <a:cubicBezTo>
                    <a:pt x="439" y="24042"/>
                    <a:pt x="732" y="24063"/>
                    <a:pt x="732" y="24063"/>
                  </a:cubicBezTo>
                  <a:lnTo>
                    <a:pt x="13747" y="670"/>
                  </a:lnTo>
                  <a:cubicBezTo>
                    <a:pt x="13663" y="419"/>
                    <a:pt x="13517" y="189"/>
                    <a:pt x="13349" y="1"/>
                  </a:cubicBezTo>
                  <a:close/>
                </a:path>
              </a:pathLst>
            </a:custGeom>
            <a:solidFill>
              <a:srgbClr val="FFF0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27" name="Google Shape;7827;p32"/>
            <p:cNvSpPr/>
            <p:nvPr/>
          </p:nvSpPr>
          <p:spPr>
            <a:xfrm>
              <a:off x="1857050" y="5254513"/>
              <a:ext cx="148600" cy="111300"/>
            </a:xfrm>
            <a:custGeom>
              <a:avLst/>
              <a:gdLst/>
              <a:ahLst/>
              <a:cxnLst/>
              <a:rect l="l" t="t" r="r" b="b"/>
              <a:pathLst>
                <a:path w="5944" h="4452" extrusionOk="0">
                  <a:moveTo>
                    <a:pt x="1" y="1814"/>
                  </a:moveTo>
                  <a:cubicBezTo>
                    <a:pt x="1" y="1815"/>
                    <a:pt x="1" y="1815"/>
                    <a:pt x="1" y="1815"/>
                  </a:cubicBezTo>
                  <a:lnTo>
                    <a:pt x="1" y="1814"/>
                  </a:lnTo>
                  <a:close/>
                  <a:moveTo>
                    <a:pt x="1220" y="1"/>
                  </a:moveTo>
                  <a:cubicBezTo>
                    <a:pt x="1006" y="1"/>
                    <a:pt x="963" y="79"/>
                    <a:pt x="963" y="79"/>
                  </a:cubicBezTo>
                  <a:lnTo>
                    <a:pt x="1" y="1814"/>
                  </a:lnTo>
                  <a:lnTo>
                    <a:pt x="1" y="1814"/>
                  </a:lnTo>
                  <a:cubicBezTo>
                    <a:pt x="6" y="1807"/>
                    <a:pt x="52" y="1737"/>
                    <a:pt x="251" y="1737"/>
                  </a:cubicBezTo>
                  <a:cubicBezTo>
                    <a:pt x="554" y="1737"/>
                    <a:pt x="1212" y="1897"/>
                    <a:pt x="2616" y="2673"/>
                  </a:cubicBezTo>
                  <a:cubicBezTo>
                    <a:pt x="4981" y="3991"/>
                    <a:pt x="4729" y="4452"/>
                    <a:pt x="4729" y="4452"/>
                  </a:cubicBezTo>
                  <a:lnTo>
                    <a:pt x="5692" y="2715"/>
                  </a:lnTo>
                  <a:cubicBezTo>
                    <a:pt x="5692" y="2715"/>
                    <a:pt x="5943" y="2255"/>
                    <a:pt x="3579" y="936"/>
                  </a:cubicBezTo>
                  <a:cubicBezTo>
                    <a:pt x="2187" y="160"/>
                    <a:pt x="1527" y="1"/>
                    <a:pt x="1220" y="1"/>
                  </a:cubicBez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28" name="Google Shape;7828;p32"/>
            <p:cNvSpPr/>
            <p:nvPr/>
          </p:nvSpPr>
          <p:spPr>
            <a:xfrm>
              <a:off x="1922963" y="5313488"/>
              <a:ext cx="127125" cy="99925"/>
            </a:xfrm>
            <a:custGeom>
              <a:avLst/>
              <a:gdLst/>
              <a:ahLst/>
              <a:cxnLst/>
              <a:rect l="l" t="t" r="r" b="b"/>
              <a:pathLst>
                <a:path w="5085" h="3997" extrusionOk="0">
                  <a:moveTo>
                    <a:pt x="942" y="0"/>
                  </a:moveTo>
                  <a:lnTo>
                    <a:pt x="0" y="1674"/>
                  </a:lnTo>
                  <a:lnTo>
                    <a:pt x="4164" y="3997"/>
                  </a:lnTo>
                  <a:lnTo>
                    <a:pt x="4101" y="2867"/>
                  </a:lnTo>
                  <a:lnTo>
                    <a:pt x="5085" y="2323"/>
                  </a:lnTo>
                  <a:lnTo>
                    <a:pt x="942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29" name="Google Shape;7829;p32"/>
            <p:cNvSpPr/>
            <p:nvPr/>
          </p:nvSpPr>
          <p:spPr>
            <a:xfrm>
              <a:off x="1923988" y="5319238"/>
              <a:ext cx="65425" cy="125050"/>
            </a:xfrm>
            <a:custGeom>
              <a:avLst/>
              <a:gdLst/>
              <a:ahLst/>
              <a:cxnLst/>
              <a:rect l="l" t="t" r="r" b="b"/>
              <a:pathLst>
                <a:path w="2617" h="5002" extrusionOk="0">
                  <a:moveTo>
                    <a:pt x="1905" y="0"/>
                  </a:moveTo>
                  <a:lnTo>
                    <a:pt x="1" y="293"/>
                  </a:lnTo>
                  <a:lnTo>
                    <a:pt x="712" y="5001"/>
                  </a:lnTo>
                  <a:lnTo>
                    <a:pt x="1570" y="4269"/>
                  </a:lnTo>
                  <a:lnTo>
                    <a:pt x="2616" y="4708"/>
                  </a:lnTo>
                  <a:lnTo>
                    <a:pt x="2616" y="4708"/>
                  </a:lnTo>
                  <a:lnTo>
                    <a:pt x="1905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30" name="Google Shape;7830;p32"/>
            <p:cNvSpPr/>
            <p:nvPr/>
          </p:nvSpPr>
          <p:spPr>
            <a:xfrm>
              <a:off x="1713713" y="4972438"/>
              <a:ext cx="443600" cy="650725"/>
            </a:xfrm>
            <a:custGeom>
              <a:avLst/>
              <a:gdLst/>
              <a:ahLst/>
              <a:cxnLst/>
              <a:rect l="l" t="t" r="r" b="b"/>
              <a:pathLst>
                <a:path w="17744" h="26029" extrusionOk="0">
                  <a:moveTo>
                    <a:pt x="13015" y="0"/>
                  </a:moveTo>
                  <a:lnTo>
                    <a:pt x="1" y="23393"/>
                  </a:lnTo>
                  <a:cubicBezTo>
                    <a:pt x="670" y="25757"/>
                    <a:pt x="4750" y="26029"/>
                    <a:pt x="4750" y="26029"/>
                  </a:cubicBezTo>
                  <a:lnTo>
                    <a:pt x="17744" y="2636"/>
                  </a:lnTo>
                  <a:cubicBezTo>
                    <a:pt x="17200" y="837"/>
                    <a:pt x="13015" y="0"/>
                    <a:pt x="13015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31" name="Google Shape;7831;p32"/>
            <p:cNvSpPr/>
            <p:nvPr/>
          </p:nvSpPr>
          <p:spPr>
            <a:xfrm>
              <a:off x="1772838" y="4997538"/>
              <a:ext cx="384475" cy="625625"/>
            </a:xfrm>
            <a:custGeom>
              <a:avLst/>
              <a:gdLst/>
              <a:ahLst/>
              <a:cxnLst/>
              <a:rect l="l" t="t" r="r" b="b"/>
              <a:pathLst>
                <a:path w="15379" h="25025" extrusionOk="0">
                  <a:moveTo>
                    <a:pt x="13621" y="0"/>
                  </a:moveTo>
                  <a:lnTo>
                    <a:pt x="0" y="24502"/>
                  </a:lnTo>
                  <a:cubicBezTo>
                    <a:pt x="774" y="24774"/>
                    <a:pt x="1569" y="24941"/>
                    <a:pt x="2385" y="25025"/>
                  </a:cubicBezTo>
                  <a:lnTo>
                    <a:pt x="15379" y="1632"/>
                  </a:lnTo>
                  <a:cubicBezTo>
                    <a:pt x="15170" y="963"/>
                    <a:pt x="14458" y="419"/>
                    <a:pt x="1362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32" name="Google Shape;7832;p32"/>
            <p:cNvSpPr/>
            <p:nvPr/>
          </p:nvSpPr>
          <p:spPr>
            <a:xfrm>
              <a:off x="1813638" y="5021588"/>
              <a:ext cx="343675" cy="601575"/>
            </a:xfrm>
            <a:custGeom>
              <a:avLst/>
              <a:gdLst/>
              <a:ahLst/>
              <a:cxnLst/>
              <a:rect l="l" t="t" r="r" b="b"/>
              <a:pathLst>
                <a:path w="13747" h="24063" extrusionOk="0">
                  <a:moveTo>
                    <a:pt x="13349" y="1"/>
                  </a:moveTo>
                  <a:lnTo>
                    <a:pt x="0" y="23958"/>
                  </a:lnTo>
                  <a:cubicBezTo>
                    <a:pt x="439" y="24042"/>
                    <a:pt x="732" y="24063"/>
                    <a:pt x="732" y="24063"/>
                  </a:cubicBezTo>
                  <a:lnTo>
                    <a:pt x="13747" y="670"/>
                  </a:lnTo>
                  <a:cubicBezTo>
                    <a:pt x="13663" y="419"/>
                    <a:pt x="13517" y="189"/>
                    <a:pt x="13349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33" name="Google Shape;7833;p32"/>
            <p:cNvSpPr/>
            <p:nvPr/>
          </p:nvSpPr>
          <p:spPr>
            <a:xfrm>
              <a:off x="1857038" y="5254513"/>
              <a:ext cx="148600" cy="111300"/>
            </a:xfrm>
            <a:custGeom>
              <a:avLst/>
              <a:gdLst/>
              <a:ahLst/>
              <a:cxnLst/>
              <a:rect l="l" t="t" r="r" b="b"/>
              <a:pathLst>
                <a:path w="5944" h="4452" extrusionOk="0">
                  <a:moveTo>
                    <a:pt x="1" y="1814"/>
                  </a:moveTo>
                  <a:cubicBezTo>
                    <a:pt x="1" y="1815"/>
                    <a:pt x="1" y="1815"/>
                    <a:pt x="1" y="1815"/>
                  </a:cubicBezTo>
                  <a:lnTo>
                    <a:pt x="1" y="1814"/>
                  </a:lnTo>
                  <a:close/>
                  <a:moveTo>
                    <a:pt x="1220" y="1"/>
                  </a:moveTo>
                  <a:cubicBezTo>
                    <a:pt x="1006" y="1"/>
                    <a:pt x="963" y="79"/>
                    <a:pt x="963" y="79"/>
                  </a:cubicBezTo>
                  <a:lnTo>
                    <a:pt x="1" y="1814"/>
                  </a:lnTo>
                  <a:lnTo>
                    <a:pt x="1" y="1814"/>
                  </a:lnTo>
                  <a:cubicBezTo>
                    <a:pt x="6" y="1807"/>
                    <a:pt x="52" y="1737"/>
                    <a:pt x="251" y="1737"/>
                  </a:cubicBezTo>
                  <a:cubicBezTo>
                    <a:pt x="554" y="1737"/>
                    <a:pt x="1212" y="1897"/>
                    <a:pt x="2616" y="2673"/>
                  </a:cubicBezTo>
                  <a:cubicBezTo>
                    <a:pt x="4981" y="3991"/>
                    <a:pt x="4729" y="4452"/>
                    <a:pt x="4729" y="4452"/>
                  </a:cubicBezTo>
                  <a:lnTo>
                    <a:pt x="5692" y="2715"/>
                  </a:lnTo>
                  <a:cubicBezTo>
                    <a:pt x="5692" y="2715"/>
                    <a:pt x="5943" y="2255"/>
                    <a:pt x="3579" y="936"/>
                  </a:cubicBezTo>
                  <a:cubicBezTo>
                    <a:pt x="2187" y="160"/>
                    <a:pt x="1527" y="1"/>
                    <a:pt x="122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7834" name="Google Shape;7834;p32"/>
          <p:cNvGrpSpPr/>
          <p:nvPr/>
        </p:nvGrpSpPr>
        <p:grpSpPr>
          <a:xfrm rot="888083">
            <a:off x="4671117" y="6283475"/>
            <a:ext cx="1039387" cy="632288"/>
            <a:chOff x="1737788" y="3102388"/>
            <a:chExt cx="603663" cy="367225"/>
          </a:xfrm>
        </p:grpSpPr>
        <p:grpSp>
          <p:nvGrpSpPr>
            <p:cNvPr id="7835" name="Google Shape;7835;p32"/>
            <p:cNvGrpSpPr/>
            <p:nvPr/>
          </p:nvGrpSpPr>
          <p:grpSpPr>
            <a:xfrm>
              <a:off x="1737800" y="3102388"/>
              <a:ext cx="603650" cy="367225"/>
              <a:chOff x="1737800" y="3102388"/>
              <a:chExt cx="603650" cy="367225"/>
            </a:xfrm>
          </p:grpSpPr>
          <p:sp>
            <p:nvSpPr>
              <p:cNvPr id="7836" name="Google Shape;7836;p32"/>
              <p:cNvSpPr/>
              <p:nvPr/>
            </p:nvSpPr>
            <p:spPr>
              <a:xfrm>
                <a:off x="1825150" y="3208038"/>
                <a:ext cx="434700" cy="261575"/>
              </a:xfrm>
              <a:custGeom>
                <a:avLst/>
                <a:gdLst/>
                <a:ahLst/>
                <a:cxnLst/>
                <a:rect l="l" t="t" r="r" b="b"/>
                <a:pathLst>
                  <a:path w="17388" h="10463" extrusionOk="0">
                    <a:moveTo>
                      <a:pt x="0" y="1"/>
                    </a:moveTo>
                    <a:lnTo>
                      <a:pt x="0" y="6822"/>
                    </a:lnTo>
                    <a:cubicBezTo>
                      <a:pt x="0" y="6822"/>
                      <a:pt x="5441" y="7198"/>
                      <a:pt x="8705" y="10462"/>
                    </a:cubicBezTo>
                    <a:cubicBezTo>
                      <a:pt x="12157" y="6989"/>
                      <a:pt x="17388" y="6822"/>
                      <a:pt x="17388" y="6822"/>
                    </a:cubicBezTo>
                    <a:lnTo>
                      <a:pt x="17388" y="1"/>
                    </a:lnTo>
                    <a:close/>
                  </a:path>
                </a:pathLst>
              </a:custGeom>
              <a:solidFill>
                <a:srgbClr val="2A4F6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7837" name="Google Shape;7837;p32"/>
              <p:cNvSpPr/>
              <p:nvPr/>
            </p:nvSpPr>
            <p:spPr>
              <a:xfrm>
                <a:off x="1835075" y="3248313"/>
                <a:ext cx="26200" cy="220775"/>
              </a:xfrm>
              <a:custGeom>
                <a:avLst/>
                <a:gdLst/>
                <a:ahLst/>
                <a:cxnLst/>
                <a:rect l="l" t="t" r="r" b="b"/>
                <a:pathLst>
                  <a:path w="1048" h="8831" extrusionOk="0">
                    <a:moveTo>
                      <a:pt x="357" y="1"/>
                    </a:moveTo>
                    <a:lnTo>
                      <a:pt x="357" y="6675"/>
                    </a:lnTo>
                    <a:cubicBezTo>
                      <a:pt x="43" y="6822"/>
                      <a:pt x="1" y="7240"/>
                      <a:pt x="273" y="7450"/>
                    </a:cubicBezTo>
                    <a:cubicBezTo>
                      <a:pt x="126" y="7910"/>
                      <a:pt x="106" y="8370"/>
                      <a:pt x="210" y="8831"/>
                    </a:cubicBezTo>
                    <a:lnTo>
                      <a:pt x="942" y="8831"/>
                    </a:lnTo>
                    <a:cubicBezTo>
                      <a:pt x="1047" y="8370"/>
                      <a:pt x="1026" y="7910"/>
                      <a:pt x="859" y="7450"/>
                    </a:cubicBezTo>
                    <a:cubicBezTo>
                      <a:pt x="984" y="7366"/>
                      <a:pt x="1047" y="7219"/>
                      <a:pt x="1047" y="7094"/>
                    </a:cubicBezTo>
                    <a:cubicBezTo>
                      <a:pt x="1047" y="6906"/>
                      <a:pt x="942" y="6738"/>
                      <a:pt x="796" y="6675"/>
                    </a:cubicBezTo>
                    <a:lnTo>
                      <a:pt x="796" y="1"/>
                    </a:lnTo>
                    <a:close/>
                  </a:path>
                </a:pathLst>
              </a:custGeom>
              <a:solidFill>
                <a:srgbClr val="C0272D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7838" name="Google Shape;7838;p32"/>
              <p:cNvSpPr/>
              <p:nvPr/>
            </p:nvSpPr>
            <p:spPr>
              <a:xfrm>
                <a:off x="1737800" y="3102388"/>
                <a:ext cx="603650" cy="234350"/>
              </a:xfrm>
              <a:custGeom>
                <a:avLst/>
                <a:gdLst/>
                <a:ahLst/>
                <a:cxnLst/>
                <a:rect l="l" t="t" r="r" b="b"/>
                <a:pathLst>
                  <a:path w="24146" h="9374" extrusionOk="0">
                    <a:moveTo>
                      <a:pt x="12073" y="0"/>
                    </a:moveTo>
                    <a:lnTo>
                      <a:pt x="0" y="4017"/>
                    </a:lnTo>
                    <a:lnTo>
                      <a:pt x="12073" y="9374"/>
                    </a:lnTo>
                    <a:lnTo>
                      <a:pt x="24146" y="4017"/>
                    </a:lnTo>
                    <a:lnTo>
                      <a:pt x="12073" y="0"/>
                    </a:lnTo>
                    <a:close/>
                  </a:path>
                </a:pathLst>
              </a:custGeom>
              <a:solidFill>
                <a:srgbClr val="709DB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</p:grpSp>
        <p:sp>
          <p:nvSpPr>
            <p:cNvPr id="7839" name="Google Shape;7839;p32"/>
            <p:cNvSpPr/>
            <p:nvPr/>
          </p:nvSpPr>
          <p:spPr>
            <a:xfrm>
              <a:off x="1825138" y="3208038"/>
              <a:ext cx="434700" cy="261575"/>
            </a:xfrm>
            <a:custGeom>
              <a:avLst/>
              <a:gdLst/>
              <a:ahLst/>
              <a:cxnLst/>
              <a:rect l="l" t="t" r="r" b="b"/>
              <a:pathLst>
                <a:path w="17388" h="10463" extrusionOk="0">
                  <a:moveTo>
                    <a:pt x="0" y="1"/>
                  </a:moveTo>
                  <a:lnTo>
                    <a:pt x="0" y="6822"/>
                  </a:lnTo>
                  <a:cubicBezTo>
                    <a:pt x="0" y="6822"/>
                    <a:pt x="5441" y="7198"/>
                    <a:pt x="8705" y="10462"/>
                  </a:cubicBezTo>
                  <a:cubicBezTo>
                    <a:pt x="12157" y="6989"/>
                    <a:pt x="17388" y="6822"/>
                    <a:pt x="17388" y="6822"/>
                  </a:cubicBezTo>
                  <a:lnTo>
                    <a:pt x="17388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40" name="Google Shape;7840;p32"/>
            <p:cNvSpPr/>
            <p:nvPr/>
          </p:nvSpPr>
          <p:spPr>
            <a:xfrm>
              <a:off x="1835063" y="3248313"/>
              <a:ext cx="26200" cy="220775"/>
            </a:xfrm>
            <a:custGeom>
              <a:avLst/>
              <a:gdLst/>
              <a:ahLst/>
              <a:cxnLst/>
              <a:rect l="l" t="t" r="r" b="b"/>
              <a:pathLst>
                <a:path w="1048" h="8831" extrusionOk="0">
                  <a:moveTo>
                    <a:pt x="357" y="1"/>
                  </a:moveTo>
                  <a:lnTo>
                    <a:pt x="357" y="6675"/>
                  </a:lnTo>
                  <a:cubicBezTo>
                    <a:pt x="43" y="6822"/>
                    <a:pt x="1" y="7240"/>
                    <a:pt x="273" y="7450"/>
                  </a:cubicBezTo>
                  <a:cubicBezTo>
                    <a:pt x="126" y="7910"/>
                    <a:pt x="106" y="8370"/>
                    <a:pt x="210" y="8831"/>
                  </a:cubicBezTo>
                  <a:lnTo>
                    <a:pt x="942" y="8831"/>
                  </a:lnTo>
                  <a:cubicBezTo>
                    <a:pt x="1047" y="8370"/>
                    <a:pt x="1026" y="7910"/>
                    <a:pt x="859" y="7450"/>
                  </a:cubicBezTo>
                  <a:cubicBezTo>
                    <a:pt x="984" y="7366"/>
                    <a:pt x="1047" y="7219"/>
                    <a:pt x="1047" y="7094"/>
                  </a:cubicBezTo>
                  <a:cubicBezTo>
                    <a:pt x="1047" y="6906"/>
                    <a:pt x="942" y="6738"/>
                    <a:pt x="796" y="6675"/>
                  </a:cubicBezTo>
                  <a:lnTo>
                    <a:pt x="79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41" name="Google Shape;7841;p32"/>
            <p:cNvSpPr/>
            <p:nvPr/>
          </p:nvSpPr>
          <p:spPr>
            <a:xfrm>
              <a:off x="1737788" y="3102388"/>
              <a:ext cx="603650" cy="234350"/>
            </a:xfrm>
            <a:custGeom>
              <a:avLst/>
              <a:gdLst/>
              <a:ahLst/>
              <a:cxnLst/>
              <a:rect l="l" t="t" r="r" b="b"/>
              <a:pathLst>
                <a:path w="24146" h="9374" extrusionOk="0">
                  <a:moveTo>
                    <a:pt x="12073" y="0"/>
                  </a:moveTo>
                  <a:lnTo>
                    <a:pt x="0" y="4017"/>
                  </a:lnTo>
                  <a:lnTo>
                    <a:pt x="12073" y="9374"/>
                  </a:lnTo>
                  <a:lnTo>
                    <a:pt x="24146" y="4017"/>
                  </a:lnTo>
                  <a:lnTo>
                    <a:pt x="12073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7842" name="Google Shape;7842;p32"/>
          <p:cNvGrpSpPr/>
          <p:nvPr/>
        </p:nvGrpSpPr>
        <p:grpSpPr>
          <a:xfrm rot="-7430385">
            <a:off x="5003392" y="-158578"/>
            <a:ext cx="728000" cy="1524431"/>
            <a:chOff x="724161" y="2710893"/>
            <a:chExt cx="281035" cy="588445"/>
          </a:xfrm>
        </p:grpSpPr>
        <p:sp>
          <p:nvSpPr>
            <p:cNvPr id="7843" name="Google Shape;7843;p32"/>
            <p:cNvSpPr/>
            <p:nvPr/>
          </p:nvSpPr>
          <p:spPr>
            <a:xfrm>
              <a:off x="930849" y="2710893"/>
              <a:ext cx="74347" cy="86001"/>
            </a:xfrm>
            <a:custGeom>
              <a:avLst/>
              <a:gdLst/>
              <a:ahLst/>
              <a:cxnLst/>
              <a:rect l="l" t="t" r="r" b="b"/>
              <a:pathLst>
                <a:path w="2303" h="2664" extrusionOk="0">
                  <a:moveTo>
                    <a:pt x="1087" y="0"/>
                  </a:moveTo>
                  <a:cubicBezTo>
                    <a:pt x="967" y="0"/>
                    <a:pt x="858" y="67"/>
                    <a:pt x="796" y="192"/>
                  </a:cubicBezTo>
                  <a:lnTo>
                    <a:pt x="63" y="1845"/>
                  </a:lnTo>
                  <a:cubicBezTo>
                    <a:pt x="1" y="1991"/>
                    <a:pt x="63" y="2179"/>
                    <a:pt x="210" y="2242"/>
                  </a:cubicBezTo>
                  <a:lnTo>
                    <a:pt x="1089" y="2640"/>
                  </a:lnTo>
                  <a:cubicBezTo>
                    <a:pt x="1126" y="2656"/>
                    <a:pt x="1166" y="2664"/>
                    <a:pt x="1206" y="2664"/>
                  </a:cubicBezTo>
                  <a:cubicBezTo>
                    <a:pt x="1323" y="2664"/>
                    <a:pt x="1440" y="2597"/>
                    <a:pt x="1486" y="2472"/>
                  </a:cubicBezTo>
                  <a:lnTo>
                    <a:pt x="2219" y="819"/>
                  </a:lnTo>
                  <a:cubicBezTo>
                    <a:pt x="2302" y="673"/>
                    <a:pt x="2219" y="485"/>
                    <a:pt x="2072" y="422"/>
                  </a:cubicBezTo>
                  <a:lnTo>
                    <a:pt x="1214" y="24"/>
                  </a:lnTo>
                  <a:cubicBezTo>
                    <a:pt x="1172" y="8"/>
                    <a:pt x="1129" y="0"/>
                    <a:pt x="1087" y="0"/>
                  </a:cubicBezTo>
                  <a:close/>
                </a:path>
              </a:pathLst>
            </a:custGeom>
            <a:solidFill>
              <a:srgbClr val="FF7B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44" name="Google Shape;7844;p32"/>
            <p:cNvSpPr/>
            <p:nvPr/>
          </p:nvSpPr>
          <p:spPr>
            <a:xfrm>
              <a:off x="933561" y="2736655"/>
              <a:ext cx="60142" cy="52039"/>
            </a:xfrm>
            <a:custGeom>
              <a:avLst/>
              <a:gdLst/>
              <a:ahLst/>
              <a:cxnLst/>
              <a:rect l="l" t="t" r="r" b="b"/>
              <a:pathLst>
                <a:path w="1863" h="1612" extrusionOk="0">
                  <a:moveTo>
                    <a:pt x="440" y="1"/>
                  </a:moveTo>
                  <a:lnTo>
                    <a:pt x="0" y="984"/>
                  </a:lnTo>
                  <a:lnTo>
                    <a:pt x="1444" y="1612"/>
                  </a:lnTo>
                  <a:lnTo>
                    <a:pt x="1863" y="649"/>
                  </a:lnTo>
                  <a:lnTo>
                    <a:pt x="440" y="1"/>
                  </a:lnTo>
                  <a:close/>
                </a:path>
              </a:pathLst>
            </a:custGeom>
            <a:solidFill>
              <a:srgbClr val="B2B2B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45" name="Google Shape;7845;p32"/>
            <p:cNvSpPr/>
            <p:nvPr/>
          </p:nvSpPr>
          <p:spPr>
            <a:xfrm>
              <a:off x="725500" y="2769066"/>
              <a:ext cx="222943" cy="472874"/>
            </a:xfrm>
            <a:custGeom>
              <a:avLst/>
              <a:gdLst/>
              <a:ahLst/>
              <a:cxnLst/>
              <a:rect l="l" t="t" r="r" b="b"/>
              <a:pathLst>
                <a:path w="6906" h="14648" extrusionOk="0">
                  <a:moveTo>
                    <a:pt x="6424" y="1"/>
                  </a:moveTo>
                  <a:lnTo>
                    <a:pt x="1" y="14438"/>
                  </a:lnTo>
                  <a:lnTo>
                    <a:pt x="461" y="14647"/>
                  </a:lnTo>
                  <a:lnTo>
                    <a:pt x="6906" y="210"/>
                  </a:lnTo>
                  <a:lnTo>
                    <a:pt x="6424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46" name="Google Shape;7846;p32"/>
            <p:cNvSpPr/>
            <p:nvPr/>
          </p:nvSpPr>
          <p:spPr>
            <a:xfrm>
              <a:off x="740383" y="2775168"/>
              <a:ext cx="223589" cy="472842"/>
            </a:xfrm>
            <a:custGeom>
              <a:avLst/>
              <a:gdLst/>
              <a:ahLst/>
              <a:cxnLst/>
              <a:rect l="l" t="t" r="r" b="b"/>
              <a:pathLst>
                <a:path w="6926" h="14647" extrusionOk="0">
                  <a:moveTo>
                    <a:pt x="6445" y="0"/>
                  </a:moveTo>
                  <a:lnTo>
                    <a:pt x="0" y="14437"/>
                  </a:lnTo>
                  <a:lnTo>
                    <a:pt x="482" y="14647"/>
                  </a:lnTo>
                  <a:lnTo>
                    <a:pt x="6926" y="209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47" name="Google Shape;7847;p32"/>
            <p:cNvSpPr/>
            <p:nvPr/>
          </p:nvSpPr>
          <p:spPr>
            <a:xfrm>
              <a:off x="755910" y="2782593"/>
              <a:ext cx="223621" cy="472842"/>
            </a:xfrm>
            <a:custGeom>
              <a:avLst/>
              <a:gdLst/>
              <a:ahLst/>
              <a:cxnLst/>
              <a:rect l="l" t="t" r="r" b="b"/>
              <a:pathLst>
                <a:path w="6927" h="14647" extrusionOk="0">
                  <a:moveTo>
                    <a:pt x="6445" y="0"/>
                  </a:moveTo>
                  <a:lnTo>
                    <a:pt x="1" y="14417"/>
                  </a:lnTo>
                  <a:lnTo>
                    <a:pt x="482" y="14647"/>
                  </a:lnTo>
                  <a:lnTo>
                    <a:pt x="6926" y="210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48" name="Google Shape;7848;p32"/>
            <p:cNvSpPr/>
            <p:nvPr/>
          </p:nvSpPr>
          <p:spPr>
            <a:xfrm>
              <a:off x="928170" y="2764773"/>
              <a:ext cx="56075" cy="28893"/>
            </a:xfrm>
            <a:custGeom>
              <a:avLst/>
              <a:gdLst/>
              <a:ahLst/>
              <a:cxnLst/>
              <a:rect l="l" t="t" r="r" b="b"/>
              <a:pathLst>
                <a:path w="1737" h="895" extrusionOk="0">
                  <a:moveTo>
                    <a:pt x="142" y="0"/>
                  </a:moveTo>
                  <a:cubicBezTo>
                    <a:pt x="97" y="0"/>
                    <a:pt x="58" y="24"/>
                    <a:pt x="42" y="71"/>
                  </a:cubicBezTo>
                  <a:cubicBezTo>
                    <a:pt x="0" y="134"/>
                    <a:pt x="42" y="218"/>
                    <a:pt x="105" y="238"/>
                  </a:cubicBezTo>
                  <a:lnTo>
                    <a:pt x="1548" y="887"/>
                  </a:lnTo>
                  <a:cubicBezTo>
                    <a:pt x="1564" y="892"/>
                    <a:pt x="1580" y="895"/>
                    <a:pt x="1595" y="895"/>
                  </a:cubicBezTo>
                  <a:cubicBezTo>
                    <a:pt x="1641" y="895"/>
                    <a:pt x="1684" y="871"/>
                    <a:pt x="1716" y="824"/>
                  </a:cubicBezTo>
                  <a:cubicBezTo>
                    <a:pt x="1737" y="762"/>
                    <a:pt x="1716" y="699"/>
                    <a:pt x="1653" y="657"/>
                  </a:cubicBezTo>
                  <a:lnTo>
                    <a:pt x="188" y="8"/>
                  </a:lnTo>
                  <a:cubicBezTo>
                    <a:pt x="173" y="3"/>
                    <a:pt x="157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49" name="Google Shape;7849;p32"/>
            <p:cNvSpPr/>
            <p:nvPr/>
          </p:nvSpPr>
          <p:spPr>
            <a:xfrm>
              <a:off x="943020" y="2732361"/>
              <a:ext cx="55429" cy="29183"/>
            </a:xfrm>
            <a:custGeom>
              <a:avLst/>
              <a:gdLst/>
              <a:ahLst/>
              <a:cxnLst/>
              <a:rect l="l" t="t" r="r" b="b"/>
              <a:pathLst>
                <a:path w="1717" h="904" extrusionOk="0">
                  <a:moveTo>
                    <a:pt x="142" y="0"/>
                  </a:moveTo>
                  <a:cubicBezTo>
                    <a:pt x="90" y="0"/>
                    <a:pt x="37" y="28"/>
                    <a:pt x="21" y="92"/>
                  </a:cubicBezTo>
                  <a:cubicBezTo>
                    <a:pt x="0" y="154"/>
                    <a:pt x="21" y="217"/>
                    <a:pt x="84" y="238"/>
                  </a:cubicBezTo>
                  <a:lnTo>
                    <a:pt x="1528" y="887"/>
                  </a:lnTo>
                  <a:cubicBezTo>
                    <a:pt x="1545" y="898"/>
                    <a:pt x="1564" y="904"/>
                    <a:pt x="1583" y="904"/>
                  </a:cubicBezTo>
                  <a:cubicBezTo>
                    <a:pt x="1632" y="904"/>
                    <a:pt x="1680" y="869"/>
                    <a:pt x="1695" y="824"/>
                  </a:cubicBezTo>
                  <a:cubicBezTo>
                    <a:pt x="1716" y="761"/>
                    <a:pt x="1695" y="698"/>
                    <a:pt x="1632" y="657"/>
                  </a:cubicBezTo>
                  <a:lnTo>
                    <a:pt x="189" y="8"/>
                  </a:lnTo>
                  <a:cubicBezTo>
                    <a:pt x="174" y="3"/>
                    <a:pt x="158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50" name="Google Shape;7850;p32"/>
            <p:cNvSpPr/>
            <p:nvPr/>
          </p:nvSpPr>
          <p:spPr>
            <a:xfrm>
              <a:off x="724177" y="3234483"/>
              <a:ext cx="47294" cy="64856"/>
            </a:xfrm>
            <a:custGeom>
              <a:avLst/>
              <a:gdLst/>
              <a:ahLst/>
              <a:cxnLst/>
              <a:rect l="l" t="t" r="r" b="b"/>
              <a:pathLst>
                <a:path w="1465" h="2009" extrusionOk="0">
                  <a:moveTo>
                    <a:pt x="21" y="0"/>
                  </a:moveTo>
                  <a:lnTo>
                    <a:pt x="0" y="2009"/>
                  </a:lnTo>
                  <a:lnTo>
                    <a:pt x="1465" y="649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EBD3B9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51" name="Google Shape;7851;p32"/>
            <p:cNvSpPr/>
            <p:nvPr/>
          </p:nvSpPr>
          <p:spPr>
            <a:xfrm>
              <a:off x="724177" y="3283778"/>
              <a:ext cx="10815" cy="15560"/>
            </a:xfrm>
            <a:custGeom>
              <a:avLst/>
              <a:gdLst/>
              <a:ahLst/>
              <a:cxnLst/>
              <a:rect l="l" t="t" r="r" b="b"/>
              <a:pathLst>
                <a:path w="335" h="482" extrusionOk="0">
                  <a:moveTo>
                    <a:pt x="0" y="1"/>
                  </a:moveTo>
                  <a:lnTo>
                    <a:pt x="0" y="482"/>
                  </a:lnTo>
                  <a:lnTo>
                    <a:pt x="335" y="147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52" name="Google Shape;7852;p32"/>
            <p:cNvSpPr/>
            <p:nvPr/>
          </p:nvSpPr>
          <p:spPr>
            <a:xfrm>
              <a:off x="970718" y="2717737"/>
              <a:ext cx="34478" cy="35834"/>
            </a:xfrm>
            <a:custGeom>
              <a:avLst/>
              <a:gdLst/>
              <a:ahLst/>
              <a:cxnLst/>
              <a:rect l="l" t="t" r="r" b="b"/>
              <a:pathLst>
                <a:path w="1068" h="1110" extrusionOk="0">
                  <a:moveTo>
                    <a:pt x="356" y="1"/>
                  </a:moveTo>
                  <a:lnTo>
                    <a:pt x="0" y="775"/>
                  </a:lnTo>
                  <a:lnTo>
                    <a:pt x="774" y="1110"/>
                  </a:lnTo>
                  <a:lnTo>
                    <a:pt x="984" y="607"/>
                  </a:lnTo>
                  <a:cubicBezTo>
                    <a:pt x="1067" y="461"/>
                    <a:pt x="984" y="273"/>
                    <a:pt x="837" y="210"/>
                  </a:cubicBezTo>
                  <a:lnTo>
                    <a:pt x="356" y="1"/>
                  </a:lnTo>
                  <a:close/>
                </a:path>
              </a:pathLst>
            </a:custGeom>
            <a:solidFill>
              <a:srgbClr val="FF7B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53" name="Google Shape;7853;p32"/>
            <p:cNvSpPr/>
            <p:nvPr/>
          </p:nvSpPr>
          <p:spPr>
            <a:xfrm>
              <a:off x="956514" y="2750149"/>
              <a:ext cx="35834" cy="35834"/>
            </a:xfrm>
            <a:custGeom>
              <a:avLst/>
              <a:gdLst/>
              <a:ahLst/>
              <a:cxnLst/>
              <a:rect l="l" t="t" r="r" b="b"/>
              <a:pathLst>
                <a:path w="1110" h="1110" extrusionOk="0">
                  <a:moveTo>
                    <a:pt x="336" y="1"/>
                  </a:moveTo>
                  <a:lnTo>
                    <a:pt x="1" y="775"/>
                  </a:lnTo>
                  <a:lnTo>
                    <a:pt x="775" y="1110"/>
                  </a:lnTo>
                  <a:lnTo>
                    <a:pt x="1110" y="336"/>
                  </a:lnTo>
                  <a:lnTo>
                    <a:pt x="336" y="1"/>
                  </a:lnTo>
                  <a:close/>
                </a:path>
              </a:pathLst>
            </a:custGeom>
            <a:solidFill>
              <a:srgbClr val="B2B2B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54" name="Google Shape;7854;p32"/>
            <p:cNvSpPr/>
            <p:nvPr/>
          </p:nvSpPr>
          <p:spPr>
            <a:xfrm>
              <a:off x="747130" y="2782593"/>
              <a:ext cx="215518" cy="466095"/>
            </a:xfrm>
            <a:custGeom>
              <a:avLst/>
              <a:gdLst/>
              <a:ahLst/>
              <a:cxnLst/>
              <a:rect l="l" t="t" r="r" b="b"/>
              <a:pathLst>
                <a:path w="6676" h="14438" extrusionOk="0">
                  <a:moveTo>
                    <a:pt x="6382" y="0"/>
                  </a:moveTo>
                  <a:lnTo>
                    <a:pt x="6299" y="189"/>
                  </a:lnTo>
                  <a:lnTo>
                    <a:pt x="0" y="14312"/>
                  </a:lnTo>
                  <a:lnTo>
                    <a:pt x="273" y="14438"/>
                  </a:lnTo>
                  <a:lnTo>
                    <a:pt x="6675" y="126"/>
                  </a:lnTo>
                  <a:lnTo>
                    <a:pt x="6382" y="0"/>
                  </a:ln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55" name="Google Shape;7855;p32"/>
            <p:cNvSpPr/>
            <p:nvPr/>
          </p:nvSpPr>
          <p:spPr>
            <a:xfrm>
              <a:off x="755910" y="2786628"/>
              <a:ext cx="221587" cy="468806"/>
            </a:xfrm>
            <a:custGeom>
              <a:avLst/>
              <a:gdLst/>
              <a:ahLst/>
              <a:cxnLst/>
              <a:rect l="l" t="t" r="r" b="b"/>
              <a:pathLst>
                <a:path w="6864" h="14522" extrusionOk="0">
                  <a:moveTo>
                    <a:pt x="6403" y="1"/>
                  </a:moveTo>
                  <a:lnTo>
                    <a:pt x="1" y="14313"/>
                  </a:lnTo>
                  <a:lnTo>
                    <a:pt x="482" y="14522"/>
                  </a:lnTo>
                  <a:lnTo>
                    <a:pt x="6863" y="210"/>
                  </a:lnTo>
                  <a:lnTo>
                    <a:pt x="640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56" name="Google Shape;7856;p32"/>
            <p:cNvSpPr/>
            <p:nvPr/>
          </p:nvSpPr>
          <p:spPr>
            <a:xfrm>
              <a:off x="953157" y="2775168"/>
              <a:ext cx="31895" cy="18595"/>
            </a:xfrm>
            <a:custGeom>
              <a:avLst/>
              <a:gdLst/>
              <a:ahLst/>
              <a:cxnLst/>
              <a:rect l="l" t="t" r="r" b="b"/>
              <a:pathLst>
                <a:path w="988" h="576" extrusionOk="0">
                  <a:moveTo>
                    <a:pt x="105" y="0"/>
                  </a:moveTo>
                  <a:lnTo>
                    <a:pt x="63" y="84"/>
                  </a:lnTo>
                  <a:lnTo>
                    <a:pt x="63" y="105"/>
                  </a:lnTo>
                  <a:lnTo>
                    <a:pt x="0" y="230"/>
                  </a:lnTo>
                  <a:lnTo>
                    <a:pt x="293" y="356"/>
                  </a:lnTo>
                  <a:lnTo>
                    <a:pt x="753" y="565"/>
                  </a:lnTo>
                  <a:cubicBezTo>
                    <a:pt x="773" y="573"/>
                    <a:pt x="792" y="576"/>
                    <a:pt x="809" y="576"/>
                  </a:cubicBezTo>
                  <a:cubicBezTo>
                    <a:pt x="937" y="576"/>
                    <a:pt x="987" y="390"/>
                    <a:pt x="858" y="335"/>
                  </a:cubicBezTo>
                  <a:lnTo>
                    <a:pt x="879" y="335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57" name="Google Shape;7857;p32"/>
            <p:cNvSpPr/>
            <p:nvPr/>
          </p:nvSpPr>
          <p:spPr>
            <a:xfrm>
              <a:off x="968006" y="2742724"/>
              <a:ext cx="30442" cy="18821"/>
            </a:xfrm>
            <a:custGeom>
              <a:avLst/>
              <a:gdLst/>
              <a:ahLst/>
              <a:cxnLst/>
              <a:rect l="l" t="t" r="r" b="b"/>
              <a:pathLst>
                <a:path w="943" h="583" extrusionOk="0">
                  <a:moveTo>
                    <a:pt x="105" y="1"/>
                  </a:moveTo>
                  <a:lnTo>
                    <a:pt x="42" y="126"/>
                  </a:lnTo>
                  <a:lnTo>
                    <a:pt x="1" y="231"/>
                  </a:lnTo>
                  <a:lnTo>
                    <a:pt x="754" y="566"/>
                  </a:lnTo>
                  <a:cubicBezTo>
                    <a:pt x="771" y="577"/>
                    <a:pt x="790" y="583"/>
                    <a:pt x="809" y="583"/>
                  </a:cubicBezTo>
                  <a:cubicBezTo>
                    <a:pt x="858" y="583"/>
                    <a:pt x="906" y="548"/>
                    <a:pt x="921" y="503"/>
                  </a:cubicBezTo>
                  <a:cubicBezTo>
                    <a:pt x="942" y="440"/>
                    <a:pt x="921" y="377"/>
                    <a:pt x="858" y="336"/>
                  </a:cubicBezTo>
                  <a:lnTo>
                    <a:pt x="105" y="1"/>
                  </a:ln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58" name="Google Shape;7858;p32"/>
            <p:cNvSpPr/>
            <p:nvPr/>
          </p:nvSpPr>
          <p:spPr>
            <a:xfrm>
              <a:off x="724177" y="3244620"/>
              <a:ext cx="47294" cy="54719"/>
            </a:xfrm>
            <a:custGeom>
              <a:avLst/>
              <a:gdLst/>
              <a:ahLst/>
              <a:cxnLst/>
              <a:rect l="l" t="t" r="r" b="b"/>
              <a:pathLst>
                <a:path w="1465" h="1695" extrusionOk="0">
                  <a:moveTo>
                    <a:pt x="711" y="0"/>
                  </a:moveTo>
                  <a:lnTo>
                    <a:pt x="0" y="1590"/>
                  </a:lnTo>
                  <a:lnTo>
                    <a:pt x="0" y="1695"/>
                  </a:lnTo>
                  <a:lnTo>
                    <a:pt x="1465" y="335"/>
                  </a:lnTo>
                  <a:lnTo>
                    <a:pt x="984" y="126"/>
                  </a:lnTo>
                  <a:lnTo>
                    <a:pt x="711" y="0"/>
                  </a:lnTo>
                  <a:close/>
                </a:path>
              </a:pathLst>
            </a:custGeom>
            <a:solidFill>
              <a:srgbClr val="EBD3B9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59" name="Google Shape;7859;p32"/>
            <p:cNvSpPr/>
            <p:nvPr/>
          </p:nvSpPr>
          <p:spPr>
            <a:xfrm>
              <a:off x="930833" y="2710893"/>
              <a:ext cx="74347" cy="86001"/>
            </a:xfrm>
            <a:custGeom>
              <a:avLst/>
              <a:gdLst/>
              <a:ahLst/>
              <a:cxnLst/>
              <a:rect l="l" t="t" r="r" b="b"/>
              <a:pathLst>
                <a:path w="2303" h="2664" extrusionOk="0">
                  <a:moveTo>
                    <a:pt x="1087" y="0"/>
                  </a:moveTo>
                  <a:cubicBezTo>
                    <a:pt x="967" y="0"/>
                    <a:pt x="858" y="67"/>
                    <a:pt x="796" y="192"/>
                  </a:cubicBezTo>
                  <a:lnTo>
                    <a:pt x="63" y="1845"/>
                  </a:lnTo>
                  <a:cubicBezTo>
                    <a:pt x="1" y="1991"/>
                    <a:pt x="63" y="2179"/>
                    <a:pt x="210" y="2242"/>
                  </a:cubicBezTo>
                  <a:lnTo>
                    <a:pt x="1089" y="2640"/>
                  </a:lnTo>
                  <a:cubicBezTo>
                    <a:pt x="1126" y="2656"/>
                    <a:pt x="1166" y="2664"/>
                    <a:pt x="1206" y="2664"/>
                  </a:cubicBezTo>
                  <a:cubicBezTo>
                    <a:pt x="1323" y="2664"/>
                    <a:pt x="1440" y="2597"/>
                    <a:pt x="1486" y="2472"/>
                  </a:cubicBezTo>
                  <a:lnTo>
                    <a:pt x="2219" y="819"/>
                  </a:lnTo>
                  <a:cubicBezTo>
                    <a:pt x="2302" y="673"/>
                    <a:pt x="2219" y="485"/>
                    <a:pt x="2072" y="422"/>
                  </a:cubicBezTo>
                  <a:lnTo>
                    <a:pt x="1214" y="24"/>
                  </a:lnTo>
                  <a:cubicBezTo>
                    <a:pt x="1172" y="8"/>
                    <a:pt x="1129" y="0"/>
                    <a:pt x="108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60" name="Google Shape;7860;p32"/>
            <p:cNvSpPr/>
            <p:nvPr/>
          </p:nvSpPr>
          <p:spPr>
            <a:xfrm>
              <a:off x="933545" y="2736655"/>
              <a:ext cx="60142" cy="52039"/>
            </a:xfrm>
            <a:custGeom>
              <a:avLst/>
              <a:gdLst/>
              <a:ahLst/>
              <a:cxnLst/>
              <a:rect l="l" t="t" r="r" b="b"/>
              <a:pathLst>
                <a:path w="1863" h="1612" extrusionOk="0">
                  <a:moveTo>
                    <a:pt x="440" y="1"/>
                  </a:moveTo>
                  <a:lnTo>
                    <a:pt x="0" y="984"/>
                  </a:lnTo>
                  <a:lnTo>
                    <a:pt x="1444" y="1612"/>
                  </a:lnTo>
                  <a:lnTo>
                    <a:pt x="1863" y="649"/>
                  </a:lnTo>
                  <a:lnTo>
                    <a:pt x="440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61" name="Google Shape;7861;p32"/>
            <p:cNvSpPr/>
            <p:nvPr/>
          </p:nvSpPr>
          <p:spPr>
            <a:xfrm>
              <a:off x="725484" y="2769066"/>
              <a:ext cx="222943" cy="472874"/>
            </a:xfrm>
            <a:custGeom>
              <a:avLst/>
              <a:gdLst/>
              <a:ahLst/>
              <a:cxnLst/>
              <a:rect l="l" t="t" r="r" b="b"/>
              <a:pathLst>
                <a:path w="6906" h="14648" extrusionOk="0">
                  <a:moveTo>
                    <a:pt x="6424" y="1"/>
                  </a:moveTo>
                  <a:lnTo>
                    <a:pt x="1" y="14438"/>
                  </a:lnTo>
                  <a:lnTo>
                    <a:pt x="461" y="14647"/>
                  </a:lnTo>
                  <a:lnTo>
                    <a:pt x="6906" y="210"/>
                  </a:lnTo>
                  <a:lnTo>
                    <a:pt x="6424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62" name="Google Shape;7862;p32"/>
            <p:cNvSpPr/>
            <p:nvPr/>
          </p:nvSpPr>
          <p:spPr>
            <a:xfrm>
              <a:off x="740366" y="2775168"/>
              <a:ext cx="223589" cy="472842"/>
            </a:xfrm>
            <a:custGeom>
              <a:avLst/>
              <a:gdLst/>
              <a:ahLst/>
              <a:cxnLst/>
              <a:rect l="l" t="t" r="r" b="b"/>
              <a:pathLst>
                <a:path w="6926" h="14647" extrusionOk="0">
                  <a:moveTo>
                    <a:pt x="6445" y="0"/>
                  </a:moveTo>
                  <a:lnTo>
                    <a:pt x="0" y="14437"/>
                  </a:lnTo>
                  <a:lnTo>
                    <a:pt x="482" y="14647"/>
                  </a:lnTo>
                  <a:lnTo>
                    <a:pt x="6926" y="209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63" name="Google Shape;7863;p32"/>
            <p:cNvSpPr/>
            <p:nvPr/>
          </p:nvSpPr>
          <p:spPr>
            <a:xfrm>
              <a:off x="755894" y="2782593"/>
              <a:ext cx="223621" cy="472842"/>
            </a:xfrm>
            <a:custGeom>
              <a:avLst/>
              <a:gdLst/>
              <a:ahLst/>
              <a:cxnLst/>
              <a:rect l="l" t="t" r="r" b="b"/>
              <a:pathLst>
                <a:path w="6927" h="14647" extrusionOk="0">
                  <a:moveTo>
                    <a:pt x="6445" y="0"/>
                  </a:moveTo>
                  <a:lnTo>
                    <a:pt x="1" y="14417"/>
                  </a:lnTo>
                  <a:lnTo>
                    <a:pt x="482" y="14647"/>
                  </a:lnTo>
                  <a:lnTo>
                    <a:pt x="6926" y="210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64" name="Google Shape;7864;p32"/>
            <p:cNvSpPr/>
            <p:nvPr/>
          </p:nvSpPr>
          <p:spPr>
            <a:xfrm>
              <a:off x="928154" y="2764773"/>
              <a:ext cx="56075" cy="28893"/>
            </a:xfrm>
            <a:custGeom>
              <a:avLst/>
              <a:gdLst/>
              <a:ahLst/>
              <a:cxnLst/>
              <a:rect l="l" t="t" r="r" b="b"/>
              <a:pathLst>
                <a:path w="1737" h="895" extrusionOk="0">
                  <a:moveTo>
                    <a:pt x="142" y="0"/>
                  </a:moveTo>
                  <a:cubicBezTo>
                    <a:pt x="97" y="0"/>
                    <a:pt x="58" y="24"/>
                    <a:pt x="42" y="71"/>
                  </a:cubicBezTo>
                  <a:cubicBezTo>
                    <a:pt x="0" y="134"/>
                    <a:pt x="42" y="218"/>
                    <a:pt x="105" y="238"/>
                  </a:cubicBezTo>
                  <a:lnTo>
                    <a:pt x="1548" y="887"/>
                  </a:lnTo>
                  <a:cubicBezTo>
                    <a:pt x="1564" y="892"/>
                    <a:pt x="1580" y="895"/>
                    <a:pt x="1595" y="895"/>
                  </a:cubicBezTo>
                  <a:cubicBezTo>
                    <a:pt x="1641" y="895"/>
                    <a:pt x="1684" y="871"/>
                    <a:pt x="1716" y="824"/>
                  </a:cubicBezTo>
                  <a:cubicBezTo>
                    <a:pt x="1737" y="762"/>
                    <a:pt x="1716" y="699"/>
                    <a:pt x="1653" y="657"/>
                  </a:cubicBezTo>
                  <a:lnTo>
                    <a:pt x="188" y="8"/>
                  </a:lnTo>
                  <a:cubicBezTo>
                    <a:pt x="173" y="3"/>
                    <a:pt x="157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65" name="Google Shape;7865;p32"/>
            <p:cNvSpPr/>
            <p:nvPr/>
          </p:nvSpPr>
          <p:spPr>
            <a:xfrm>
              <a:off x="943004" y="2732361"/>
              <a:ext cx="55429" cy="29183"/>
            </a:xfrm>
            <a:custGeom>
              <a:avLst/>
              <a:gdLst/>
              <a:ahLst/>
              <a:cxnLst/>
              <a:rect l="l" t="t" r="r" b="b"/>
              <a:pathLst>
                <a:path w="1717" h="904" extrusionOk="0">
                  <a:moveTo>
                    <a:pt x="142" y="0"/>
                  </a:moveTo>
                  <a:cubicBezTo>
                    <a:pt x="90" y="0"/>
                    <a:pt x="37" y="28"/>
                    <a:pt x="21" y="92"/>
                  </a:cubicBezTo>
                  <a:cubicBezTo>
                    <a:pt x="0" y="154"/>
                    <a:pt x="21" y="217"/>
                    <a:pt x="84" y="238"/>
                  </a:cubicBezTo>
                  <a:lnTo>
                    <a:pt x="1528" y="887"/>
                  </a:lnTo>
                  <a:cubicBezTo>
                    <a:pt x="1545" y="898"/>
                    <a:pt x="1564" y="904"/>
                    <a:pt x="1583" y="904"/>
                  </a:cubicBezTo>
                  <a:cubicBezTo>
                    <a:pt x="1632" y="904"/>
                    <a:pt x="1680" y="869"/>
                    <a:pt x="1695" y="824"/>
                  </a:cubicBezTo>
                  <a:cubicBezTo>
                    <a:pt x="1716" y="761"/>
                    <a:pt x="1695" y="698"/>
                    <a:pt x="1632" y="657"/>
                  </a:cubicBezTo>
                  <a:lnTo>
                    <a:pt x="189" y="8"/>
                  </a:lnTo>
                  <a:cubicBezTo>
                    <a:pt x="174" y="3"/>
                    <a:pt x="158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66" name="Google Shape;7866;p32"/>
            <p:cNvSpPr/>
            <p:nvPr/>
          </p:nvSpPr>
          <p:spPr>
            <a:xfrm>
              <a:off x="724161" y="3234483"/>
              <a:ext cx="47294" cy="64856"/>
            </a:xfrm>
            <a:custGeom>
              <a:avLst/>
              <a:gdLst/>
              <a:ahLst/>
              <a:cxnLst/>
              <a:rect l="l" t="t" r="r" b="b"/>
              <a:pathLst>
                <a:path w="1465" h="2009" extrusionOk="0">
                  <a:moveTo>
                    <a:pt x="21" y="0"/>
                  </a:moveTo>
                  <a:lnTo>
                    <a:pt x="0" y="2009"/>
                  </a:lnTo>
                  <a:lnTo>
                    <a:pt x="1465" y="649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EBD3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67" name="Google Shape;7867;p32"/>
            <p:cNvSpPr/>
            <p:nvPr/>
          </p:nvSpPr>
          <p:spPr>
            <a:xfrm>
              <a:off x="970702" y="2717737"/>
              <a:ext cx="34478" cy="35834"/>
            </a:xfrm>
            <a:custGeom>
              <a:avLst/>
              <a:gdLst/>
              <a:ahLst/>
              <a:cxnLst/>
              <a:rect l="l" t="t" r="r" b="b"/>
              <a:pathLst>
                <a:path w="1068" h="1110" extrusionOk="0">
                  <a:moveTo>
                    <a:pt x="356" y="1"/>
                  </a:moveTo>
                  <a:lnTo>
                    <a:pt x="0" y="775"/>
                  </a:lnTo>
                  <a:lnTo>
                    <a:pt x="774" y="1110"/>
                  </a:lnTo>
                  <a:lnTo>
                    <a:pt x="984" y="607"/>
                  </a:lnTo>
                  <a:cubicBezTo>
                    <a:pt x="1067" y="461"/>
                    <a:pt x="984" y="273"/>
                    <a:pt x="837" y="210"/>
                  </a:cubicBezTo>
                  <a:lnTo>
                    <a:pt x="35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68" name="Google Shape;7868;p32"/>
            <p:cNvSpPr/>
            <p:nvPr/>
          </p:nvSpPr>
          <p:spPr>
            <a:xfrm>
              <a:off x="956498" y="2750149"/>
              <a:ext cx="35834" cy="35834"/>
            </a:xfrm>
            <a:custGeom>
              <a:avLst/>
              <a:gdLst/>
              <a:ahLst/>
              <a:cxnLst/>
              <a:rect l="l" t="t" r="r" b="b"/>
              <a:pathLst>
                <a:path w="1110" h="1110" extrusionOk="0">
                  <a:moveTo>
                    <a:pt x="336" y="1"/>
                  </a:moveTo>
                  <a:lnTo>
                    <a:pt x="1" y="775"/>
                  </a:lnTo>
                  <a:lnTo>
                    <a:pt x="775" y="1110"/>
                  </a:lnTo>
                  <a:lnTo>
                    <a:pt x="1110" y="336"/>
                  </a:lnTo>
                  <a:lnTo>
                    <a:pt x="336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69" name="Google Shape;7869;p32"/>
            <p:cNvSpPr/>
            <p:nvPr/>
          </p:nvSpPr>
          <p:spPr>
            <a:xfrm>
              <a:off x="747113" y="2782593"/>
              <a:ext cx="215518" cy="466095"/>
            </a:xfrm>
            <a:custGeom>
              <a:avLst/>
              <a:gdLst/>
              <a:ahLst/>
              <a:cxnLst/>
              <a:rect l="l" t="t" r="r" b="b"/>
              <a:pathLst>
                <a:path w="6676" h="14438" extrusionOk="0">
                  <a:moveTo>
                    <a:pt x="6382" y="0"/>
                  </a:moveTo>
                  <a:lnTo>
                    <a:pt x="6299" y="189"/>
                  </a:lnTo>
                  <a:lnTo>
                    <a:pt x="0" y="14312"/>
                  </a:lnTo>
                  <a:lnTo>
                    <a:pt x="273" y="14438"/>
                  </a:lnTo>
                  <a:lnTo>
                    <a:pt x="6675" y="126"/>
                  </a:lnTo>
                  <a:lnTo>
                    <a:pt x="6382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70" name="Google Shape;7870;p32"/>
            <p:cNvSpPr/>
            <p:nvPr/>
          </p:nvSpPr>
          <p:spPr>
            <a:xfrm>
              <a:off x="755894" y="2786628"/>
              <a:ext cx="221587" cy="468806"/>
            </a:xfrm>
            <a:custGeom>
              <a:avLst/>
              <a:gdLst/>
              <a:ahLst/>
              <a:cxnLst/>
              <a:rect l="l" t="t" r="r" b="b"/>
              <a:pathLst>
                <a:path w="6864" h="14522" extrusionOk="0">
                  <a:moveTo>
                    <a:pt x="6403" y="1"/>
                  </a:moveTo>
                  <a:lnTo>
                    <a:pt x="1" y="14313"/>
                  </a:lnTo>
                  <a:lnTo>
                    <a:pt x="482" y="14522"/>
                  </a:lnTo>
                  <a:lnTo>
                    <a:pt x="6863" y="210"/>
                  </a:lnTo>
                  <a:lnTo>
                    <a:pt x="6403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71" name="Google Shape;7871;p32"/>
            <p:cNvSpPr/>
            <p:nvPr/>
          </p:nvSpPr>
          <p:spPr>
            <a:xfrm>
              <a:off x="953140" y="2775168"/>
              <a:ext cx="31895" cy="18595"/>
            </a:xfrm>
            <a:custGeom>
              <a:avLst/>
              <a:gdLst/>
              <a:ahLst/>
              <a:cxnLst/>
              <a:rect l="l" t="t" r="r" b="b"/>
              <a:pathLst>
                <a:path w="988" h="576" extrusionOk="0">
                  <a:moveTo>
                    <a:pt x="105" y="0"/>
                  </a:moveTo>
                  <a:lnTo>
                    <a:pt x="63" y="84"/>
                  </a:lnTo>
                  <a:lnTo>
                    <a:pt x="63" y="105"/>
                  </a:lnTo>
                  <a:lnTo>
                    <a:pt x="0" y="230"/>
                  </a:lnTo>
                  <a:lnTo>
                    <a:pt x="293" y="356"/>
                  </a:lnTo>
                  <a:lnTo>
                    <a:pt x="753" y="565"/>
                  </a:lnTo>
                  <a:cubicBezTo>
                    <a:pt x="773" y="573"/>
                    <a:pt x="792" y="576"/>
                    <a:pt x="809" y="576"/>
                  </a:cubicBezTo>
                  <a:cubicBezTo>
                    <a:pt x="937" y="576"/>
                    <a:pt x="987" y="390"/>
                    <a:pt x="858" y="335"/>
                  </a:cubicBezTo>
                  <a:lnTo>
                    <a:pt x="879" y="335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72" name="Google Shape;7872;p32"/>
            <p:cNvSpPr/>
            <p:nvPr/>
          </p:nvSpPr>
          <p:spPr>
            <a:xfrm>
              <a:off x="967990" y="2742724"/>
              <a:ext cx="30442" cy="18821"/>
            </a:xfrm>
            <a:custGeom>
              <a:avLst/>
              <a:gdLst/>
              <a:ahLst/>
              <a:cxnLst/>
              <a:rect l="l" t="t" r="r" b="b"/>
              <a:pathLst>
                <a:path w="943" h="583" extrusionOk="0">
                  <a:moveTo>
                    <a:pt x="105" y="1"/>
                  </a:moveTo>
                  <a:lnTo>
                    <a:pt x="42" y="126"/>
                  </a:lnTo>
                  <a:lnTo>
                    <a:pt x="1" y="231"/>
                  </a:lnTo>
                  <a:lnTo>
                    <a:pt x="754" y="566"/>
                  </a:lnTo>
                  <a:cubicBezTo>
                    <a:pt x="771" y="577"/>
                    <a:pt x="790" y="583"/>
                    <a:pt x="809" y="583"/>
                  </a:cubicBezTo>
                  <a:cubicBezTo>
                    <a:pt x="858" y="583"/>
                    <a:pt x="906" y="548"/>
                    <a:pt x="921" y="503"/>
                  </a:cubicBezTo>
                  <a:cubicBezTo>
                    <a:pt x="942" y="440"/>
                    <a:pt x="921" y="377"/>
                    <a:pt x="858" y="336"/>
                  </a:cubicBezTo>
                  <a:lnTo>
                    <a:pt x="105" y="1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73" name="Google Shape;7873;p32"/>
            <p:cNvSpPr/>
            <p:nvPr/>
          </p:nvSpPr>
          <p:spPr>
            <a:xfrm>
              <a:off x="724161" y="3244620"/>
              <a:ext cx="47294" cy="54719"/>
            </a:xfrm>
            <a:custGeom>
              <a:avLst/>
              <a:gdLst/>
              <a:ahLst/>
              <a:cxnLst/>
              <a:rect l="l" t="t" r="r" b="b"/>
              <a:pathLst>
                <a:path w="1465" h="1695" extrusionOk="0">
                  <a:moveTo>
                    <a:pt x="711" y="0"/>
                  </a:moveTo>
                  <a:lnTo>
                    <a:pt x="0" y="1590"/>
                  </a:lnTo>
                  <a:lnTo>
                    <a:pt x="0" y="1695"/>
                  </a:lnTo>
                  <a:lnTo>
                    <a:pt x="1465" y="335"/>
                  </a:lnTo>
                  <a:lnTo>
                    <a:pt x="984" y="126"/>
                  </a:lnTo>
                  <a:lnTo>
                    <a:pt x="711" y="0"/>
                  </a:lnTo>
                  <a:close/>
                </a:path>
              </a:pathLst>
            </a:custGeom>
            <a:solidFill>
              <a:srgbClr val="EBD3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74" name="Google Shape;7874;p32"/>
            <p:cNvSpPr/>
            <p:nvPr/>
          </p:nvSpPr>
          <p:spPr>
            <a:xfrm>
              <a:off x="724161" y="3283778"/>
              <a:ext cx="10815" cy="15560"/>
            </a:xfrm>
            <a:custGeom>
              <a:avLst/>
              <a:gdLst/>
              <a:ahLst/>
              <a:cxnLst/>
              <a:rect l="l" t="t" r="r" b="b"/>
              <a:pathLst>
                <a:path w="335" h="482" extrusionOk="0">
                  <a:moveTo>
                    <a:pt x="0" y="1"/>
                  </a:moveTo>
                  <a:lnTo>
                    <a:pt x="0" y="482"/>
                  </a:lnTo>
                  <a:lnTo>
                    <a:pt x="335" y="147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</p:spTree>
    <p:extLst>
      <p:ext uri="{BB962C8B-B14F-4D97-AF65-F5344CB8AC3E}">
        <p14:creationId xmlns:p14="http://schemas.microsoft.com/office/powerpoint/2010/main" val="1310215546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umbers and text " preserve="1">
  <p:cSld name="Numbers and text ">
    <p:spTree>
      <p:nvGrpSpPr>
        <p:cNvPr id="1" name="Shape 78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876" name="Google Shape;7876;p33"/>
          <p:cNvGrpSpPr/>
          <p:nvPr/>
        </p:nvGrpSpPr>
        <p:grpSpPr>
          <a:xfrm>
            <a:off x="-99499" y="-67416"/>
            <a:ext cx="12189900" cy="6978400"/>
            <a:chOff x="-119900" y="-50550"/>
            <a:chExt cx="9142425" cy="5233800"/>
          </a:xfrm>
        </p:grpSpPr>
        <p:sp>
          <p:nvSpPr>
            <p:cNvPr id="7877" name="Google Shape;7877;p33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lt1"/>
                </a:solidFill>
              </a:endParaRPr>
            </a:p>
          </p:txBody>
        </p:sp>
        <p:sp>
          <p:nvSpPr>
            <p:cNvPr id="7878" name="Google Shape;7878;p33"/>
            <p:cNvSpPr/>
            <p:nvPr/>
          </p:nvSpPr>
          <p:spPr>
            <a:xfrm rot="5400000">
              <a:off x="8278075" y="3908300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3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lt1"/>
                </a:solidFill>
              </a:endParaRPr>
            </a:p>
          </p:txBody>
        </p:sp>
      </p:grpSp>
      <p:grpSp>
        <p:nvGrpSpPr>
          <p:cNvPr id="7879" name="Google Shape;7879;p33"/>
          <p:cNvGrpSpPr/>
          <p:nvPr/>
        </p:nvGrpSpPr>
        <p:grpSpPr>
          <a:xfrm>
            <a:off x="1836413" y="5529823"/>
            <a:ext cx="858348" cy="897109"/>
            <a:chOff x="3586913" y="4050713"/>
            <a:chExt cx="498538" cy="521050"/>
          </a:xfrm>
        </p:grpSpPr>
        <p:sp>
          <p:nvSpPr>
            <p:cNvPr id="7880" name="Google Shape;7880;p33"/>
            <p:cNvSpPr/>
            <p:nvPr/>
          </p:nvSpPr>
          <p:spPr>
            <a:xfrm>
              <a:off x="3624050" y="4313338"/>
              <a:ext cx="424775" cy="120325"/>
            </a:xfrm>
            <a:custGeom>
              <a:avLst/>
              <a:gdLst/>
              <a:ahLst/>
              <a:cxnLst/>
              <a:rect l="l" t="t" r="r" b="b"/>
              <a:pathLst>
                <a:path w="16991" h="4813" extrusionOk="0">
                  <a:moveTo>
                    <a:pt x="1068" y="0"/>
                  </a:moveTo>
                  <a:cubicBezTo>
                    <a:pt x="482" y="0"/>
                    <a:pt x="1" y="482"/>
                    <a:pt x="1" y="1067"/>
                  </a:cubicBezTo>
                  <a:lnTo>
                    <a:pt x="1" y="3746"/>
                  </a:lnTo>
                  <a:cubicBezTo>
                    <a:pt x="1" y="4331"/>
                    <a:pt x="482" y="4813"/>
                    <a:pt x="1068" y="4813"/>
                  </a:cubicBezTo>
                  <a:lnTo>
                    <a:pt x="16216" y="4813"/>
                  </a:lnTo>
                  <a:cubicBezTo>
                    <a:pt x="16342" y="4813"/>
                    <a:pt x="16468" y="4792"/>
                    <a:pt x="16991" y="4750"/>
                  </a:cubicBezTo>
                  <a:lnTo>
                    <a:pt x="16991" y="63"/>
                  </a:lnTo>
                  <a:cubicBezTo>
                    <a:pt x="16468" y="21"/>
                    <a:pt x="16342" y="0"/>
                    <a:pt x="16196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81" name="Google Shape;7881;p33"/>
            <p:cNvSpPr/>
            <p:nvPr/>
          </p:nvSpPr>
          <p:spPr>
            <a:xfrm>
              <a:off x="3616200" y="4304963"/>
              <a:ext cx="439425" cy="133925"/>
            </a:xfrm>
            <a:custGeom>
              <a:avLst/>
              <a:gdLst/>
              <a:ahLst/>
              <a:cxnLst/>
              <a:rect l="l" t="t" r="r" b="b"/>
              <a:pathLst>
                <a:path w="17577" h="5357" extrusionOk="0">
                  <a:moveTo>
                    <a:pt x="1068" y="1"/>
                  </a:moveTo>
                  <a:cubicBezTo>
                    <a:pt x="482" y="1"/>
                    <a:pt x="1" y="482"/>
                    <a:pt x="1" y="1068"/>
                  </a:cubicBezTo>
                  <a:lnTo>
                    <a:pt x="1" y="4290"/>
                  </a:lnTo>
                  <a:cubicBezTo>
                    <a:pt x="1" y="4876"/>
                    <a:pt x="482" y="5357"/>
                    <a:pt x="1068" y="5357"/>
                  </a:cubicBezTo>
                  <a:lnTo>
                    <a:pt x="17577" y="5357"/>
                  </a:lnTo>
                  <a:lnTo>
                    <a:pt x="17577" y="4876"/>
                  </a:lnTo>
                  <a:lnTo>
                    <a:pt x="1612" y="4876"/>
                  </a:lnTo>
                  <a:cubicBezTo>
                    <a:pt x="1005" y="4876"/>
                    <a:pt x="545" y="4394"/>
                    <a:pt x="545" y="3809"/>
                  </a:cubicBezTo>
                  <a:lnTo>
                    <a:pt x="545" y="1549"/>
                  </a:lnTo>
                  <a:cubicBezTo>
                    <a:pt x="545" y="963"/>
                    <a:pt x="1005" y="482"/>
                    <a:pt x="1612" y="482"/>
                  </a:cubicBezTo>
                  <a:lnTo>
                    <a:pt x="17577" y="482"/>
                  </a:lnTo>
                  <a:lnTo>
                    <a:pt x="17577" y="1"/>
                  </a:ln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82" name="Google Shape;7882;p33"/>
            <p:cNvSpPr/>
            <p:nvPr/>
          </p:nvSpPr>
          <p:spPr>
            <a:xfrm>
              <a:off x="3593725" y="4446713"/>
              <a:ext cx="483875" cy="120350"/>
            </a:xfrm>
            <a:custGeom>
              <a:avLst/>
              <a:gdLst/>
              <a:ahLst/>
              <a:cxnLst/>
              <a:rect l="l" t="t" r="r" b="b"/>
              <a:pathLst>
                <a:path w="19355" h="4814" extrusionOk="0">
                  <a:moveTo>
                    <a:pt x="795" y="1"/>
                  </a:moveTo>
                  <a:cubicBezTo>
                    <a:pt x="649" y="1"/>
                    <a:pt x="523" y="43"/>
                    <a:pt x="0" y="84"/>
                  </a:cubicBezTo>
                  <a:lnTo>
                    <a:pt x="0" y="4750"/>
                  </a:lnTo>
                  <a:cubicBezTo>
                    <a:pt x="523" y="4792"/>
                    <a:pt x="649" y="4813"/>
                    <a:pt x="774" y="4813"/>
                  </a:cubicBezTo>
                  <a:lnTo>
                    <a:pt x="18287" y="4813"/>
                  </a:lnTo>
                  <a:cubicBezTo>
                    <a:pt x="18873" y="4813"/>
                    <a:pt x="19354" y="4332"/>
                    <a:pt x="19354" y="3746"/>
                  </a:cubicBezTo>
                  <a:lnTo>
                    <a:pt x="19354" y="1068"/>
                  </a:lnTo>
                  <a:cubicBezTo>
                    <a:pt x="19354" y="482"/>
                    <a:pt x="18873" y="1"/>
                    <a:pt x="18287" y="1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83" name="Google Shape;7883;p33"/>
            <p:cNvSpPr/>
            <p:nvPr/>
          </p:nvSpPr>
          <p:spPr>
            <a:xfrm>
              <a:off x="3586925" y="4438863"/>
              <a:ext cx="498525" cy="132900"/>
            </a:xfrm>
            <a:custGeom>
              <a:avLst/>
              <a:gdLst/>
              <a:ahLst/>
              <a:cxnLst/>
              <a:rect l="l" t="t" r="r" b="b"/>
              <a:pathLst>
                <a:path w="19941" h="5316" extrusionOk="0">
                  <a:moveTo>
                    <a:pt x="0" y="1"/>
                  </a:moveTo>
                  <a:lnTo>
                    <a:pt x="0" y="461"/>
                  </a:lnTo>
                  <a:lnTo>
                    <a:pt x="18329" y="461"/>
                  </a:lnTo>
                  <a:cubicBezTo>
                    <a:pt x="18915" y="461"/>
                    <a:pt x="19396" y="943"/>
                    <a:pt x="19396" y="1528"/>
                  </a:cubicBezTo>
                  <a:lnTo>
                    <a:pt x="19396" y="3809"/>
                  </a:lnTo>
                  <a:cubicBezTo>
                    <a:pt x="19396" y="4395"/>
                    <a:pt x="18915" y="4855"/>
                    <a:pt x="18329" y="4855"/>
                  </a:cubicBezTo>
                  <a:lnTo>
                    <a:pt x="0" y="4855"/>
                  </a:lnTo>
                  <a:lnTo>
                    <a:pt x="0" y="5316"/>
                  </a:lnTo>
                  <a:lnTo>
                    <a:pt x="18873" y="5316"/>
                  </a:lnTo>
                  <a:cubicBezTo>
                    <a:pt x="19459" y="5316"/>
                    <a:pt x="19940" y="4855"/>
                    <a:pt x="19940" y="4269"/>
                  </a:cubicBezTo>
                  <a:lnTo>
                    <a:pt x="19940" y="1047"/>
                  </a:lnTo>
                  <a:cubicBezTo>
                    <a:pt x="19940" y="461"/>
                    <a:pt x="19459" y="1"/>
                    <a:pt x="18873" y="1"/>
                  </a:cubicBezTo>
                  <a:close/>
                </a:path>
              </a:pathLst>
            </a:custGeom>
            <a:solidFill>
              <a:srgbClr val="39B44A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84" name="Google Shape;7884;p33"/>
            <p:cNvSpPr/>
            <p:nvPr/>
          </p:nvSpPr>
          <p:spPr>
            <a:xfrm>
              <a:off x="3762150" y="4050713"/>
              <a:ext cx="73775" cy="51325"/>
            </a:xfrm>
            <a:custGeom>
              <a:avLst/>
              <a:gdLst/>
              <a:ahLst/>
              <a:cxnLst/>
              <a:rect l="l" t="t" r="r" b="b"/>
              <a:pathLst>
                <a:path w="2951" h="2053" extrusionOk="0">
                  <a:moveTo>
                    <a:pt x="128" y="0"/>
                  </a:moveTo>
                  <a:cubicBezTo>
                    <a:pt x="86" y="0"/>
                    <a:pt x="44" y="1"/>
                    <a:pt x="1" y="2"/>
                  </a:cubicBezTo>
                  <a:cubicBezTo>
                    <a:pt x="1" y="2"/>
                    <a:pt x="879" y="1968"/>
                    <a:pt x="2951" y="2052"/>
                  </a:cubicBezTo>
                  <a:cubicBezTo>
                    <a:pt x="2951" y="2052"/>
                    <a:pt x="2951" y="0"/>
                    <a:pt x="128" y="0"/>
                  </a:cubicBezTo>
                  <a:close/>
                </a:path>
              </a:pathLst>
            </a:custGeom>
            <a:solidFill>
              <a:srgbClr val="8BC53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85" name="Google Shape;7885;p33"/>
            <p:cNvSpPr/>
            <p:nvPr/>
          </p:nvSpPr>
          <p:spPr>
            <a:xfrm>
              <a:off x="3831725" y="4053363"/>
              <a:ext cx="28275" cy="81100"/>
            </a:xfrm>
            <a:custGeom>
              <a:avLst/>
              <a:gdLst/>
              <a:ahLst/>
              <a:cxnLst/>
              <a:rect l="l" t="t" r="r" b="b"/>
              <a:pathLst>
                <a:path w="1131" h="3244" extrusionOk="0">
                  <a:moveTo>
                    <a:pt x="1109" y="0"/>
                  </a:moveTo>
                  <a:cubicBezTo>
                    <a:pt x="1067" y="21"/>
                    <a:pt x="1005" y="42"/>
                    <a:pt x="963" y="63"/>
                  </a:cubicBezTo>
                  <a:cubicBezTo>
                    <a:pt x="900" y="84"/>
                    <a:pt x="837" y="105"/>
                    <a:pt x="795" y="147"/>
                  </a:cubicBezTo>
                  <a:cubicBezTo>
                    <a:pt x="733" y="189"/>
                    <a:pt x="670" y="230"/>
                    <a:pt x="586" y="293"/>
                  </a:cubicBezTo>
                  <a:cubicBezTo>
                    <a:pt x="544" y="356"/>
                    <a:pt x="482" y="440"/>
                    <a:pt x="398" y="523"/>
                  </a:cubicBezTo>
                  <a:cubicBezTo>
                    <a:pt x="356" y="607"/>
                    <a:pt x="293" y="712"/>
                    <a:pt x="251" y="795"/>
                  </a:cubicBezTo>
                  <a:cubicBezTo>
                    <a:pt x="210" y="900"/>
                    <a:pt x="189" y="1005"/>
                    <a:pt x="147" y="1130"/>
                  </a:cubicBezTo>
                  <a:cubicBezTo>
                    <a:pt x="126" y="1235"/>
                    <a:pt x="84" y="1339"/>
                    <a:pt x="84" y="1465"/>
                  </a:cubicBezTo>
                  <a:cubicBezTo>
                    <a:pt x="0" y="2051"/>
                    <a:pt x="21" y="2658"/>
                    <a:pt x="126" y="3243"/>
                  </a:cubicBezTo>
                  <a:lnTo>
                    <a:pt x="147" y="3243"/>
                  </a:lnTo>
                  <a:cubicBezTo>
                    <a:pt x="147" y="3243"/>
                    <a:pt x="147" y="3013"/>
                    <a:pt x="168" y="2678"/>
                  </a:cubicBezTo>
                  <a:cubicBezTo>
                    <a:pt x="189" y="2532"/>
                    <a:pt x="210" y="2344"/>
                    <a:pt x="231" y="2134"/>
                  </a:cubicBezTo>
                  <a:cubicBezTo>
                    <a:pt x="272" y="1925"/>
                    <a:pt x="314" y="1716"/>
                    <a:pt x="377" y="1507"/>
                  </a:cubicBezTo>
                  <a:cubicBezTo>
                    <a:pt x="398" y="1402"/>
                    <a:pt x="440" y="1298"/>
                    <a:pt x="461" y="1214"/>
                  </a:cubicBezTo>
                  <a:cubicBezTo>
                    <a:pt x="503" y="1130"/>
                    <a:pt x="544" y="1046"/>
                    <a:pt x="586" y="963"/>
                  </a:cubicBezTo>
                  <a:cubicBezTo>
                    <a:pt x="628" y="858"/>
                    <a:pt x="670" y="774"/>
                    <a:pt x="712" y="691"/>
                  </a:cubicBezTo>
                  <a:cubicBezTo>
                    <a:pt x="754" y="628"/>
                    <a:pt x="775" y="544"/>
                    <a:pt x="816" y="481"/>
                  </a:cubicBezTo>
                  <a:lnTo>
                    <a:pt x="942" y="293"/>
                  </a:lnTo>
                  <a:cubicBezTo>
                    <a:pt x="963" y="251"/>
                    <a:pt x="1005" y="209"/>
                    <a:pt x="1026" y="168"/>
                  </a:cubicBezTo>
                  <a:cubicBezTo>
                    <a:pt x="1088" y="84"/>
                    <a:pt x="1130" y="42"/>
                    <a:pt x="1130" y="42"/>
                  </a:cubicBezTo>
                  <a:lnTo>
                    <a:pt x="1109" y="0"/>
                  </a:lnTo>
                  <a:close/>
                </a:path>
              </a:pathLst>
            </a:custGeom>
            <a:solidFill>
              <a:srgbClr val="A57C5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86" name="Google Shape;7886;p33"/>
            <p:cNvSpPr/>
            <p:nvPr/>
          </p:nvSpPr>
          <p:spPr>
            <a:xfrm>
              <a:off x="3706700" y="4094763"/>
              <a:ext cx="258950" cy="210475"/>
            </a:xfrm>
            <a:custGeom>
              <a:avLst/>
              <a:gdLst/>
              <a:ahLst/>
              <a:cxnLst/>
              <a:rect l="l" t="t" r="r" b="b"/>
              <a:pathLst>
                <a:path w="10358" h="8419" extrusionOk="0">
                  <a:moveTo>
                    <a:pt x="3320" y="1"/>
                  </a:moveTo>
                  <a:cubicBezTo>
                    <a:pt x="2754" y="1"/>
                    <a:pt x="2145" y="134"/>
                    <a:pt x="1612" y="583"/>
                  </a:cubicBezTo>
                  <a:cubicBezTo>
                    <a:pt x="314" y="1671"/>
                    <a:pt x="1" y="4224"/>
                    <a:pt x="775" y="5647"/>
                  </a:cubicBezTo>
                  <a:cubicBezTo>
                    <a:pt x="1393" y="6736"/>
                    <a:pt x="2225" y="8418"/>
                    <a:pt x="3714" y="8418"/>
                  </a:cubicBezTo>
                  <a:cubicBezTo>
                    <a:pt x="4141" y="8418"/>
                    <a:pt x="4623" y="8280"/>
                    <a:pt x="5169" y="7948"/>
                  </a:cubicBezTo>
                  <a:cubicBezTo>
                    <a:pt x="5717" y="8278"/>
                    <a:pt x="6199" y="8416"/>
                    <a:pt x="6626" y="8416"/>
                  </a:cubicBezTo>
                  <a:cubicBezTo>
                    <a:pt x="8123" y="8416"/>
                    <a:pt x="8944" y="6721"/>
                    <a:pt x="9563" y="5647"/>
                  </a:cubicBezTo>
                  <a:cubicBezTo>
                    <a:pt x="10358" y="4245"/>
                    <a:pt x="10044" y="1671"/>
                    <a:pt x="8726" y="583"/>
                  </a:cubicBezTo>
                  <a:cubicBezTo>
                    <a:pt x="8201" y="134"/>
                    <a:pt x="7597" y="1"/>
                    <a:pt x="7033" y="1"/>
                  </a:cubicBezTo>
                  <a:cubicBezTo>
                    <a:pt x="6202" y="1"/>
                    <a:pt x="5455" y="290"/>
                    <a:pt x="5169" y="290"/>
                  </a:cubicBezTo>
                  <a:cubicBezTo>
                    <a:pt x="4895" y="290"/>
                    <a:pt x="4153" y="1"/>
                    <a:pt x="3320" y="1"/>
                  </a:cubicBez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87" name="Google Shape;7887;p33"/>
            <p:cNvSpPr/>
            <p:nvPr/>
          </p:nvSpPr>
          <p:spPr>
            <a:xfrm>
              <a:off x="3624038" y="4313338"/>
              <a:ext cx="424775" cy="120325"/>
            </a:xfrm>
            <a:custGeom>
              <a:avLst/>
              <a:gdLst/>
              <a:ahLst/>
              <a:cxnLst/>
              <a:rect l="l" t="t" r="r" b="b"/>
              <a:pathLst>
                <a:path w="16991" h="4813" extrusionOk="0">
                  <a:moveTo>
                    <a:pt x="1068" y="0"/>
                  </a:moveTo>
                  <a:cubicBezTo>
                    <a:pt x="482" y="0"/>
                    <a:pt x="1" y="482"/>
                    <a:pt x="1" y="1067"/>
                  </a:cubicBezTo>
                  <a:lnTo>
                    <a:pt x="1" y="3746"/>
                  </a:lnTo>
                  <a:cubicBezTo>
                    <a:pt x="1" y="4331"/>
                    <a:pt x="482" y="4813"/>
                    <a:pt x="1068" y="4813"/>
                  </a:cubicBezTo>
                  <a:lnTo>
                    <a:pt x="16216" y="4813"/>
                  </a:lnTo>
                  <a:cubicBezTo>
                    <a:pt x="16342" y="4813"/>
                    <a:pt x="16468" y="4792"/>
                    <a:pt x="16991" y="4750"/>
                  </a:cubicBezTo>
                  <a:lnTo>
                    <a:pt x="16991" y="63"/>
                  </a:lnTo>
                  <a:cubicBezTo>
                    <a:pt x="16468" y="21"/>
                    <a:pt x="16342" y="0"/>
                    <a:pt x="16196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88" name="Google Shape;7888;p33"/>
            <p:cNvSpPr/>
            <p:nvPr/>
          </p:nvSpPr>
          <p:spPr>
            <a:xfrm>
              <a:off x="3616188" y="4304963"/>
              <a:ext cx="439425" cy="133925"/>
            </a:xfrm>
            <a:custGeom>
              <a:avLst/>
              <a:gdLst/>
              <a:ahLst/>
              <a:cxnLst/>
              <a:rect l="l" t="t" r="r" b="b"/>
              <a:pathLst>
                <a:path w="17577" h="5357" extrusionOk="0">
                  <a:moveTo>
                    <a:pt x="1068" y="1"/>
                  </a:moveTo>
                  <a:cubicBezTo>
                    <a:pt x="482" y="1"/>
                    <a:pt x="1" y="482"/>
                    <a:pt x="1" y="1068"/>
                  </a:cubicBezTo>
                  <a:lnTo>
                    <a:pt x="1" y="4290"/>
                  </a:lnTo>
                  <a:cubicBezTo>
                    <a:pt x="1" y="4876"/>
                    <a:pt x="482" y="5357"/>
                    <a:pt x="1068" y="5357"/>
                  </a:cubicBezTo>
                  <a:lnTo>
                    <a:pt x="17577" y="5357"/>
                  </a:lnTo>
                  <a:lnTo>
                    <a:pt x="17577" y="4876"/>
                  </a:lnTo>
                  <a:lnTo>
                    <a:pt x="1612" y="4876"/>
                  </a:lnTo>
                  <a:cubicBezTo>
                    <a:pt x="1005" y="4876"/>
                    <a:pt x="545" y="4394"/>
                    <a:pt x="545" y="3809"/>
                  </a:cubicBezTo>
                  <a:lnTo>
                    <a:pt x="545" y="1549"/>
                  </a:lnTo>
                  <a:cubicBezTo>
                    <a:pt x="545" y="963"/>
                    <a:pt x="1005" y="482"/>
                    <a:pt x="1612" y="482"/>
                  </a:cubicBezTo>
                  <a:lnTo>
                    <a:pt x="17577" y="482"/>
                  </a:lnTo>
                  <a:lnTo>
                    <a:pt x="17577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89" name="Google Shape;7889;p33"/>
            <p:cNvSpPr/>
            <p:nvPr/>
          </p:nvSpPr>
          <p:spPr>
            <a:xfrm>
              <a:off x="3593713" y="4446713"/>
              <a:ext cx="483875" cy="120350"/>
            </a:xfrm>
            <a:custGeom>
              <a:avLst/>
              <a:gdLst/>
              <a:ahLst/>
              <a:cxnLst/>
              <a:rect l="l" t="t" r="r" b="b"/>
              <a:pathLst>
                <a:path w="19355" h="4814" extrusionOk="0">
                  <a:moveTo>
                    <a:pt x="795" y="1"/>
                  </a:moveTo>
                  <a:cubicBezTo>
                    <a:pt x="649" y="1"/>
                    <a:pt x="523" y="43"/>
                    <a:pt x="0" y="84"/>
                  </a:cubicBezTo>
                  <a:lnTo>
                    <a:pt x="0" y="4750"/>
                  </a:lnTo>
                  <a:cubicBezTo>
                    <a:pt x="523" y="4792"/>
                    <a:pt x="649" y="4813"/>
                    <a:pt x="774" y="4813"/>
                  </a:cubicBezTo>
                  <a:lnTo>
                    <a:pt x="18287" y="4813"/>
                  </a:lnTo>
                  <a:cubicBezTo>
                    <a:pt x="18873" y="4813"/>
                    <a:pt x="19354" y="4332"/>
                    <a:pt x="19354" y="3746"/>
                  </a:cubicBezTo>
                  <a:lnTo>
                    <a:pt x="19354" y="1068"/>
                  </a:lnTo>
                  <a:cubicBezTo>
                    <a:pt x="19354" y="482"/>
                    <a:pt x="18873" y="1"/>
                    <a:pt x="18287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90" name="Google Shape;7890;p33"/>
            <p:cNvSpPr/>
            <p:nvPr/>
          </p:nvSpPr>
          <p:spPr>
            <a:xfrm>
              <a:off x="3586913" y="4438863"/>
              <a:ext cx="498525" cy="132900"/>
            </a:xfrm>
            <a:custGeom>
              <a:avLst/>
              <a:gdLst/>
              <a:ahLst/>
              <a:cxnLst/>
              <a:rect l="l" t="t" r="r" b="b"/>
              <a:pathLst>
                <a:path w="19941" h="5316" extrusionOk="0">
                  <a:moveTo>
                    <a:pt x="0" y="1"/>
                  </a:moveTo>
                  <a:lnTo>
                    <a:pt x="0" y="461"/>
                  </a:lnTo>
                  <a:lnTo>
                    <a:pt x="18329" y="461"/>
                  </a:lnTo>
                  <a:cubicBezTo>
                    <a:pt x="18915" y="461"/>
                    <a:pt x="19396" y="943"/>
                    <a:pt x="19396" y="1528"/>
                  </a:cubicBezTo>
                  <a:lnTo>
                    <a:pt x="19396" y="3809"/>
                  </a:lnTo>
                  <a:cubicBezTo>
                    <a:pt x="19396" y="4395"/>
                    <a:pt x="18915" y="4855"/>
                    <a:pt x="18329" y="4855"/>
                  </a:cubicBezTo>
                  <a:lnTo>
                    <a:pt x="0" y="4855"/>
                  </a:lnTo>
                  <a:lnTo>
                    <a:pt x="0" y="5316"/>
                  </a:lnTo>
                  <a:lnTo>
                    <a:pt x="18873" y="5316"/>
                  </a:lnTo>
                  <a:cubicBezTo>
                    <a:pt x="19459" y="5316"/>
                    <a:pt x="19940" y="4855"/>
                    <a:pt x="19940" y="4269"/>
                  </a:cubicBezTo>
                  <a:lnTo>
                    <a:pt x="19940" y="1047"/>
                  </a:lnTo>
                  <a:cubicBezTo>
                    <a:pt x="19940" y="461"/>
                    <a:pt x="19459" y="1"/>
                    <a:pt x="18873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91" name="Google Shape;7891;p33"/>
            <p:cNvSpPr/>
            <p:nvPr/>
          </p:nvSpPr>
          <p:spPr>
            <a:xfrm>
              <a:off x="3762138" y="4050713"/>
              <a:ext cx="73775" cy="51325"/>
            </a:xfrm>
            <a:custGeom>
              <a:avLst/>
              <a:gdLst/>
              <a:ahLst/>
              <a:cxnLst/>
              <a:rect l="l" t="t" r="r" b="b"/>
              <a:pathLst>
                <a:path w="2951" h="2053" extrusionOk="0">
                  <a:moveTo>
                    <a:pt x="128" y="0"/>
                  </a:moveTo>
                  <a:cubicBezTo>
                    <a:pt x="86" y="0"/>
                    <a:pt x="44" y="1"/>
                    <a:pt x="1" y="2"/>
                  </a:cubicBezTo>
                  <a:cubicBezTo>
                    <a:pt x="1" y="2"/>
                    <a:pt x="879" y="1968"/>
                    <a:pt x="2951" y="2052"/>
                  </a:cubicBezTo>
                  <a:cubicBezTo>
                    <a:pt x="2951" y="2052"/>
                    <a:pt x="2951" y="0"/>
                    <a:pt x="128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92" name="Google Shape;7892;p33"/>
            <p:cNvSpPr/>
            <p:nvPr/>
          </p:nvSpPr>
          <p:spPr>
            <a:xfrm>
              <a:off x="3831713" y="4053363"/>
              <a:ext cx="28275" cy="81100"/>
            </a:xfrm>
            <a:custGeom>
              <a:avLst/>
              <a:gdLst/>
              <a:ahLst/>
              <a:cxnLst/>
              <a:rect l="l" t="t" r="r" b="b"/>
              <a:pathLst>
                <a:path w="1131" h="3244" extrusionOk="0">
                  <a:moveTo>
                    <a:pt x="1109" y="0"/>
                  </a:moveTo>
                  <a:cubicBezTo>
                    <a:pt x="1067" y="21"/>
                    <a:pt x="1005" y="42"/>
                    <a:pt x="963" y="63"/>
                  </a:cubicBezTo>
                  <a:cubicBezTo>
                    <a:pt x="900" y="84"/>
                    <a:pt x="837" y="105"/>
                    <a:pt x="795" y="147"/>
                  </a:cubicBezTo>
                  <a:cubicBezTo>
                    <a:pt x="733" y="189"/>
                    <a:pt x="670" y="230"/>
                    <a:pt x="586" y="293"/>
                  </a:cubicBezTo>
                  <a:cubicBezTo>
                    <a:pt x="544" y="356"/>
                    <a:pt x="482" y="440"/>
                    <a:pt x="398" y="523"/>
                  </a:cubicBezTo>
                  <a:cubicBezTo>
                    <a:pt x="356" y="607"/>
                    <a:pt x="293" y="712"/>
                    <a:pt x="251" y="795"/>
                  </a:cubicBezTo>
                  <a:cubicBezTo>
                    <a:pt x="210" y="900"/>
                    <a:pt x="189" y="1005"/>
                    <a:pt x="147" y="1130"/>
                  </a:cubicBezTo>
                  <a:cubicBezTo>
                    <a:pt x="126" y="1235"/>
                    <a:pt x="84" y="1339"/>
                    <a:pt x="84" y="1465"/>
                  </a:cubicBezTo>
                  <a:cubicBezTo>
                    <a:pt x="0" y="2051"/>
                    <a:pt x="21" y="2658"/>
                    <a:pt x="126" y="3243"/>
                  </a:cubicBezTo>
                  <a:lnTo>
                    <a:pt x="147" y="3243"/>
                  </a:lnTo>
                  <a:cubicBezTo>
                    <a:pt x="147" y="3243"/>
                    <a:pt x="147" y="3013"/>
                    <a:pt x="168" y="2678"/>
                  </a:cubicBezTo>
                  <a:cubicBezTo>
                    <a:pt x="189" y="2532"/>
                    <a:pt x="210" y="2344"/>
                    <a:pt x="231" y="2134"/>
                  </a:cubicBezTo>
                  <a:cubicBezTo>
                    <a:pt x="272" y="1925"/>
                    <a:pt x="314" y="1716"/>
                    <a:pt x="377" y="1507"/>
                  </a:cubicBezTo>
                  <a:cubicBezTo>
                    <a:pt x="398" y="1402"/>
                    <a:pt x="440" y="1298"/>
                    <a:pt x="461" y="1214"/>
                  </a:cubicBezTo>
                  <a:cubicBezTo>
                    <a:pt x="503" y="1130"/>
                    <a:pt x="544" y="1046"/>
                    <a:pt x="586" y="963"/>
                  </a:cubicBezTo>
                  <a:cubicBezTo>
                    <a:pt x="628" y="858"/>
                    <a:pt x="670" y="774"/>
                    <a:pt x="712" y="691"/>
                  </a:cubicBezTo>
                  <a:cubicBezTo>
                    <a:pt x="754" y="628"/>
                    <a:pt x="775" y="544"/>
                    <a:pt x="816" y="481"/>
                  </a:cubicBezTo>
                  <a:lnTo>
                    <a:pt x="942" y="293"/>
                  </a:lnTo>
                  <a:cubicBezTo>
                    <a:pt x="963" y="251"/>
                    <a:pt x="1005" y="209"/>
                    <a:pt x="1026" y="168"/>
                  </a:cubicBezTo>
                  <a:cubicBezTo>
                    <a:pt x="1088" y="84"/>
                    <a:pt x="1130" y="42"/>
                    <a:pt x="1130" y="42"/>
                  </a:cubicBezTo>
                  <a:lnTo>
                    <a:pt x="1109" y="0"/>
                  </a:lnTo>
                  <a:close/>
                </a:path>
              </a:pathLst>
            </a:custGeom>
            <a:solidFill>
              <a:srgbClr val="A5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93" name="Google Shape;7893;p33"/>
            <p:cNvSpPr/>
            <p:nvPr/>
          </p:nvSpPr>
          <p:spPr>
            <a:xfrm>
              <a:off x="3706688" y="4094763"/>
              <a:ext cx="258950" cy="210475"/>
            </a:xfrm>
            <a:custGeom>
              <a:avLst/>
              <a:gdLst/>
              <a:ahLst/>
              <a:cxnLst/>
              <a:rect l="l" t="t" r="r" b="b"/>
              <a:pathLst>
                <a:path w="10358" h="8419" extrusionOk="0">
                  <a:moveTo>
                    <a:pt x="3320" y="1"/>
                  </a:moveTo>
                  <a:cubicBezTo>
                    <a:pt x="2754" y="1"/>
                    <a:pt x="2145" y="134"/>
                    <a:pt x="1612" y="583"/>
                  </a:cubicBezTo>
                  <a:cubicBezTo>
                    <a:pt x="314" y="1671"/>
                    <a:pt x="1" y="4224"/>
                    <a:pt x="775" y="5647"/>
                  </a:cubicBezTo>
                  <a:cubicBezTo>
                    <a:pt x="1393" y="6736"/>
                    <a:pt x="2225" y="8418"/>
                    <a:pt x="3714" y="8418"/>
                  </a:cubicBezTo>
                  <a:cubicBezTo>
                    <a:pt x="4141" y="8418"/>
                    <a:pt x="4623" y="8280"/>
                    <a:pt x="5169" y="7948"/>
                  </a:cubicBezTo>
                  <a:cubicBezTo>
                    <a:pt x="5717" y="8278"/>
                    <a:pt x="6199" y="8416"/>
                    <a:pt x="6626" y="8416"/>
                  </a:cubicBezTo>
                  <a:cubicBezTo>
                    <a:pt x="8123" y="8416"/>
                    <a:pt x="8944" y="6721"/>
                    <a:pt x="9563" y="5647"/>
                  </a:cubicBezTo>
                  <a:cubicBezTo>
                    <a:pt x="10358" y="4245"/>
                    <a:pt x="10044" y="1671"/>
                    <a:pt x="8726" y="583"/>
                  </a:cubicBezTo>
                  <a:cubicBezTo>
                    <a:pt x="8201" y="134"/>
                    <a:pt x="7597" y="1"/>
                    <a:pt x="7033" y="1"/>
                  </a:cubicBezTo>
                  <a:cubicBezTo>
                    <a:pt x="6202" y="1"/>
                    <a:pt x="5455" y="290"/>
                    <a:pt x="5169" y="290"/>
                  </a:cubicBezTo>
                  <a:cubicBezTo>
                    <a:pt x="4895" y="290"/>
                    <a:pt x="4153" y="1"/>
                    <a:pt x="332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7894" name="Google Shape;7894;p33"/>
          <p:cNvGrpSpPr/>
          <p:nvPr/>
        </p:nvGrpSpPr>
        <p:grpSpPr>
          <a:xfrm rot="1744440">
            <a:off x="776722" y="3007743"/>
            <a:ext cx="1039357" cy="632271"/>
            <a:chOff x="1737788" y="3102388"/>
            <a:chExt cx="603663" cy="367225"/>
          </a:xfrm>
        </p:grpSpPr>
        <p:grpSp>
          <p:nvGrpSpPr>
            <p:cNvPr id="7895" name="Google Shape;7895;p33"/>
            <p:cNvGrpSpPr/>
            <p:nvPr/>
          </p:nvGrpSpPr>
          <p:grpSpPr>
            <a:xfrm>
              <a:off x="1737800" y="3102388"/>
              <a:ext cx="603650" cy="367225"/>
              <a:chOff x="1737800" y="3102388"/>
              <a:chExt cx="603650" cy="367225"/>
            </a:xfrm>
          </p:grpSpPr>
          <p:sp>
            <p:nvSpPr>
              <p:cNvPr id="7896" name="Google Shape;7896;p33"/>
              <p:cNvSpPr/>
              <p:nvPr/>
            </p:nvSpPr>
            <p:spPr>
              <a:xfrm>
                <a:off x="1825150" y="3208038"/>
                <a:ext cx="434700" cy="261575"/>
              </a:xfrm>
              <a:custGeom>
                <a:avLst/>
                <a:gdLst/>
                <a:ahLst/>
                <a:cxnLst/>
                <a:rect l="l" t="t" r="r" b="b"/>
                <a:pathLst>
                  <a:path w="17388" h="10463" extrusionOk="0">
                    <a:moveTo>
                      <a:pt x="0" y="1"/>
                    </a:moveTo>
                    <a:lnTo>
                      <a:pt x="0" y="6822"/>
                    </a:lnTo>
                    <a:cubicBezTo>
                      <a:pt x="0" y="6822"/>
                      <a:pt x="5441" y="7198"/>
                      <a:pt x="8705" y="10462"/>
                    </a:cubicBezTo>
                    <a:cubicBezTo>
                      <a:pt x="12157" y="6989"/>
                      <a:pt x="17388" y="6822"/>
                      <a:pt x="17388" y="6822"/>
                    </a:cubicBezTo>
                    <a:lnTo>
                      <a:pt x="17388" y="1"/>
                    </a:lnTo>
                    <a:close/>
                  </a:path>
                </a:pathLst>
              </a:custGeom>
              <a:solidFill>
                <a:srgbClr val="2A4F6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7897" name="Google Shape;7897;p33"/>
              <p:cNvSpPr/>
              <p:nvPr/>
            </p:nvSpPr>
            <p:spPr>
              <a:xfrm>
                <a:off x="1835075" y="3248313"/>
                <a:ext cx="26200" cy="220775"/>
              </a:xfrm>
              <a:custGeom>
                <a:avLst/>
                <a:gdLst/>
                <a:ahLst/>
                <a:cxnLst/>
                <a:rect l="l" t="t" r="r" b="b"/>
                <a:pathLst>
                  <a:path w="1048" h="8831" extrusionOk="0">
                    <a:moveTo>
                      <a:pt x="357" y="1"/>
                    </a:moveTo>
                    <a:lnTo>
                      <a:pt x="357" y="6675"/>
                    </a:lnTo>
                    <a:cubicBezTo>
                      <a:pt x="43" y="6822"/>
                      <a:pt x="1" y="7240"/>
                      <a:pt x="273" y="7450"/>
                    </a:cubicBezTo>
                    <a:cubicBezTo>
                      <a:pt x="126" y="7910"/>
                      <a:pt x="106" y="8370"/>
                      <a:pt x="210" y="8831"/>
                    </a:cubicBezTo>
                    <a:lnTo>
                      <a:pt x="942" y="8831"/>
                    </a:lnTo>
                    <a:cubicBezTo>
                      <a:pt x="1047" y="8370"/>
                      <a:pt x="1026" y="7910"/>
                      <a:pt x="859" y="7450"/>
                    </a:cubicBezTo>
                    <a:cubicBezTo>
                      <a:pt x="984" y="7366"/>
                      <a:pt x="1047" y="7219"/>
                      <a:pt x="1047" y="7094"/>
                    </a:cubicBezTo>
                    <a:cubicBezTo>
                      <a:pt x="1047" y="6906"/>
                      <a:pt x="942" y="6738"/>
                      <a:pt x="796" y="6675"/>
                    </a:cubicBezTo>
                    <a:lnTo>
                      <a:pt x="796" y="1"/>
                    </a:lnTo>
                    <a:close/>
                  </a:path>
                </a:pathLst>
              </a:custGeom>
              <a:solidFill>
                <a:srgbClr val="C0272D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7898" name="Google Shape;7898;p33"/>
              <p:cNvSpPr/>
              <p:nvPr/>
            </p:nvSpPr>
            <p:spPr>
              <a:xfrm>
                <a:off x="1737800" y="3102388"/>
                <a:ext cx="603650" cy="234350"/>
              </a:xfrm>
              <a:custGeom>
                <a:avLst/>
                <a:gdLst/>
                <a:ahLst/>
                <a:cxnLst/>
                <a:rect l="l" t="t" r="r" b="b"/>
                <a:pathLst>
                  <a:path w="24146" h="9374" extrusionOk="0">
                    <a:moveTo>
                      <a:pt x="12073" y="0"/>
                    </a:moveTo>
                    <a:lnTo>
                      <a:pt x="0" y="4017"/>
                    </a:lnTo>
                    <a:lnTo>
                      <a:pt x="12073" y="9374"/>
                    </a:lnTo>
                    <a:lnTo>
                      <a:pt x="24146" y="4017"/>
                    </a:lnTo>
                    <a:lnTo>
                      <a:pt x="12073" y="0"/>
                    </a:lnTo>
                    <a:close/>
                  </a:path>
                </a:pathLst>
              </a:custGeom>
              <a:solidFill>
                <a:srgbClr val="709DB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</p:grpSp>
        <p:sp>
          <p:nvSpPr>
            <p:cNvPr id="7899" name="Google Shape;7899;p33"/>
            <p:cNvSpPr/>
            <p:nvPr/>
          </p:nvSpPr>
          <p:spPr>
            <a:xfrm>
              <a:off x="1825138" y="3208038"/>
              <a:ext cx="434700" cy="261575"/>
            </a:xfrm>
            <a:custGeom>
              <a:avLst/>
              <a:gdLst/>
              <a:ahLst/>
              <a:cxnLst/>
              <a:rect l="l" t="t" r="r" b="b"/>
              <a:pathLst>
                <a:path w="17388" h="10463" extrusionOk="0">
                  <a:moveTo>
                    <a:pt x="0" y="1"/>
                  </a:moveTo>
                  <a:lnTo>
                    <a:pt x="0" y="6822"/>
                  </a:lnTo>
                  <a:cubicBezTo>
                    <a:pt x="0" y="6822"/>
                    <a:pt x="5441" y="7198"/>
                    <a:pt x="8705" y="10462"/>
                  </a:cubicBezTo>
                  <a:cubicBezTo>
                    <a:pt x="12157" y="6989"/>
                    <a:pt x="17388" y="6822"/>
                    <a:pt x="17388" y="6822"/>
                  </a:cubicBezTo>
                  <a:lnTo>
                    <a:pt x="17388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00" name="Google Shape;7900;p33"/>
            <p:cNvSpPr/>
            <p:nvPr/>
          </p:nvSpPr>
          <p:spPr>
            <a:xfrm>
              <a:off x="1835063" y="3248313"/>
              <a:ext cx="26200" cy="220775"/>
            </a:xfrm>
            <a:custGeom>
              <a:avLst/>
              <a:gdLst/>
              <a:ahLst/>
              <a:cxnLst/>
              <a:rect l="l" t="t" r="r" b="b"/>
              <a:pathLst>
                <a:path w="1048" h="8831" extrusionOk="0">
                  <a:moveTo>
                    <a:pt x="357" y="1"/>
                  </a:moveTo>
                  <a:lnTo>
                    <a:pt x="357" y="6675"/>
                  </a:lnTo>
                  <a:cubicBezTo>
                    <a:pt x="43" y="6822"/>
                    <a:pt x="1" y="7240"/>
                    <a:pt x="273" y="7450"/>
                  </a:cubicBezTo>
                  <a:cubicBezTo>
                    <a:pt x="126" y="7910"/>
                    <a:pt x="106" y="8370"/>
                    <a:pt x="210" y="8831"/>
                  </a:cubicBezTo>
                  <a:lnTo>
                    <a:pt x="942" y="8831"/>
                  </a:lnTo>
                  <a:cubicBezTo>
                    <a:pt x="1047" y="8370"/>
                    <a:pt x="1026" y="7910"/>
                    <a:pt x="859" y="7450"/>
                  </a:cubicBezTo>
                  <a:cubicBezTo>
                    <a:pt x="984" y="7366"/>
                    <a:pt x="1047" y="7219"/>
                    <a:pt x="1047" y="7094"/>
                  </a:cubicBezTo>
                  <a:cubicBezTo>
                    <a:pt x="1047" y="6906"/>
                    <a:pt x="942" y="6738"/>
                    <a:pt x="796" y="6675"/>
                  </a:cubicBezTo>
                  <a:lnTo>
                    <a:pt x="79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01" name="Google Shape;7901;p33"/>
            <p:cNvSpPr/>
            <p:nvPr/>
          </p:nvSpPr>
          <p:spPr>
            <a:xfrm>
              <a:off x="1737788" y="3102388"/>
              <a:ext cx="603650" cy="234350"/>
            </a:xfrm>
            <a:custGeom>
              <a:avLst/>
              <a:gdLst/>
              <a:ahLst/>
              <a:cxnLst/>
              <a:rect l="l" t="t" r="r" b="b"/>
              <a:pathLst>
                <a:path w="24146" h="9374" extrusionOk="0">
                  <a:moveTo>
                    <a:pt x="12073" y="0"/>
                  </a:moveTo>
                  <a:lnTo>
                    <a:pt x="0" y="4017"/>
                  </a:lnTo>
                  <a:lnTo>
                    <a:pt x="12073" y="9374"/>
                  </a:lnTo>
                  <a:lnTo>
                    <a:pt x="24146" y="4017"/>
                  </a:lnTo>
                  <a:lnTo>
                    <a:pt x="12073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7902" name="Google Shape;7902;p33"/>
          <p:cNvGrpSpPr/>
          <p:nvPr/>
        </p:nvGrpSpPr>
        <p:grpSpPr>
          <a:xfrm rot="-870006">
            <a:off x="8798532" y="503208"/>
            <a:ext cx="1166345" cy="993515"/>
            <a:chOff x="4626188" y="1862663"/>
            <a:chExt cx="677463" cy="577075"/>
          </a:xfrm>
        </p:grpSpPr>
        <p:sp>
          <p:nvSpPr>
            <p:cNvPr id="7903" name="Google Shape;7903;p33"/>
            <p:cNvSpPr/>
            <p:nvPr/>
          </p:nvSpPr>
          <p:spPr>
            <a:xfrm>
              <a:off x="4857575" y="1903988"/>
              <a:ext cx="446075" cy="467200"/>
            </a:xfrm>
            <a:custGeom>
              <a:avLst/>
              <a:gdLst/>
              <a:ahLst/>
              <a:cxnLst/>
              <a:rect l="l" t="t" r="r" b="b"/>
              <a:pathLst>
                <a:path w="17843" h="18688" extrusionOk="0">
                  <a:moveTo>
                    <a:pt x="6777" y="0"/>
                  </a:moveTo>
                  <a:lnTo>
                    <a:pt x="6777" y="6340"/>
                  </a:lnTo>
                  <a:cubicBezTo>
                    <a:pt x="6777" y="8662"/>
                    <a:pt x="2508" y="12994"/>
                    <a:pt x="1169" y="15923"/>
                  </a:cubicBezTo>
                  <a:cubicBezTo>
                    <a:pt x="0" y="18539"/>
                    <a:pt x="2024" y="18687"/>
                    <a:pt x="2497" y="18687"/>
                  </a:cubicBezTo>
                  <a:cubicBezTo>
                    <a:pt x="2557" y="18687"/>
                    <a:pt x="2592" y="18685"/>
                    <a:pt x="2592" y="18685"/>
                  </a:cubicBezTo>
                  <a:lnTo>
                    <a:pt x="15251" y="18685"/>
                  </a:lnTo>
                  <a:cubicBezTo>
                    <a:pt x="15251" y="18685"/>
                    <a:pt x="15286" y="18687"/>
                    <a:pt x="15346" y="18687"/>
                  </a:cubicBezTo>
                  <a:cubicBezTo>
                    <a:pt x="15819" y="18687"/>
                    <a:pt x="17843" y="18539"/>
                    <a:pt x="16674" y="15923"/>
                  </a:cubicBezTo>
                  <a:cubicBezTo>
                    <a:pt x="15335" y="12994"/>
                    <a:pt x="11066" y="8662"/>
                    <a:pt x="11066" y="6340"/>
                  </a:cubicBezTo>
                  <a:lnTo>
                    <a:pt x="11066" y="0"/>
                  </a:ln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04" name="Google Shape;7904;p33"/>
            <p:cNvSpPr/>
            <p:nvPr/>
          </p:nvSpPr>
          <p:spPr>
            <a:xfrm>
              <a:off x="4876575" y="2228813"/>
              <a:ext cx="408075" cy="132950"/>
            </a:xfrm>
            <a:custGeom>
              <a:avLst/>
              <a:gdLst/>
              <a:ahLst/>
              <a:cxnLst/>
              <a:rect l="l" t="t" r="r" b="b"/>
              <a:pathLst>
                <a:path w="16323" h="5318" extrusionOk="0">
                  <a:moveTo>
                    <a:pt x="2795" y="1"/>
                  </a:moveTo>
                  <a:cubicBezTo>
                    <a:pt x="2146" y="879"/>
                    <a:pt x="1560" y="1821"/>
                    <a:pt x="1079" y="2804"/>
                  </a:cubicBezTo>
                  <a:cubicBezTo>
                    <a:pt x="0" y="5185"/>
                    <a:pt x="1864" y="5317"/>
                    <a:pt x="2292" y="5317"/>
                  </a:cubicBezTo>
                  <a:cubicBezTo>
                    <a:pt x="2345" y="5317"/>
                    <a:pt x="2376" y="5315"/>
                    <a:pt x="2376" y="5315"/>
                  </a:cubicBezTo>
                  <a:lnTo>
                    <a:pt x="13947" y="5315"/>
                  </a:lnTo>
                  <a:cubicBezTo>
                    <a:pt x="13947" y="5315"/>
                    <a:pt x="13978" y="5317"/>
                    <a:pt x="14031" y="5317"/>
                  </a:cubicBezTo>
                  <a:cubicBezTo>
                    <a:pt x="14459" y="5317"/>
                    <a:pt x="16323" y="5185"/>
                    <a:pt x="15244" y="2804"/>
                  </a:cubicBezTo>
                  <a:cubicBezTo>
                    <a:pt x="14763" y="1821"/>
                    <a:pt x="14177" y="879"/>
                    <a:pt x="13507" y="1"/>
                  </a:cubicBezTo>
                  <a:close/>
                </a:path>
              </a:pathLst>
            </a:custGeom>
            <a:solidFill>
              <a:srgbClr val="68AAE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05" name="Google Shape;7905;p33"/>
            <p:cNvSpPr/>
            <p:nvPr/>
          </p:nvSpPr>
          <p:spPr>
            <a:xfrm>
              <a:off x="5010250" y="1862663"/>
              <a:ext cx="140725" cy="41350"/>
            </a:xfrm>
            <a:custGeom>
              <a:avLst/>
              <a:gdLst/>
              <a:ahLst/>
              <a:cxnLst/>
              <a:rect l="l" t="t" r="r" b="b"/>
              <a:pathLst>
                <a:path w="5629" h="1654" extrusionOk="0">
                  <a:moveTo>
                    <a:pt x="356" y="0"/>
                  </a:moveTo>
                  <a:cubicBezTo>
                    <a:pt x="168" y="0"/>
                    <a:pt x="0" y="168"/>
                    <a:pt x="0" y="377"/>
                  </a:cubicBezTo>
                  <a:lnTo>
                    <a:pt x="0" y="1276"/>
                  </a:lnTo>
                  <a:cubicBezTo>
                    <a:pt x="0" y="1486"/>
                    <a:pt x="168" y="1653"/>
                    <a:pt x="356" y="1653"/>
                  </a:cubicBezTo>
                  <a:lnTo>
                    <a:pt x="5252" y="1653"/>
                  </a:lnTo>
                  <a:cubicBezTo>
                    <a:pt x="5461" y="1653"/>
                    <a:pt x="5629" y="1486"/>
                    <a:pt x="5629" y="1276"/>
                  </a:cubicBezTo>
                  <a:lnTo>
                    <a:pt x="5629" y="377"/>
                  </a:lnTo>
                  <a:cubicBezTo>
                    <a:pt x="5629" y="168"/>
                    <a:pt x="5461" y="0"/>
                    <a:pt x="5252" y="0"/>
                  </a:cubicBez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06" name="Google Shape;7906;p33"/>
            <p:cNvSpPr/>
            <p:nvPr/>
          </p:nvSpPr>
          <p:spPr>
            <a:xfrm>
              <a:off x="5010250" y="1888288"/>
              <a:ext cx="140725" cy="15725"/>
            </a:xfrm>
            <a:custGeom>
              <a:avLst/>
              <a:gdLst/>
              <a:ahLst/>
              <a:cxnLst/>
              <a:rect l="l" t="t" r="r" b="b"/>
              <a:pathLst>
                <a:path w="5629" h="629" extrusionOk="0">
                  <a:moveTo>
                    <a:pt x="0" y="0"/>
                  </a:moveTo>
                  <a:lnTo>
                    <a:pt x="0" y="251"/>
                  </a:lnTo>
                  <a:cubicBezTo>
                    <a:pt x="0" y="461"/>
                    <a:pt x="168" y="628"/>
                    <a:pt x="356" y="628"/>
                  </a:cubicBezTo>
                  <a:lnTo>
                    <a:pt x="5252" y="628"/>
                  </a:lnTo>
                  <a:cubicBezTo>
                    <a:pt x="5461" y="628"/>
                    <a:pt x="5629" y="461"/>
                    <a:pt x="5629" y="251"/>
                  </a:cubicBezTo>
                  <a:lnTo>
                    <a:pt x="5629" y="0"/>
                  </a:ln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07" name="Google Shape;7907;p33"/>
            <p:cNvSpPr/>
            <p:nvPr/>
          </p:nvSpPr>
          <p:spPr>
            <a:xfrm>
              <a:off x="4946425" y="2212613"/>
              <a:ext cx="267850" cy="32450"/>
            </a:xfrm>
            <a:custGeom>
              <a:avLst/>
              <a:gdLst/>
              <a:ahLst/>
              <a:cxnLst/>
              <a:rect l="l" t="t" r="r" b="b"/>
              <a:pathLst>
                <a:path w="10714" h="1298" extrusionOk="0">
                  <a:moveTo>
                    <a:pt x="5357" y="0"/>
                  </a:moveTo>
                  <a:cubicBezTo>
                    <a:pt x="2407" y="0"/>
                    <a:pt x="1" y="293"/>
                    <a:pt x="1" y="649"/>
                  </a:cubicBezTo>
                  <a:cubicBezTo>
                    <a:pt x="1" y="1004"/>
                    <a:pt x="2407" y="1297"/>
                    <a:pt x="5357" y="1297"/>
                  </a:cubicBezTo>
                  <a:cubicBezTo>
                    <a:pt x="8307" y="1297"/>
                    <a:pt x="10713" y="1004"/>
                    <a:pt x="10713" y="649"/>
                  </a:cubicBezTo>
                  <a:cubicBezTo>
                    <a:pt x="10713" y="293"/>
                    <a:pt x="8307" y="0"/>
                    <a:pt x="5357" y="0"/>
                  </a:cubicBezTo>
                  <a:close/>
                </a:path>
              </a:pathLst>
            </a:custGeom>
            <a:solidFill>
              <a:srgbClr val="218EF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08" name="Google Shape;7908;p33"/>
            <p:cNvSpPr/>
            <p:nvPr/>
          </p:nvSpPr>
          <p:spPr>
            <a:xfrm>
              <a:off x="5039525" y="1956813"/>
              <a:ext cx="14675" cy="109350"/>
            </a:xfrm>
            <a:custGeom>
              <a:avLst/>
              <a:gdLst/>
              <a:ahLst/>
              <a:cxnLst/>
              <a:rect l="l" t="t" r="r" b="b"/>
              <a:pathLst>
                <a:path w="587" h="4374" extrusionOk="0">
                  <a:moveTo>
                    <a:pt x="294" y="0"/>
                  </a:moveTo>
                  <a:cubicBezTo>
                    <a:pt x="127" y="0"/>
                    <a:pt x="1" y="147"/>
                    <a:pt x="1" y="293"/>
                  </a:cubicBezTo>
                  <a:lnTo>
                    <a:pt x="1" y="4080"/>
                  </a:lnTo>
                  <a:cubicBezTo>
                    <a:pt x="1" y="4248"/>
                    <a:pt x="127" y="4373"/>
                    <a:pt x="294" y="4373"/>
                  </a:cubicBezTo>
                  <a:cubicBezTo>
                    <a:pt x="440" y="4373"/>
                    <a:pt x="587" y="4248"/>
                    <a:pt x="587" y="4080"/>
                  </a:cubicBezTo>
                  <a:lnTo>
                    <a:pt x="587" y="293"/>
                  </a:lnTo>
                  <a:cubicBezTo>
                    <a:pt x="587" y="147"/>
                    <a:pt x="440" y="0"/>
                    <a:pt x="294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09" name="Google Shape;7909;p33"/>
            <p:cNvSpPr/>
            <p:nvPr/>
          </p:nvSpPr>
          <p:spPr>
            <a:xfrm>
              <a:off x="5039525" y="1913388"/>
              <a:ext cx="14675" cy="20425"/>
            </a:xfrm>
            <a:custGeom>
              <a:avLst/>
              <a:gdLst/>
              <a:ahLst/>
              <a:cxnLst/>
              <a:rect l="l" t="t" r="r" b="b"/>
              <a:pathLst>
                <a:path w="587" h="817" extrusionOk="0">
                  <a:moveTo>
                    <a:pt x="294" y="1"/>
                  </a:moveTo>
                  <a:cubicBezTo>
                    <a:pt x="127" y="1"/>
                    <a:pt x="1" y="147"/>
                    <a:pt x="1" y="294"/>
                  </a:cubicBezTo>
                  <a:lnTo>
                    <a:pt x="1" y="524"/>
                  </a:lnTo>
                  <a:cubicBezTo>
                    <a:pt x="1" y="691"/>
                    <a:pt x="127" y="817"/>
                    <a:pt x="294" y="817"/>
                  </a:cubicBezTo>
                  <a:cubicBezTo>
                    <a:pt x="440" y="817"/>
                    <a:pt x="587" y="691"/>
                    <a:pt x="587" y="524"/>
                  </a:cubicBezTo>
                  <a:lnTo>
                    <a:pt x="587" y="294"/>
                  </a:lnTo>
                  <a:cubicBezTo>
                    <a:pt x="566" y="147"/>
                    <a:pt x="440" y="1"/>
                    <a:pt x="294" y="1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10" name="Google Shape;7910;p33"/>
            <p:cNvSpPr/>
            <p:nvPr/>
          </p:nvSpPr>
          <p:spPr>
            <a:xfrm>
              <a:off x="4626200" y="1972513"/>
              <a:ext cx="445825" cy="467225"/>
            </a:xfrm>
            <a:custGeom>
              <a:avLst/>
              <a:gdLst/>
              <a:ahLst/>
              <a:cxnLst/>
              <a:rect l="l" t="t" r="r" b="b"/>
              <a:pathLst>
                <a:path w="17833" h="18689" extrusionOk="0">
                  <a:moveTo>
                    <a:pt x="6763" y="0"/>
                  </a:moveTo>
                  <a:lnTo>
                    <a:pt x="6763" y="6361"/>
                  </a:lnTo>
                  <a:cubicBezTo>
                    <a:pt x="6763" y="8662"/>
                    <a:pt x="2494" y="12994"/>
                    <a:pt x="1155" y="15944"/>
                  </a:cubicBezTo>
                  <a:cubicBezTo>
                    <a:pt x="1" y="18528"/>
                    <a:pt x="1960" y="18688"/>
                    <a:pt x="2464" y="18688"/>
                  </a:cubicBezTo>
                  <a:cubicBezTo>
                    <a:pt x="2536" y="18688"/>
                    <a:pt x="2578" y="18685"/>
                    <a:pt x="2578" y="18685"/>
                  </a:cubicBezTo>
                  <a:lnTo>
                    <a:pt x="15258" y="18685"/>
                  </a:lnTo>
                  <a:cubicBezTo>
                    <a:pt x="15258" y="18685"/>
                    <a:pt x="15300" y="18688"/>
                    <a:pt x="15371" y="18688"/>
                  </a:cubicBezTo>
                  <a:cubicBezTo>
                    <a:pt x="15876" y="18688"/>
                    <a:pt x="17832" y="18528"/>
                    <a:pt x="16660" y="15944"/>
                  </a:cubicBezTo>
                  <a:cubicBezTo>
                    <a:pt x="15341" y="12994"/>
                    <a:pt x="11073" y="8662"/>
                    <a:pt x="11073" y="6361"/>
                  </a:cubicBezTo>
                  <a:lnTo>
                    <a:pt x="11073" y="0"/>
                  </a:ln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11" name="Google Shape;7911;p33"/>
            <p:cNvSpPr/>
            <p:nvPr/>
          </p:nvSpPr>
          <p:spPr>
            <a:xfrm>
              <a:off x="4644825" y="2297863"/>
              <a:ext cx="408650" cy="132950"/>
            </a:xfrm>
            <a:custGeom>
              <a:avLst/>
              <a:gdLst/>
              <a:ahLst/>
              <a:cxnLst/>
              <a:rect l="l" t="t" r="r" b="b"/>
              <a:pathLst>
                <a:path w="16346" h="5318" extrusionOk="0">
                  <a:moveTo>
                    <a:pt x="2816" y="1"/>
                  </a:moveTo>
                  <a:cubicBezTo>
                    <a:pt x="2147" y="879"/>
                    <a:pt x="1582" y="1800"/>
                    <a:pt x="1080" y="2783"/>
                  </a:cubicBezTo>
                  <a:cubicBezTo>
                    <a:pt x="0" y="5185"/>
                    <a:pt x="1885" y="5317"/>
                    <a:pt x="2314" y="5317"/>
                  </a:cubicBezTo>
                  <a:cubicBezTo>
                    <a:pt x="2367" y="5317"/>
                    <a:pt x="2398" y="5315"/>
                    <a:pt x="2398" y="5315"/>
                  </a:cubicBezTo>
                  <a:lnTo>
                    <a:pt x="13948" y="5315"/>
                  </a:lnTo>
                  <a:cubicBezTo>
                    <a:pt x="13948" y="5315"/>
                    <a:pt x="13979" y="5317"/>
                    <a:pt x="14032" y="5317"/>
                  </a:cubicBezTo>
                  <a:cubicBezTo>
                    <a:pt x="14461" y="5317"/>
                    <a:pt x="16346" y="5185"/>
                    <a:pt x="15266" y="2783"/>
                  </a:cubicBezTo>
                  <a:cubicBezTo>
                    <a:pt x="14764" y="1800"/>
                    <a:pt x="14178" y="858"/>
                    <a:pt x="13529" y="1"/>
                  </a:cubicBezTo>
                  <a:close/>
                </a:path>
              </a:pathLst>
            </a:custGeom>
            <a:solidFill>
              <a:srgbClr val="ED686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12" name="Google Shape;7912;p33"/>
            <p:cNvSpPr/>
            <p:nvPr/>
          </p:nvSpPr>
          <p:spPr>
            <a:xfrm>
              <a:off x="4778525" y="1931188"/>
              <a:ext cx="140725" cy="41350"/>
            </a:xfrm>
            <a:custGeom>
              <a:avLst/>
              <a:gdLst/>
              <a:ahLst/>
              <a:cxnLst/>
              <a:rect l="l" t="t" r="r" b="b"/>
              <a:pathLst>
                <a:path w="5629" h="1654" extrusionOk="0">
                  <a:moveTo>
                    <a:pt x="377" y="0"/>
                  </a:moveTo>
                  <a:cubicBezTo>
                    <a:pt x="167" y="0"/>
                    <a:pt x="0" y="168"/>
                    <a:pt x="0" y="377"/>
                  </a:cubicBezTo>
                  <a:lnTo>
                    <a:pt x="0" y="1276"/>
                  </a:lnTo>
                  <a:cubicBezTo>
                    <a:pt x="0" y="1486"/>
                    <a:pt x="167" y="1653"/>
                    <a:pt x="377" y="1653"/>
                  </a:cubicBezTo>
                  <a:lnTo>
                    <a:pt x="5252" y="1653"/>
                  </a:lnTo>
                  <a:cubicBezTo>
                    <a:pt x="5461" y="1653"/>
                    <a:pt x="5629" y="1486"/>
                    <a:pt x="5629" y="1276"/>
                  </a:cubicBezTo>
                  <a:lnTo>
                    <a:pt x="5629" y="377"/>
                  </a:lnTo>
                  <a:cubicBezTo>
                    <a:pt x="5629" y="168"/>
                    <a:pt x="5461" y="0"/>
                    <a:pt x="5252" y="0"/>
                  </a:cubicBez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13" name="Google Shape;7913;p33"/>
            <p:cNvSpPr/>
            <p:nvPr/>
          </p:nvSpPr>
          <p:spPr>
            <a:xfrm>
              <a:off x="4778525" y="1956813"/>
              <a:ext cx="140725" cy="15725"/>
            </a:xfrm>
            <a:custGeom>
              <a:avLst/>
              <a:gdLst/>
              <a:ahLst/>
              <a:cxnLst/>
              <a:rect l="l" t="t" r="r" b="b"/>
              <a:pathLst>
                <a:path w="5629" h="629" extrusionOk="0">
                  <a:moveTo>
                    <a:pt x="0" y="0"/>
                  </a:moveTo>
                  <a:lnTo>
                    <a:pt x="0" y="251"/>
                  </a:lnTo>
                  <a:cubicBezTo>
                    <a:pt x="0" y="461"/>
                    <a:pt x="167" y="628"/>
                    <a:pt x="377" y="628"/>
                  </a:cubicBezTo>
                  <a:lnTo>
                    <a:pt x="5252" y="628"/>
                  </a:lnTo>
                  <a:cubicBezTo>
                    <a:pt x="5461" y="628"/>
                    <a:pt x="5629" y="461"/>
                    <a:pt x="5629" y="251"/>
                  </a:cubicBezTo>
                  <a:lnTo>
                    <a:pt x="5629" y="0"/>
                  </a:ln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14" name="Google Shape;7914;p33"/>
            <p:cNvSpPr/>
            <p:nvPr/>
          </p:nvSpPr>
          <p:spPr>
            <a:xfrm>
              <a:off x="4715225" y="2281638"/>
              <a:ext cx="267325" cy="31950"/>
            </a:xfrm>
            <a:custGeom>
              <a:avLst/>
              <a:gdLst/>
              <a:ahLst/>
              <a:cxnLst/>
              <a:rect l="l" t="t" r="r" b="b"/>
              <a:pathLst>
                <a:path w="10693" h="1278" extrusionOk="0">
                  <a:moveTo>
                    <a:pt x="5357" y="1"/>
                  </a:moveTo>
                  <a:cubicBezTo>
                    <a:pt x="2386" y="1"/>
                    <a:pt x="0" y="273"/>
                    <a:pt x="0" y="650"/>
                  </a:cubicBezTo>
                  <a:cubicBezTo>
                    <a:pt x="0" y="1005"/>
                    <a:pt x="2386" y="1277"/>
                    <a:pt x="5357" y="1277"/>
                  </a:cubicBezTo>
                  <a:cubicBezTo>
                    <a:pt x="8307" y="1277"/>
                    <a:pt x="10692" y="1005"/>
                    <a:pt x="10692" y="650"/>
                  </a:cubicBezTo>
                  <a:cubicBezTo>
                    <a:pt x="10692" y="273"/>
                    <a:pt x="8307" y="1"/>
                    <a:pt x="5357" y="1"/>
                  </a:cubicBezTo>
                  <a:close/>
                </a:path>
              </a:pathLst>
            </a:custGeom>
            <a:solidFill>
              <a:srgbClr val="FB21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15" name="Google Shape;7915;p33"/>
            <p:cNvSpPr/>
            <p:nvPr/>
          </p:nvSpPr>
          <p:spPr>
            <a:xfrm>
              <a:off x="4807800" y="2025863"/>
              <a:ext cx="14675" cy="108825"/>
            </a:xfrm>
            <a:custGeom>
              <a:avLst/>
              <a:gdLst/>
              <a:ahLst/>
              <a:cxnLst/>
              <a:rect l="l" t="t" r="r" b="b"/>
              <a:pathLst>
                <a:path w="587" h="4353" extrusionOk="0">
                  <a:moveTo>
                    <a:pt x="294" y="0"/>
                  </a:moveTo>
                  <a:cubicBezTo>
                    <a:pt x="147" y="0"/>
                    <a:pt x="1" y="126"/>
                    <a:pt x="1" y="293"/>
                  </a:cubicBezTo>
                  <a:lnTo>
                    <a:pt x="1" y="4059"/>
                  </a:lnTo>
                  <a:cubicBezTo>
                    <a:pt x="1" y="4227"/>
                    <a:pt x="147" y="4352"/>
                    <a:pt x="294" y="4352"/>
                  </a:cubicBezTo>
                  <a:cubicBezTo>
                    <a:pt x="461" y="4352"/>
                    <a:pt x="587" y="4227"/>
                    <a:pt x="587" y="4059"/>
                  </a:cubicBezTo>
                  <a:lnTo>
                    <a:pt x="587" y="293"/>
                  </a:lnTo>
                  <a:cubicBezTo>
                    <a:pt x="587" y="126"/>
                    <a:pt x="461" y="0"/>
                    <a:pt x="294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16" name="Google Shape;7916;p33"/>
            <p:cNvSpPr/>
            <p:nvPr/>
          </p:nvSpPr>
          <p:spPr>
            <a:xfrm>
              <a:off x="4807800" y="1982438"/>
              <a:ext cx="14675" cy="20425"/>
            </a:xfrm>
            <a:custGeom>
              <a:avLst/>
              <a:gdLst/>
              <a:ahLst/>
              <a:cxnLst/>
              <a:rect l="l" t="t" r="r" b="b"/>
              <a:pathLst>
                <a:path w="587" h="817" extrusionOk="0">
                  <a:moveTo>
                    <a:pt x="294" y="1"/>
                  </a:moveTo>
                  <a:cubicBezTo>
                    <a:pt x="147" y="1"/>
                    <a:pt x="1" y="126"/>
                    <a:pt x="1" y="294"/>
                  </a:cubicBezTo>
                  <a:lnTo>
                    <a:pt x="1" y="524"/>
                  </a:lnTo>
                  <a:cubicBezTo>
                    <a:pt x="1" y="670"/>
                    <a:pt x="147" y="817"/>
                    <a:pt x="294" y="817"/>
                  </a:cubicBezTo>
                  <a:cubicBezTo>
                    <a:pt x="461" y="817"/>
                    <a:pt x="587" y="670"/>
                    <a:pt x="587" y="524"/>
                  </a:cubicBezTo>
                  <a:lnTo>
                    <a:pt x="587" y="294"/>
                  </a:lnTo>
                  <a:cubicBezTo>
                    <a:pt x="587" y="126"/>
                    <a:pt x="461" y="1"/>
                    <a:pt x="294" y="1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17" name="Google Shape;7917;p33"/>
            <p:cNvSpPr/>
            <p:nvPr/>
          </p:nvSpPr>
          <p:spPr>
            <a:xfrm>
              <a:off x="4857563" y="1903988"/>
              <a:ext cx="446075" cy="467200"/>
            </a:xfrm>
            <a:custGeom>
              <a:avLst/>
              <a:gdLst/>
              <a:ahLst/>
              <a:cxnLst/>
              <a:rect l="l" t="t" r="r" b="b"/>
              <a:pathLst>
                <a:path w="17843" h="18688" extrusionOk="0">
                  <a:moveTo>
                    <a:pt x="6777" y="0"/>
                  </a:moveTo>
                  <a:lnTo>
                    <a:pt x="6777" y="6340"/>
                  </a:lnTo>
                  <a:cubicBezTo>
                    <a:pt x="6777" y="8662"/>
                    <a:pt x="2508" y="12994"/>
                    <a:pt x="1169" y="15923"/>
                  </a:cubicBezTo>
                  <a:cubicBezTo>
                    <a:pt x="0" y="18539"/>
                    <a:pt x="2024" y="18687"/>
                    <a:pt x="2497" y="18687"/>
                  </a:cubicBezTo>
                  <a:cubicBezTo>
                    <a:pt x="2557" y="18687"/>
                    <a:pt x="2592" y="18685"/>
                    <a:pt x="2592" y="18685"/>
                  </a:cubicBezTo>
                  <a:lnTo>
                    <a:pt x="15251" y="18685"/>
                  </a:lnTo>
                  <a:cubicBezTo>
                    <a:pt x="15251" y="18685"/>
                    <a:pt x="15286" y="18687"/>
                    <a:pt x="15346" y="18687"/>
                  </a:cubicBezTo>
                  <a:cubicBezTo>
                    <a:pt x="15819" y="18687"/>
                    <a:pt x="17843" y="18539"/>
                    <a:pt x="16674" y="15923"/>
                  </a:cubicBezTo>
                  <a:cubicBezTo>
                    <a:pt x="15335" y="12994"/>
                    <a:pt x="11066" y="8662"/>
                    <a:pt x="11066" y="6340"/>
                  </a:cubicBezTo>
                  <a:lnTo>
                    <a:pt x="11066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18" name="Google Shape;7918;p33"/>
            <p:cNvSpPr/>
            <p:nvPr/>
          </p:nvSpPr>
          <p:spPr>
            <a:xfrm>
              <a:off x="4876563" y="2228813"/>
              <a:ext cx="408075" cy="132950"/>
            </a:xfrm>
            <a:custGeom>
              <a:avLst/>
              <a:gdLst/>
              <a:ahLst/>
              <a:cxnLst/>
              <a:rect l="l" t="t" r="r" b="b"/>
              <a:pathLst>
                <a:path w="16323" h="5318" extrusionOk="0">
                  <a:moveTo>
                    <a:pt x="2795" y="1"/>
                  </a:moveTo>
                  <a:cubicBezTo>
                    <a:pt x="2146" y="879"/>
                    <a:pt x="1560" y="1821"/>
                    <a:pt x="1079" y="2804"/>
                  </a:cubicBezTo>
                  <a:cubicBezTo>
                    <a:pt x="0" y="5185"/>
                    <a:pt x="1864" y="5317"/>
                    <a:pt x="2292" y="5317"/>
                  </a:cubicBezTo>
                  <a:cubicBezTo>
                    <a:pt x="2345" y="5317"/>
                    <a:pt x="2376" y="5315"/>
                    <a:pt x="2376" y="5315"/>
                  </a:cubicBezTo>
                  <a:lnTo>
                    <a:pt x="13947" y="5315"/>
                  </a:lnTo>
                  <a:cubicBezTo>
                    <a:pt x="13947" y="5315"/>
                    <a:pt x="13978" y="5317"/>
                    <a:pt x="14031" y="5317"/>
                  </a:cubicBezTo>
                  <a:cubicBezTo>
                    <a:pt x="14459" y="5317"/>
                    <a:pt x="16323" y="5185"/>
                    <a:pt x="15244" y="2804"/>
                  </a:cubicBezTo>
                  <a:cubicBezTo>
                    <a:pt x="14763" y="1821"/>
                    <a:pt x="14177" y="879"/>
                    <a:pt x="13507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19" name="Google Shape;7919;p33"/>
            <p:cNvSpPr/>
            <p:nvPr/>
          </p:nvSpPr>
          <p:spPr>
            <a:xfrm>
              <a:off x="5010238" y="1862663"/>
              <a:ext cx="140725" cy="41350"/>
            </a:xfrm>
            <a:custGeom>
              <a:avLst/>
              <a:gdLst/>
              <a:ahLst/>
              <a:cxnLst/>
              <a:rect l="l" t="t" r="r" b="b"/>
              <a:pathLst>
                <a:path w="5629" h="1654" extrusionOk="0">
                  <a:moveTo>
                    <a:pt x="356" y="0"/>
                  </a:moveTo>
                  <a:cubicBezTo>
                    <a:pt x="168" y="0"/>
                    <a:pt x="0" y="168"/>
                    <a:pt x="0" y="377"/>
                  </a:cubicBezTo>
                  <a:lnTo>
                    <a:pt x="0" y="1276"/>
                  </a:lnTo>
                  <a:cubicBezTo>
                    <a:pt x="0" y="1486"/>
                    <a:pt x="168" y="1653"/>
                    <a:pt x="356" y="1653"/>
                  </a:cubicBezTo>
                  <a:lnTo>
                    <a:pt x="5252" y="1653"/>
                  </a:lnTo>
                  <a:cubicBezTo>
                    <a:pt x="5461" y="1653"/>
                    <a:pt x="5629" y="1486"/>
                    <a:pt x="5629" y="1276"/>
                  </a:cubicBezTo>
                  <a:lnTo>
                    <a:pt x="5629" y="377"/>
                  </a:lnTo>
                  <a:cubicBezTo>
                    <a:pt x="5629" y="168"/>
                    <a:pt x="5461" y="0"/>
                    <a:pt x="525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20" name="Google Shape;7920;p33"/>
            <p:cNvSpPr/>
            <p:nvPr/>
          </p:nvSpPr>
          <p:spPr>
            <a:xfrm>
              <a:off x="5010238" y="1888288"/>
              <a:ext cx="140725" cy="15725"/>
            </a:xfrm>
            <a:custGeom>
              <a:avLst/>
              <a:gdLst/>
              <a:ahLst/>
              <a:cxnLst/>
              <a:rect l="l" t="t" r="r" b="b"/>
              <a:pathLst>
                <a:path w="5629" h="629" extrusionOk="0">
                  <a:moveTo>
                    <a:pt x="0" y="0"/>
                  </a:moveTo>
                  <a:lnTo>
                    <a:pt x="0" y="251"/>
                  </a:lnTo>
                  <a:cubicBezTo>
                    <a:pt x="0" y="461"/>
                    <a:pt x="168" y="628"/>
                    <a:pt x="356" y="628"/>
                  </a:cubicBezTo>
                  <a:lnTo>
                    <a:pt x="5252" y="628"/>
                  </a:lnTo>
                  <a:cubicBezTo>
                    <a:pt x="5461" y="628"/>
                    <a:pt x="5629" y="461"/>
                    <a:pt x="5629" y="251"/>
                  </a:cubicBezTo>
                  <a:lnTo>
                    <a:pt x="5629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21" name="Google Shape;7921;p33"/>
            <p:cNvSpPr/>
            <p:nvPr/>
          </p:nvSpPr>
          <p:spPr>
            <a:xfrm>
              <a:off x="4946413" y="2212613"/>
              <a:ext cx="267850" cy="32450"/>
            </a:xfrm>
            <a:custGeom>
              <a:avLst/>
              <a:gdLst/>
              <a:ahLst/>
              <a:cxnLst/>
              <a:rect l="l" t="t" r="r" b="b"/>
              <a:pathLst>
                <a:path w="10714" h="1298" extrusionOk="0">
                  <a:moveTo>
                    <a:pt x="5357" y="0"/>
                  </a:moveTo>
                  <a:cubicBezTo>
                    <a:pt x="2407" y="0"/>
                    <a:pt x="1" y="293"/>
                    <a:pt x="1" y="649"/>
                  </a:cubicBezTo>
                  <a:cubicBezTo>
                    <a:pt x="1" y="1004"/>
                    <a:pt x="2407" y="1297"/>
                    <a:pt x="5357" y="1297"/>
                  </a:cubicBezTo>
                  <a:cubicBezTo>
                    <a:pt x="8307" y="1297"/>
                    <a:pt x="10713" y="1004"/>
                    <a:pt x="10713" y="649"/>
                  </a:cubicBezTo>
                  <a:cubicBezTo>
                    <a:pt x="10713" y="293"/>
                    <a:pt x="8307" y="0"/>
                    <a:pt x="535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22" name="Google Shape;7922;p33"/>
            <p:cNvSpPr/>
            <p:nvPr/>
          </p:nvSpPr>
          <p:spPr>
            <a:xfrm>
              <a:off x="5039513" y="1956813"/>
              <a:ext cx="14675" cy="109350"/>
            </a:xfrm>
            <a:custGeom>
              <a:avLst/>
              <a:gdLst/>
              <a:ahLst/>
              <a:cxnLst/>
              <a:rect l="l" t="t" r="r" b="b"/>
              <a:pathLst>
                <a:path w="587" h="4374" extrusionOk="0">
                  <a:moveTo>
                    <a:pt x="294" y="0"/>
                  </a:moveTo>
                  <a:cubicBezTo>
                    <a:pt x="127" y="0"/>
                    <a:pt x="1" y="147"/>
                    <a:pt x="1" y="293"/>
                  </a:cubicBezTo>
                  <a:lnTo>
                    <a:pt x="1" y="4080"/>
                  </a:lnTo>
                  <a:cubicBezTo>
                    <a:pt x="1" y="4248"/>
                    <a:pt x="127" y="4373"/>
                    <a:pt x="294" y="4373"/>
                  </a:cubicBezTo>
                  <a:cubicBezTo>
                    <a:pt x="440" y="4373"/>
                    <a:pt x="587" y="4248"/>
                    <a:pt x="587" y="4080"/>
                  </a:cubicBezTo>
                  <a:lnTo>
                    <a:pt x="587" y="293"/>
                  </a:lnTo>
                  <a:cubicBezTo>
                    <a:pt x="587" y="147"/>
                    <a:pt x="440" y="0"/>
                    <a:pt x="294" y="0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23" name="Google Shape;7923;p33"/>
            <p:cNvSpPr/>
            <p:nvPr/>
          </p:nvSpPr>
          <p:spPr>
            <a:xfrm>
              <a:off x="5039513" y="1913388"/>
              <a:ext cx="14675" cy="20425"/>
            </a:xfrm>
            <a:custGeom>
              <a:avLst/>
              <a:gdLst/>
              <a:ahLst/>
              <a:cxnLst/>
              <a:rect l="l" t="t" r="r" b="b"/>
              <a:pathLst>
                <a:path w="587" h="817" extrusionOk="0">
                  <a:moveTo>
                    <a:pt x="294" y="1"/>
                  </a:moveTo>
                  <a:cubicBezTo>
                    <a:pt x="127" y="1"/>
                    <a:pt x="1" y="147"/>
                    <a:pt x="1" y="294"/>
                  </a:cubicBezTo>
                  <a:lnTo>
                    <a:pt x="1" y="524"/>
                  </a:lnTo>
                  <a:cubicBezTo>
                    <a:pt x="1" y="691"/>
                    <a:pt x="127" y="817"/>
                    <a:pt x="294" y="817"/>
                  </a:cubicBezTo>
                  <a:cubicBezTo>
                    <a:pt x="440" y="817"/>
                    <a:pt x="587" y="691"/>
                    <a:pt x="587" y="524"/>
                  </a:cubicBezTo>
                  <a:lnTo>
                    <a:pt x="587" y="294"/>
                  </a:lnTo>
                  <a:cubicBezTo>
                    <a:pt x="566" y="147"/>
                    <a:pt x="440" y="1"/>
                    <a:pt x="294" y="1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24" name="Google Shape;7924;p33"/>
            <p:cNvSpPr/>
            <p:nvPr/>
          </p:nvSpPr>
          <p:spPr>
            <a:xfrm>
              <a:off x="4626188" y="1972513"/>
              <a:ext cx="445825" cy="467225"/>
            </a:xfrm>
            <a:custGeom>
              <a:avLst/>
              <a:gdLst/>
              <a:ahLst/>
              <a:cxnLst/>
              <a:rect l="l" t="t" r="r" b="b"/>
              <a:pathLst>
                <a:path w="17833" h="18689" extrusionOk="0">
                  <a:moveTo>
                    <a:pt x="6763" y="0"/>
                  </a:moveTo>
                  <a:lnTo>
                    <a:pt x="6763" y="6361"/>
                  </a:lnTo>
                  <a:cubicBezTo>
                    <a:pt x="6763" y="8662"/>
                    <a:pt x="2494" y="12994"/>
                    <a:pt x="1155" y="15944"/>
                  </a:cubicBezTo>
                  <a:cubicBezTo>
                    <a:pt x="1" y="18528"/>
                    <a:pt x="1960" y="18688"/>
                    <a:pt x="2464" y="18688"/>
                  </a:cubicBezTo>
                  <a:cubicBezTo>
                    <a:pt x="2536" y="18688"/>
                    <a:pt x="2578" y="18685"/>
                    <a:pt x="2578" y="18685"/>
                  </a:cubicBezTo>
                  <a:lnTo>
                    <a:pt x="15258" y="18685"/>
                  </a:lnTo>
                  <a:cubicBezTo>
                    <a:pt x="15258" y="18685"/>
                    <a:pt x="15300" y="18688"/>
                    <a:pt x="15371" y="18688"/>
                  </a:cubicBezTo>
                  <a:cubicBezTo>
                    <a:pt x="15876" y="18688"/>
                    <a:pt x="17832" y="18528"/>
                    <a:pt x="16660" y="15944"/>
                  </a:cubicBezTo>
                  <a:cubicBezTo>
                    <a:pt x="15341" y="12994"/>
                    <a:pt x="11073" y="8662"/>
                    <a:pt x="11073" y="6361"/>
                  </a:cubicBezTo>
                  <a:lnTo>
                    <a:pt x="11073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25" name="Google Shape;7925;p33"/>
            <p:cNvSpPr/>
            <p:nvPr/>
          </p:nvSpPr>
          <p:spPr>
            <a:xfrm>
              <a:off x="4644813" y="2297863"/>
              <a:ext cx="408650" cy="132950"/>
            </a:xfrm>
            <a:custGeom>
              <a:avLst/>
              <a:gdLst/>
              <a:ahLst/>
              <a:cxnLst/>
              <a:rect l="l" t="t" r="r" b="b"/>
              <a:pathLst>
                <a:path w="16346" h="5318" extrusionOk="0">
                  <a:moveTo>
                    <a:pt x="2816" y="1"/>
                  </a:moveTo>
                  <a:cubicBezTo>
                    <a:pt x="2147" y="879"/>
                    <a:pt x="1582" y="1800"/>
                    <a:pt x="1080" y="2783"/>
                  </a:cubicBezTo>
                  <a:cubicBezTo>
                    <a:pt x="0" y="5185"/>
                    <a:pt x="1885" y="5317"/>
                    <a:pt x="2314" y="5317"/>
                  </a:cubicBezTo>
                  <a:cubicBezTo>
                    <a:pt x="2367" y="5317"/>
                    <a:pt x="2398" y="5315"/>
                    <a:pt x="2398" y="5315"/>
                  </a:cubicBezTo>
                  <a:lnTo>
                    <a:pt x="13948" y="5315"/>
                  </a:lnTo>
                  <a:cubicBezTo>
                    <a:pt x="13948" y="5315"/>
                    <a:pt x="13979" y="5317"/>
                    <a:pt x="14032" y="5317"/>
                  </a:cubicBezTo>
                  <a:cubicBezTo>
                    <a:pt x="14461" y="5317"/>
                    <a:pt x="16346" y="5185"/>
                    <a:pt x="15266" y="2783"/>
                  </a:cubicBezTo>
                  <a:cubicBezTo>
                    <a:pt x="14764" y="1800"/>
                    <a:pt x="14178" y="858"/>
                    <a:pt x="13529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26" name="Google Shape;7926;p33"/>
            <p:cNvSpPr/>
            <p:nvPr/>
          </p:nvSpPr>
          <p:spPr>
            <a:xfrm>
              <a:off x="4778513" y="1931188"/>
              <a:ext cx="140725" cy="41350"/>
            </a:xfrm>
            <a:custGeom>
              <a:avLst/>
              <a:gdLst/>
              <a:ahLst/>
              <a:cxnLst/>
              <a:rect l="l" t="t" r="r" b="b"/>
              <a:pathLst>
                <a:path w="5629" h="1654" extrusionOk="0">
                  <a:moveTo>
                    <a:pt x="377" y="0"/>
                  </a:moveTo>
                  <a:cubicBezTo>
                    <a:pt x="167" y="0"/>
                    <a:pt x="0" y="168"/>
                    <a:pt x="0" y="377"/>
                  </a:cubicBezTo>
                  <a:lnTo>
                    <a:pt x="0" y="1276"/>
                  </a:lnTo>
                  <a:cubicBezTo>
                    <a:pt x="0" y="1486"/>
                    <a:pt x="167" y="1653"/>
                    <a:pt x="377" y="1653"/>
                  </a:cubicBezTo>
                  <a:lnTo>
                    <a:pt x="5252" y="1653"/>
                  </a:lnTo>
                  <a:cubicBezTo>
                    <a:pt x="5461" y="1653"/>
                    <a:pt x="5629" y="1486"/>
                    <a:pt x="5629" y="1276"/>
                  </a:cubicBezTo>
                  <a:lnTo>
                    <a:pt x="5629" y="377"/>
                  </a:lnTo>
                  <a:cubicBezTo>
                    <a:pt x="5629" y="168"/>
                    <a:pt x="5461" y="0"/>
                    <a:pt x="525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27" name="Google Shape;7927;p33"/>
            <p:cNvSpPr/>
            <p:nvPr/>
          </p:nvSpPr>
          <p:spPr>
            <a:xfrm>
              <a:off x="4778513" y="1956813"/>
              <a:ext cx="140725" cy="15725"/>
            </a:xfrm>
            <a:custGeom>
              <a:avLst/>
              <a:gdLst/>
              <a:ahLst/>
              <a:cxnLst/>
              <a:rect l="l" t="t" r="r" b="b"/>
              <a:pathLst>
                <a:path w="5629" h="629" extrusionOk="0">
                  <a:moveTo>
                    <a:pt x="0" y="0"/>
                  </a:moveTo>
                  <a:lnTo>
                    <a:pt x="0" y="251"/>
                  </a:lnTo>
                  <a:cubicBezTo>
                    <a:pt x="0" y="461"/>
                    <a:pt x="167" y="628"/>
                    <a:pt x="377" y="628"/>
                  </a:cubicBezTo>
                  <a:lnTo>
                    <a:pt x="5252" y="628"/>
                  </a:lnTo>
                  <a:cubicBezTo>
                    <a:pt x="5461" y="628"/>
                    <a:pt x="5629" y="461"/>
                    <a:pt x="5629" y="251"/>
                  </a:cubicBezTo>
                  <a:lnTo>
                    <a:pt x="5629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28" name="Google Shape;7928;p33"/>
            <p:cNvSpPr/>
            <p:nvPr/>
          </p:nvSpPr>
          <p:spPr>
            <a:xfrm>
              <a:off x="4715213" y="2281638"/>
              <a:ext cx="267325" cy="31950"/>
            </a:xfrm>
            <a:custGeom>
              <a:avLst/>
              <a:gdLst/>
              <a:ahLst/>
              <a:cxnLst/>
              <a:rect l="l" t="t" r="r" b="b"/>
              <a:pathLst>
                <a:path w="10693" h="1278" extrusionOk="0">
                  <a:moveTo>
                    <a:pt x="5357" y="1"/>
                  </a:moveTo>
                  <a:cubicBezTo>
                    <a:pt x="2386" y="1"/>
                    <a:pt x="0" y="273"/>
                    <a:pt x="0" y="650"/>
                  </a:cubicBezTo>
                  <a:cubicBezTo>
                    <a:pt x="0" y="1005"/>
                    <a:pt x="2386" y="1277"/>
                    <a:pt x="5357" y="1277"/>
                  </a:cubicBezTo>
                  <a:cubicBezTo>
                    <a:pt x="8307" y="1277"/>
                    <a:pt x="10692" y="1005"/>
                    <a:pt x="10692" y="650"/>
                  </a:cubicBezTo>
                  <a:cubicBezTo>
                    <a:pt x="10692" y="273"/>
                    <a:pt x="8307" y="1"/>
                    <a:pt x="535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29" name="Google Shape;7929;p33"/>
            <p:cNvSpPr/>
            <p:nvPr/>
          </p:nvSpPr>
          <p:spPr>
            <a:xfrm>
              <a:off x="4807788" y="2025863"/>
              <a:ext cx="14675" cy="108825"/>
            </a:xfrm>
            <a:custGeom>
              <a:avLst/>
              <a:gdLst/>
              <a:ahLst/>
              <a:cxnLst/>
              <a:rect l="l" t="t" r="r" b="b"/>
              <a:pathLst>
                <a:path w="587" h="4353" extrusionOk="0">
                  <a:moveTo>
                    <a:pt x="294" y="0"/>
                  </a:moveTo>
                  <a:cubicBezTo>
                    <a:pt x="147" y="0"/>
                    <a:pt x="1" y="126"/>
                    <a:pt x="1" y="293"/>
                  </a:cubicBezTo>
                  <a:lnTo>
                    <a:pt x="1" y="4059"/>
                  </a:lnTo>
                  <a:cubicBezTo>
                    <a:pt x="1" y="4227"/>
                    <a:pt x="147" y="4352"/>
                    <a:pt x="294" y="4352"/>
                  </a:cubicBezTo>
                  <a:cubicBezTo>
                    <a:pt x="461" y="4352"/>
                    <a:pt x="587" y="4227"/>
                    <a:pt x="587" y="4059"/>
                  </a:cubicBezTo>
                  <a:lnTo>
                    <a:pt x="587" y="293"/>
                  </a:lnTo>
                  <a:cubicBezTo>
                    <a:pt x="587" y="126"/>
                    <a:pt x="461" y="0"/>
                    <a:pt x="294" y="0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30" name="Google Shape;7930;p33"/>
            <p:cNvSpPr/>
            <p:nvPr/>
          </p:nvSpPr>
          <p:spPr>
            <a:xfrm>
              <a:off x="4807788" y="1982438"/>
              <a:ext cx="14675" cy="20425"/>
            </a:xfrm>
            <a:custGeom>
              <a:avLst/>
              <a:gdLst/>
              <a:ahLst/>
              <a:cxnLst/>
              <a:rect l="l" t="t" r="r" b="b"/>
              <a:pathLst>
                <a:path w="587" h="817" extrusionOk="0">
                  <a:moveTo>
                    <a:pt x="294" y="1"/>
                  </a:moveTo>
                  <a:cubicBezTo>
                    <a:pt x="147" y="1"/>
                    <a:pt x="1" y="126"/>
                    <a:pt x="1" y="294"/>
                  </a:cubicBezTo>
                  <a:lnTo>
                    <a:pt x="1" y="524"/>
                  </a:lnTo>
                  <a:cubicBezTo>
                    <a:pt x="1" y="670"/>
                    <a:pt x="147" y="817"/>
                    <a:pt x="294" y="817"/>
                  </a:cubicBezTo>
                  <a:cubicBezTo>
                    <a:pt x="461" y="817"/>
                    <a:pt x="587" y="670"/>
                    <a:pt x="587" y="524"/>
                  </a:cubicBezTo>
                  <a:lnTo>
                    <a:pt x="587" y="294"/>
                  </a:lnTo>
                  <a:cubicBezTo>
                    <a:pt x="587" y="126"/>
                    <a:pt x="461" y="1"/>
                    <a:pt x="294" y="1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7931" name="Google Shape;7931;p33"/>
          <p:cNvGrpSpPr/>
          <p:nvPr/>
        </p:nvGrpSpPr>
        <p:grpSpPr>
          <a:xfrm rot="1104834">
            <a:off x="9017010" y="5232628"/>
            <a:ext cx="1307780" cy="1105152"/>
            <a:chOff x="4750788" y="4200338"/>
            <a:chExt cx="759563" cy="641875"/>
          </a:xfrm>
        </p:grpSpPr>
        <p:sp>
          <p:nvSpPr>
            <p:cNvPr id="7932" name="Google Shape;7932;p33"/>
            <p:cNvSpPr/>
            <p:nvPr/>
          </p:nvSpPr>
          <p:spPr>
            <a:xfrm>
              <a:off x="4750800" y="4200338"/>
              <a:ext cx="759550" cy="641875"/>
            </a:xfrm>
            <a:custGeom>
              <a:avLst/>
              <a:gdLst/>
              <a:ahLst/>
              <a:cxnLst/>
              <a:rect l="l" t="t" r="r" b="b"/>
              <a:pathLst>
                <a:path w="30382" h="25675" extrusionOk="0">
                  <a:moveTo>
                    <a:pt x="377" y="1"/>
                  </a:moveTo>
                  <a:cubicBezTo>
                    <a:pt x="168" y="1"/>
                    <a:pt x="0" y="189"/>
                    <a:pt x="0" y="398"/>
                  </a:cubicBezTo>
                  <a:lnTo>
                    <a:pt x="0" y="19941"/>
                  </a:lnTo>
                  <a:cubicBezTo>
                    <a:pt x="0" y="20150"/>
                    <a:pt x="168" y="20318"/>
                    <a:pt x="377" y="20318"/>
                  </a:cubicBezTo>
                  <a:lnTo>
                    <a:pt x="12031" y="20318"/>
                  </a:lnTo>
                  <a:lnTo>
                    <a:pt x="8642" y="25674"/>
                  </a:lnTo>
                  <a:lnTo>
                    <a:pt x="22263" y="25674"/>
                  </a:lnTo>
                  <a:lnTo>
                    <a:pt x="18873" y="20318"/>
                  </a:lnTo>
                  <a:lnTo>
                    <a:pt x="30005" y="20318"/>
                  </a:lnTo>
                  <a:cubicBezTo>
                    <a:pt x="30214" y="20318"/>
                    <a:pt x="30381" y="20150"/>
                    <a:pt x="30381" y="19941"/>
                  </a:cubicBezTo>
                  <a:lnTo>
                    <a:pt x="30381" y="398"/>
                  </a:lnTo>
                  <a:cubicBezTo>
                    <a:pt x="30381" y="189"/>
                    <a:pt x="30214" y="22"/>
                    <a:pt x="30026" y="1"/>
                  </a:cubicBezTo>
                  <a:close/>
                </a:path>
              </a:pathLst>
            </a:custGeom>
            <a:solidFill>
              <a:srgbClr val="7C4C2E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33" name="Google Shape;7933;p33"/>
            <p:cNvSpPr/>
            <p:nvPr/>
          </p:nvSpPr>
          <p:spPr>
            <a:xfrm>
              <a:off x="4787925" y="4234863"/>
              <a:ext cx="685800" cy="438900"/>
            </a:xfrm>
            <a:custGeom>
              <a:avLst/>
              <a:gdLst/>
              <a:ahLst/>
              <a:cxnLst/>
              <a:rect l="l" t="t" r="r" b="b"/>
              <a:pathLst>
                <a:path w="27432" h="17556" extrusionOk="0">
                  <a:moveTo>
                    <a:pt x="1" y="1"/>
                  </a:moveTo>
                  <a:lnTo>
                    <a:pt x="1" y="17556"/>
                  </a:lnTo>
                  <a:lnTo>
                    <a:pt x="27432" y="17556"/>
                  </a:lnTo>
                  <a:lnTo>
                    <a:pt x="27432" y="1"/>
                  </a:lnTo>
                  <a:close/>
                </a:path>
              </a:pathLst>
            </a:custGeom>
            <a:solidFill>
              <a:srgbClr val="FFFEE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34" name="Google Shape;7934;p33"/>
            <p:cNvSpPr/>
            <p:nvPr/>
          </p:nvSpPr>
          <p:spPr>
            <a:xfrm>
              <a:off x="4815650" y="4254213"/>
              <a:ext cx="299750" cy="203525"/>
            </a:xfrm>
            <a:custGeom>
              <a:avLst/>
              <a:gdLst/>
              <a:ahLst/>
              <a:cxnLst/>
              <a:rect l="l" t="t" r="r" b="b"/>
              <a:pathLst>
                <a:path w="11990" h="8141" extrusionOk="0">
                  <a:moveTo>
                    <a:pt x="1" y="1"/>
                  </a:moveTo>
                  <a:lnTo>
                    <a:pt x="1" y="8140"/>
                  </a:lnTo>
                  <a:lnTo>
                    <a:pt x="11990" y="8140"/>
                  </a:lnTo>
                  <a:lnTo>
                    <a:pt x="11990" y="1"/>
                  </a:lnTo>
                  <a:close/>
                </a:path>
              </a:pathLst>
            </a:custGeom>
            <a:solidFill>
              <a:srgbClr val="39B44A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35" name="Google Shape;7935;p33"/>
            <p:cNvSpPr/>
            <p:nvPr/>
          </p:nvSpPr>
          <p:spPr>
            <a:xfrm>
              <a:off x="4815650" y="4478638"/>
              <a:ext cx="133425" cy="176300"/>
            </a:xfrm>
            <a:custGeom>
              <a:avLst/>
              <a:gdLst/>
              <a:ahLst/>
              <a:cxnLst/>
              <a:rect l="l" t="t" r="r" b="b"/>
              <a:pathLst>
                <a:path w="5337" h="7052" extrusionOk="0">
                  <a:moveTo>
                    <a:pt x="1" y="0"/>
                  </a:moveTo>
                  <a:lnTo>
                    <a:pt x="1" y="7051"/>
                  </a:lnTo>
                  <a:lnTo>
                    <a:pt x="5336" y="7051"/>
                  </a:lnTo>
                  <a:lnTo>
                    <a:pt x="5336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36" name="Google Shape;7936;p33"/>
            <p:cNvSpPr/>
            <p:nvPr/>
          </p:nvSpPr>
          <p:spPr>
            <a:xfrm>
              <a:off x="4981475" y="4478638"/>
              <a:ext cx="133925" cy="176300"/>
            </a:xfrm>
            <a:custGeom>
              <a:avLst/>
              <a:gdLst/>
              <a:ahLst/>
              <a:cxnLst/>
              <a:rect l="l" t="t" r="r" b="b"/>
              <a:pathLst>
                <a:path w="5357" h="7052" extrusionOk="0">
                  <a:moveTo>
                    <a:pt x="0" y="0"/>
                  </a:moveTo>
                  <a:lnTo>
                    <a:pt x="0" y="7051"/>
                  </a:lnTo>
                  <a:lnTo>
                    <a:pt x="5357" y="7051"/>
                  </a:lnTo>
                  <a:lnTo>
                    <a:pt x="5357" y="0"/>
                  </a:lnTo>
                  <a:close/>
                </a:path>
              </a:pathLst>
            </a:custGeom>
            <a:solidFill>
              <a:srgbClr val="FFE300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37" name="Google Shape;7937;p33"/>
            <p:cNvSpPr/>
            <p:nvPr/>
          </p:nvSpPr>
          <p:spPr>
            <a:xfrm>
              <a:off x="5137350" y="4254213"/>
              <a:ext cx="308650" cy="7875"/>
            </a:xfrm>
            <a:custGeom>
              <a:avLst/>
              <a:gdLst/>
              <a:ahLst/>
              <a:cxnLst/>
              <a:rect l="l" t="t" r="r" b="b"/>
              <a:pathLst>
                <a:path w="12346" h="315" extrusionOk="0">
                  <a:moveTo>
                    <a:pt x="1" y="1"/>
                  </a:moveTo>
                  <a:lnTo>
                    <a:pt x="1" y="315"/>
                  </a:lnTo>
                  <a:lnTo>
                    <a:pt x="12346" y="31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38" name="Google Shape;7938;p33"/>
            <p:cNvSpPr/>
            <p:nvPr/>
          </p:nvSpPr>
          <p:spPr>
            <a:xfrm>
              <a:off x="5137350" y="428978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39" name="Google Shape;7939;p33"/>
            <p:cNvSpPr/>
            <p:nvPr/>
          </p:nvSpPr>
          <p:spPr>
            <a:xfrm>
              <a:off x="5137350" y="4325363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40" name="Google Shape;7940;p33"/>
            <p:cNvSpPr/>
            <p:nvPr/>
          </p:nvSpPr>
          <p:spPr>
            <a:xfrm>
              <a:off x="5137350" y="436093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0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41" name="Google Shape;7941;p33"/>
            <p:cNvSpPr/>
            <p:nvPr/>
          </p:nvSpPr>
          <p:spPr>
            <a:xfrm>
              <a:off x="5137350" y="4397038"/>
              <a:ext cx="308650" cy="7850"/>
            </a:xfrm>
            <a:custGeom>
              <a:avLst/>
              <a:gdLst/>
              <a:ahLst/>
              <a:cxnLst/>
              <a:rect l="l" t="t" r="r" b="b"/>
              <a:pathLst>
                <a:path w="12346" h="314" extrusionOk="0">
                  <a:moveTo>
                    <a:pt x="1" y="0"/>
                  </a:moveTo>
                  <a:lnTo>
                    <a:pt x="1" y="314"/>
                  </a:lnTo>
                  <a:lnTo>
                    <a:pt x="12346" y="314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42" name="Google Shape;7942;p33"/>
            <p:cNvSpPr/>
            <p:nvPr/>
          </p:nvSpPr>
          <p:spPr>
            <a:xfrm>
              <a:off x="5137350" y="443258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6"/>
                  </a:lnTo>
                  <a:lnTo>
                    <a:pt x="12346" y="336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43" name="Google Shape;7943;p33"/>
            <p:cNvSpPr/>
            <p:nvPr/>
          </p:nvSpPr>
          <p:spPr>
            <a:xfrm>
              <a:off x="5137350" y="4468163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44" name="Google Shape;7944;p33"/>
            <p:cNvSpPr/>
            <p:nvPr/>
          </p:nvSpPr>
          <p:spPr>
            <a:xfrm>
              <a:off x="5137350" y="450373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0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45" name="Google Shape;7945;p33"/>
            <p:cNvSpPr/>
            <p:nvPr/>
          </p:nvSpPr>
          <p:spPr>
            <a:xfrm>
              <a:off x="5137350" y="4539838"/>
              <a:ext cx="308650" cy="7875"/>
            </a:xfrm>
            <a:custGeom>
              <a:avLst/>
              <a:gdLst/>
              <a:ahLst/>
              <a:cxnLst/>
              <a:rect l="l" t="t" r="r" b="b"/>
              <a:pathLst>
                <a:path w="12346" h="315" extrusionOk="0">
                  <a:moveTo>
                    <a:pt x="1" y="0"/>
                  </a:moveTo>
                  <a:lnTo>
                    <a:pt x="1" y="314"/>
                  </a:lnTo>
                  <a:lnTo>
                    <a:pt x="12346" y="314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46" name="Google Shape;7946;p33"/>
            <p:cNvSpPr/>
            <p:nvPr/>
          </p:nvSpPr>
          <p:spPr>
            <a:xfrm>
              <a:off x="5137350" y="4575413"/>
              <a:ext cx="308650" cy="7850"/>
            </a:xfrm>
            <a:custGeom>
              <a:avLst/>
              <a:gdLst/>
              <a:ahLst/>
              <a:cxnLst/>
              <a:rect l="l" t="t" r="r" b="b"/>
              <a:pathLst>
                <a:path w="12346" h="314" extrusionOk="0">
                  <a:moveTo>
                    <a:pt x="1" y="0"/>
                  </a:moveTo>
                  <a:lnTo>
                    <a:pt x="1" y="314"/>
                  </a:lnTo>
                  <a:lnTo>
                    <a:pt x="12346" y="314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47" name="Google Shape;7947;p33"/>
            <p:cNvSpPr/>
            <p:nvPr/>
          </p:nvSpPr>
          <p:spPr>
            <a:xfrm>
              <a:off x="5137350" y="4610963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6"/>
                  </a:lnTo>
                  <a:lnTo>
                    <a:pt x="12346" y="336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48" name="Google Shape;7948;p33"/>
            <p:cNvSpPr/>
            <p:nvPr/>
          </p:nvSpPr>
          <p:spPr>
            <a:xfrm>
              <a:off x="5137350" y="464653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49" name="Google Shape;7949;p33"/>
            <p:cNvSpPr/>
            <p:nvPr/>
          </p:nvSpPr>
          <p:spPr>
            <a:xfrm>
              <a:off x="4750788" y="4200338"/>
              <a:ext cx="759550" cy="641875"/>
            </a:xfrm>
            <a:custGeom>
              <a:avLst/>
              <a:gdLst/>
              <a:ahLst/>
              <a:cxnLst/>
              <a:rect l="l" t="t" r="r" b="b"/>
              <a:pathLst>
                <a:path w="30382" h="25675" extrusionOk="0">
                  <a:moveTo>
                    <a:pt x="377" y="1"/>
                  </a:moveTo>
                  <a:cubicBezTo>
                    <a:pt x="168" y="1"/>
                    <a:pt x="0" y="189"/>
                    <a:pt x="0" y="398"/>
                  </a:cubicBezTo>
                  <a:lnTo>
                    <a:pt x="0" y="19941"/>
                  </a:lnTo>
                  <a:cubicBezTo>
                    <a:pt x="0" y="20150"/>
                    <a:pt x="168" y="20318"/>
                    <a:pt x="377" y="20318"/>
                  </a:cubicBezTo>
                  <a:lnTo>
                    <a:pt x="12031" y="20318"/>
                  </a:lnTo>
                  <a:lnTo>
                    <a:pt x="8642" y="25674"/>
                  </a:lnTo>
                  <a:lnTo>
                    <a:pt x="22263" y="25674"/>
                  </a:lnTo>
                  <a:lnTo>
                    <a:pt x="18873" y="20318"/>
                  </a:lnTo>
                  <a:lnTo>
                    <a:pt x="30005" y="20318"/>
                  </a:lnTo>
                  <a:cubicBezTo>
                    <a:pt x="30214" y="20318"/>
                    <a:pt x="30381" y="20150"/>
                    <a:pt x="30381" y="19941"/>
                  </a:cubicBezTo>
                  <a:lnTo>
                    <a:pt x="30381" y="398"/>
                  </a:lnTo>
                  <a:cubicBezTo>
                    <a:pt x="30381" y="189"/>
                    <a:pt x="30214" y="22"/>
                    <a:pt x="3002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50" name="Google Shape;7950;p33"/>
            <p:cNvSpPr/>
            <p:nvPr/>
          </p:nvSpPr>
          <p:spPr>
            <a:xfrm>
              <a:off x="4787913" y="4234863"/>
              <a:ext cx="685800" cy="438900"/>
            </a:xfrm>
            <a:custGeom>
              <a:avLst/>
              <a:gdLst/>
              <a:ahLst/>
              <a:cxnLst/>
              <a:rect l="l" t="t" r="r" b="b"/>
              <a:pathLst>
                <a:path w="27432" h="17556" extrusionOk="0">
                  <a:moveTo>
                    <a:pt x="1" y="1"/>
                  </a:moveTo>
                  <a:lnTo>
                    <a:pt x="1" y="17556"/>
                  </a:lnTo>
                  <a:lnTo>
                    <a:pt x="27432" y="17556"/>
                  </a:lnTo>
                  <a:lnTo>
                    <a:pt x="27432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51" name="Google Shape;7951;p33"/>
            <p:cNvSpPr/>
            <p:nvPr/>
          </p:nvSpPr>
          <p:spPr>
            <a:xfrm>
              <a:off x="4815638" y="4254213"/>
              <a:ext cx="299750" cy="203525"/>
            </a:xfrm>
            <a:custGeom>
              <a:avLst/>
              <a:gdLst/>
              <a:ahLst/>
              <a:cxnLst/>
              <a:rect l="l" t="t" r="r" b="b"/>
              <a:pathLst>
                <a:path w="11990" h="8141" extrusionOk="0">
                  <a:moveTo>
                    <a:pt x="1" y="1"/>
                  </a:moveTo>
                  <a:lnTo>
                    <a:pt x="1" y="8140"/>
                  </a:lnTo>
                  <a:lnTo>
                    <a:pt x="11990" y="8140"/>
                  </a:lnTo>
                  <a:lnTo>
                    <a:pt x="11990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52" name="Google Shape;7952;p33"/>
            <p:cNvSpPr/>
            <p:nvPr/>
          </p:nvSpPr>
          <p:spPr>
            <a:xfrm>
              <a:off x="4815638" y="4478638"/>
              <a:ext cx="133425" cy="176300"/>
            </a:xfrm>
            <a:custGeom>
              <a:avLst/>
              <a:gdLst/>
              <a:ahLst/>
              <a:cxnLst/>
              <a:rect l="l" t="t" r="r" b="b"/>
              <a:pathLst>
                <a:path w="5337" h="7052" extrusionOk="0">
                  <a:moveTo>
                    <a:pt x="1" y="0"/>
                  </a:moveTo>
                  <a:lnTo>
                    <a:pt x="1" y="7051"/>
                  </a:lnTo>
                  <a:lnTo>
                    <a:pt x="5336" y="7051"/>
                  </a:lnTo>
                  <a:lnTo>
                    <a:pt x="5336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53" name="Google Shape;7953;p33"/>
            <p:cNvSpPr/>
            <p:nvPr/>
          </p:nvSpPr>
          <p:spPr>
            <a:xfrm>
              <a:off x="4981463" y="4478638"/>
              <a:ext cx="133925" cy="176300"/>
            </a:xfrm>
            <a:custGeom>
              <a:avLst/>
              <a:gdLst/>
              <a:ahLst/>
              <a:cxnLst/>
              <a:rect l="l" t="t" r="r" b="b"/>
              <a:pathLst>
                <a:path w="5357" h="7052" extrusionOk="0">
                  <a:moveTo>
                    <a:pt x="0" y="0"/>
                  </a:moveTo>
                  <a:lnTo>
                    <a:pt x="0" y="7051"/>
                  </a:lnTo>
                  <a:lnTo>
                    <a:pt x="5357" y="7051"/>
                  </a:lnTo>
                  <a:lnTo>
                    <a:pt x="5357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54" name="Google Shape;7954;p33"/>
            <p:cNvSpPr/>
            <p:nvPr/>
          </p:nvSpPr>
          <p:spPr>
            <a:xfrm>
              <a:off x="5137338" y="4254213"/>
              <a:ext cx="308650" cy="7875"/>
            </a:xfrm>
            <a:custGeom>
              <a:avLst/>
              <a:gdLst/>
              <a:ahLst/>
              <a:cxnLst/>
              <a:rect l="l" t="t" r="r" b="b"/>
              <a:pathLst>
                <a:path w="12346" h="315" extrusionOk="0">
                  <a:moveTo>
                    <a:pt x="1" y="1"/>
                  </a:moveTo>
                  <a:lnTo>
                    <a:pt x="1" y="315"/>
                  </a:lnTo>
                  <a:lnTo>
                    <a:pt x="12346" y="31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55" name="Google Shape;7955;p33"/>
            <p:cNvSpPr/>
            <p:nvPr/>
          </p:nvSpPr>
          <p:spPr>
            <a:xfrm>
              <a:off x="5137338" y="428978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56" name="Google Shape;7956;p33"/>
            <p:cNvSpPr/>
            <p:nvPr/>
          </p:nvSpPr>
          <p:spPr>
            <a:xfrm>
              <a:off x="5137338" y="4325363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57" name="Google Shape;7957;p33"/>
            <p:cNvSpPr/>
            <p:nvPr/>
          </p:nvSpPr>
          <p:spPr>
            <a:xfrm>
              <a:off x="5137338" y="436093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0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58" name="Google Shape;7958;p33"/>
            <p:cNvSpPr/>
            <p:nvPr/>
          </p:nvSpPr>
          <p:spPr>
            <a:xfrm>
              <a:off x="5137338" y="4397038"/>
              <a:ext cx="308650" cy="7850"/>
            </a:xfrm>
            <a:custGeom>
              <a:avLst/>
              <a:gdLst/>
              <a:ahLst/>
              <a:cxnLst/>
              <a:rect l="l" t="t" r="r" b="b"/>
              <a:pathLst>
                <a:path w="12346" h="314" extrusionOk="0">
                  <a:moveTo>
                    <a:pt x="1" y="0"/>
                  </a:moveTo>
                  <a:lnTo>
                    <a:pt x="1" y="314"/>
                  </a:lnTo>
                  <a:lnTo>
                    <a:pt x="12346" y="314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59" name="Google Shape;7959;p33"/>
            <p:cNvSpPr/>
            <p:nvPr/>
          </p:nvSpPr>
          <p:spPr>
            <a:xfrm>
              <a:off x="5137338" y="443258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6"/>
                  </a:lnTo>
                  <a:lnTo>
                    <a:pt x="12346" y="336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60" name="Google Shape;7960;p33"/>
            <p:cNvSpPr/>
            <p:nvPr/>
          </p:nvSpPr>
          <p:spPr>
            <a:xfrm>
              <a:off x="5137338" y="4468163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61" name="Google Shape;7961;p33"/>
            <p:cNvSpPr/>
            <p:nvPr/>
          </p:nvSpPr>
          <p:spPr>
            <a:xfrm>
              <a:off x="5137338" y="450373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0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62" name="Google Shape;7962;p33"/>
            <p:cNvSpPr/>
            <p:nvPr/>
          </p:nvSpPr>
          <p:spPr>
            <a:xfrm>
              <a:off x="5137338" y="4539838"/>
              <a:ext cx="308650" cy="7875"/>
            </a:xfrm>
            <a:custGeom>
              <a:avLst/>
              <a:gdLst/>
              <a:ahLst/>
              <a:cxnLst/>
              <a:rect l="l" t="t" r="r" b="b"/>
              <a:pathLst>
                <a:path w="12346" h="315" extrusionOk="0">
                  <a:moveTo>
                    <a:pt x="1" y="0"/>
                  </a:moveTo>
                  <a:lnTo>
                    <a:pt x="1" y="314"/>
                  </a:lnTo>
                  <a:lnTo>
                    <a:pt x="12346" y="314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63" name="Google Shape;7963;p33"/>
            <p:cNvSpPr/>
            <p:nvPr/>
          </p:nvSpPr>
          <p:spPr>
            <a:xfrm>
              <a:off x="5137338" y="4575413"/>
              <a:ext cx="308650" cy="7850"/>
            </a:xfrm>
            <a:custGeom>
              <a:avLst/>
              <a:gdLst/>
              <a:ahLst/>
              <a:cxnLst/>
              <a:rect l="l" t="t" r="r" b="b"/>
              <a:pathLst>
                <a:path w="12346" h="314" extrusionOk="0">
                  <a:moveTo>
                    <a:pt x="1" y="0"/>
                  </a:moveTo>
                  <a:lnTo>
                    <a:pt x="1" y="314"/>
                  </a:lnTo>
                  <a:lnTo>
                    <a:pt x="12346" y="314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64" name="Google Shape;7964;p33"/>
            <p:cNvSpPr/>
            <p:nvPr/>
          </p:nvSpPr>
          <p:spPr>
            <a:xfrm>
              <a:off x="5137338" y="4610963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6"/>
                  </a:lnTo>
                  <a:lnTo>
                    <a:pt x="12346" y="336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65" name="Google Shape;7965;p33"/>
            <p:cNvSpPr/>
            <p:nvPr/>
          </p:nvSpPr>
          <p:spPr>
            <a:xfrm>
              <a:off x="5137338" y="464653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7966" name="Google Shape;7966;p33"/>
          <p:cNvGrpSpPr/>
          <p:nvPr/>
        </p:nvGrpSpPr>
        <p:grpSpPr>
          <a:xfrm rot="-7957323">
            <a:off x="2722104" y="11831"/>
            <a:ext cx="728003" cy="1524437"/>
            <a:chOff x="724161" y="2710893"/>
            <a:chExt cx="281035" cy="588445"/>
          </a:xfrm>
        </p:grpSpPr>
        <p:sp>
          <p:nvSpPr>
            <p:cNvPr id="7967" name="Google Shape;7967;p33"/>
            <p:cNvSpPr/>
            <p:nvPr/>
          </p:nvSpPr>
          <p:spPr>
            <a:xfrm>
              <a:off x="930849" y="2710893"/>
              <a:ext cx="74347" cy="86001"/>
            </a:xfrm>
            <a:custGeom>
              <a:avLst/>
              <a:gdLst/>
              <a:ahLst/>
              <a:cxnLst/>
              <a:rect l="l" t="t" r="r" b="b"/>
              <a:pathLst>
                <a:path w="2303" h="2664" extrusionOk="0">
                  <a:moveTo>
                    <a:pt x="1087" y="0"/>
                  </a:moveTo>
                  <a:cubicBezTo>
                    <a:pt x="967" y="0"/>
                    <a:pt x="858" y="67"/>
                    <a:pt x="796" y="192"/>
                  </a:cubicBezTo>
                  <a:lnTo>
                    <a:pt x="63" y="1845"/>
                  </a:lnTo>
                  <a:cubicBezTo>
                    <a:pt x="1" y="1991"/>
                    <a:pt x="63" y="2179"/>
                    <a:pt x="210" y="2242"/>
                  </a:cubicBezTo>
                  <a:lnTo>
                    <a:pt x="1089" y="2640"/>
                  </a:lnTo>
                  <a:cubicBezTo>
                    <a:pt x="1126" y="2656"/>
                    <a:pt x="1166" y="2664"/>
                    <a:pt x="1206" y="2664"/>
                  </a:cubicBezTo>
                  <a:cubicBezTo>
                    <a:pt x="1323" y="2664"/>
                    <a:pt x="1440" y="2597"/>
                    <a:pt x="1486" y="2472"/>
                  </a:cubicBezTo>
                  <a:lnTo>
                    <a:pt x="2219" y="819"/>
                  </a:lnTo>
                  <a:cubicBezTo>
                    <a:pt x="2302" y="673"/>
                    <a:pt x="2219" y="485"/>
                    <a:pt x="2072" y="422"/>
                  </a:cubicBezTo>
                  <a:lnTo>
                    <a:pt x="1214" y="24"/>
                  </a:lnTo>
                  <a:cubicBezTo>
                    <a:pt x="1172" y="8"/>
                    <a:pt x="1129" y="0"/>
                    <a:pt x="1087" y="0"/>
                  </a:cubicBezTo>
                  <a:close/>
                </a:path>
              </a:pathLst>
            </a:custGeom>
            <a:solidFill>
              <a:srgbClr val="FF7B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68" name="Google Shape;7968;p33"/>
            <p:cNvSpPr/>
            <p:nvPr/>
          </p:nvSpPr>
          <p:spPr>
            <a:xfrm>
              <a:off x="933561" y="2736655"/>
              <a:ext cx="60142" cy="52039"/>
            </a:xfrm>
            <a:custGeom>
              <a:avLst/>
              <a:gdLst/>
              <a:ahLst/>
              <a:cxnLst/>
              <a:rect l="l" t="t" r="r" b="b"/>
              <a:pathLst>
                <a:path w="1863" h="1612" extrusionOk="0">
                  <a:moveTo>
                    <a:pt x="440" y="1"/>
                  </a:moveTo>
                  <a:lnTo>
                    <a:pt x="0" y="984"/>
                  </a:lnTo>
                  <a:lnTo>
                    <a:pt x="1444" y="1612"/>
                  </a:lnTo>
                  <a:lnTo>
                    <a:pt x="1863" y="649"/>
                  </a:lnTo>
                  <a:lnTo>
                    <a:pt x="440" y="1"/>
                  </a:lnTo>
                  <a:close/>
                </a:path>
              </a:pathLst>
            </a:custGeom>
            <a:solidFill>
              <a:srgbClr val="B2B2B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69" name="Google Shape;7969;p33"/>
            <p:cNvSpPr/>
            <p:nvPr/>
          </p:nvSpPr>
          <p:spPr>
            <a:xfrm>
              <a:off x="725500" y="2769066"/>
              <a:ext cx="222943" cy="472874"/>
            </a:xfrm>
            <a:custGeom>
              <a:avLst/>
              <a:gdLst/>
              <a:ahLst/>
              <a:cxnLst/>
              <a:rect l="l" t="t" r="r" b="b"/>
              <a:pathLst>
                <a:path w="6906" h="14648" extrusionOk="0">
                  <a:moveTo>
                    <a:pt x="6424" y="1"/>
                  </a:moveTo>
                  <a:lnTo>
                    <a:pt x="1" y="14438"/>
                  </a:lnTo>
                  <a:lnTo>
                    <a:pt x="461" y="14647"/>
                  </a:lnTo>
                  <a:lnTo>
                    <a:pt x="6906" y="210"/>
                  </a:lnTo>
                  <a:lnTo>
                    <a:pt x="6424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70" name="Google Shape;7970;p33"/>
            <p:cNvSpPr/>
            <p:nvPr/>
          </p:nvSpPr>
          <p:spPr>
            <a:xfrm>
              <a:off x="740383" y="2775168"/>
              <a:ext cx="223589" cy="472842"/>
            </a:xfrm>
            <a:custGeom>
              <a:avLst/>
              <a:gdLst/>
              <a:ahLst/>
              <a:cxnLst/>
              <a:rect l="l" t="t" r="r" b="b"/>
              <a:pathLst>
                <a:path w="6926" h="14647" extrusionOk="0">
                  <a:moveTo>
                    <a:pt x="6445" y="0"/>
                  </a:moveTo>
                  <a:lnTo>
                    <a:pt x="0" y="14437"/>
                  </a:lnTo>
                  <a:lnTo>
                    <a:pt x="482" y="14647"/>
                  </a:lnTo>
                  <a:lnTo>
                    <a:pt x="6926" y="209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71" name="Google Shape;7971;p33"/>
            <p:cNvSpPr/>
            <p:nvPr/>
          </p:nvSpPr>
          <p:spPr>
            <a:xfrm>
              <a:off x="755910" y="2782593"/>
              <a:ext cx="223621" cy="472842"/>
            </a:xfrm>
            <a:custGeom>
              <a:avLst/>
              <a:gdLst/>
              <a:ahLst/>
              <a:cxnLst/>
              <a:rect l="l" t="t" r="r" b="b"/>
              <a:pathLst>
                <a:path w="6927" h="14647" extrusionOk="0">
                  <a:moveTo>
                    <a:pt x="6445" y="0"/>
                  </a:moveTo>
                  <a:lnTo>
                    <a:pt x="1" y="14417"/>
                  </a:lnTo>
                  <a:lnTo>
                    <a:pt x="482" y="14647"/>
                  </a:lnTo>
                  <a:lnTo>
                    <a:pt x="6926" y="210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72" name="Google Shape;7972;p33"/>
            <p:cNvSpPr/>
            <p:nvPr/>
          </p:nvSpPr>
          <p:spPr>
            <a:xfrm>
              <a:off x="928170" y="2764773"/>
              <a:ext cx="56075" cy="28893"/>
            </a:xfrm>
            <a:custGeom>
              <a:avLst/>
              <a:gdLst/>
              <a:ahLst/>
              <a:cxnLst/>
              <a:rect l="l" t="t" r="r" b="b"/>
              <a:pathLst>
                <a:path w="1737" h="895" extrusionOk="0">
                  <a:moveTo>
                    <a:pt x="142" y="0"/>
                  </a:moveTo>
                  <a:cubicBezTo>
                    <a:pt x="97" y="0"/>
                    <a:pt x="58" y="24"/>
                    <a:pt x="42" y="71"/>
                  </a:cubicBezTo>
                  <a:cubicBezTo>
                    <a:pt x="0" y="134"/>
                    <a:pt x="42" y="218"/>
                    <a:pt x="105" y="238"/>
                  </a:cubicBezTo>
                  <a:lnTo>
                    <a:pt x="1548" y="887"/>
                  </a:lnTo>
                  <a:cubicBezTo>
                    <a:pt x="1564" y="892"/>
                    <a:pt x="1580" y="895"/>
                    <a:pt x="1595" y="895"/>
                  </a:cubicBezTo>
                  <a:cubicBezTo>
                    <a:pt x="1641" y="895"/>
                    <a:pt x="1684" y="871"/>
                    <a:pt x="1716" y="824"/>
                  </a:cubicBezTo>
                  <a:cubicBezTo>
                    <a:pt x="1737" y="762"/>
                    <a:pt x="1716" y="699"/>
                    <a:pt x="1653" y="657"/>
                  </a:cubicBezTo>
                  <a:lnTo>
                    <a:pt x="188" y="8"/>
                  </a:lnTo>
                  <a:cubicBezTo>
                    <a:pt x="173" y="3"/>
                    <a:pt x="157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73" name="Google Shape;7973;p33"/>
            <p:cNvSpPr/>
            <p:nvPr/>
          </p:nvSpPr>
          <p:spPr>
            <a:xfrm>
              <a:off x="943020" y="2732361"/>
              <a:ext cx="55429" cy="29183"/>
            </a:xfrm>
            <a:custGeom>
              <a:avLst/>
              <a:gdLst/>
              <a:ahLst/>
              <a:cxnLst/>
              <a:rect l="l" t="t" r="r" b="b"/>
              <a:pathLst>
                <a:path w="1717" h="904" extrusionOk="0">
                  <a:moveTo>
                    <a:pt x="142" y="0"/>
                  </a:moveTo>
                  <a:cubicBezTo>
                    <a:pt x="90" y="0"/>
                    <a:pt x="37" y="28"/>
                    <a:pt x="21" y="92"/>
                  </a:cubicBezTo>
                  <a:cubicBezTo>
                    <a:pt x="0" y="154"/>
                    <a:pt x="21" y="217"/>
                    <a:pt x="84" y="238"/>
                  </a:cubicBezTo>
                  <a:lnTo>
                    <a:pt x="1528" y="887"/>
                  </a:lnTo>
                  <a:cubicBezTo>
                    <a:pt x="1545" y="898"/>
                    <a:pt x="1564" y="904"/>
                    <a:pt x="1583" y="904"/>
                  </a:cubicBezTo>
                  <a:cubicBezTo>
                    <a:pt x="1632" y="904"/>
                    <a:pt x="1680" y="869"/>
                    <a:pt x="1695" y="824"/>
                  </a:cubicBezTo>
                  <a:cubicBezTo>
                    <a:pt x="1716" y="761"/>
                    <a:pt x="1695" y="698"/>
                    <a:pt x="1632" y="657"/>
                  </a:cubicBezTo>
                  <a:lnTo>
                    <a:pt x="189" y="8"/>
                  </a:lnTo>
                  <a:cubicBezTo>
                    <a:pt x="174" y="3"/>
                    <a:pt x="158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74" name="Google Shape;7974;p33"/>
            <p:cNvSpPr/>
            <p:nvPr/>
          </p:nvSpPr>
          <p:spPr>
            <a:xfrm>
              <a:off x="724177" y="3234483"/>
              <a:ext cx="47294" cy="64856"/>
            </a:xfrm>
            <a:custGeom>
              <a:avLst/>
              <a:gdLst/>
              <a:ahLst/>
              <a:cxnLst/>
              <a:rect l="l" t="t" r="r" b="b"/>
              <a:pathLst>
                <a:path w="1465" h="2009" extrusionOk="0">
                  <a:moveTo>
                    <a:pt x="21" y="0"/>
                  </a:moveTo>
                  <a:lnTo>
                    <a:pt x="0" y="2009"/>
                  </a:lnTo>
                  <a:lnTo>
                    <a:pt x="1465" y="649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EBD3B9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75" name="Google Shape;7975;p33"/>
            <p:cNvSpPr/>
            <p:nvPr/>
          </p:nvSpPr>
          <p:spPr>
            <a:xfrm>
              <a:off x="724177" y="3283778"/>
              <a:ext cx="10815" cy="15560"/>
            </a:xfrm>
            <a:custGeom>
              <a:avLst/>
              <a:gdLst/>
              <a:ahLst/>
              <a:cxnLst/>
              <a:rect l="l" t="t" r="r" b="b"/>
              <a:pathLst>
                <a:path w="335" h="482" extrusionOk="0">
                  <a:moveTo>
                    <a:pt x="0" y="1"/>
                  </a:moveTo>
                  <a:lnTo>
                    <a:pt x="0" y="482"/>
                  </a:lnTo>
                  <a:lnTo>
                    <a:pt x="335" y="147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76" name="Google Shape;7976;p33"/>
            <p:cNvSpPr/>
            <p:nvPr/>
          </p:nvSpPr>
          <p:spPr>
            <a:xfrm>
              <a:off x="970718" y="2717737"/>
              <a:ext cx="34478" cy="35834"/>
            </a:xfrm>
            <a:custGeom>
              <a:avLst/>
              <a:gdLst/>
              <a:ahLst/>
              <a:cxnLst/>
              <a:rect l="l" t="t" r="r" b="b"/>
              <a:pathLst>
                <a:path w="1068" h="1110" extrusionOk="0">
                  <a:moveTo>
                    <a:pt x="356" y="1"/>
                  </a:moveTo>
                  <a:lnTo>
                    <a:pt x="0" y="775"/>
                  </a:lnTo>
                  <a:lnTo>
                    <a:pt x="774" y="1110"/>
                  </a:lnTo>
                  <a:lnTo>
                    <a:pt x="984" y="607"/>
                  </a:lnTo>
                  <a:cubicBezTo>
                    <a:pt x="1067" y="461"/>
                    <a:pt x="984" y="273"/>
                    <a:pt x="837" y="210"/>
                  </a:cubicBezTo>
                  <a:lnTo>
                    <a:pt x="356" y="1"/>
                  </a:lnTo>
                  <a:close/>
                </a:path>
              </a:pathLst>
            </a:custGeom>
            <a:solidFill>
              <a:srgbClr val="FF7B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77" name="Google Shape;7977;p33"/>
            <p:cNvSpPr/>
            <p:nvPr/>
          </p:nvSpPr>
          <p:spPr>
            <a:xfrm>
              <a:off x="956514" y="2750149"/>
              <a:ext cx="35834" cy="35834"/>
            </a:xfrm>
            <a:custGeom>
              <a:avLst/>
              <a:gdLst/>
              <a:ahLst/>
              <a:cxnLst/>
              <a:rect l="l" t="t" r="r" b="b"/>
              <a:pathLst>
                <a:path w="1110" h="1110" extrusionOk="0">
                  <a:moveTo>
                    <a:pt x="336" y="1"/>
                  </a:moveTo>
                  <a:lnTo>
                    <a:pt x="1" y="775"/>
                  </a:lnTo>
                  <a:lnTo>
                    <a:pt x="775" y="1110"/>
                  </a:lnTo>
                  <a:lnTo>
                    <a:pt x="1110" y="336"/>
                  </a:lnTo>
                  <a:lnTo>
                    <a:pt x="336" y="1"/>
                  </a:lnTo>
                  <a:close/>
                </a:path>
              </a:pathLst>
            </a:custGeom>
            <a:solidFill>
              <a:srgbClr val="B2B2B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78" name="Google Shape;7978;p33"/>
            <p:cNvSpPr/>
            <p:nvPr/>
          </p:nvSpPr>
          <p:spPr>
            <a:xfrm>
              <a:off x="747130" y="2782593"/>
              <a:ext cx="215518" cy="466095"/>
            </a:xfrm>
            <a:custGeom>
              <a:avLst/>
              <a:gdLst/>
              <a:ahLst/>
              <a:cxnLst/>
              <a:rect l="l" t="t" r="r" b="b"/>
              <a:pathLst>
                <a:path w="6676" h="14438" extrusionOk="0">
                  <a:moveTo>
                    <a:pt x="6382" y="0"/>
                  </a:moveTo>
                  <a:lnTo>
                    <a:pt x="6299" y="189"/>
                  </a:lnTo>
                  <a:lnTo>
                    <a:pt x="0" y="14312"/>
                  </a:lnTo>
                  <a:lnTo>
                    <a:pt x="273" y="14438"/>
                  </a:lnTo>
                  <a:lnTo>
                    <a:pt x="6675" y="126"/>
                  </a:lnTo>
                  <a:lnTo>
                    <a:pt x="6382" y="0"/>
                  </a:ln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79" name="Google Shape;7979;p33"/>
            <p:cNvSpPr/>
            <p:nvPr/>
          </p:nvSpPr>
          <p:spPr>
            <a:xfrm>
              <a:off x="755910" y="2786628"/>
              <a:ext cx="221587" cy="468806"/>
            </a:xfrm>
            <a:custGeom>
              <a:avLst/>
              <a:gdLst/>
              <a:ahLst/>
              <a:cxnLst/>
              <a:rect l="l" t="t" r="r" b="b"/>
              <a:pathLst>
                <a:path w="6864" h="14522" extrusionOk="0">
                  <a:moveTo>
                    <a:pt x="6403" y="1"/>
                  </a:moveTo>
                  <a:lnTo>
                    <a:pt x="1" y="14313"/>
                  </a:lnTo>
                  <a:lnTo>
                    <a:pt x="482" y="14522"/>
                  </a:lnTo>
                  <a:lnTo>
                    <a:pt x="6863" y="210"/>
                  </a:lnTo>
                  <a:lnTo>
                    <a:pt x="640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80" name="Google Shape;7980;p33"/>
            <p:cNvSpPr/>
            <p:nvPr/>
          </p:nvSpPr>
          <p:spPr>
            <a:xfrm>
              <a:off x="953157" y="2775168"/>
              <a:ext cx="31895" cy="18595"/>
            </a:xfrm>
            <a:custGeom>
              <a:avLst/>
              <a:gdLst/>
              <a:ahLst/>
              <a:cxnLst/>
              <a:rect l="l" t="t" r="r" b="b"/>
              <a:pathLst>
                <a:path w="988" h="576" extrusionOk="0">
                  <a:moveTo>
                    <a:pt x="105" y="0"/>
                  </a:moveTo>
                  <a:lnTo>
                    <a:pt x="63" y="84"/>
                  </a:lnTo>
                  <a:lnTo>
                    <a:pt x="63" y="105"/>
                  </a:lnTo>
                  <a:lnTo>
                    <a:pt x="0" y="230"/>
                  </a:lnTo>
                  <a:lnTo>
                    <a:pt x="293" y="356"/>
                  </a:lnTo>
                  <a:lnTo>
                    <a:pt x="753" y="565"/>
                  </a:lnTo>
                  <a:cubicBezTo>
                    <a:pt x="773" y="573"/>
                    <a:pt x="792" y="576"/>
                    <a:pt x="809" y="576"/>
                  </a:cubicBezTo>
                  <a:cubicBezTo>
                    <a:pt x="937" y="576"/>
                    <a:pt x="987" y="390"/>
                    <a:pt x="858" y="335"/>
                  </a:cubicBezTo>
                  <a:lnTo>
                    <a:pt x="879" y="335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81" name="Google Shape;7981;p33"/>
            <p:cNvSpPr/>
            <p:nvPr/>
          </p:nvSpPr>
          <p:spPr>
            <a:xfrm>
              <a:off x="968006" y="2742724"/>
              <a:ext cx="30442" cy="18821"/>
            </a:xfrm>
            <a:custGeom>
              <a:avLst/>
              <a:gdLst/>
              <a:ahLst/>
              <a:cxnLst/>
              <a:rect l="l" t="t" r="r" b="b"/>
              <a:pathLst>
                <a:path w="943" h="583" extrusionOk="0">
                  <a:moveTo>
                    <a:pt x="105" y="1"/>
                  </a:moveTo>
                  <a:lnTo>
                    <a:pt x="42" y="126"/>
                  </a:lnTo>
                  <a:lnTo>
                    <a:pt x="1" y="231"/>
                  </a:lnTo>
                  <a:lnTo>
                    <a:pt x="754" y="566"/>
                  </a:lnTo>
                  <a:cubicBezTo>
                    <a:pt x="771" y="577"/>
                    <a:pt x="790" y="583"/>
                    <a:pt x="809" y="583"/>
                  </a:cubicBezTo>
                  <a:cubicBezTo>
                    <a:pt x="858" y="583"/>
                    <a:pt x="906" y="548"/>
                    <a:pt x="921" y="503"/>
                  </a:cubicBezTo>
                  <a:cubicBezTo>
                    <a:pt x="942" y="440"/>
                    <a:pt x="921" y="377"/>
                    <a:pt x="858" y="336"/>
                  </a:cubicBezTo>
                  <a:lnTo>
                    <a:pt x="105" y="1"/>
                  </a:ln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82" name="Google Shape;7982;p33"/>
            <p:cNvSpPr/>
            <p:nvPr/>
          </p:nvSpPr>
          <p:spPr>
            <a:xfrm>
              <a:off x="724177" y="3244620"/>
              <a:ext cx="47294" cy="54719"/>
            </a:xfrm>
            <a:custGeom>
              <a:avLst/>
              <a:gdLst/>
              <a:ahLst/>
              <a:cxnLst/>
              <a:rect l="l" t="t" r="r" b="b"/>
              <a:pathLst>
                <a:path w="1465" h="1695" extrusionOk="0">
                  <a:moveTo>
                    <a:pt x="711" y="0"/>
                  </a:moveTo>
                  <a:lnTo>
                    <a:pt x="0" y="1590"/>
                  </a:lnTo>
                  <a:lnTo>
                    <a:pt x="0" y="1695"/>
                  </a:lnTo>
                  <a:lnTo>
                    <a:pt x="1465" y="335"/>
                  </a:lnTo>
                  <a:lnTo>
                    <a:pt x="984" y="126"/>
                  </a:lnTo>
                  <a:lnTo>
                    <a:pt x="711" y="0"/>
                  </a:lnTo>
                  <a:close/>
                </a:path>
              </a:pathLst>
            </a:custGeom>
            <a:solidFill>
              <a:srgbClr val="EBD3B9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83" name="Google Shape;7983;p33"/>
            <p:cNvSpPr/>
            <p:nvPr/>
          </p:nvSpPr>
          <p:spPr>
            <a:xfrm>
              <a:off x="930833" y="2710893"/>
              <a:ext cx="74347" cy="86001"/>
            </a:xfrm>
            <a:custGeom>
              <a:avLst/>
              <a:gdLst/>
              <a:ahLst/>
              <a:cxnLst/>
              <a:rect l="l" t="t" r="r" b="b"/>
              <a:pathLst>
                <a:path w="2303" h="2664" extrusionOk="0">
                  <a:moveTo>
                    <a:pt x="1087" y="0"/>
                  </a:moveTo>
                  <a:cubicBezTo>
                    <a:pt x="967" y="0"/>
                    <a:pt x="858" y="67"/>
                    <a:pt x="796" y="192"/>
                  </a:cubicBezTo>
                  <a:lnTo>
                    <a:pt x="63" y="1845"/>
                  </a:lnTo>
                  <a:cubicBezTo>
                    <a:pt x="1" y="1991"/>
                    <a:pt x="63" y="2179"/>
                    <a:pt x="210" y="2242"/>
                  </a:cubicBezTo>
                  <a:lnTo>
                    <a:pt x="1089" y="2640"/>
                  </a:lnTo>
                  <a:cubicBezTo>
                    <a:pt x="1126" y="2656"/>
                    <a:pt x="1166" y="2664"/>
                    <a:pt x="1206" y="2664"/>
                  </a:cubicBezTo>
                  <a:cubicBezTo>
                    <a:pt x="1323" y="2664"/>
                    <a:pt x="1440" y="2597"/>
                    <a:pt x="1486" y="2472"/>
                  </a:cubicBezTo>
                  <a:lnTo>
                    <a:pt x="2219" y="819"/>
                  </a:lnTo>
                  <a:cubicBezTo>
                    <a:pt x="2302" y="673"/>
                    <a:pt x="2219" y="485"/>
                    <a:pt x="2072" y="422"/>
                  </a:cubicBezTo>
                  <a:lnTo>
                    <a:pt x="1214" y="24"/>
                  </a:lnTo>
                  <a:cubicBezTo>
                    <a:pt x="1172" y="8"/>
                    <a:pt x="1129" y="0"/>
                    <a:pt x="108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84" name="Google Shape;7984;p33"/>
            <p:cNvSpPr/>
            <p:nvPr/>
          </p:nvSpPr>
          <p:spPr>
            <a:xfrm>
              <a:off x="933545" y="2736655"/>
              <a:ext cx="60142" cy="52039"/>
            </a:xfrm>
            <a:custGeom>
              <a:avLst/>
              <a:gdLst/>
              <a:ahLst/>
              <a:cxnLst/>
              <a:rect l="l" t="t" r="r" b="b"/>
              <a:pathLst>
                <a:path w="1863" h="1612" extrusionOk="0">
                  <a:moveTo>
                    <a:pt x="440" y="1"/>
                  </a:moveTo>
                  <a:lnTo>
                    <a:pt x="0" y="984"/>
                  </a:lnTo>
                  <a:lnTo>
                    <a:pt x="1444" y="1612"/>
                  </a:lnTo>
                  <a:lnTo>
                    <a:pt x="1863" y="649"/>
                  </a:lnTo>
                  <a:lnTo>
                    <a:pt x="440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85" name="Google Shape;7985;p33"/>
            <p:cNvSpPr/>
            <p:nvPr/>
          </p:nvSpPr>
          <p:spPr>
            <a:xfrm>
              <a:off x="725484" y="2769066"/>
              <a:ext cx="222943" cy="472874"/>
            </a:xfrm>
            <a:custGeom>
              <a:avLst/>
              <a:gdLst/>
              <a:ahLst/>
              <a:cxnLst/>
              <a:rect l="l" t="t" r="r" b="b"/>
              <a:pathLst>
                <a:path w="6906" h="14648" extrusionOk="0">
                  <a:moveTo>
                    <a:pt x="6424" y="1"/>
                  </a:moveTo>
                  <a:lnTo>
                    <a:pt x="1" y="14438"/>
                  </a:lnTo>
                  <a:lnTo>
                    <a:pt x="461" y="14647"/>
                  </a:lnTo>
                  <a:lnTo>
                    <a:pt x="6906" y="210"/>
                  </a:lnTo>
                  <a:lnTo>
                    <a:pt x="6424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86" name="Google Shape;7986;p33"/>
            <p:cNvSpPr/>
            <p:nvPr/>
          </p:nvSpPr>
          <p:spPr>
            <a:xfrm>
              <a:off x="740366" y="2775168"/>
              <a:ext cx="223589" cy="472842"/>
            </a:xfrm>
            <a:custGeom>
              <a:avLst/>
              <a:gdLst/>
              <a:ahLst/>
              <a:cxnLst/>
              <a:rect l="l" t="t" r="r" b="b"/>
              <a:pathLst>
                <a:path w="6926" h="14647" extrusionOk="0">
                  <a:moveTo>
                    <a:pt x="6445" y="0"/>
                  </a:moveTo>
                  <a:lnTo>
                    <a:pt x="0" y="14437"/>
                  </a:lnTo>
                  <a:lnTo>
                    <a:pt x="482" y="14647"/>
                  </a:lnTo>
                  <a:lnTo>
                    <a:pt x="6926" y="209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87" name="Google Shape;7987;p33"/>
            <p:cNvSpPr/>
            <p:nvPr/>
          </p:nvSpPr>
          <p:spPr>
            <a:xfrm>
              <a:off x="755894" y="2782593"/>
              <a:ext cx="223621" cy="472842"/>
            </a:xfrm>
            <a:custGeom>
              <a:avLst/>
              <a:gdLst/>
              <a:ahLst/>
              <a:cxnLst/>
              <a:rect l="l" t="t" r="r" b="b"/>
              <a:pathLst>
                <a:path w="6927" h="14647" extrusionOk="0">
                  <a:moveTo>
                    <a:pt x="6445" y="0"/>
                  </a:moveTo>
                  <a:lnTo>
                    <a:pt x="1" y="14417"/>
                  </a:lnTo>
                  <a:lnTo>
                    <a:pt x="482" y="14647"/>
                  </a:lnTo>
                  <a:lnTo>
                    <a:pt x="6926" y="210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88" name="Google Shape;7988;p33"/>
            <p:cNvSpPr/>
            <p:nvPr/>
          </p:nvSpPr>
          <p:spPr>
            <a:xfrm>
              <a:off x="928154" y="2764773"/>
              <a:ext cx="56075" cy="28893"/>
            </a:xfrm>
            <a:custGeom>
              <a:avLst/>
              <a:gdLst/>
              <a:ahLst/>
              <a:cxnLst/>
              <a:rect l="l" t="t" r="r" b="b"/>
              <a:pathLst>
                <a:path w="1737" h="895" extrusionOk="0">
                  <a:moveTo>
                    <a:pt x="142" y="0"/>
                  </a:moveTo>
                  <a:cubicBezTo>
                    <a:pt x="97" y="0"/>
                    <a:pt x="58" y="24"/>
                    <a:pt x="42" y="71"/>
                  </a:cubicBezTo>
                  <a:cubicBezTo>
                    <a:pt x="0" y="134"/>
                    <a:pt x="42" y="218"/>
                    <a:pt x="105" y="238"/>
                  </a:cubicBezTo>
                  <a:lnTo>
                    <a:pt x="1548" y="887"/>
                  </a:lnTo>
                  <a:cubicBezTo>
                    <a:pt x="1564" y="892"/>
                    <a:pt x="1580" y="895"/>
                    <a:pt x="1595" y="895"/>
                  </a:cubicBezTo>
                  <a:cubicBezTo>
                    <a:pt x="1641" y="895"/>
                    <a:pt x="1684" y="871"/>
                    <a:pt x="1716" y="824"/>
                  </a:cubicBezTo>
                  <a:cubicBezTo>
                    <a:pt x="1737" y="762"/>
                    <a:pt x="1716" y="699"/>
                    <a:pt x="1653" y="657"/>
                  </a:cubicBezTo>
                  <a:lnTo>
                    <a:pt x="188" y="8"/>
                  </a:lnTo>
                  <a:cubicBezTo>
                    <a:pt x="173" y="3"/>
                    <a:pt x="157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89" name="Google Shape;7989;p33"/>
            <p:cNvSpPr/>
            <p:nvPr/>
          </p:nvSpPr>
          <p:spPr>
            <a:xfrm>
              <a:off x="943004" y="2732361"/>
              <a:ext cx="55429" cy="29183"/>
            </a:xfrm>
            <a:custGeom>
              <a:avLst/>
              <a:gdLst/>
              <a:ahLst/>
              <a:cxnLst/>
              <a:rect l="l" t="t" r="r" b="b"/>
              <a:pathLst>
                <a:path w="1717" h="904" extrusionOk="0">
                  <a:moveTo>
                    <a:pt x="142" y="0"/>
                  </a:moveTo>
                  <a:cubicBezTo>
                    <a:pt x="90" y="0"/>
                    <a:pt x="37" y="28"/>
                    <a:pt x="21" y="92"/>
                  </a:cubicBezTo>
                  <a:cubicBezTo>
                    <a:pt x="0" y="154"/>
                    <a:pt x="21" y="217"/>
                    <a:pt x="84" y="238"/>
                  </a:cubicBezTo>
                  <a:lnTo>
                    <a:pt x="1528" y="887"/>
                  </a:lnTo>
                  <a:cubicBezTo>
                    <a:pt x="1545" y="898"/>
                    <a:pt x="1564" y="904"/>
                    <a:pt x="1583" y="904"/>
                  </a:cubicBezTo>
                  <a:cubicBezTo>
                    <a:pt x="1632" y="904"/>
                    <a:pt x="1680" y="869"/>
                    <a:pt x="1695" y="824"/>
                  </a:cubicBezTo>
                  <a:cubicBezTo>
                    <a:pt x="1716" y="761"/>
                    <a:pt x="1695" y="698"/>
                    <a:pt x="1632" y="657"/>
                  </a:cubicBezTo>
                  <a:lnTo>
                    <a:pt x="189" y="8"/>
                  </a:lnTo>
                  <a:cubicBezTo>
                    <a:pt x="174" y="3"/>
                    <a:pt x="158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90" name="Google Shape;7990;p33"/>
            <p:cNvSpPr/>
            <p:nvPr/>
          </p:nvSpPr>
          <p:spPr>
            <a:xfrm>
              <a:off x="724161" y="3234483"/>
              <a:ext cx="47294" cy="64856"/>
            </a:xfrm>
            <a:custGeom>
              <a:avLst/>
              <a:gdLst/>
              <a:ahLst/>
              <a:cxnLst/>
              <a:rect l="l" t="t" r="r" b="b"/>
              <a:pathLst>
                <a:path w="1465" h="2009" extrusionOk="0">
                  <a:moveTo>
                    <a:pt x="21" y="0"/>
                  </a:moveTo>
                  <a:lnTo>
                    <a:pt x="0" y="2009"/>
                  </a:lnTo>
                  <a:lnTo>
                    <a:pt x="1465" y="649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EBD3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91" name="Google Shape;7991;p33"/>
            <p:cNvSpPr/>
            <p:nvPr/>
          </p:nvSpPr>
          <p:spPr>
            <a:xfrm>
              <a:off x="970702" y="2717737"/>
              <a:ext cx="34478" cy="35834"/>
            </a:xfrm>
            <a:custGeom>
              <a:avLst/>
              <a:gdLst/>
              <a:ahLst/>
              <a:cxnLst/>
              <a:rect l="l" t="t" r="r" b="b"/>
              <a:pathLst>
                <a:path w="1068" h="1110" extrusionOk="0">
                  <a:moveTo>
                    <a:pt x="356" y="1"/>
                  </a:moveTo>
                  <a:lnTo>
                    <a:pt x="0" y="775"/>
                  </a:lnTo>
                  <a:lnTo>
                    <a:pt x="774" y="1110"/>
                  </a:lnTo>
                  <a:lnTo>
                    <a:pt x="984" y="607"/>
                  </a:lnTo>
                  <a:cubicBezTo>
                    <a:pt x="1067" y="461"/>
                    <a:pt x="984" y="273"/>
                    <a:pt x="837" y="210"/>
                  </a:cubicBezTo>
                  <a:lnTo>
                    <a:pt x="35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92" name="Google Shape;7992;p33"/>
            <p:cNvSpPr/>
            <p:nvPr/>
          </p:nvSpPr>
          <p:spPr>
            <a:xfrm>
              <a:off x="956498" y="2750149"/>
              <a:ext cx="35834" cy="35834"/>
            </a:xfrm>
            <a:custGeom>
              <a:avLst/>
              <a:gdLst/>
              <a:ahLst/>
              <a:cxnLst/>
              <a:rect l="l" t="t" r="r" b="b"/>
              <a:pathLst>
                <a:path w="1110" h="1110" extrusionOk="0">
                  <a:moveTo>
                    <a:pt x="336" y="1"/>
                  </a:moveTo>
                  <a:lnTo>
                    <a:pt x="1" y="775"/>
                  </a:lnTo>
                  <a:lnTo>
                    <a:pt x="775" y="1110"/>
                  </a:lnTo>
                  <a:lnTo>
                    <a:pt x="1110" y="336"/>
                  </a:lnTo>
                  <a:lnTo>
                    <a:pt x="336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93" name="Google Shape;7993;p33"/>
            <p:cNvSpPr/>
            <p:nvPr/>
          </p:nvSpPr>
          <p:spPr>
            <a:xfrm>
              <a:off x="747113" y="2782593"/>
              <a:ext cx="215518" cy="466095"/>
            </a:xfrm>
            <a:custGeom>
              <a:avLst/>
              <a:gdLst/>
              <a:ahLst/>
              <a:cxnLst/>
              <a:rect l="l" t="t" r="r" b="b"/>
              <a:pathLst>
                <a:path w="6676" h="14438" extrusionOk="0">
                  <a:moveTo>
                    <a:pt x="6382" y="0"/>
                  </a:moveTo>
                  <a:lnTo>
                    <a:pt x="6299" y="189"/>
                  </a:lnTo>
                  <a:lnTo>
                    <a:pt x="0" y="14312"/>
                  </a:lnTo>
                  <a:lnTo>
                    <a:pt x="273" y="14438"/>
                  </a:lnTo>
                  <a:lnTo>
                    <a:pt x="6675" y="126"/>
                  </a:lnTo>
                  <a:lnTo>
                    <a:pt x="6382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94" name="Google Shape;7994;p33"/>
            <p:cNvSpPr/>
            <p:nvPr/>
          </p:nvSpPr>
          <p:spPr>
            <a:xfrm>
              <a:off x="755894" y="2786628"/>
              <a:ext cx="221587" cy="468806"/>
            </a:xfrm>
            <a:custGeom>
              <a:avLst/>
              <a:gdLst/>
              <a:ahLst/>
              <a:cxnLst/>
              <a:rect l="l" t="t" r="r" b="b"/>
              <a:pathLst>
                <a:path w="6864" h="14522" extrusionOk="0">
                  <a:moveTo>
                    <a:pt x="6403" y="1"/>
                  </a:moveTo>
                  <a:lnTo>
                    <a:pt x="1" y="14313"/>
                  </a:lnTo>
                  <a:lnTo>
                    <a:pt x="482" y="14522"/>
                  </a:lnTo>
                  <a:lnTo>
                    <a:pt x="6863" y="210"/>
                  </a:lnTo>
                  <a:lnTo>
                    <a:pt x="6403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95" name="Google Shape;7995;p33"/>
            <p:cNvSpPr/>
            <p:nvPr/>
          </p:nvSpPr>
          <p:spPr>
            <a:xfrm>
              <a:off x="953140" y="2775168"/>
              <a:ext cx="31895" cy="18595"/>
            </a:xfrm>
            <a:custGeom>
              <a:avLst/>
              <a:gdLst/>
              <a:ahLst/>
              <a:cxnLst/>
              <a:rect l="l" t="t" r="r" b="b"/>
              <a:pathLst>
                <a:path w="988" h="576" extrusionOk="0">
                  <a:moveTo>
                    <a:pt x="105" y="0"/>
                  </a:moveTo>
                  <a:lnTo>
                    <a:pt x="63" y="84"/>
                  </a:lnTo>
                  <a:lnTo>
                    <a:pt x="63" y="105"/>
                  </a:lnTo>
                  <a:lnTo>
                    <a:pt x="0" y="230"/>
                  </a:lnTo>
                  <a:lnTo>
                    <a:pt x="293" y="356"/>
                  </a:lnTo>
                  <a:lnTo>
                    <a:pt x="753" y="565"/>
                  </a:lnTo>
                  <a:cubicBezTo>
                    <a:pt x="773" y="573"/>
                    <a:pt x="792" y="576"/>
                    <a:pt x="809" y="576"/>
                  </a:cubicBezTo>
                  <a:cubicBezTo>
                    <a:pt x="937" y="576"/>
                    <a:pt x="987" y="390"/>
                    <a:pt x="858" y="335"/>
                  </a:cubicBezTo>
                  <a:lnTo>
                    <a:pt x="879" y="335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96" name="Google Shape;7996;p33"/>
            <p:cNvSpPr/>
            <p:nvPr/>
          </p:nvSpPr>
          <p:spPr>
            <a:xfrm>
              <a:off x="967990" y="2742724"/>
              <a:ext cx="30442" cy="18821"/>
            </a:xfrm>
            <a:custGeom>
              <a:avLst/>
              <a:gdLst/>
              <a:ahLst/>
              <a:cxnLst/>
              <a:rect l="l" t="t" r="r" b="b"/>
              <a:pathLst>
                <a:path w="943" h="583" extrusionOk="0">
                  <a:moveTo>
                    <a:pt x="105" y="1"/>
                  </a:moveTo>
                  <a:lnTo>
                    <a:pt x="42" y="126"/>
                  </a:lnTo>
                  <a:lnTo>
                    <a:pt x="1" y="231"/>
                  </a:lnTo>
                  <a:lnTo>
                    <a:pt x="754" y="566"/>
                  </a:lnTo>
                  <a:cubicBezTo>
                    <a:pt x="771" y="577"/>
                    <a:pt x="790" y="583"/>
                    <a:pt x="809" y="583"/>
                  </a:cubicBezTo>
                  <a:cubicBezTo>
                    <a:pt x="858" y="583"/>
                    <a:pt x="906" y="548"/>
                    <a:pt x="921" y="503"/>
                  </a:cubicBezTo>
                  <a:cubicBezTo>
                    <a:pt x="942" y="440"/>
                    <a:pt x="921" y="377"/>
                    <a:pt x="858" y="336"/>
                  </a:cubicBezTo>
                  <a:lnTo>
                    <a:pt x="105" y="1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97" name="Google Shape;7997;p33"/>
            <p:cNvSpPr/>
            <p:nvPr/>
          </p:nvSpPr>
          <p:spPr>
            <a:xfrm>
              <a:off x="724161" y="3244620"/>
              <a:ext cx="47294" cy="54719"/>
            </a:xfrm>
            <a:custGeom>
              <a:avLst/>
              <a:gdLst/>
              <a:ahLst/>
              <a:cxnLst/>
              <a:rect l="l" t="t" r="r" b="b"/>
              <a:pathLst>
                <a:path w="1465" h="1695" extrusionOk="0">
                  <a:moveTo>
                    <a:pt x="711" y="0"/>
                  </a:moveTo>
                  <a:lnTo>
                    <a:pt x="0" y="1590"/>
                  </a:lnTo>
                  <a:lnTo>
                    <a:pt x="0" y="1695"/>
                  </a:lnTo>
                  <a:lnTo>
                    <a:pt x="1465" y="335"/>
                  </a:lnTo>
                  <a:lnTo>
                    <a:pt x="984" y="126"/>
                  </a:lnTo>
                  <a:lnTo>
                    <a:pt x="711" y="0"/>
                  </a:lnTo>
                  <a:close/>
                </a:path>
              </a:pathLst>
            </a:custGeom>
            <a:solidFill>
              <a:srgbClr val="EBD3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98" name="Google Shape;7998;p33"/>
            <p:cNvSpPr/>
            <p:nvPr/>
          </p:nvSpPr>
          <p:spPr>
            <a:xfrm>
              <a:off x="724161" y="3283778"/>
              <a:ext cx="10815" cy="15560"/>
            </a:xfrm>
            <a:custGeom>
              <a:avLst/>
              <a:gdLst/>
              <a:ahLst/>
              <a:cxnLst/>
              <a:rect l="l" t="t" r="r" b="b"/>
              <a:pathLst>
                <a:path w="335" h="482" extrusionOk="0">
                  <a:moveTo>
                    <a:pt x="0" y="1"/>
                  </a:moveTo>
                  <a:lnTo>
                    <a:pt x="0" y="482"/>
                  </a:lnTo>
                  <a:lnTo>
                    <a:pt x="335" y="147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7999" name="Google Shape;7999;p33"/>
          <p:cNvSpPr txBox="1">
            <a:spLocks noGrp="1"/>
          </p:cNvSpPr>
          <p:nvPr>
            <p:ph type="subTitle" idx="1"/>
          </p:nvPr>
        </p:nvSpPr>
        <p:spPr>
          <a:xfrm>
            <a:off x="3574600" y="2144667"/>
            <a:ext cx="4636400" cy="55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9pPr>
          </a:lstStyle>
          <a:p>
            <a:endParaRPr/>
          </a:p>
        </p:txBody>
      </p:sp>
      <p:sp>
        <p:nvSpPr>
          <p:cNvPr id="8000" name="Google Shape;8000;p33"/>
          <p:cNvSpPr txBox="1">
            <a:spLocks noGrp="1"/>
          </p:cNvSpPr>
          <p:nvPr>
            <p:ph type="subTitle" idx="2"/>
          </p:nvPr>
        </p:nvSpPr>
        <p:spPr>
          <a:xfrm>
            <a:off x="3574600" y="3664881"/>
            <a:ext cx="4636400" cy="55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9pPr>
          </a:lstStyle>
          <a:p>
            <a:endParaRPr/>
          </a:p>
        </p:txBody>
      </p:sp>
      <p:sp>
        <p:nvSpPr>
          <p:cNvPr id="8001" name="Google Shape;8001;p33"/>
          <p:cNvSpPr txBox="1">
            <a:spLocks noGrp="1"/>
          </p:cNvSpPr>
          <p:nvPr>
            <p:ph type="subTitle" idx="3"/>
          </p:nvPr>
        </p:nvSpPr>
        <p:spPr>
          <a:xfrm>
            <a:off x="3574600" y="5185700"/>
            <a:ext cx="4636400" cy="55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9pPr>
          </a:lstStyle>
          <a:p>
            <a:endParaRPr/>
          </a:p>
        </p:txBody>
      </p:sp>
      <p:sp>
        <p:nvSpPr>
          <p:cNvPr id="8002" name="Google Shape;8002;p33"/>
          <p:cNvSpPr txBox="1">
            <a:spLocks noGrp="1"/>
          </p:cNvSpPr>
          <p:nvPr>
            <p:ph type="title" hasCustomPrompt="1"/>
          </p:nvPr>
        </p:nvSpPr>
        <p:spPr>
          <a:xfrm>
            <a:off x="3508800" y="1522300"/>
            <a:ext cx="4768000" cy="622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9pPr>
          </a:lstStyle>
          <a:p>
            <a:r>
              <a:t>xx%</a:t>
            </a:r>
          </a:p>
        </p:txBody>
      </p:sp>
      <p:sp>
        <p:nvSpPr>
          <p:cNvPr id="8003" name="Google Shape;8003;p33"/>
          <p:cNvSpPr txBox="1">
            <a:spLocks noGrp="1"/>
          </p:cNvSpPr>
          <p:nvPr>
            <p:ph type="title" idx="4" hasCustomPrompt="1"/>
          </p:nvPr>
        </p:nvSpPr>
        <p:spPr>
          <a:xfrm>
            <a:off x="3508800" y="3012667"/>
            <a:ext cx="4768000" cy="622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9pPr>
          </a:lstStyle>
          <a:p>
            <a:r>
              <a:t>xx%</a:t>
            </a:r>
          </a:p>
        </p:txBody>
      </p:sp>
      <p:sp>
        <p:nvSpPr>
          <p:cNvPr id="8004" name="Google Shape;8004;p33"/>
          <p:cNvSpPr txBox="1">
            <a:spLocks noGrp="1"/>
          </p:cNvSpPr>
          <p:nvPr>
            <p:ph type="title" idx="5" hasCustomPrompt="1"/>
          </p:nvPr>
        </p:nvSpPr>
        <p:spPr>
          <a:xfrm>
            <a:off x="3508800" y="4563300"/>
            <a:ext cx="4768000" cy="622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9pPr>
          </a:lstStyle>
          <a:p>
            <a:r>
              <a:t>xx%</a:t>
            </a:r>
          </a:p>
        </p:txBody>
      </p:sp>
      <p:grpSp>
        <p:nvGrpSpPr>
          <p:cNvPr id="8005" name="Google Shape;8005;p33"/>
          <p:cNvGrpSpPr/>
          <p:nvPr/>
        </p:nvGrpSpPr>
        <p:grpSpPr>
          <a:xfrm rot="3055298">
            <a:off x="9375356" y="2868540"/>
            <a:ext cx="763771" cy="1120357"/>
            <a:chOff x="1713713" y="4972438"/>
            <a:chExt cx="443613" cy="650725"/>
          </a:xfrm>
        </p:grpSpPr>
        <p:sp>
          <p:nvSpPr>
            <p:cNvPr id="8006" name="Google Shape;8006;p33"/>
            <p:cNvSpPr/>
            <p:nvPr/>
          </p:nvSpPr>
          <p:spPr>
            <a:xfrm>
              <a:off x="1922975" y="5313488"/>
              <a:ext cx="127125" cy="99925"/>
            </a:xfrm>
            <a:custGeom>
              <a:avLst/>
              <a:gdLst/>
              <a:ahLst/>
              <a:cxnLst/>
              <a:rect l="l" t="t" r="r" b="b"/>
              <a:pathLst>
                <a:path w="5085" h="3997" extrusionOk="0">
                  <a:moveTo>
                    <a:pt x="942" y="0"/>
                  </a:moveTo>
                  <a:lnTo>
                    <a:pt x="0" y="1674"/>
                  </a:lnTo>
                  <a:lnTo>
                    <a:pt x="4164" y="3997"/>
                  </a:lnTo>
                  <a:lnTo>
                    <a:pt x="4101" y="2867"/>
                  </a:lnTo>
                  <a:lnTo>
                    <a:pt x="5085" y="2323"/>
                  </a:lnTo>
                  <a:lnTo>
                    <a:pt x="942" y="0"/>
                  </a:ln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07" name="Google Shape;8007;p33"/>
            <p:cNvSpPr/>
            <p:nvPr/>
          </p:nvSpPr>
          <p:spPr>
            <a:xfrm>
              <a:off x="1924000" y="5319238"/>
              <a:ext cx="65425" cy="125050"/>
            </a:xfrm>
            <a:custGeom>
              <a:avLst/>
              <a:gdLst/>
              <a:ahLst/>
              <a:cxnLst/>
              <a:rect l="l" t="t" r="r" b="b"/>
              <a:pathLst>
                <a:path w="2617" h="5002" extrusionOk="0">
                  <a:moveTo>
                    <a:pt x="1905" y="0"/>
                  </a:moveTo>
                  <a:lnTo>
                    <a:pt x="1" y="293"/>
                  </a:lnTo>
                  <a:lnTo>
                    <a:pt x="712" y="5001"/>
                  </a:lnTo>
                  <a:lnTo>
                    <a:pt x="1570" y="4269"/>
                  </a:lnTo>
                  <a:lnTo>
                    <a:pt x="2616" y="4708"/>
                  </a:lnTo>
                  <a:lnTo>
                    <a:pt x="2616" y="4708"/>
                  </a:lnTo>
                  <a:lnTo>
                    <a:pt x="1905" y="0"/>
                  </a:ln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08" name="Google Shape;8008;p33"/>
            <p:cNvSpPr/>
            <p:nvPr/>
          </p:nvSpPr>
          <p:spPr>
            <a:xfrm>
              <a:off x="1713725" y="4972438"/>
              <a:ext cx="443600" cy="650725"/>
            </a:xfrm>
            <a:custGeom>
              <a:avLst/>
              <a:gdLst/>
              <a:ahLst/>
              <a:cxnLst/>
              <a:rect l="l" t="t" r="r" b="b"/>
              <a:pathLst>
                <a:path w="17744" h="26029" extrusionOk="0">
                  <a:moveTo>
                    <a:pt x="13015" y="0"/>
                  </a:moveTo>
                  <a:lnTo>
                    <a:pt x="1" y="23393"/>
                  </a:lnTo>
                  <a:cubicBezTo>
                    <a:pt x="670" y="25757"/>
                    <a:pt x="4750" y="26029"/>
                    <a:pt x="4750" y="26029"/>
                  </a:cubicBezTo>
                  <a:lnTo>
                    <a:pt x="17744" y="2636"/>
                  </a:lnTo>
                  <a:cubicBezTo>
                    <a:pt x="17200" y="837"/>
                    <a:pt x="13015" y="0"/>
                    <a:pt x="13015" y="0"/>
                  </a:cubicBezTo>
                  <a:close/>
                </a:path>
              </a:pathLst>
            </a:custGeom>
            <a:solidFill>
              <a:srgbClr val="FFF0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09" name="Google Shape;8009;p33"/>
            <p:cNvSpPr/>
            <p:nvPr/>
          </p:nvSpPr>
          <p:spPr>
            <a:xfrm>
              <a:off x="1772850" y="4997538"/>
              <a:ext cx="384475" cy="625625"/>
            </a:xfrm>
            <a:custGeom>
              <a:avLst/>
              <a:gdLst/>
              <a:ahLst/>
              <a:cxnLst/>
              <a:rect l="l" t="t" r="r" b="b"/>
              <a:pathLst>
                <a:path w="15379" h="25025" extrusionOk="0">
                  <a:moveTo>
                    <a:pt x="13621" y="0"/>
                  </a:moveTo>
                  <a:lnTo>
                    <a:pt x="0" y="24502"/>
                  </a:lnTo>
                  <a:cubicBezTo>
                    <a:pt x="774" y="24774"/>
                    <a:pt x="1569" y="24941"/>
                    <a:pt x="2385" y="25025"/>
                  </a:cubicBezTo>
                  <a:lnTo>
                    <a:pt x="15379" y="1632"/>
                  </a:lnTo>
                  <a:cubicBezTo>
                    <a:pt x="15170" y="963"/>
                    <a:pt x="14458" y="419"/>
                    <a:pt x="13621" y="0"/>
                  </a:cubicBezTo>
                  <a:close/>
                </a:path>
              </a:pathLst>
            </a:custGeom>
            <a:solidFill>
              <a:srgbClr val="FFF0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10" name="Google Shape;8010;p33"/>
            <p:cNvSpPr/>
            <p:nvPr/>
          </p:nvSpPr>
          <p:spPr>
            <a:xfrm>
              <a:off x="1813650" y="5021588"/>
              <a:ext cx="343675" cy="601575"/>
            </a:xfrm>
            <a:custGeom>
              <a:avLst/>
              <a:gdLst/>
              <a:ahLst/>
              <a:cxnLst/>
              <a:rect l="l" t="t" r="r" b="b"/>
              <a:pathLst>
                <a:path w="13747" h="24063" extrusionOk="0">
                  <a:moveTo>
                    <a:pt x="13349" y="1"/>
                  </a:moveTo>
                  <a:lnTo>
                    <a:pt x="0" y="23958"/>
                  </a:lnTo>
                  <a:cubicBezTo>
                    <a:pt x="439" y="24042"/>
                    <a:pt x="732" y="24063"/>
                    <a:pt x="732" y="24063"/>
                  </a:cubicBezTo>
                  <a:lnTo>
                    <a:pt x="13747" y="670"/>
                  </a:lnTo>
                  <a:cubicBezTo>
                    <a:pt x="13663" y="419"/>
                    <a:pt x="13517" y="189"/>
                    <a:pt x="13349" y="1"/>
                  </a:cubicBezTo>
                  <a:close/>
                </a:path>
              </a:pathLst>
            </a:custGeom>
            <a:solidFill>
              <a:srgbClr val="FFF0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11" name="Google Shape;8011;p33"/>
            <p:cNvSpPr/>
            <p:nvPr/>
          </p:nvSpPr>
          <p:spPr>
            <a:xfrm>
              <a:off x="1857050" y="5254513"/>
              <a:ext cx="148600" cy="111300"/>
            </a:xfrm>
            <a:custGeom>
              <a:avLst/>
              <a:gdLst/>
              <a:ahLst/>
              <a:cxnLst/>
              <a:rect l="l" t="t" r="r" b="b"/>
              <a:pathLst>
                <a:path w="5944" h="4452" extrusionOk="0">
                  <a:moveTo>
                    <a:pt x="1" y="1814"/>
                  </a:moveTo>
                  <a:cubicBezTo>
                    <a:pt x="1" y="1815"/>
                    <a:pt x="1" y="1815"/>
                    <a:pt x="1" y="1815"/>
                  </a:cubicBezTo>
                  <a:lnTo>
                    <a:pt x="1" y="1814"/>
                  </a:lnTo>
                  <a:close/>
                  <a:moveTo>
                    <a:pt x="1220" y="1"/>
                  </a:moveTo>
                  <a:cubicBezTo>
                    <a:pt x="1006" y="1"/>
                    <a:pt x="963" y="79"/>
                    <a:pt x="963" y="79"/>
                  </a:cubicBezTo>
                  <a:lnTo>
                    <a:pt x="1" y="1814"/>
                  </a:lnTo>
                  <a:lnTo>
                    <a:pt x="1" y="1814"/>
                  </a:lnTo>
                  <a:cubicBezTo>
                    <a:pt x="6" y="1807"/>
                    <a:pt x="52" y="1737"/>
                    <a:pt x="251" y="1737"/>
                  </a:cubicBezTo>
                  <a:cubicBezTo>
                    <a:pt x="554" y="1737"/>
                    <a:pt x="1212" y="1897"/>
                    <a:pt x="2616" y="2673"/>
                  </a:cubicBezTo>
                  <a:cubicBezTo>
                    <a:pt x="4981" y="3991"/>
                    <a:pt x="4729" y="4452"/>
                    <a:pt x="4729" y="4452"/>
                  </a:cubicBezTo>
                  <a:lnTo>
                    <a:pt x="5692" y="2715"/>
                  </a:lnTo>
                  <a:cubicBezTo>
                    <a:pt x="5692" y="2715"/>
                    <a:pt x="5943" y="2255"/>
                    <a:pt x="3579" y="936"/>
                  </a:cubicBezTo>
                  <a:cubicBezTo>
                    <a:pt x="2187" y="160"/>
                    <a:pt x="1527" y="1"/>
                    <a:pt x="1220" y="1"/>
                  </a:cubicBez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12" name="Google Shape;8012;p33"/>
            <p:cNvSpPr/>
            <p:nvPr/>
          </p:nvSpPr>
          <p:spPr>
            <a:xfrm>
              <a:off x="1922963" y="5313488"/>
              <a:ext cx="127125" cy="99925"/>
            </a:xfrm>
            <a:custGeom>
              <a:avLst/>
              <a:gdLst/>
              <a:ahLst/>
              <a:cxnLst/>
              <a:rect l="l" t="t" r="r" b="b"/>
              <a:pathLst>
                <a:path w="5085" h="3997" extrusionOk="0">
                  <a:moveTo>
                    <a:pt x="942" y="0"/>
                  </a:moveTo>
                  <a:lnTo>
                    <a:pt x="0" y="1674"/>
                  </a:lnTo>
                  <a:lnTo>
                    <a:pt x="4164" y="3997"/>
                  </a:lnTo>
                  <a:lnTo>
                    <a:pt x="4101" y="2867"/>
                  </a:lnTo>
                  <a:lnTo>
                    <a:pt x="5085" y="2323"/>
                  </a:lnTo>
                  <a:lnTo>
                    <a:pt x="942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13" name="Google Shape;8013;p33"/>
            <p:cNvSpPr/>
            <p:nvPr/>
          </p:nvSpPr>
          <p:spPr>
            <a:xfrm>
              <a:off x="1923988" y="5319238"/>
              <a:ext cx="65425" cy="125050"/>
            </a:xfrm>
            <a:custGeom>
              <a:avLst/>
              <a:gdLst/>
              <a:ahLst/>
              <a:cxnLst/>
              <a:rect l="l" t="t" r="r" b="b"/>
              <a:pathLst>
                <a:path w="2617" h="5002" extrusionOk="0">
                  <a:moveTo>
                    <a:pt x="1905" y="0"/>
                  </a:moveTo>
                  <a:lnTo>
                    <a:pt x="1" y="293"/>
                  </a:lnTo>
                  <a:lnTo>
                    <a:pt x="712" y="5001"/>
                  </a:lnTo>
                  <a:lnTo>
                    <a:pt x="1570" y="4269"/>
                  </a:lnTo>
                  <a:lnTo>
                    <a:pt x="2616" y="4708"/>
                  </a:lnTo>
                  <a:lnTo>
                    <a:pt x="2616" y="4708"/>
                  </a:lnTo>
                  <a:lnTo>
                    <a:pt x="1905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14" name="Google Shape;8014;p33"/>
            <p:cNvSpPr/>
            <p:nvPr/>
          </p:nvSpPr>
          <p:spPr>
            <a:xfrm>
              <a:off x="1713713" y="4972438"/>
              <a:ext cx="443600" cy="650725"/>
            </a:xfrm>
            <a:custGeom>
              <a:avLst/>
              <a:gdLst/>
              <a:ahLst/>
              <a:cxnLst/>
              <a:rect l="l" t="t" r="r" b="b"/>
              <a:pathLst>
                <a:path w="17744" h="26029" extrusionOk="0">
                  <a:moveTo>
                    <a:pt x="13015" y="0"/>
                  </a:moveTo>
                  <a:lnTo>
                    <a:pt x="1" y="23393"/>
                  </a:lnTo>
                  <a:cubicBezTo>
                    <a:pt x="670" y="25757"/>
                    <a:pt x="4750" y="26029"/>
                    <a:pt x="4750" y="26029"/>
                  </a:cubicBezTo>
                  <a:lnTo>
                    <a:pt x="17744" y="2636"/>
                  </a:lnTo>
                  <a:cubicBezTo>
                    <a:pt x="17200" y="837"/>
                    <a:pt x="13015" y="0"/>
                    <a:pt x="13015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15" name="Google Shape;8015;p33"/>
            <p:cNvSpPr/>
            <p:nvPr/>
          </p:nvSpPr>
          <p:spPr>
            <a:xfrm>
              <a:off x="1772838" y="4997538"/>
              <a:ext cx="384475" cy="625625"/>
            </a:xfrm>
            <a:custGeom>
              <a:avLst/>
              <a:gdLst/>
              <a:ahLst/>
              <a:cxnLst/>
              <a:rect l="l" t="t" r="r" b="b"/>
              <a:pathLst>
                <a:path w="15379" h="25025" extrusionOk="0">
                  <a:moveTo>
                    <a:pt x="13621" y="0"/>
                  </a:moveTo>
                  <a:lnTo>
                    <a:pt x="0" y="24502"/>
                  </a:lnTo>
                  <a:cubicBezTo>
                    <a:pt x="774" y="24774"/>
                    <a:pt x="1569" y="24941"/>
                    <a:pt x="2385" y="25025"/>
                  </a:cubicBezTo>
                  <a:lnTo>
                    <a:pt x="15379" y="1632"/>
                  </a:lnTo>
                  <a:cubicBezTo>
                    <a:pt x="15170" y="963"/>
                    <a:pt x="14458" y="419"/>
                    <a:pt x="1362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16" name="Google Shape;8016;p33"/>
            <p:cNvSpPr/>
            <p:nvPr/>
          </p:nvSpPr>
          <p:spPr>
            <a:xfrm>
              <a:off x="1813638" y="5021588"/>
              <a:ext cx="343675" cy="601575"/>
            </a:xfrm>
            <a:custGeom>
              <a:avLst/>
              <a:gdLst/>
              <a:ahLst/>
              <a:cxnLst/>
              <a:rect l="l" t="t" r="r" b="b"/>
              <a:pathLst>
                <a:path w="13747" h="24063" extrusionOk="0">
                  <a:moveTo>
                    <a:pt x="13349" y="1"/>
                  </a:moveTo>
                  <a:lnTo>
                    <a:pt x="0" y="23958"/>
                  </a:lnTo>
                  <a:cubicBezTo>
                    <a:pt x="439" y="24042"/>
                    <a:pt x="732" y="24063"/>
                    <a:pt x="732" y="24063"/>
                  </a:cubicBezTo>
                  <a:lnTo>
                    <a:pt x="13747" y="670"/>
                  </a:lnTo>
                  <a:cubicBezTo>
                    <a:pt x="13663" y="419"/>
                    <a:pt x="13517" y="189"/>
                    <a:pt x="13349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17" name="Google Shape;8017;p33"/>
            <p:cNvSpPr/>
            <p:nvPr/>
          </p:nvSpPr>
          <p:spPr>
            <a:xfrm>
              <a:off x="1857038" y="5254513"/>
              <a:ext cx="148600" cy="111300"/>
            </a:xfrm>
            <a:custGeom>
              <a:avLst/>
              <a:gdLst/>
              <a:ahLst/>
              <a:cxnLst/>
              <a:rect l="l" t="t" r="r" b="b"/>
              <a:pathLst>
                <a:path w="5944" h="4452" extrusionOk="0">
                  <a:moveTo>
                    <a:pt x="1" y="1814"/>
                  </a:moveTo>
                  <a:cubicBezTo>
                    <a:pt x="1" y="1815"/>
                    <a:pt x="1" y="1815"/>
                    <a:pt x="1" y="1815"/>
                  </a:cubicBezTo>
                  <a:lnTo>
                    <a:pt x="1" y="1814"/>
                  </a:lnTo>
                  <a:close/>
                  <a:moveTo>
                    <a:pt x="1220" y="1"/>
                  </a:moveTo>
                  <a:cubicBezTo>
                    <a:pt x="1006" y="1"/>
                    <a:pt x="963" y="79"/>
                    <a:pt x="963" y="79"/>
                  </a:cubicBezTo>
                  <a:lnTo>
                    <a:pt x="1" y="1814"/>
                  </a:lnTo>
                  <a:lnTo>
                    <a:pt x="1" y="1814"/>
                  </a:lnTo>
                  <a:cubicBezTo>
                    <a:pt x="6" y="1807"/>
                    <a:pt x="52" y="1737"/>
                    <a:pt x="251" y="1737"/>
                  </a:cubicBezTo>
                  <a:cubicBezTo>
                    <a:pt x="554" y="1737"/>
                    <a:pt x="1212" y="1897"/>
                    <a:pt x="2616" y="2673"/>
                  </a:cubicBezTo>
                  <a:cubicBezTo>
                    <a:pt x="4981" y="3991"/>
                    <a:pt x="4729" y="4452"/>
                    <a:pt x="4729" y="4452"/>
                  </a:cubicBezTo>
                  <a:lnTo>
                    <a:pt x="5692" y="2715"/>
                  </a:lnTo>
                  <a:cubicBezTo>
                    <a:pt x="5692" y="2715"/>
                    <a:pt x="5943" y="2255"/>
                    <a:pt x="3579" y="936"/>
                  </a:cubicBezTo>
                  <a:cubicBezTo>
                    <a:pt x="2187" y="160"/>
                    <a:pt x="1527" y="1"/>
                    <a:pt x="1220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</p:spTree>
    <p:extLst>
      <p:ext uri="{BB962C8B-B14F-4D97-AF65-F5344CB8AC3E}">
        <p14:creationId xmlns:p14="http://schemas.microsoft.com/office/powerpoint/2010/main" val="637764279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hanks" preserve="1">
  <p:cSld name="1_Thanks">
    <p:spTree>
      <p:nvGrpSpPr>
        <p:cNvPr id="1" name="Shape 80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19" name="Google Shape;8019;p34"/>
          <p:cNvSpPr txBox="1">
            <a:spLocks noGrp="1"/>
          </p:cNvSpPr>
          <p:nvPr>
            <p:ph type="title"/>
          </p:nvPr>
        </p:nvSpPr>
        <p:spPr>
          <a:xfrm>
            <a:off x="1287543" y="1391067"/>
            <a:ext cx="4864800" cy="121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300"/>
              <a:buNone/>
              <a:defRPr sz="8000" i="0"/>
            </a:lvl1pPr>
            <a:lvl2pPr lvl="1" rtl="0">
              <a:spcBef>
                <a:spcPts val="0"/>
              </a:spcBef>
              <a:spcAft>
                <a:spcPts val="0"/>
              </a:spcAft>
              <a:buSzPts val="3300"/>
              <a:buNone/>
              <a:defRPr sz="4400"/>
            </a:lvl2pPr>
            <a:lvl3pPr lvl="2" rtl="0">
              <a:spcBef>
                <a:spcPts val="0"/>
              </a:spcBef>
              <a:spcAft>
                <a:spcPts val="0"/>
              </a:spcAft>
              <a:buSzPts val="3300"/>
              <a:buNone/>
              <a:defRPr sz="4400"/>
            </a:lvl3pPr>
            <a:lvl4pPr lvl="3" rtl="0">
              <a:spcBef>
                <a:spcPts val="0"/>
              </a:spcBef>
              <a:spcAft>
                <a:spcPts val="0"/>
              </a:spcAft>
              <a:buSzPts val="3300"/>
              <a:buNone/>
              <a:defRPr sz="4400"/>
            </a:lvl4pPr>
            <a:lvl5pPr lvl="4" rtl="0">
              <a:spcBef>
                <a:spcPts val="0"/>
              </a:spcBef>
              <a:spcAft>
                <a:spcPts val="0"/>
              </a:spcAft>
              <a:buSzPts val="3300"/>
              <a:buNone/>
              <a:defRPr sz="4400"/>
            </a:lvl5pPr>
            <a:lvl6pPr lvl="5" rtl="0">
              <a:spcBef>
                <a:spcPts val="0"/>
              </a:spcBef>
              <a:spcAft>
                <a:spcPts val="0"/>
              </a:spcAft>
              <a:buSzPts val="3300"/>
              <a:buNone/>
              <a:defRPr sz="4400"/>
            </a:lvl6pPr>
            <a:lvl7pPr lvl="6" rtl="0">
              <a:spcBef>
                <a:spcPts val="0"/>
              </a:spcBef>
              <a:spcAft>
                <a:spcPts val="0"/>
              </a:spcAft>
              <a:buSzPts val="3300"/>
              <a:buNone/>
              <a:defRPr sz="4400"/>
            </a:lvl7pPr>
            <a:lvl8pPr lvl="7" rtl="0">
              <a:spcBef>
                <a:spcPts val="0"/>
              </a:spcBef>
              <a:spcAft>
                <a:spcPts val="0"/>
              </a:spcAft>
              <a:buSzPts val="3300"/>
              <a:buNone/>
              <a:defRPr sz="4400"/>
            </a:lvl8pPr>
            <a:lvl9pPr lvl="8" rtl="0">
              <a:spcBef>
                <a:spcPts val="0"/>
              </a:spcBef>
              <a:spcAft>
                <a:spcPts val="0"/>
              </a:spcAft>
              <a:buSzPts val="3300"/>
              <a:buNone/>
              <a:defRPr sz="4400"/>
            </a:lvl9pPr>
          </a:lstStyle>
          <a:p>
            <a:endParaRPr/>
          </a:p>
        </p:txBody>
      </p:sp>
      <p:sp>
        <p:nvSpPr>
          <p:cNvPr id="8020" name="Google Shape;8020;p34"/>
          <p:cNvSpPr txBox="1">
            <a:spLocks noGrp="1"/>
          </p:cNvSpPr>
          <p:nvPr>
            <p:ph type="subTitle" idx="1"/>
          </p:nvPr>
        </p:nvSpPr>
        <p:spPr>
          <a:xfrm>
            <a:off x="1139743" y="3356933"/>
            <a:ext cx="5160400" cy="1213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1867">
                <a:latin typeface="Maven Pro"/>
                <a:ea typeface="Maven Pro"/>
                <a:cs typeface="Maven Pro"/>
                <a:sym typeface="Maven Pro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 sz="1867">
                <a:latin typeface="Maven Pro"/>
                <a:ea typeface="Maven Pro"/>
                <a:cs typeface="Maven Pro"/>
                <a:sym typeface="Maven Pro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 sz="1867">
                <a:latin typeface="Maven Pro"/>
                <a:ea typeface="Maven Pro"/>
                <a:cs typeface="Maven Pro"/>
                <a:sym typeface="Maven Pro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 sz="1867">
                <a:latin typeface="Maven Pro"/>
                <a:ea typeface="Maven Pro"/>
                <a:cs typeface="Maven Pro"/>
                <a:sym typeface="Maven Pro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 sz="1867">
                <a:latin typeface="Maven Pro"/>
                <a:ea typeface="Maven Pro"/>
                <a:cs typeface="Maven Pro"/>
                <a:sym typeface="Maven Pro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 sz="1867">
                <a:latin typeface="Maven Pro"/>
                <a:ea typeface="Maven Pro"/>
                <a:cs typeface="Maven Pro"/>
                <a:sym typeface="Maven Pro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 sz="1867">
                <a:latin typeface="Maven Pro"/>
                <a:ea typeface="Maven Pro"/>
                <a:cs typeface="Maven Pro"/>
                <a:sym typeface="Maven Pro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 sz="1867">
                <a:latin typeface="Maven Pro"/>
                <a:ea typeface="Maven Pro"/>
                <a:cs typeface="Maven Pro"/>
                <a:sym typeface="Maven Pro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 sz="1867">
                <a:latin typeface="Maven Pro"/>
                <a:ea typeface="Maven Pro"/>
                <a:cs typeface="Maven Pro"/>
                <a:sym typeface="Maven Pro"/>
              </a:defRPr>
            </a:lvl9pPr>
          </a:lstStyle>
          <a:p>
            <a:endParaRPr/>
          </a:p>
        </p:txBody>
      </p:sp>
      <p:sp>
        <p:nvSpPr>
          <p:cNvPr id="8021" name="Google Shape;8021;p34"/>
          <p:cNvSpPr txBox="1">
            <a:spLocks noGrp="1"/>
          </p:cNvSpPr>
          <p:nvPr>
            <p:ph type="subTitle" idx="2"/>
          </p:nvPr>
        </p:nvSpPr>
        <p:spPr>
          <a:xfrm>
            <a:off x="1139743" y="5507367"/>
            <a:ext cx="5160400" cy="569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1467">
                <a:latin typeface="Maven Pro"/>
                <a:ea typeface="Maven Pro"/>
                <a:cs typeface="Maven Pro"/>
                <a:sym typeface="Maven Pro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 sz="1467">
                <a:latin typeface="Maven Pro"/>
                <a:ea typeface="Maven Pro"/>
                <a:cs typeface="Maven Pro"/>
                <a:sym typeface="Maven Pro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 sz="1467">
                <a:latin typeface="Maven Pro"/>
                <a:ea typeface="Maven Pro"/>
                <a:cs typeface="Maven Pro"/>
                <a:sym typeface="Maven Pro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 sz="1467">
                <a:latin typeface="Maven Pro"/>
                <a:ea typeface="Maven Pro"/>
                <a:cs typeface="Maven Pro"/>
                <a:sym typeface="Maven Pro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 sz="1467">
                <a:latin typeface="Maven Pro"/>
                <a:ea typeface="Maven Pro"/>
                <a:cs typeface="Maven Pro"/>
                <a:sym typeface="Maven Pro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 sz="1467">
                <a:latin typeface="Maven Pro"/>
                <a:ea typeface="Maven Pro"/>
                <a:cs typeface="Maven Pro"/>
                <a:sym typeface="Maven Pro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 sz="1467">
                <a:latin typeface="Maven Pro"/>
                <a:ea typeface="Maven Pro"/>
                <a:cs typeface="Maven Pro"/>
                <a:sym typeface="Maven Pro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 sz="1467">
                <a:latin typeface="Maven Pro"/>
                <a:ea typeface="Maven Pro"/>
                <a:cs typeface="Maven Pro"/>
                <a:sym typeface="Maven Pro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 sz="1467">
                <a:latin typeface="Maven Pro"/>
                <a:ea typeface="Maven Pro"/>
                <a:cs typeface="Maven Pro"/>
                <a:sym typeface="Maven Pro"/>
              </a:defRPr>
            </a:lvl9pPr>
          </a:lstStyle>
          <a:p>
            <a:endParaRPr/>
          </a:p>
        </p:txBody>
      </p:sp>
      <p:sp>
        <p:nvSpPr>
          <p:cNvPr id="8022" name="Google Shape;8022;p34"/>
          <p:cNvSpPr txBox="1"/>
          <p:nvPr/>
        </p:nvSpPr>
        <p:spPr>
          <a:xfrm>
            <a:off x="1754467" y="4703384"/>
            <a:ext cx="3897200" cy="75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lvl="0" indent="0" algn="ctr" rtl="0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rPr>
              <a:t>CREDITS: This presentation template was created by</a:t>
            </a:r>
            <a:r>
              <a:rPr lang="en" sz="1200" b="1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" sz="1200" b="1">
                <a:solidFill>
                  <a:schemeClr val="dk1"/>
                </a:solidFill>
                <a:uFill>
                  <a:noFill/>
                </a:uFill>
                <a:latin typeface="Roboto"/>
                <a:ea typeface="Roboto"/>
                <a:cs typeface="Roboto"/>
                <a:sym typeface="Roboto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Slidesgo</a:t>
            </a:r>
            <a:r>
              <a:rPr lang="en" sz="1200" b="1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,</a:t>
            </a:r>
            <a:r>
              <a:rPr lang="en" sz="12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rPr>
              <a:t> including icons by </a:t>
            </a:r>
            <a:r>
              <a:rPr lang="en" sz="1200" b="1">
                <a:solidFill>
                  <a:schemeClr val="dk1"/>
                </a:solidFill>
                <a:uFill>
                  <a:noFill/>
                </a:uFill>
                <a:latin typeface="Roboto"/>
                <a:ea typeface="Roboto"/>
                <a:cs typeface="Roboto"/>
                <a:sym typeface="Roboto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Flaticon</a:t>
            </a:r>
            <a:r>
              <a:rPr lang="en" sz="1200" b="1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, </a:t>
            </a:r>
            <a:r>
              <a:rPr lang="en" sz="12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rPr>
              <a:t>infographics &amp; images by </a:t>
            </a:r>
            <a:r>
              <a:rPr lang="en" sz="1200" b="1">
                <a:solidFill>
                  <a:schemeClr val="dk1"/>
                </a:solidFill>
                <a:uFill>
                  <a:noFill/>
                </a:uFill>
                <a:latin typeface="Roboto"/>
                <a:ea typeface="Roboto"/>
                <a:cs typeface="Roboto"/>
                <a:sym typeface="Roboto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Freepik</a:t>
            </a:r>
            <a:r>
              <a:rPr lang="en" sz="1200" b="1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endParaRPr sz="2400" b="1" dirty="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grpSp>
        <p:nvGrpSpPr>
          <p:cNvPr id="8023" name="Google Shape;8023;p34"/>
          <p:cNvGrpSpPr/>
          <p:nvPr/>
        </p:nvGrpSpPr>
        <p:grpSpPr>
          <a:xfrm rot="-661105">
            <a:off x="254683" y="264069"/>
            <a:ext cx="903375" cy="1265392"/>
            <a:chOff x="1441713" y="3841513"/>
            <a:chExt cx="524688" cy="734950"/>
          </a:xfrm>
        </p:grpSpPr>
        <p:sp>
          <p:nvSpPr>
            <p:cNvPr id="8024" name="Google Shape;8024;p34"/>
            <p:cNvSpPr/>
            <p:nvPr/>
          </p:nvSpPr>
          <p:spPr>
            <a:xfrm>
              <a:off x="1614875" y="4448813"/>
              <a:ext cx="178400" cy="55475"/>
            </a:xfrm>
            <a:custGeom>
              <a:avLst/>
              <a:gdLst/>
              <a:ahLst/>
              <a:cxnLst/>
              <a:rect l="l" t="t" r="r" b="b"/>
              <a:pathLst>
                <a:path w="7136" h="2219" extrusionOk="0">
                  <a:moveTo>
                    <a:pt x="419" y="0"/>
                  </a:moveTo>
                  <a:cubicBezTo>
                    <a:pt x="188" y="0"/>
                    <a:pt x="0" y="189"/>
                    <a:pt x="0" y="419"/>
                  </a:cubicBezTo>
                  <a:lnTo>
                    <a:pt x="0" y="1800"/>
                  </a:lnTo>
                  <a:cubicBezTo>
                    <a:pt x="0" y="2030"/>
                    <a:pt x="188" y="2218"/>
                    <a:pt x="419" y="2218"/>
                  </a:cubicBezTo>
                  <a:lnTo>
                    <a:pt x="6717" y="2218"/>
                  </a:lnTo>
                  <a:cubicBezTo>
                    <a:pt x="6926" y="2218"/>
                    <a:pt x="7114" y="2030"/>
                    <a:pt x="7135" y="1800"/>
                  </a:cubicBezTo>
                  <a:lnTo>
                    <a:pt x="7135" y="419"/>
                  </a:lnTo>
                  <a:cubicBezTo>
                    <a:pt x="7135" y="189"/>
                    <a:pt x="6947" y="0"/>
                    <a:pt x="6717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25" name="Google Shape;8025;p34"/>
            <p:cNvSpPr/>
            <p:nvPr/>
          </p:nvSpPr>
          <p:spPr>
            <a:xfrm>
              <a:off x="1631600" y="4363038"/>
              <a:ext cx="144400" cy="213425"/>
            </a:xfrm>
            <a:custGeom>
              <a:avLst/>
              <a:gdLst/>
              <a:ahLst/>
              <a:cxnLst/>
              <a:rect l="l" t="t" r="r" b="b"/>
              <a:pathLst>
                <a:path w="5776" h="8537" extrusionOk="0">
                  <a:moveTo>
                    <a:pt x="2532" y="0"/>
                  </a:moveTo>
                  <a:cubicBezTo>
                    <a:pt x="1131" y="0"/>
                    <a:pt x="1" y="1109"/>
                    <a:pt x="1" y="2511"/>
                  </a:cubicBezTo>
                  <a:lnTo>
                    <a:pt x="1" y="6026"/>
                  </a:lnTo>
                  <a:cubicBezTo>
                    <a:pt x="1" y="7407"/>
                    <a:pt x="1131" y="8537"/>
                    <a:pt x="2532" y="8537"/>
                  </a:cubicBezTo>
                  <a:lnTo>
                    <a:pt x="3265" y="8537"/>
                  </a:lnTo>
                  <a:cubicBezTo>
                    <a:pt x="4646" y="8537"/>
                    <a:pt x="5776" y="7407"/>
                    <a:pt x="5776" y="6026"/>
                  </a:cubicBezTo>
                  <a:lnTo>
                    <a:pt x="5776" y="2511"/>
                  </a:lnTo>
                  <a:cubicBezTo>
                    <a:pt x="5776" y="1109"/>
                    <a:pt x="4646" y="0"/>
                    <a:pt x="3265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26" name="Google Shape;8026;p34"/>
            <p:cNvSpPr/>
            <p:nvPr/>
          </p:nvSpPr>
          <p:spPr>
            <a:xfrm>
              <a:off x="1704325" y="4448813"/>
              <a:ext cx="88950" cy="55475"/>
            </a:xfrm>
            <a:custGeom>
              <a:avLst/>
              <a:gdLst/>
              <a:ahLst/>
              <a:cxnLst/>
              <a:rect l="l" t="t" r="r" b="b"/>
              <a:pathLst>
                <a:path w="3558" h="2219" extrusionOk="0">
                  <a:moveTo>
                    <a:pt x="0" y="0"/>
                  </a:moveTo>
                  <a:lnTo>
                    <a:pt x="0" y="2218"/>
                  </a:lnTo>
                  <a:lnTo>
                    <a:pt x="3139" y="2218"/>
                  </a:lnTo>
                  <a:cubicBezTo>
                    <a:pt x="3369" y="2218"/>
                    <a:pt x="3557" y="2030"/>
                    <a:pt x="3557" y="1800"/>
                  </a:cubicBezTo>
                  <a:lnTo>
                    <a:pt x="3557" y="419"/>
                  </a:lnTo>
                  <a:cubicBezTo>
                    <a:pt x="3536" y="189"/>
                    <a:pt x="3369" y="0"/>
                    <a:pt x="3139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27" name="Google Shape;8027;p34"/>
            <p:cNvSpPr/>
            <p:nvPr/>
          </p:nvSpPr>
          <p:spPr>
            <a:xfrm>
              <a:off x="1704325" y="4363038"/>
              <a:ext cx="71675" cy="213425"/>
            </a:xfrm>
            <a:custGeom>
              <a:avLst/>
              <a:gdLst/>
              <a:ahLst/>
              <a:cxnLst/>
              <a:rect l="l" t="t" r="r" b="b"/>
              <a:pathLst>
                <a:path w="2867" h="8537" extrusionOk="0">
                  <a:moveTo>
                    <a:pt x="0" y="0"/>
                  </a:moveTo>
                  <a:lnTo>
                    <a:pt x="0" y="8537"/>
                  </a:lnTo>
                  <a:lnTo>
                    <a:pt x="356" y="8537"/>
                  </a:lnTo>
                  <a:cubicBezTo>
                    <a:pt x="1737" y="8537"/>
                    <a:pt x="2867" y="7407"/>
                    <a:pt x="2867" y="6026"/>
                  </a:cubicBezTo>
                  <a:lnTo>
                    <a:pt x="2867" y="2511"/>
                  </a:lnTo>
                  <a:cubicBezTo>
                    <a:pt x="2867" y="1130"/>
                    <a:pt x="1737" y="0"/>
                    <a:pt x="356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28" name="Google Shape;8028;p34"/>
            <p:cNvSpPr/>
            <p:nvPr/>
          </p:nvSpPr>
          <p:spPr>
            <a:xfrm>
              <a:off x="1441725" y="3841513"/>
              <a:ext cx="524675" cy="607325"/>
            </a:xfrm>
            <a:custGeom>
              <a:avLst/>
              <a:gdLst/>
              <a:ahLst/>
              <a:cxnLst/>
              <a:rect l="l" t="t" r="r" b="b"/>
              <a:pathLst>
                <a:path w="20987" h="24293" extrusionOk="0">
                  <a:moveTo>
                    <a:pt x="10504" y="0"/>
                  </a:moveTo>
                  <a:cubicBezTo>
                    <a:pt x="4143" y="0"/>
                    <a:pt x="0" y="6675"/>
                    <a:pt x="2846" y="12366"/>
                  </a:cubicBezTo>
                  <a:lnTo>
                    <a:pt x="2909" y="12450"/>
                  </a:lnTo>
                  <a:cubicBezTo>
                    <a:pt x="3055" y="12785"/>
                    <a:pt x="3244" y="13098"/>
                    <a:pt x="3453" y="13391"/>
                  </a:cubicBezTo>
                  <a:cubicBezTo>
                    <a:pt x="6947" y="19438"/>
                    <a:pt x="6759" y="21677"/>
                    <a:pt x="6759" y="22786"/>
                  </a:cubicBezTo>
                  <a:cubicBezTo>
                    <a:pt x="6759" y="23435"/>
                    <a:pt x="7156" y="24041"/>
                    <a:pt x="7784" y="24292"/>
                  </a:cubicBezTo>
                  <a:lnTo>
                    <a:pt x="13245" y="24292"/>
                  </a:lnTo>
                  <a:cubicBezTo>
                    <a:pt x="13852" y="24041"/>
                    <a:pt x="14249" y="23435"/>
                    <a:pt x="14249" y="22786"/>
                  </a:cubicBezTo>
                  <a:cubicBezTo>
                    <a:pt x="14249" y="21677"/>
                    <a:pt x="14061" y="19438"/>
                    <a:pt x="17555" y="13391"/>
                  </a:cubicBezTo>
                  <a:cubicBezTo>
                    <a:pt x="17765" y="13098"/>
                    <a:pt x="17932" y="12764"/>
                    <a:pt x="18099" y="12450"/>
                  </a:cubicBezTo>
                  <a:cubicBezTo>
                    <a:pt x="18120" y="12429"/>
                    <a:pt x="18120" y="12387"/>
                    <a:pt x="18141" y="12366"/>
                  </a:cubicBezTo>
                  <a:cubicBezTo>
                    <a:pt x="20987" y="6675"/>
                    <a:pt x="16844" y="0"/>
                    <a:pt x="10504" y="0"/>
                  </a:cubicBez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29" name="Google Shape;8029;p34"/>
            <p:cNvSpPr/>
            <p:nvPr/>
          </p:nvSpPr>
          <p:spPr>
            <a:xfrm>
              <a:off x="1703800" y="3842038"/>
              <a:ext cx="213950" cy="606800"/>
            </a:xfrm>
            <a:custGeom>
              <a:avLst/>
              <a:gdLst/>
              <a:ahLst/>
              <a:cxnLst/>
              <a:rect l="l" t="t" r="r" b="b"/>
              <a:pathLst>
                <a:path w="8558" h="24272" extrusionOk="0">
                  <a:moveTo>
                    <a:pt x="0" y="0"/>
                  </a:moveTo>
                  <a:lnTo>
                    <a:pt x="0" y="24271"/>
                  </a:lnTo>
                  <a:lnTo>
                    <a:pt x="2741" y="24271"/>
                  </a:lnTo>
                  <a:cubicBezTo>
                    <a:pt x="3348" y="24020"/>
                    <a:pt x="3766" y="23414"/>
                    <a:pt x="3745" y="22765"/>
                  </a:cubicBezTo>
                  <a:cubicBezTo>
                    <a:pt x="3745" y="21656"/>
                    <a:pt x="3557" y="19417"/>
                    <a:pt x="7051" y="13370"/>
                  </a:cubicBezTo>
                  <a:cubicBezTo>
                    <a:pt x="7261" y="13077"/>
                    <a:pt x="7449" y="12743"/>
                    <a:pt x="7616" y="12429"/>
                  </a:cubicBezTo>
                  <a:cubicBezTo>
                    <a:pt x="7637" y="12408"/>
                    <a:pt x="7637" y="12366"/>
                    <a:pt x="7658" y="12345"/>
                  </a:cubicBezTo>
                  <a:cubicBezTo>
                    <a:pt x="8244" y="11173"/>
                    <a:pt x="8558" y="9855"/>
                    <a:pt x="8558" y="8537"/>
                  </a:cubicBezTo>
                  <a:cubicBezTo>
                    <a:pt x="8558" y="3829"/>
                    <a:pt x="4729" y="0"/>
                    <a:pt x="0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30" name="Google Shape;8030;p34"/>
            <p:cNvSpPr/>
            <p:nvPr/>
          </p:nvSpPr>
          <p:spPr>
            <a:xfrm>
              <a:off x="1614863" y="4448813"/>
              <a:ext cx="178400" cy="55475"/>
            </a:xfrm>
            <a:custGeom>
              <a:avLst/>
              <a:gdLst/>
              <a:ahLst/>
              <a:cxnLst/>
              <a:rect l="l" t="t" r="r" b="b"/>
              <a:pathLst>
                <a:path w="7136" h="2219" extrusionOk="0">
                  <a:moveTo>
                    <a:pt x="419" y="0"/>
                  </a:moveTo>
                  <a:cubicBezTo>
                    <a:pt x="188" y="0"/>
                    <a:pt x="0" y="189"/>
                    <a:pt x="0" y="419"/>
                  </a:cubicBezTo>
                  <a:lnTo>
                    <a:pt x="0" y="1800"/>
                  </a:lnTo>
                  <a:cubicBezTo>
                    <a:pt x="0" y="2030"/>
                    <a:pt x="188" y="2218"/>
                    <a:pt x="419" y="2218"/>
                  </a:cubicBezTo>
                  <a:lnTo>
                    <a:pt x="6717" y="2218"/>
                  </a:lnTo>
                  <a:cubicBezTo>
                    <a:pt x="6926" y="2218"/>
                    <a:pt x="7114" y="2030"/>
                    <a:pt x="7135" y="1800"/>
                  </a:cubicBezTo>
                  <a:lnTo>
                    <a:pt x="7135" y="419"/>
                  </a:lnTo>
                  <a:cubicBezTo>
                    <a:pt x="7135" y="189"/>
                    <a:pt x="6947" y="0"/>
                    <a:pt x="671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31" name="Google Shape;8031;p34"/>
            <p:cNvSpPr/>
            <p:nvPr/>
          </p:nvSpPr>
          <p:spPr>
            <a:xfrm>
              <a:off x="1631588" y="4363038"/>
              <a:ext cx="144400" cy="213425"/>
            </a:xfrm>
            <a:custGeom>
              <a:avLst/>
              <a:gdLst/>
              <a:ahLst/>
              <a:cxnLst/>
              <a:rect l="l" t="t" r="r" b="b"/>
              <a:pathLst>
                <a:path w="5776" h="8537" extrusionOk="0">
                  <a:moveTo>
                    <a:pt x="2532" y="0"/>
                  </a:moveTo>
                  <a:cubicBezTo>
                    <a:pt x="1131" y="0"/>
                    <a:pt x="1" y="1109"/>
                    <a:pt x="1" y="2511"/>
                  </a:cubicBezTo>
                  <a:lnTo>
                    <a:pt x="1" y="6026"/>
                  </a:lnTo>
                  <a:cubicBezTo>
                    <a:pt x="1" y="7407"/>
                    <a:pt x="1131" y="8537"/>
                    <a:pt x="2532" y="8537"/>
                  </a:cubicBezTo>
                  <a:lnTo>
                    <a:pt x="3265" y="8537"/>
                  </a:lnTo>
                  <a:cubicBezTo>
                    <a:pt x="4646" y="8537"/>
                    <a:pt x="5776" y="7407"/>
                    <a:pt x="5776" y="6026"/>
                  </a:cubicBezTo>
                  <a:lnTo>
                    <a:pt x="5776" y="2511"/>
                  </a:lnTo>
                  <a:cubicBezTo>
                    <a:pt x="5776" y="1109"/>
                    <a:pt x="4646" y="0"/>
                    <a:pt x="326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32" name="Google Shape;8032;p34"/>
            <p:cNvSpPr/>
            <p:nvPr/>
          </p:nvSpPr>
          <p:spPr>
            <a:xfrm>
              <a:off x="1704313" y="4448813"/>
              <a:ext cx="88950" cy="55475"/>
            </a:xfrm>
            <a:custGeom>
              <a:avLst/>
              <a:gdLst/>
              <a:ahLst/>
              <a:cxnLst/>
              <a:rect l="l" t="t" r="r" b="b"/>
              <a:pathLst>
                <a:path w="3558" h="2219" extrusionOk="0">
                  <a:moveTo>
                    <a:pt x="0" y="0"/>
                  </a:moveTo>
                  <a:lnTo>
                    <a:pt x="0" y="2218"/>
                  </a:lnTo>
                  <a:lnTo>
                    <a:pt x="3139" y="2218"/>
                  </a:lnTo>
                  <a:cubicBezTo>
                    <a:pt x="3369" y="2218"/>
                    <a:pt x="3557" y="2030"/>
                    <a:pt x="3557" y="1800"/>
                  </a:cubicBezTo>
                  <a:lnTo>
                    <a:pt x="3557" y="419"/>
                  </a:lnTo>
                  <a:cubicBezTo>
                    <a:pt x="3536" y="189"/>
                    <a:pt x="3369" y="0"/>
                    <a:pt x="313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33" name="Google Shape;8033;p34"/>
            <p:cNvSpPr/>
            <p:nvPr/>
          </p:nvSpPr>
          <p:spPr>
            <a:xfrm>
              <a:off x="1704313" y="4363038"/>
              <a:ext cx="71675" cy="213425"/>
            </a:xfrm>
            <a:custGeom>
              <a:avLst/>
              <a:gdLst/>
              <a:ahLst/>
              <a:cxnLst/>
              <a:rect l="l" t="t" r="r" b="b"/>
              <a:pathLst>
                <a:path w="2867" h="8537" extrusionOk="0">
                  <a:moveTo>
                    <a:pt x="0" y="0"/>
                  </a:moveTo>
                  <a:lnTo>
                    <a:pt x="0" y="8537"/>
                  </a:lnTo>
                  <a:lnTo>
                    <a:pt x="356" y="8537"/>
                  </a:lnTo>
                  <a:cubicBezTo>
                    <a:pt x="1737" y="8537"/>
                    <a:pt x="2867" y="7407"/>
                    <a:pt x="2867" y="6026"/>
                  </a:cubicBezTo>
                  <a:lnTo>
                    <a:pt x="2867" y="2511"/>
                  </a:lnTo>
                  <a:cubicBezTo>
                    <a:pt x="2867" y="1130"/>
                    <a:pt x="1737" y="0"/>
                    <a:pt x="35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34" name="Google Shape;8034;p34"/>
            <p:cNvSpPr/>
            <p:nvPr/>
          </p:nvSpPr>
          <p:spPr>
            <a:xfrm>
              <a:off x="1441713" y="3841513"/>
              <a:ext cx="524675" cy="607325"/>
            </a:xfrm>
            <a:custGeom>
              <a:avLst/>
              <a:gdLst/>
              <a:ahLst/>
              <a:cxnLst/>
              <a:rect l="l" t="t" r="r" b="b"/>
              <a:pathLst>
                <a:path w="20987" h="24293" extrusionOk="0">
                  <a:moveTo>
                    <a:pt x="10504" y="0"/>
                  </a:moveTo>
                  <a:cubicBezTo>
                    <a:pt x="4143" y="0"/>
                    <a:pt x="0" y="6675"/>
                    <a:pt x="2846" y="12366"/>
                  </a:cubicBezTo>
                  <a:lnTo>
                    <a:pt x="2909" y="12450"/>
                  </a:lnTo>
                  <a:cubicBezTo>
                    <a:pt x="3055" y="12785"/>
                    <a:pt x="3244" y="13098"/>
                    <a:pt x="3453" y="13391"/>
                  </a:cubicBezTo>
                  <a:cubicBezTo>
                    <a:pt x="6947" y="19438"/>
                    <a:pt x="6759" y="21677"/>
                    <a:pt x="6759" y="22786"/>
                  </a:cubicBezTo>
                  <a:cubicBezTo>
                    <a:pt x="6759" y="23435"/>
                    <a:pt x="7156" y="24041"/>
                    <a:pt x="7784" y="24292"/>
                  </a:cubicBezTo>
                  <a:lnTo>
                    <a:pt x="13245" y="24292"/>
                  </a:lnTo>
                  <a:cubicBezTo>
                    <a:pt x="13852" y="24041"/>
                    <a:pt x="14249" y="23435"/>
                    <a:pt x="14249" y="22786"/>
                  </a:cubicBezTo>
                  <a:cubicBezTo>
                    <a:pt x="14249" y="21677"/>
                    <a:pt x="14061" y="19438"/>
                    <a:pt x="17555" y="13391"/>
                  </a:cubicBezTo>
                  <a:cubicBezTo>
                    <a:pt x="17765" y="13098"/>
                    <a:pt x="17932" y="12764"/>
                    <a:pt x="18099" y="12450"/>
                  </a:cubicBezTo>
                  <a:cubicBezTo>
                    <a:pt x="18120" y="12429"/>
                    <a:pt x="18120" y="12387"/>
                    <a:pt x="18141" y="12366"/>
                  </a:cubicBezTo>
                  <a:cubicBezTo>
                    <a:pt x="20987" y="6675"/>
                    <a:pt x="16844" y="0"/>
                    <a:pt x="1050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35" name="Google Shape;8035;p34"/>
            <p:cNvSpPr/>
            <p:nvPr/>
          </p:nvSpPr>
          <p:spPr>
            <a:xfrm>
              <a:off x="1703788" y="3842038"/>
              <a:ext cx="213950" cy="606800"/>
            </a:xfrm>
            <a:custGeom>
              <a:avLst/>
              <a:gdLst/>
              <a:ahLst/>
              <a:cxnLst/>
              <a:rect l="l" t="t" r="r" b="b"/>
              <a:pathLst>
                <a:path w="8558" h="24272" extrusionOk="0">
                  <a:moveTo>
                    <a:pt x="0" y="0"/>
                  </a:moveTo>
                  <a:lnTo>
                    <a:pt x="0" y="24271"/>
                  </a:lnTo>
                  <a:lnTo>
                    <a:pt x="2741" y="24271"/>
                  </a:lnTo>
                  <a:cubicBezTo>
                    <a:pt x="3348" y="24020"/>
                    <a:pt x="3766" y="23414"/>
                    <a:pt x="3745" y="22765"/>
                  </a:cubicBezTo>
                  <a:cubicBezTo>
                    <a:pt x="3745" y="21656"/>
                    <a:pt x="3557" y="19417"/>
                    <a:pt x="7051" y="13370"/>
                  </a:cubicBezTo>
                  <a:cubicBezTo>
                    <a:pt x="7261" y="13077"/>
                    <a:pt x="7449" y="12743"/>
                    <a:pt x="7616" y="12429"/>
                  </a:cubicBezTo>
                  <a:cubicBezTo>
                    <a:pt x="7637" y="12408"/>
                    <a:pt x="7637" y="12366"/>
                    <a:pt x="7658" y="12345"/>
                  </a:cubicBezTo>
                  <a:cubicBezTo>
                    <a:pt x="8244" y="11173"/>
                    <a:pt x="8558" y="9855"/>
                    <a:pt x="8558" y="8537"/>
                  </a:cubicBezTo>
                  <a:cubicBezTo>
                    <a:pt x="8558" y="3829"/>
                    <a:pt x="4729" y="0"/>
                    <a:pt x="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8036" name="Google Shape;8036;p34"/>
          <p:cNvGrpSpPr/>
          <p:nvPr/>
        </p:nvGrpSpPr>
        <p:grpSpPr>
          <a:xfrm rot="1459455">
            <a:off x="10021458" y="660339"/>
            <a:ext cx="1039372" cy="632280"/>
            <a:chOff x="1737788" y="3102388"/>
            <a:chExt cx="603663" cy="367225"/>
          </a:xfrm>
        </p:grpSpPr>
        <p:grpSp>
          <p:nvGrpSpPr>
            <p:cNvPr id="8037" name="Google Shape;8037;p34"/>
            <p:cNvGrpSpPr/>
            <p:nvPr/>
          </p:nvGrpSpPr>
          <p:grpSpPr>
            <a:xfrm>
              <a:off x="1737800" y="3102388"/>
              <a:ext cx="603650" cy="367225"/>
              <a:chOff x="1737800" y="3102388"/>
              <a:chExt cx="603650" cy="367225"/>
            </a:xfrm>
          </p:grpSpPr>
          <p:sp>
            <p:nvSpPr>
              <p:cNvPr id="8038" name="Google Shape;8038;p34"/>
              <p:cNvSpPr/>
              <p:nvPr/>
            </p:nvSpPr>
            <p:spPr>
              <a:xfrm>
                <a:off x="1825150" y="3208038"/>
                <a:ext cx="434700" cy="261575"/>
              </a:xfrm>
              <a:custGeom>
                <a:avLst/>
                <a:gdLst/>
                <a:ahLst/>
                <a:cxnLst/>
                <a:rect l="l" t="t" r="r" b="b"/>
                <a:pathLst>
                  <a:path w="17388" h="10463" extrusionOk="0">
                    <a:moveTo>
                      <a:pt x="0" y="1"/>
                    </a:moveTo>
                    <a:lnTo>
                      <a:pt x="0" y="6822"/>
                    </a:lnTo>
                    <a:cubicBezTo>
                      <a:pt x="0" y="6822"/>
                      <a:pt x="5441" y="7198"/>
                      <a:pt x="8705" y="10462"/>
                    </a:cubicBezTo>
                    <a:cubicBezTo>
                      <a:pt x="12157" y="6989"/>
                      <a:pt x="17388" y="6822"/>
                      <a:pt x="17388" y="6822"/>
                    </a:cubicBezTo>
                    <a:lnTo>
                      <a:pt x="17388" y="1"/>
                    </a:lnTo>
                    <a:close/>
                  </a:path>
                </a:pathLst>
              </a:custGeom>
              <a:solidFill>
                <a:srgbClr val="2A4F6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8039" name="Google Shape;8039;p34"/>
              <p:cNvSpPr/>
              <p:nvPr/>
            </p:nvSpPr>
            <p:spPr>
              <a:xfrm>
                <a:off x="1835075" y="3248313"/>
                <a:ext cx="26200" cy="220775"/>
              </a:xfrm>
              <a:custGeom>
                <a:avLst/>
                <a:gdLst/>
                <a:ahLst/>
                <a:cxnLst/>
                <a:rect l="l" t="t" r="r" b="b"/>
                <a:pathLst>
                  <a:path w="1048" h="8831" extrusionOk="0">
                    <a:moveTo>
                      <a:pt x="357" y="1"/>
                    </a:moveTo>
                    <a:lnTo>
                      <a:pt x="357" y="6675"/>
                    </a:lnTo>
                    <a:cubicBezTo>
                      <a:pt x="43" y="6822"/>
                      <a:pt x="1" y="7240"/>
                      <a:pt x="273" y="7450"/>
                    </a:cubicBezTo>
                    <a:cubicBezTo>
                      <a:pt x="126" y="7910"/>
                      <a:pt x="106" y="8370"/>
                      <a:pt x="210" y="8831"/>
                    </a:cubicBezTo>
                    <a:lnTo>
                      <a:pt x="942" y="8831"/>
                    </a:lnTo>
                    <a:cubicBezTo>
                      <a:pt x="1047" y="8370"/>
                      <a:pt x="1026" y="7910"/>
                      <a:pt x="859" y="7450"/>
                    </a:cubicBezTo>
                    <a:cubicBezTo>
                      <a:pt x="984" y="7366"/>
                      <a:pt x="1047" y="7219"/>
                      <a:pt x="1047" y="7094"/>
                    </a:cubicBezTo>
                    <a:cubicBezTo>
                      <a:pt x="1047" y="6906"/>
                      <a:pt x="942" y="6738"/>
                      <a:pt x="796" y="6675"/>
                    </a:cubicBezTo>
                    <a:lnTo>
                      <a:pt x="796" y="1"/>
                    </a:lnTo>
                    <a:close/>
                  </a:path>
                </a:pathLst>
              </a:custGeom>
              <a:solidFill>
                <a:srgbClr val="C0272D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8040" name="Google Shape;8040;p34"/>
              <p:cNvSpPr/>
              <p:nvPr/>
            </p:nvSpPr>
            <p:spPr>
              <a:xfrm>
                <a:off x="1737800" y="3102388"/>
                <a:ext cx="603650" cy="234350"/>
              </a:xfrm>
              <a:custGeom>
                <a:avLst/>
                <a:gdLst/>
                <a:ahLst/>
                <a:cxnLst/>
                <a:rect l="l" t="t" r="r" b="b"/>
                <a:pathLst>
                  <a:path w="24146" h="9374" extrusionOk="0">
                    <a:moveTo>
                      <a:pt x="12073" y="0"/>
                    </a:moveTo>
                    <a:lnTo>
                      <a:pt x="0" y="4017"/>
                    </a:lnTo>
                    <a:lnTo>
                      <a:pt x="12073" y="9374"/>
                    </a:lnTo>
                    <a:lnTo>
                      <a:pt x="24146" y="4017"/>
                    </a:lnTo>
                    <a:lnTo>
                      <a:pt x="12073" y="0"/>
                    </a:lnTo>
                    <a:close/>
                  </a:path>
                </a:pathLst>
              </a:custGeom>
              <a:solidFill>
                <a:srgbClr val="709DB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</p:grpSp>
        <p:sp>
          <p:nvSpPr>
            <p:cNvPr id="8041" name="Google Shape;8041;p34"/>
            <p:cNvSpPr/>
            <p:nvPr/>
          </p:nvSpPr>
          <p:spPr>
            <a:xfrm>
              <a:off x="1825138" y="3208038"/>
              <a:ext cx="434700" cy="261575"/>
            </a:xfrm>
            <a:custGeom>
              <a:avLst/>
              <a:gdLst/>
              <a:ahLst/>
              <a:cxnLst/>
              <a:rect l="l" t="t" r="r" b="b"/>
              <a:pathLst>
                <a:path w="17388" h="10463" extrusionOk="0">
                  <a:moveTo>
                    <a:pt x="0" y="1"/>
                  </a:moveTo>
                  <a:lnTo>
                    <a:pt x="0" y="6822"/>
                  </a:lnTo>
                  <a:cubicBezTo>
                    <a:pt x="0" y="6822"/>
                    <a:pt x="5441" y="7198"/>
                    <a:pt x="8705" y="10462"/>
                  </a:cubicBezTo>
                  <a:cubicBezTo>
                    <a:pt x="12157" y="6989"/>
                    <a:pt x="17388" y="6822"/>
                    <a:pt x="17388" y="6822"/>
                  </a:cubicBezTo>
                  <a:lnTo>
                    <a:pt x="17388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42" name="Google Shape;8042;p34"/>
            <p:cNvSpPr/>
            <p:nvPr/>
          </p:nvSpPr>
          <p:spPr>
            <a:xfrm>
              <a:off x="1835063" y="3248313"/>
              <a:ext cx="26200" cy="220775"/>
            </a:xfrm>
            <a:custGeom>
              <a:avLst/>
              <a:gdLst/>
              <a:ahLst/>
              <a:cxnLst/>
              <a:rect l="l" t="t" r="r" b="b"/>
              <a:pathLst>
                <a:path w="1048" h="8831" extrusionOk="0">
                  <a:moveTo>
                    <a:pt x="357" y="1"/>
                  </a:moveTo>
                  <a:lnTo>
                    <a:pt x="357" y="6675"/>
                  </a:lnTo>
                  <a:cubicBezTo>
                    <a:pt x="43" y="6822"/>
                    <a:pt x="1" y="7240"/>
                    <a:pt x="273" y="7450"/>
                  </a:cubicBezTo>
                  <a:cubicBezTo>
                    <a:pt x="126" y="7910"/>
                    <a:pt x="106" y="8370"/>
                    <a:pt x="210" y="8831"/>
                  </a:cubicBezTo>
                  <a:lnTo>
                    <a:pt x="942" y="8831"/>
                  </a:lnTo>
                  <a:cubicBezTo>
                    <a:pt x="1047" y="8370"/>
                    <a:pt x="1026" y="7910"/>
                    <a:pt x="859" y="7450"/>
                  </a:cubicBezTo>
                  <a:cubicBezTo>
                    <a:pt x="984" y="7366"/>
                    <a:pt x="1047" y="7219"/>
                    <a:pt x="1047" y="7094"/>
                  </a:cubicBezTo>
                  <a:cubicBezTo>
                    <a:pt x="1047" y="6906"/>
                    <a:pt x="942" y="6738"/>
                    <a:pt x="796" y="6675"/>
                  </a:cubicBezTo>
                  <a:lnTo>
                    <a:pt x="79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43" name="Google Shape;8043;p34"/>
            <p:cNvSpPr/>
            <p:nvPr/>
          </p:nvSpPr>
          <p:spPr>
            <a:xfrm>
              <a:off x="1737788" y="3102388"/>
              <a:ext cx="603650" cy="234350"/>
            </a:xfrm>
            <a:custGeom>
              <a:avLst/>
              <a:gdLst/>
              <a:ahLst/>
              <a:cxnLst/>
              <a:rect l="l" t="t" r="r" b="b"/>
              <a:pathLst>
                <a:path w="24146" h="9374" extrusionOk="0">
                  <a:moveTo>
                    <a:pt x="12073" y="0"/>
                  </a:moveTo>
                  <a:lnTo>
                    <a:pt x="0" y="4017"/>
                  </a:lnTo>
                  <a:lnTo>
                    <a:pt x="12073" y="9374"/>
                  </a:lnTo>
                  <a:lnTo>
                    <a:pt x="24146" y="4017"/>
                  </a:lnTo>
                  <a:lnTo>
                    <a:pt x="12073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8044" name="Google Shape;8044;p34"/>
          <p:cNvGrpSpPr/>
          <p:nvPr/>
        </p:nvGrpSpPr>
        <p:grpSpPr>
          <a:xfrm>
            <a:off x="254579" y="5847212"/>
            <a:ext cx="1403235" cy="1155929"/>
            <a:chOff x="4399263" y="2810788"/>
            <a:chExt cx="815013" cy="671375"/>
          </a:xfrm>
        </p:grpSpPr>
        <p:sp>
          <p:nvSpPr>
            <p:cNvPr id="8045" name="Google Shape;8045;p34"/>
            <p:cNvSpPr/>
            <p:nvPr/>
          </p:nvSpPr>
          <p:spPr>
            <a:xfrm>
              <a:off x="4399275" y="2810788"/>
              <a:ext cx="815000" cy="332350"/>
            </a:xfrm>
            <a:custGeom>
              <a:avLst/>
              <a:gdLst/>
              <a:ahLst/>
              <a:cxnLst/>
              <a:rect l="l" t="t" r="r" b="b"/>
              <a:pathLst>
                <a:path w="32600" h="13294" extrusionOk="0">
                  <a:moveTo>
                    <a:pt x="1877" y="0"/>
                  </a:moveTo>
                  <a:cubicBezTo>
                    <a:pt x="1477" y="0"/>
                    <a:pt x="1106" y="256"/>
                    <a:pt x="984" y="658"/>
                  </a:cubicBezTo>
                  <a:lnTo>
                    <a:pt x="147" y="3609"/>
                  </a:lnTo>
                  <a:cubicBezTo>
                    <a:pt x="0" y="4090"/>
                    <a:pt x="272" y="4592"/>
                    <a:pt x="754" y="4738"/>
                  </a:cubicBezTo>
                  <a:lnTo>
                    <a:pt x="30507" y="13254"/>
                  </a:lnTo>
                  <a:cubicBezTo>
                    <a:pt x="30595" y="13281"/>
                    <a:pt x="30684" y="13294"/>
                    <a:pt x="30772" y="13294"/>
                  </a:cubicBezTo>
                  <a:cubicBezTo>
                    <a:pt x="31160" y="13294"/>
                    <a:pt x="31514" y="13040"/>
                    <a:pt x="31616" y="12648"/>
                  </a:cubicBezTo>
                  <a:lnTo>
                    <a:pt x="32474" y="9697"/>
                  </a:lnTo>
                  <a:cubicBezTo>
                    <a:pt x="32599" y="9216"/>
                    <a:pt x="32327" y="8714"/>
                    <a:pt x="31846" y="8567"/>
                  </a:cubicBezTo>
                  <a:lnTo>
                    <a:pt x="2114" y="31"/>
                  </a:lnTo>
                  <a:cubicBezTo>
                    <a:pt x="2035" y="10"/>
                    <a:pt x="1955" y="0"/>
                    <a:pt x="1877" y="0"/>
                  </a:cubicBez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46" name="Google Shape;8046;p34"/>
            <p:cNvSpPr/>
            <p:nvPr/>
          </p:nvSpPr>
          <p:spPr>
            <a:xfrm>
              <a:off x="4399275" y="2851288"/>
              <a:ext cx="805050" cy="291850"/>
            </a:xfrm>
            <a:custGeom>
              <a:avLst/>
              <a:gdLst/>
              <a:ahLst/>
              <a:cxnLst/>
              <a:rect l="l" t="t" r="r" b="b"/>
              <a:pathLst>
                <a:path w="32202" h="11674" extrusionOk="0">
                  <a:moveTo>
                    <a:pt x="712" y="1"/>
                  </a:moveTo>
                  <a:lnTo>
                    <a:pt x="147" y="1989"/>
                  </a:lnTo>
                  <a:cubicBezTo>
                    <a:pt x="0" y="2470"/>
                    <a:pt x="272" y="2972"/>
                    <a:pt x="775" y="3118"/>
                  </a:cubicBezTo>
                  <a:lnTo>
                    <a:pt x="30507" y="11634"/>
                  </a:lnTo>
                  <a:cubicBezTo>
                    <a:pt x="30595" y="11661"/>
                    <a:pt x="30684" y="11674"/>
                    <a:pt x="30772" y="11674"/>
                  </a:cubicBezTo>
                  <a:cubicBezTo>
                    <a:pt x="31160" y="11674"/>
                    <a:pt x="31514" y="11420"/>
                    <a:pt x="31616" y="11028"/>
                  </a:cubicBezTo>
                  <a:lnTo>
                    <a:pt x="32202" y="9040"/>
                  </a:lnTo>
                  <a:lnTo>
                    <a:pt x="712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47" name="Google Shape;8047;p34"/>
            <p:cNvSpPr/>
            <p:nvPr/>
          </p:nvSpPr>
          <p:spPr>
            <a:xfrm>
              <a:off x="4399800" y="2891563"/>
              <a:ext cx="793025" cy="251575"/>
            </a:xfrm>
            <a:custGeom>
              <a:avLst/>
              <a:gdLst/>
              <a:ahLst/>
              <a:cxnLst/>
              <a:rect l="l" t="t" r="r" b="b"/>
              <a:pathLst>
                <a:path w="31721" h="10063" extrusionOk="0">
                  <a:moveTo>
                    <a:pt x="251" y="1"/>
                  </a:moveTo>
                  <a:lnTo>
                    <a:pt x="126" y="378"/>
                  </a:lnTo>
                  <a:cubicBezTo>
                    <a:pt x="0" y="859"/>
                    <a:pt x="272" y="1361"/>
                    <a:pt x="754" y="1507"/>
                  </a:cubicBezTo>
                  <a:lnTo>
                    <a:pt x="30486" y="10023"/>
                  </a:lnTo>
                  <a:cubicBezTo>
                    <a:pt x="30574" y="10050"/>
                    <a:pt x="30663" y="10063"/>
                    <a:pt x="30751" y="10063"/>
                  </a:cubicBezTo>
                  <a:cubicBezTo>
                    <a:pt x="31139" y="10063"/>
                    <a:pt x="31493" y="9809"/>
                    <a:pt x="31595" y="9417"/>
                  </a:cubicBezTo>
                  <a:lnTo>
                    <a:pt x="31721" y="9040"/>
                  </a:lnTo>
                  <a:lnTo>
                    <a:pt x="251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48" name="Google Shape;8048;p34"/>
            <p:cNvSpPr/>
            <p:nvPr/>
          </p:nvSpPr>
          <p:spPr>
            <a:xfrm>
              <a:off x="4444250" y="2812588"/>
              <a:ext cx="12600" cy="33500"/>
            </a:xfrm>
            <a:custGeom>
              <a:avLst/>
              <a:gdLst/>
              <a:ahLst/>
              <a:cxnLst/>
              <a:rect l="l" t="t" r="r" b="b"/>
              <a:pathLst>
                <a:path w="504" h="1340" extrusionOk="0">
                  <a:moveTo>
                    <a:pt x="378" y="0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49" name="Google Shape;8049;p34"/>
            <p:cNvSpPr/>
            <p:nvPr/>
          </p:nvSpPr>
          <p:spPr>
            <a:xfrm>
              <a:off x="4459425" y="28152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50" name="Google Shape;8050;p34"/>
            <p:cNvSpPr/>
            <p:nvPr/>
          </p:nvSpPr>
          <p:spPr>
            <a:xfrm>
              <a:off x="4470950" y="28188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51" name="Google Shape;8051;p34"/>
            <p:cNvSpPr/>
            <p:nvPr/>
          </p:nvSpPr>
          <p:spPr>
            <a:xfrm>
              <a:off x="4489775" y="2828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52" name="Google Shape;8052;p34"/>
            <p:cNvSpPr/>
            <p:nvPr/>
          </p:nvSpPr>
          <p:spPr>
            <a:xfrm>
              <a:off x="4506500" y="28376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53" name="Google Shape;8053;p34"/>
            <p:cNvSpPr/>
            <p:nvPr/>
          </p:nvSpPr>
          <p:spPr>
            <a:xfrm>
              <a:off x="4499700" y="28282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7" y="0"/>
                  </a:moveTo>
                  <a:lnTo>
                    <a:pt x="1" y="1297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5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54" name="Google Shape;8054;p34"/>
            <p:cNvSpPr/>
            <p:nvPr/>
          </p:nvSpPr>
          <p:spPr>
            <a:xfrm>
              <a:off x="4514875" y="28314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55" name="Google Shape;8055;p34"/>
            <p:cNvSpPr/>
            <p:nvPr/>
          </p:nvSpPr>
          <p:spPr>
            <a:xfrm>
              <a:off x="4503900" y="283036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56" name="Google Shape;8056;p34"/>
            <p:cNvSpPr/>
            <p:nvPr/>
          </p:nvSpPr>
          <p:spPr>
            <a:xfrm>
              <a:off x="4536850" y="2837688"/>
              <a:ext cx="8400" cy="16775"/>
            </a:xfrm>
            <a:custGeom>
              <a:avLst/>
              <a:gdLst/>
              <a:ahLst/>
              <a:cxnLst/>
              <a:rect l="l" t="t" r="r" b="b"/>
              <a:pathLst>
                <a:path w="336" h="671" extrusionOk="0">
                  <a:moveTo>
                    <a:pt x="189" y="1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3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57" name="Google Shape;8057;p34"/>
            <p:cNvSpPr/>
            <p:nvPr/>
          </p:nvSpPr>
          <p:spPr>
            <a:xfrm>
              <a:off x="4548350" y="28408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58" name="Google Shape;8058;p34"/>
            <p:cNvSpPr/>
            <p:nvPr/>
          </p:nvSpPr>
          <p:spPr>
            <a:xfrm>
              <a:off x="4554625" y="2843963"/>
              <a:ext cx="13100" cy="33500"/>
            </a:xfrm>
            <a:custGeom>
              <a:avLst/>
              <a:gdLst/>
              <a:ahLst/>
              <a:cxnLst/>
              <a:rect l="l" t="t" r="r" b="b"/>
              <a:pathLst>
                <a:path w="524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47" y="1340"/>
                  </a:lnTo>
                  <a:lnTo>
                    <a:pt x="524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59" name="Google Shape;8059;p34"/>
            <p:cNvSpPr/>
            <p:nvPr/>
          </p:nvSpPr>
          <p:spPr>
            <a:xfrm>
              <a:off x="4570850" y="28476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60" name="Google Shape;8060;p34"/>
            <p:cNvSpPr/>
            <p:nvPr/>
          </p:nvSpPr>
          <p:spPr>
            <a:xfrm>
              <a:off x="4581300" y="2850238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61" name="Google Shape;8061;p34"/>
            <p:cNvSpPr/>
            <p:nvPr/>
          </p:nvSpPr>
          <p:spPr>
            <a:xfrm>
              <a:off x="4600675" y="2860713"/>
              <a:ext cx="7850" cy="17275"/>
            </a:xfrm>
            <a:custGeom>
              <a:avLst/>
              <a:gdLst/>
              <a:ahLst/>
              <a:cxnLst/>
              <a:rect l="l" t="t" r="r" b="b"/>
              <a:pathLst>
                <a:path w="314" h="691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62" name="Google Shape;8062;p34"/>
            <p:cNvSpPr/>
            <p:nvPr/>
          </p:nvSpPr>
          <p:spPr>
            <a:xfrm>
              <a:off x="4603800" y="28565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0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63" name="Google Shape;8063;p34"/>
            <p:cNvSpPr/>
            <p:nvPr/>
          </p:nvSpPr>
          <p:spPr>
            <a:xfrm>
              <a:off x="4610075" y="28596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64" name="Google Shape;8064;p34"/>
            <p:cNvSpPr/>
            <p:nvPr/>
          </p:nvSpPr>
          <p:spPr>
            <a:xfrm>
              <a:off x="4625775" y="28633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65" name="Google Shape;8065;p34"/>
            <p:cNvSpPr/>
            <p:nvPr/>
          </p:nvSpPr>
          <p:spPr>
            <a:xfrm>
              <a:off x="4649300" y="287796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66" name="Google Shape;8066;p34"/>
            <p:cNvSpPr/>
            <p:nvPr/>
          </p:nvSpPr>
          <p:spPr>
            <a:xfrm>
              <a:off x="4647750" y="286908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67" name="Google Shape;8067;p34"/>
            <p:cNvSpPr/>
            <p:nvPr/>
          </p:nvSpPr>
          <p:spPr>
            <a:xfrm>
              <a:off x="4659250" y="28727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68" name="Google Shape;8068;p34"/>
            <p:cNvSpPr/>
            <p:nvPr/>
          </p:nvSpPr>
          <p:spPr>
            <a:xfrm>
              <a:off x="4679650" y="28889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298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69" name="Google Shape;8069;p34"/>
            <p:cNvSpPr/>
            <p:nvPr/>
          </p:nvSpPr>
          <p:spPr>
            <a:xfrm>
              <a:off x="4681225" y="2879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70" name="Google Shape;8070;p34"/>
            <p:cNvSpPr/>
            <p:nvPr/>
          </p:nvSpPr>
          <p:spPr>
            <a:xfrm>
              <a:off x="4692200" y="288216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71" name="Google Shape;8071;p34"/>
            <p:cNvSpPr/>
            <p:nvPr/>
          </p:nvSpPr>
          <p:spPr>
            <a:xfrm>
              <a:off x="4703200" y="28852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72" name="Google Shape;8072;p34"/>
            <p:cNvSpPr/>
            <p:nvPr/>
          </p:nvSpPr>
          <p:spPr>
            <a:xfrm>
              <a:off x="4729875" y="29025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73" name="Google Shape;8073;p34"/>
            <p:cNvSpPr/>
            <p:nvPr/>
          </p:nvSpPr>
          <p:spPr>
            <a:xfrm>
              <a:off x="4720975" y="28915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74" name="Google Shape;8074;p34"/>
            <p:cNvSpPr/>
            <p:nvPr/>
          </p:nvSpPr>
          <p:spPr>
            <a:xfrm>
              <a:off x="4736675" y="2894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75" name="Google Shape;8075;p34"/>
            <p:cNvSpPr/>
            <p:nvPr/>
          </p:nvSpPr>
          <p:spPr>
            <a:xfrm>
              <a:off x="4747650" y="28978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76" name="Google Shape;8076;p34"/>
            <p:cNvSpPr/>
            <p:nvPr/>
          </p:nvSpPr>
          <p:spPr>
            <a:xfrm>
              <a:off x="4758650" y="2900988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8" y="1"/>
                  </a:moveTo>
                  <a:lnTo>
                    <a:pt x="0" y="649"/>
                  </a:lnTo>
                  <a:lnTo>
                    <a:pt x="146" y="691"/>
                  </a:lnTo>
                  <a:lnTo>
                    <a:pt x="335" y="4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77" name="Google Shape;8077;p34"/>
            <p:cNvSpPr/>
            <p:nvPr/>
          </p:nvSpPr>
          <p:spPr>
            <a:xfrm>
              <a:off x="4769625" y="29041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78" name="Google Shape;8078;p34"/>
            <p:cNvSpPr/>
            <p:nvPr/>
          </p:nvSpPr>
          <p:spPr>
            <a:xfrm>
              <a:off x="4776425" y="2907788"/>
              <a:ext cx="12575" cy="32975"/>
            </a:xfrm>
            <a:custGeom>
              <a:avLst/>
              <a:gdLst/>
              <a:ahLst/>
              <a:cxnLst/>
              <a:rect l="l" t="t" r="r" b="b"/>
              <a:pathLst>
                <a:path w="503" h="1319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19"/>
                  </a:lnTo>
                  <a:lnTo>
                    <a:pt x="503" y="21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79" name="Google Shape;8079;p34"/>
            <p:cNvSpPr/>
            <p:nvPr/>
          </p:nvSpPr>
          <p:spPr>
            <a:xfrm>
              <a:off x="4791600" y="2910413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80" name="Google Shape;8080;p34"/>
            <p:cNvSpPr/>
            <p:nvPr/>
          </p:nvSpPr>
          <p:spPr>
            <a:xfrm>
              <a:off x="4803100" y="29135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81" name="Google Shape;8081;p34"/>
            <p:cNvSpPr/>
            <p:nvPr/>
          </p:nvSpPr>
          <p:spPr>
            <a:xfrm>
              <a:off x="4814075" y="29172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82" name="Google Shape;8082;p34"/>
            <p:cNvSpPr/>
            <p:nvPr/>
          </p:nvSpPr>
          <p:spPr>
            <a:xfrm>
              <a:off x="4825075" y="29198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83" name="Google Shape;8083;p34"/>
            <p:cNvSpPr/>
            <p:nvPr/>
          </p:nvSpPr>
          <p:spPr>
            <a:xfrm>
              <a:off x="4831875" y="29234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0"/>
                  </a:moveTo>
                  <a:lnTo>
                    <a:pt x="0" y="1297"/>
                  </a:lnTo>
                  <a:lnTo>
                    <a:pt x="126" y="1339"/>
                  </a:lnTo>
                  <a:lnTo>
                    <a:pt x="502" y="42"/>
                  </a:lnTo>
                  <a:lnTo>
                    <a:pt x="356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84" name="Google Shape;8084;p34"/>
            <p:cNvSpPr/>
            <p:nvPr/>
          </p:nvSpPr>
          <p:spPr>
            <a:xfrm>
              <a:off x="4847050" y="2926613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85" name="Google Shape;8085;p34"/>
            <p:cNvSpPr/>
            <p:nvPr/>
          </p:nvSpPr>
          <p:spPr>
            <a:xfrm>
              <a:off x="4858550" y="29297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86" name="Google Shape;8086;p34"/>
            <p:cNvSpPr/>
            <p:nvPr/>
          </p:nvSpPr>
          <p:spPr>
            <a:xfrm>
              <a:off x="4844950" y="2928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87" name="Google Shape;8087;p34"/>
            <p:cNvSpPr/>
            <p:nvPr/>
          </p:nvSpPr>
          <p:spPr>
            <a:xfrm>
              <a:off x="4880525" y="29360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88" name="Google Shape;8088;p34"/>
            <p:cNvSpPr/>
            <p:nvPr/>
          </p:nvSpPr>
          <p:spPr>
            <a:xfrm>
              <a:off x="4886800" y="2939163"/>
              <a:ext cx="12575" cy="33525"/>
            </a:xfrm>
            <a:custGeom>
              <a:avLst/>
              <a:gdLst/>
              <a:ahLst/>
              <a:cxnLst/>
              <a:rect l="l" t="t" r="r" b="b"/>
              <a:pathLst>
                <a:path w="503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89" name="Google Shape;8089;p34"/>
            <p:cNvSpPr/>
            <p:nvPr/>
          </p:nvSpPr>
          <p:spPr>
            <a:xfrm>
              <a:off x="4902500" y="2942838"/>
              <a:ext cx="8375" cy="16750"/>
            </a:xfrm>
            <a:custGeom>
              <a:avLst/>
              <a:gdLst/>
              <a:ahLst/>
              <a:cxnLst/>
              <a:rect l="l" t="t" r="r" b="b"/>
              <a:pathLst>
                <a:path w="335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46" y="670"/>
                  </a:lnTo>
                  <a:lnTo>
                    <a:pt x="335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90" name="Google Shape;8090;p34"/>
            <p:cNvSpPr/>
            <p:nvPr/>
          </p:nvSpPr>
          <p:spPr>
            <a:xfrm>
              <a:off x="4929700" y="29600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50"/>
                  </a:lnTo>
                  <a:lnTo>
                    <a:pt x="146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91" name="Google Shape;8091;p34"/>
            <p:cNvSpPr/>
            <p:nvPr/>
          </p:nvSpPr>
          <p:spPr>
            <a:xfrm>
              <a:off x="4924975" y="29491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92" name="Google Shape;8092;p34"/>
            <p:cNvSpPr/>
            <p:nvPr/>
          </p:nvSpPr>
          <p:spPr>
            <a:xfrm>
              <a:off x="4935975" y="2952263"/>
              <a:ext cx="7850" cy="16750"/>
            </a:xfrm>
            <a:custGeom>
              <a:avLst/>
              <a:gdLst/>
              <a:ahLst/>
              <a:cxnLst/>
              <a:rect l="l" t="t" r="r" b="b"/>
              <a:pathLst>
                <a:path w="314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93" name="Google Shape;8093;p34"/>
            <p:cNvSpPr/>
            <p:nvPr/>
          </p:nvSpPr>
          <p:spPr>
            <a:xfrm>
              <a:off x="4942775" y="29553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2"/>
                  </a:lnTo>
                  <a:lnTo>
                    <a:pt x="356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94" name="Google Shape;8094;p34"/>
            <p:cNvSpPr/>
            <p:nvPr/>
          </p:nvSpPr>
          <p:spPr>
            <a:xfrm>
              <a:off x="4957925" y="29585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6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95" name="Google Shape;8095;p34"/>
            <p:cNvSpPr/>
            <p:nvPr/>
          </p:nvSpPr>
          <p:spPr>
            <a:xfrm>
              <a:off x="4968925" y="29611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96" name="Google Shape;8096;p34"/>
            <p:cNvSpPr/>
            <p:nvPr/>
          </p:nvSpPr>
          <p:spPr>
            <a:xfrm>
              <a:off x="4980425" y="2964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97" name="Google Shape;8097;p34"/>
            <p:cNvSpPr/>
            <p:nvPr/>
          </p:nvSpPr>
          <p:spPr>
            <a:xfrm>
              <a:off x="4991425" y="2967938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98" name="Google Shape;8098;p34"/>
            <p:cNvSpPr/>
            <p:nvPr/>
          </p:nvSpPr>
          <p:spPr>
            <a:xfrm>
              <a:off x="4997700" y="29710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0" y="1298"/>
                  </a:lnTo>
                  <a:lnTo>
                    <a:pt x="147" y="1339"/>
                  </a:lnTo>
                  <a:lnTo>
                    <a:pt x="502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99" name="Google Shape;8099;p34"/>
            <p:cNvSpPr/>
            <p:nvPr/>
          </p:nvSpPr>
          <p:spPr>
            <a:xfrm>
              <a:off x="5013375" y="29742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00" name="Google Shape;8100;p34"/>
            <p:cNvSpPr/>
            <p:nvPr/>
          </p:nvSpPr>
          <p:spPr>
            <a:xfrm>
              <a:off x="5024375" y="29773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01" name="Google Shape;8101;p34"/>
            <p:cNvSpPr/>
            <p:nvPr/>
          </p:nvSpPr>
          <p:spPr>
            <a:xfrm>
              <a:off x="5035875" y="2981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02" name="Google Shape;8102;p34"/>
            <p:cNvSpPr/>
            <p:nvPr/>
          </p:nvSpPr>
          <p:spPr>
            <a:xfrm>
              <a:off x="5046850" y="29836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03" name="Google Shape;8103;p34"/>
            <p:cNvSpPr/>
            <p:nvPr/>
          </p:nvSpPr>
          <p:spPr>
            <a:xfrm>
              <a:off x="5052625" y="2986763"/>
              <a:ext cx="13100" cy="33525"/>
            </a:xfrm>
            <a:custGeom>
              <a:avLst/>
              <a:gdLst/>
              <a:ahLst/>
              <a:cxnLst/>
              <a:rect l="l" t="t" r="r" b="b"/>
              <a:pathLst>
                <a:path w="524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47" y="1340"/>
                  </a:lnTo>
                  <a:lnTo>
                    <a:pt x="52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04" name="Google Shape;8104;p34"/>
            <p:cNvSpPr/>
            <p:nvPr/>
          </p:nvSpPr>
          <p:spPr>
            <a:xfrm>
              <a:off x="5068825" y="29904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05" name="Google Shape;8105;p34"/>
            <p:cNvSpPr/>
            <p:nvPr/>
          </p:nvSpPr>
          <p:spPr>
            <a:xfrm>
              <a:off x="5079825" y="29935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50"/>
                  </a:lnTo>
                  <a:lnTo>
                    <a:pt x="126" y="671"/>
                  </a:lnTo>
                  <a:lnTo>
                    <a:pt x="314" y="2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06" name="Google Shape;8106;p34"/>
            <p:cNvSpPr/>
            <p:nvPr/>
          </p:nvSpPr>
          <p:spPr>
            <a:xfrm>
              <a:off x="5090800" y="29961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07" name="Google Shape;8107;p34"/>
            <p:cNvSpPr/>
            <p:nvPr/>
          </p:nvSpPr>
          <p:spPr>
            <a:xfrm>
              <a:off x="5102300" y="29998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68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6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08" name="Google Shape;8108;p34"/>
            <p:cNvSpPr/>
            <p:nvPr/>
          </p:nvSpPr>
          <p:spPr>
            <a:xfrm>
              <a:off x="5108575" y="3002988"/>
              <a:ext cx="12600" cy="32975"/>
            </a:xfrm>
            <a:custGeom>
              <a:avLst/>
              <a:gdLst/>
              <a:ahLst/>
              <a:cxnLst/>
              <a:rect l="l" t="t" r="r" b="b"/>
              <a:pathLst>
                <a:path w="504" h="1319" extrusionOk="0">
                  <a:moveTo>
                    <a:pt x="378" y="1"/>
                  </a:moveTo>
                  <a:lnTo>
                    <a:pt x="1" y="1298"/>
                  </a:lnTo>
                  <a:lnTo>
                    <a:pt x="126" y="1319"/>
                  </a:lnTo>
                  <a:lnTo>
                    <a:pt x="503" y="22"/>
                  </a:lnTo>
                  <a:lnTo>
                    <a:pt x="37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09" name="Google Shape;8109;p34"/>
            <p:cNvSpPr/>
            <p:nvPr/>
          </p:nvSpPr>
          <p:spPr>
            <a:xfrm>
              <a:off x="5123750" y="30056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10" name="Google Shape;8110;p34"/>
            <p:cNvSpPr/>
            <p:nvPr/>
          </p:nvSpPr>
          <p:spPr>
            <a:xfrm>
              <a:off x="5135275" y="3009263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11" name="Google Shape;8111;p34"/>
            <p:cNvSpPr/>
            <p:nvPr/>
          </p:nvSpPr>
          <p:spPr>
            <a:xfrm>
              <a:off x="5146250" y="30124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12" name="Google Shape;8112;p34"/>
            <p:cNvSpPr/>
            <p:nvPr/>
          </p:nvSpPr>
          <p:spPr>
            <a:xfrm>
              <a:off x="5157225" y="3015538"/>
              <a:ext cx="7875" cy="16775"/>
            </a:xfrm>
            <a:custGeom>
              <a:avLst/>
              <a:gdLst/>
              <a:ahLst/>
              <a:cxnLst/>
              <a:rect l="l" t="t" r="r" b="b"/>
              <a:pathLst>
                <a:path w="315" h="671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70"/>
                  </a:lnTo>
                  <a:lnTo>
                    <a:pt x="31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13" name="Google Shape;8113;p34"/>
            <p:cNvSpPr/>
            <p:nvPr/>
          </p:nvSpPr>
          <p:spPr>
            <a:xfrm>
              <a:off x="5164025" y="30186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319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14" name="Google Shape;8114;p34"/>
            <p:cNvSpPr/>
            <p:nvPr/>
          </p:nvSpPr>
          <p:spPr>
            <a:xfrm>
              <a:off x="5179200" y="30218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15" name="Google Shape;8115;p34"/>
            <p:cNvSpPr/>
            <p:nvPr/>
          </p:nvSpPr>
          <p:spPr>
            <a:xfrm>
              <a:off x="5190700" y="30249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16" name="Google Shape;8116;p34"/>
            <p:cNvSpPr/>
            <p:nvPr/>
          </p:nvSpPr>
          <p:spPr>
            <a:xfrm>
              <a:off x="4514875" y="2959563"/>
              <a:ext cx="613600" cy="522600"/>
            </a:xfrm>
            <a:custGeom>
              <a:avLst/>
              <a:gdLst/>
              <a:ahLst/>
              <a:cxnLst/>
              <a:rect l="l" t="t" r="r" b="b"/>
              <a:pathLst>
                <a:path w="24544" h="20904" extrusionOk="0">
                  <a:moveTo>
                    <a:pt x="16237" y="4709"/>
                  </a:moveTo>
                  <a:lnTo>
                    <a:pt x="5629" y="15338"/>
                  </a:lnTo>
                  <a:lnTo>
                    <a:pt x="3746" y="7826"/>
                  </a:lnTo>
                  <a:lnTo>
                    <a:pt x="16237" y="4709"/>
                  </a:lnTo>
                  <a:close/>
                  <a:moveTo>
                    <a:pt x="24544" y="1"/>
                  </a:moveTo>
                  <a:lnTo>
                    <a:pt x="1" y="6153"/>
                  </a:lnTo>
                  <a:lnTo>
                    <a:pt x="3683" y="20904"/>
                  </a:lnTo>
                  <a:lnTo>
                    <a:pt x="24544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17" name="Google Shape;8117;p34"/>
            <p:cNvSpPr/>
            <p:nvPr/>
          </p:nvSpPr>
          <p:spPr>
            <a:xfrm>
              <a:off x="4592300" y="2960088"/>
              <a:ext cx="536175" cy="522075"/>
            </a:xfrm>
            <a:custGeom>
              <a:avLst/>
              <a:gdLst/>
              <a:ahLst/>
              <a:cxnLst/>
              <a:rect l="l" t="t" r="r" b="b"/>
              <a:pathLst>
                <a:path w="21447" h="20883" extrusionOk="0">
                  <a:moveTo>
                    <a:pt x="21447" y="1"/>
                  </a:moveTo>
                  <a:lnTo>
                    <a:pt x="17534" y="963"/>
                  </a:lnTo>
                  <a:lnTo>
                    <a:pt x="0" y="18518"/>
                  </a:lnTo>
                  <a:lnTo>
                    <a:pt x="586" y="20883"/>
                  </a:lnTo>
                  <a:lnTo>
                    <a:pt x="21447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18" name="Google Shape;8118;p34"/>
            <p:cNvSpPr/>
            <p:nvPr/>
          </p:nvSpPr>
          <p:spPr>
            <a:xfrm>
              <a:off x="4600150" y="2960088"/>
              <a:ext cx="528325" cy="522075"/>
            </a:xfrm>
            <a:custGeom>
              <a:avLst/>
              <a:gdLst/>
              <a:ahLst/>
              <a:cxnLst/>
              <a:rect l="l" t="t" r="r" b="b"/>
              <a:pathLst>
                <a:path w="21133" h="20883" extrusionOk="0">
                  <a:moveTo>
                    <a:pt x="21133" y="1"/>
                  </a:moveTo>
                  <a:lnTo>
                    <a:pt x="19375" y="440"/>
                  </a:lnTo>
                  <a:lnTo>
                    <a:pt x="0" y="19795"/>
                  </a:lnTo>
                  <a:lnTo>
                    <a:pt x="272" y="20883"/>
                  </a:lnTo>
                  <a:lnTo>
                    <a:pt x="21133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19" name="Google Shape;8119;p34"/>
            <p:cNvSpPr/>
            <p:nvPr/>
          </p:nvSpPr>
          <p:spPr>
            <a:xfrm>
              <a:off x="4531100" y="3108663"/>
              <a:ext cx="8375" cy="24075"/>
            </a:xfrm>
            <a:custGeom>
              <a:avLst/>
              <a:gdLst/>
              <a:ahLst/>
              <a:cxnLst/>
              <a:rect l="l" t="t" r="r" b="b"/>
              <a:pathLst>
                <a:path w="335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20" name="Google Shape;8120;p34"/>
            <p:cNvSpPr/>
            <p:nvPr/>
          </p:nvSpPr>
          <p:spPr>
            <a:xfrm>
              <a:off x="4541550" y="31060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21" name="Google Shape;8121;p34"/>
            <p:cNvSpPr/>
            <p:nvPr/>
          </p:nvSpPr>
          <p:spPr>
            <a:xfrm>
              <a:off x="4551500" y="31034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22" name="Google Shape;8122;p34"/>
            <p:cNvSpPr/>
            <p:nvPr/>
          </p:nvSpPr>
          <p:spPr>
            <a:xfrm>
              <a:off x="4561425" y="3100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23" name="Google Shape;8123;p34"/>
            <p:cNvSpPr/>
            <p:nvPr/>
          </p:nvSpPr>
          <p:spPr>
            <a:xfrm>
              <a:off x="4571375" y="3098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24" name="Google Shape;8124;p34"/>
            <p:cNvSpPr/>
            <p:nvPr/>
          </p:nvSpPr>
          <p:spPr>
            <a:xfrm>
              <a:off x="4581825" y="3095588"/>
              <a:ext cx="8925" cy="24075"/>
            </a:xfrm>
            <a:custGeom>
              <a:avLst/>
              <a:gdLst/>
              <a:ahLst/>
              <a:cxnLst/>
              <a:rect l="l" t="t" r="r" b="b"/>
              <a:pathLst>
                <a:path w="357" h="963" extrusionOk="0">
                  <a:moveTo>
                    <a:pt x="126" y="0"/>
                  </a:moveTo>
                  <a:lnTo>
                    <a:pt x="1" y="21"/>
                  </a:lnTo>
                  <a:lnTo>
                    <a:pt x="252" y="963"/>
                  </a:lnTo>
                  <a:lnTo>
                    <a:pt x="357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25" name="Google Shape;8125;p34"/>
            <p:cNvSpPr/>
            <p:nvPr/>
          </p:nvSpPr>
          <p:spPr>
            <a:xfrm>
              <a:off x="4592825" y="3092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26" name="Google Shape;8126;p34"/>
            <p:cNvSpPr/>
            <p:nvPr/>
          </p:nvSpPr>
          <p:spPr>
            <a:xfrm>
              <a:off x="4602750" y="309086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05" y="1"/>
                  </a:moveTo>
                  <a:lnTo>
                    <a:pt x="1" y="22"/>
                  </a:lnTo>
                  <a:lnTo>
                    <a:pt x="105" y="482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27" name="Google Shape;8127;p34"/>
            <p:cNvSpPr/>
            <p:nvPr/>
          </p:nvSpPr>
          <p:spPr>
            <a:xfrm>
              <a:off x="4612700" y="3087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28" name="Google Shape;8128;p34"/>
            <p:cNvSpPr/>
            <p:nvPr/>
          </p:nvSpPr>
          <p:spPr>
            <a:xfrm>
              <a:off x="4622100" y="3085638"/>
              <a:ext cx="6325" cy="12575"/>
            </a:xfrm>
            <a:custGeom>
              <a:avLst/>
              <a:gdLst/>
              <a:ahLst/>
              <a:cxnLst/>
              <a:rect l="l" t="t" r="r" b="b"/>
              <a:pathLst>
                <a:path w="253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29" name="Google Shape;8129;p34"/>
            <p:cNvSpPr/>
            <p:nvPr/>
          </p:nvSpPr>
          <p:spPr>
            <a:xfrm>
              <a:off x="4633100" y="3083013"/>
              <a:ext cx="8925" cy="24625"/>
            </a:xfrm>
            <a:custGeom>
              <a:avLst/>
              <a:gdLst/>
              <a:ahLst/>
              <a:cxnLst/>
              <a:rect l="l" t="t" r="r" b="b"/>
              <a:pathLst>
                <a:path w="357" h="985" extrusionOk="0">
                  <a:moveTo>
                    <a:pt x="105" y="1"/>
                  </a:moveTo>
                  <a:lnTo>
                    <a:pt x="0" y="43"/>
                  </a:lnTo>
                  <a:lnTo>
                    <a:pt x="231" y="984"/>
                  </a:lnTo>
                  <a:lnTo>
                    <a:pt x="35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30" name="Google Shape;8130;p34"/>
            <p:cNvSpPr/>
            <p:nvPr/>
          </p:nvSpPr>
          <p:spPr>
            <a:xfrm>
              <a:off x="4643550" y="3079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31" name="Google Shape;8131;p34"/>
            <p:cNvSpPr/>
            <p:nvPr/>
          </p:nvSpPr>
          <p:spPr>
            <a:xfrm>
              <a:off x="4653500" y="3078313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32" name="Google Shape;8132;p34"/>
            <p:cNvSpPr/>
            <p:nvPr/>
          </p:nvSpPr>
          <p:spPr>
            <a:xfrm>
              <a:off x="4663425" y="3075713"/>
              <a:ext cx="5800" cy="12050"/>
            </a:xfrm>
            <a:custGeom>
              <a:avLst/>
              <a:gdLst/>
              <a:ahLst/>
              <a:cxnLst/>
              <a:rect l="l" t="t" r="r" b="b"/>
              <a:pathLst>
                <a:path w="232" h="482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481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33" name="Google Shape;8133;p34"/>
            <p:cNvSpPr/>
            <p:nvPr/>
          </p:nvSpPr>
          <p:spPr>
            <a:xfrm>
              <a:off x="4673375" y="307308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34" name="Google Shape;8134;p34"/>
            <p:cNvSpPr/>
            <p:nvPr/>
          </p:nvSpPr>
          <p:spPr>
            <a:xfrm>
              <a:off x="4684350" y="3069938"/>
              <a:ext cx="8400" cy="24100"/>
            </a:xfrm>
            <a:custGeom>
              <a:avLst/>
              <a:gdLst/>
              <a:ahLst/>
              <a:cxnLst/>
              <a:rect l="l" t="t" r="r" b="b"/>
              <a:pathLst>
                <a:path w="336" h="964" extrusionOk="0">
                  <a:moveTo>
                    <a:pt x="105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3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35" name="Google Shape;8135;p34"/>
            <p:cNvSpPr/>
            <p:nvPr/>
          </p:nvSpPr>
          <p:spPr>
            <a:xfrm>
              <a:off x="4694825" y="30673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36" name="Google Shape;8136;p34"/>
            <p:cNvSpPr/>
            <p:nvPr/>
          </p:nvSpPr>
          <p:spPr>
            <a:xfrm>
              <a:off x="4704750" y="30652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37" name="Google Shape;8137;p34"/>
            <p:cNvSpPr/>
            <p:nvPr/>
          </p:nvSpPr>
          <p:spPr>
            <a:xfrm>
              <a:off x="4714700" y="30626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38" name="Google Shape;8138;p34"/>
            <p:cNvSpPr/>
            <p:nvPr/>
          </p:nvSpPr>
          <p:spPr>
            <a:xfrm>
              <a:off x="4724625" y="30600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06" y="0"/>
                  </a:moveTo>
                  <a:lnTo>
                    <a:pt x="1" y="21"/>
                  </a:lnTo>
                  <a:lnTo>
                    <a:pt x="106" y="502"/>
                  </a:lnTo>
                  <a:lnTo>
                    <a:pt x="231" y="461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39" name="Google Shape;8139;p34"/>
            <p:cNvSpPr/>
            <p:nvPr/>
          </p:nvSpPr>
          <p:spPr>
            <a:xfrm>
              <a:off x="4735100" y="3057388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0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40" name="Google Shape;8140;p34"/>
            <p:cNvSpPr/>
            <p:nvPr/>
          </p:nvSpPr>
          <p:spPr>
            <a:xfrm>
              <a:off x="4746075" y="30547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1" y="21"/>
                  </a:lnTo>
                  <a:lnTo>
                    <a:pt x="105" y="502"/>
                  </a:lnTo>
                  <a:lnTo>
                    <a:pt x="231" y="460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41" name="Google Shape;8141;p34"/>
            <p:cNvSpPr/>
            <p:nvPr/>
          </p:nvSpPr>
          <p:spPr>
            <a:xfrm>
              <a:off x="4755500" y="3052688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42" name="Google Shape;8142;p34"/>
            <p:cNvSpPr/>
            <p:nvPr/>
          </p:nvSpPr>
          <p:spPr>
            <a:xfrm>
              <a:off x="4765450" y="305006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43"/>
                  </a:lnTo>
                  <a:lnTo>
                    <a:pt x="126" y="503"/>
                  </a:lnTo>
                  <a:lnTo>
                    <a:pt x="25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43" name="Google Shape;8143;p34"/>
            <p:cNvSpPr/>
            <p:nvPr/>
          </p:nvSpPr>
          <p:spPr>
            <a:xfrm>
              <a:off x="4775900" y="30469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1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44" name="Google Shape;8144;p34"/>
            <p:cNvSpPr/>
            <p:nvPr/>
          </p:nvSpPr>
          <p:spPr>
            <a:xfrm>
              <a:off x="4786350" y="30443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7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7" y="942"/>
                  </a:lnTo>
                  <a:lnTo>
                    <a:pt x="127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45" name="Google Shape;8145;p34"/>
            <p:cNvSpPr/>
            <p:nvPr/>
          </p:nvSpPr>
          <p:spPr>
            <a:xfrm>
              <a:off x="4796825" y="3041688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2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46" name="Google Shape;8146;p34"/>
            <p:cNvSpPr/>
            <p:nvPr/>
          </p:nvSpPr>
          <p:spPr>
            <a:xfrm>
              <a:off x="4806750" y="30396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7" y="0"/>
                  </a:moveTo>
                  <a:lnTo>
                    <a:pt x="1" y="21"/>
                  </a:lnTo>
                  <a:lnTo>
                    <a:pt x="127" y="502"/>
                  </a:lnTo>
                  <a:lnTo>
                    <a:pt x="231" y="461"/>
                  </a:lnTo>
                  <a:lnTo>
                    <a:pt x="127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47" name="Google Shape;8147;p34"/>
            <p:cNvSpPr/>
            <p:nvPr/>
          </p:nvSpPr>
          <p:spPr>
            <a:xfrm>
              <a:off x="4816700" y="3036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48" name="Google Shape;8148;p34"/>
            <p:cNvSpPr/>
            <p:nvPr/>
          </p:nvSpPr>
          <p:spPr>
            <a:xfrm>
              <a:off x="4826650" y="30343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42"/>
                  </a:lnTo>
                  <a:lnTo>
                    <a:pt x="126" y="502"/>
                  </a:lnTo>
                  <a:lnTo>
                    <a:pt x="230" y="48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49" name="Google Shape;8149;p34"/>
            <p:cNvSpPr/>
            <p:nvPr/>
          </p:nvSpPr>
          <p:spPr>
            <a:xfrm>
              <a:off x="4837625" y="30317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50" name="Google Shape;8150;p34"/>
            <p:cNvSpPr/>
            <p:nvPr/>
          </p:nvSpPr>
          <p:spPr>
            <a:xfrm>
              <a:off x="4848075" y="30291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51" name="Google Shape;8151;p34"/>
            <p:cNvSpPr/>
            <p:nvPr/>
          </p:nvSpPr>
          <p:spPr>
            <a:xfrm>
              <a:off x="4858025" y="30265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52" name="Google Shape;8152;p34"/>
            <p:cNvSpPr/>
            <p:nvPr/>
          </p:nvSpPr>
          <p:spPr>
            <a:xfrm>
              <a:off x="4867975" y="30239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53" name="Google Shape;8153;p34"/>
            <p:cNvSpPr/>
            <p:nvPr/>
          </p:nvSpPr>
          <p:spPr>
            <a:xfrm>
              <a:off x="4877900" y="30218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1" y="43"/>
                  </a:lnTo>
                  <a:lnTo>
                    <a:pt x="105" y="503"/>
                  </a:lnTo>
                  <a:lnTo>
                    <a:pt x="231" y="48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54" name="Google Shape;8154;p34"/>
            <p:cNvSpPr/>
            <p:nvPr/>
          </p:nvSpPr>
          <p:spPr>
            <a:xfrm>
              <a:off x="4888375" y="3019213"/>
              <a:ext cx="8900" cy="24075"/>
            </a:xfrm>
            <a:custGeom>
              <a:avLst/>
              <a:gdLst/>
              <a:ahLst/>
              <a:cxnLst/>
              <a:rect l="l" t="t" r="r" b="b"/>
              <a:pathLst>
                <a:path w="356" h="963" extrusionOk="0">
                  <a:moveTo>
                    <a:pt x="126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56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55" name="Google Shape;8155;p34"/>
            <p:cNvSpPr/>
            <p:nvPr/>
          </p:nvSpPr>
          <p:spPr>
            <a:xfrm>
              <a:off x="4899350" y="30165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56" name="Google Shape;8156;p34"/>
            <p:cNvSpPr/>
            <p:nvPr/>
          </p:nvSpPr>
          <p:spPr>
            <a:xfrm>
              <a:off x="4909300" y="3013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57" name="Google Shape;8157;p34"/>
            <p:cNvSpPr/>
            <p:nvPr/>
          </p:nvSpPr>
          <p:spPr>
            <a:xfrm>
              <a:off x="4918700" y="3011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58" name="Google Shape;8158;p34"/>
            <p:cNvSpPr/>
            <p:nvPr/>
          </p:nvSpPr>
          <p:spPr>
            <a:xfrm>
              <a:off x="4928650" y="3009263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59" name="Google Shape;8159;p34"/>
            <p:cNvSpPr/>
            <p:nvPr/>
          </p:nvSpPr>
          <p:spPr>
            <a:xfrm>
              <a:off x="4939625" y="30066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1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60" name="Google Shape;8160;p34"/>
            <p:cNvSpPr/>
            <p:nvPr/>
          </p:nvSpPr>
          <p:spPr>
            <a:xfrm>
              <a:off x="4950100" y="300351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61" name="Google Shape;8161;p34"/>
            <p:cNvSpPr/>
            <p:nvPr/>
          </p:nvSpPr>
          <p:spPr>
            <a:xfrm>
              <a:off x="4960025" y="300141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26" y="1"/>
                  </a:moveTo>
                  <a:lnTo>
                    <a:pt x="1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62" name="Google Shape;8162;p34"/>
            <p:cNvSpPr/>
            <p:nvPr/>
          </p:nvSpPr>
          <p:spPr>
            <a:xfrm>
              <a:off x="4969975" y="2998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63" name="Google Shape;8163;p34"/>
            <p:cNvSpPr/>
            <p:nvPr/>
          </p:nvSpPr>
          <p:spPr>
            <a:xfrm>
              <a:off x="4979900" y="2996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64" name="Google Shape;8164;p34"/>
            <p:cNvSpPr/>
            <p:nvPr/>
          </p:nvSpPr>
          <p:spPr>
            <a:xfrm>
              <a:off x="4990900" y="2993063"/>
              <a:ext cx="8375" cy="24600"/>
            </a:xfrm>
            <a:custGeom>
              <a:avLst/>
              <a:gdLst/>
              <a:ahLst/>
              <a:cxnLst/>
              <a:rect l="l" t="t" r="r" b="b"/>
              <a:pathLst>
                <a:path w="335" h="984" extrusionOk="0">
                  <a:moveTo>
                    <a:pt x="105" y="0"/>
                  </a:moveTo>
                  <a:lnTo>
                    <a:pt x="0" y="42"/>
                  </a:lnTo>
                  <a:lnTo>
                    <a:pt x="230" y="98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65" name="Google Shape;8165;p34"/>
            <p:cNvSpPr/>
            <p:nvPr/>
          </p:nvSpPr>
          <p:spPr>
            <a:xfrm>
              <a:off x="5001350" y="2990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66" name="Google Shape;8166;p34"/>
            <p:cNvSpPr/>
            <p:nvPr/>
          </p:nvSpPr>
          <p:spPr>
            <a:xfrm>
              <a:off x="5011300" y="29883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67" name="Google Shape;8167;p34"/>
            <p:cNvSpPr/>
            <p:nvPr/>
          </p:nvSpPr>
          <p:spPr>
            <a:xfrm>
              <a:off x="5021225" y="2985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68" name="Google Shape;8168;p34"/>
            <p:cNvSpPr/>
            <p:nvPr/>
          </p:nvSpPr>
          <p:spPr>
            <a:xfrm>
              <a:off x="5031175" y="29836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69" name="Google Shape;8169;p34"/>
            <p:cNvSpPr/>
            <p:nvPr/>
          </p:nvSpPr>
          <p:spPr>
            <a:xfrm>
              <a:off x="5041625" y="29810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70" name="Google Shape;8170;p34"/>
            <p:cNvSpPr/>
            <p:nvPr/>
          </p:nvSpPr>
          <p:spPr>
            <a:xfrm>
              <a:off x="5052625" y="29778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71" name="Google Shape;8171;p34"/>
            <p:cNvSpPr/>
            <p:nvPr/>
          </p:nvSpPr>
          <p:spPr>
            <a:xfrm>
              <a:off x="5062025" y="29757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72" name="Google Shape;8172;p34"/>
            <p:cNvSpPr/>
            <p:nvPr/>
          </p:nvSpPr>
          <p:spPr>
            <a:xfrm>
              <a:off x="5071975" y="2973163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73" name="Google Shape;8173;p34"/>
            <p:cNvSpPr/>
            <p:nvPr/>
          </p:nvSpPr>
          <p:spPr>
            <a:xfrm>
              <a:off x="5081900" y="29710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74" name="Google Shape;8174;p34"/>
            <p:cNvSpPr/>
            <p:nvPr/>
          </p:nvSpPr>
          <p:spPr>
            <a:xfrm>
              <a:off x="4399263" y="2810788"/>
              <a:ext cx="815000" cy="332350"/>
            </a:xfrm>
            <a:custGeom>
              <a:avLst/>
              <a:gdLst/>
              <a:ahLst/>
              <a:cxnLst/>
              <a:rect l="l" t="t" r="r" b="b"/>
              <a:pathLst>
                <a:path w="32600" h="13294" extrusionOk="0">
                  <a:moveTo>
                    <a:pt x="1877" y="0"/>
                  </a:moveTo>
                  <a:cubicBezTo>
                    <a:pt x="1477" y="0"/>
                    <a:pt x="1106" y="256"/>
                    <a:pt x="984" y="658"/>
                  </a:cubicBezTo>
                  <a:lnTo>
                    <a:pt x="147" y="3609"/>
                  </a:lnTo>
                  <a:cubicBezTo>
                    <a:pt x="0" y="4090"/>
                    <a:pt x="272" y="4592"/>
                    <a:pt x="754" y="4738"/>
                  </a:cubicBezTo>
                  <a:lnTo>
                    <a:pt x="30507" y="13254"/>
                  </a:lnTo>
                  <a:cubicBezTo>
                    <a:pt x="30595" y="13281"/>
                    <a:pt x="30684" y="13294"/>
                    <a:pt x="30772" y="13294"/>
                  </a:cubicBezTo>
                  <a:cubicBezTo>
                    <a:pt x="31160" y="13294"/>
                    <a:pt x="31514" y="13040"/>
                    <a:pt x="31616" y="12648"/>
                  </a:cubicBezTo>
                  <a:lnTo>
                    <a:pt x="32474" y="9697"/>
                  </a:lnTo>
                  <a:cubicBezTo>
                    <a:pt x="32599" y="9216"/>
                    <a:pt x="32327" y="8714"/>
                    <a:pt x="31846" y="8567"/>
                  </a:cubicBezTo>
                  <a:lnTo>
                    <a:pt x="2114" y="31"/>
                  </a:lnTo>
                  <a:cubicBezTo>
                    <a:pt x="2035" y="10"/>
                    <a:pt x="1955" y="0"/>
                    <a:pt x="1877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75" name="Google Shape;8175;p34"/>
            <p:cNvSpPr/>
            <p:nvPr/>
          </p:nvSpPr>
          <p:spPr>
            <a:xfrm>
              <a:off x="4399263" y="2851288"/>
              <a:ext cx="805050" cy="291850"/>
            </a:xfrm>
            <a:custGeom>
              <a:avLst/>
              <a:gdLst/>
              <a:ahLst/>
              <a:cxnLst/>
              <a:rect l="l" t="t" r="r" b="b"/>
              <a:pathLst>
                <a:path w="32202" h="11674" extrusionOk="0">
                  <a:moveTo>
                    <a:pt x="712" y="1"/>
                  </a:moveTo>
                  <a:lnTo>
                    <a:pt x="147" y="1989"/>
                  </a:lnTo>
                  <a:cubicBezTo>
                    <a:pt x="0" y="2470"/>
                    <a:pt x="272" y="2972"/>
                    <a:pt x="775" y="3118"/>
                  </a:cubicBezTo>
                  <a:lnTo>
                    <a:pt x="30507" y="11634"/>
                  </a:lnTo>
                  <a:cubicBezTo>
                    <a:pt x="30595" y="11661"/>
                    <a:pt x="30684" y="11674"/>
                    <a:pt x="30772" y="11674"/>
                  </a:cubicBezTo>
                  <a:cubicBezTo>
                    <a:pt x="31160" y="11674"/>
                    <a:pt x="31514" y="11420"/>
                    <a:pt x="31616" y="11028"/>
                  </a:cubicBezTo>
                  <a:lnTo>
                    <a:pt x="32202" y="9040"/>
                  </a:lnTo>
                  <a:lnTo>
                    <a:pt x="712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76" name="Google Shape;8176;p34"/>
            <p:cNvSpPr/>
            <p:nvPr/>
          </p:nvSpPr>
          <p:spPr>
            <a:xfrm>
              <a:off x="4399788" y="2891563"/>
              <a:ext cx="793025" cy="251575"/>
            </a:xfrm>
            <a:custGeom>
              <a:avLst/>
              <a:gdLst/>
              <a:ahLst/>
              <a:cxnLst/>
              <a:rect l="l" t="t" r="r" b="b"/>
              <a:pathLst>
                <a:path w="31721" h="10063" extrusionOk="0">
                  <a:moveTo>
                    <a:pt x="251" y="1"/>
                  </a:moveTo>
                  <a:lnTo>
                    <a:pt x="126" y="378"/>
                  </a:lnTo>
                  <a:cubicBezTo>
                    <a:pt x="0" y="859"/>
                    <a:pt x="272" y="1361"/>
                    <a:pt x="754" y="1507"/>
                  </a:cubicBezTo>
                  <a:lnTo>
                    <a:pt x="30486" y="10023"/>
                  </a:lnTo>
                  <a:cubicBezTo>
                    <a:pt x="30574" y="10050"/>
                    <a:pt x="30663" y="10063"/>
                    <a:pt x="30751" y="10063"/>
                  </a:cubicBezTo>
                  <a:cubicBezTo>
                    <a:pt x="31139" y="10063"/>
                    <a:pt x="31493" y="9809"/>
                    <a:pt x="31595" y="9417"/>
                  </a:cubicBezTo>
                  <a:lnTo>
                    <a:pt x="31721" y="9040"/>
                  </a:lnTo>
                  <a:lnTo>
                    <a:pt x="251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77" name="Google Shape;8177;p34"/>
            <p:cNvSpPr/>
            <p:nvPr/>
          </p:nvSpPr>
          <p:spPr>
            <a:xfrm>
              <a:off x="4444238" y="2812588"/>
              <a:ext cx="12600" cy="33500"/>
            </a:xfrm>
            <a:custGeom>
              <a:avLst/>
              <a:gdLst/>
              <a:ahLst/>
              <a:cxnLst/>
              <a:rect l="l" t="t" r="r" b="b"/>
              <a:pathLst>
                <a:path w="504" h="1340" extrusionOk="0">
                  <a:moveTo>
                    <a:pt x="378" y="0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78" name="Google Shape;8178;p34"/>
            <p:cNvSpPr/>
            <p:nvPr/>
          </p:nvSpPr>
          <p:spPr>
            <a:xfrm>
              <a:off x="4459413" y="28152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79" name="Google Shape;8179;p34"/>
            <p:cNvSpPr/>
            <p:nvPr/>
          </p:nvSpPr>
          <p:spPr>
            <a:xfrm>
              <a:off x="4470938" y="28188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80" name="Google Shape;8180;p34"/>
            <p:cNvSpPr/>
            <p:nvPr/>
          </p:nvSpPr>
          <p:spPr>
            <a:xfrm>
              <a:off x="4489763" y="2828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81" name="Google Shape;8181;p34"/>
            <p:cNvSpPr/>
            <p:nvPr/>
          </p:nvSpPr>
          <p:spPr>
            <a:xfrm>
              <a:off x="4506488" y="28376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82" name="Google Shape;8182;p34"/>
            <p:cNvSpPr/>
            <p:nvPr/>
          </p:nvSpPr>
          <p:spPr>
            <a:xfrm>
              <a:off x="4499688" y="28282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7" y="0"/>
                  </a:moveTo>
                  <a:lnTo>
                    <a:pt x="1" y="1297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5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83" name="Google Shape;8183;p34"/>
            <p:cNvSpPr/>
            <p:nvPr/>
          </p:nvSpPr>
          <p:spPr>
            <a:xfrm>
              <a:off x="4514863" y="28314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84" name="Google Shape;8184;p34"/>
            <p:cNvSpPr/>
            <p:nvPr/>
          </p:nvSpPr>
          <p:spPr>
            <a:xfrm>
              <a:off x="4503888" y="283036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85" name="Google Shape;8185;p34"/>
            <p:cNvSpPr/>
            <p:nvPr/>
          </p:nvSpPr>
          <p:spPr>
            <a:xfrm>
              <a:off x="4536838" y="2837688"/>
              <a:ext cx="8400" cy="16775"/>
            </a:xfrm>
            <a:custGeom>
              <a:avLst/>
              <a:gdLst/>
              <a:ahLst/>
              <a:cxnLst/>
              <a:rect l="l" t="t" r="r" b="b"/>
              <a:pathLst>
                <a:path w="336" h="671" extrusionOk="0">
                  <a:moveTo>
                    <a:pt x="189" y="1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3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86" name="Google Shape;8186;p34"/>
            <p:cNvSpPr/>
            <p:nvPr/>
          </p:nvSpPr>
          <p:spPr>
            <a:xfrm>
              <a:off x="4548338" y="28408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87" name="Google Shape;8187;p34"/>
            <p:cNvSpPr/>
            <p:nvPr/>
          </p:nvSpPr>
          <p:spPr>
            <a:xfrm>
              <a:off x="4554613" y="2843963"/>
              <a:ext cx="13100" cy="33500"/>
            </a:xfrm>
            <a:custGeom>
              <a:avLst/>
              <a:gdLst/>
              <a:ahLst/>
              <a:cxnLst/>
              <a:rect l="l" t="t" r="r" b="b"/>
              <a:pathLst>
                <a:path w="524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47" y="1340"/>
                  </a:lnTo>
                  <a:lnTo>
                    <a:pt x="524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88" name="Google Shape;8188;p34"/>
            <p:cNvSpPr/>
            <p:nvPr/>
          </p:nvSpPr>
          <p:spPr>
            <a:xfrm>
              <a:off x="4570838" y="28476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89" name="Google Shape;8189;p34"/>
            <p:cNvSpPr/>
            <p:nvPr/>
          </p:nvSpPr>
          <p:spPr>
            <a:xfrm>
              <a:off x="4581288" y="2850238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90" name="Google Shape;8190;p34"/>
            <p:cNvSpPr/>
            <p:nvPr/>
          </p:nvSpPr>
          <p:spPr>
            <a:xfrm>
              <a:off x="4600663" y="2860713"/>
              <a:ext cx="7850" cy="17275"/>
            </a:xfrm>
            <a:custGeom>
              <a:avLst/>
              <a:gdLst/>
              <a:ahLst/>
              <a:cxnLst/>
              <a:rect l="l" t="t" r="r" b="b"/>
              <a:pathLst>
                <a:path w="314" h="691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91" name="Google Shape;8191;p34"/>
            <p:cNvSpPr/>
            <p:nvPr/>
          </p:nvSpPr>
          <p:spPr>
            <a:xfrm>
              <a:off x="4603788" y="28565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0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92" name="Google Shape;8192;p34"/>
            <p:cNvSpPr/>
            <p:nvPr/>
          </p:nvSpPr>
          <p:spPr>
            <a:xfrm>
              <a:off x="4610063" y="28596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93" name="Google Shape;8193;p34"/>
            <p:cNvSpPr/>
            <p:nvPr/>
          </p:nvSpPr>
          <p:spPr>
            <a:xfrm>
              <a:off x="4625763" y="28633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94" name="Google Shape;8194;p34"/>
            <p:cNvSpPr/>
            <p:nvPr/>
          </p:nvSpPr>
          <p:spPr>
            <a:xfrm>
              <a:off x="4649288" y="287796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95" name="Google Shape;8195;p34"/>
            <p:cNvSpPr/>
            <p:nvPr/>
          </p:nvSpPr>
          <p:spPr>
            <a:xfrm>
              <a:off x="4647738" y="286908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96" name="Google Shape;8196;p34"/>
            <p:cNvSpPr/>
            <p:nvPr/>
          </p:nvSpPr>
          <p:spPr>
            <a:xfrm>
              <a:off x="4659238" y="28727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97" name="Google Shape;8197;p34"/>
            <p:cNvSpPr/>
            <p:nvPr/>
          </p:nvSpPr>
          <p:spPr>
            <a:xfrm>
              <a:off x="4679638" y="28889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298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98" name="Google Shape;8198;p34"/>
            <p:cNvSpPr/>
            <p:nvPr/>
          </p:nvSpPr>
          <p:spPr>
            <a:xfrm>
              <a:off x="4681213" y="2879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99" name="Google Shape;8199;p34"/>
            <p:cNvSpPr/>
            <p:nvPr/>
          </p:nvSpPr>
          <p:spPr>
            <a:xfrm>
              <a:off x="4692188" y="288216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00" name="Google Shape;8200;p34"/>
            <p:cNvSpPr/>
            <p:nvPr/>
          </p:nvSpPr>
          <p:spPr>
            <a:xfrm>
              <a:off x="4703188" y="28852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01" name="Google Shape;8201;p34"/>
            <p:cNvSpPr/>
            <p:nvPr/>
          </p:nvSpPr>
          <p:spPr>
            <a:xfrm>
              <a:off x="4729863" y="29025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02" name="Google Shape;8202;p34"/>
            <p:cNvSpPr/>
            <p:nvPr/>
          </p:nvSpPr>
          <p:spPr>
            <a:xfrm>
              <a:off x="4720963" y="28915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03" name="Google Shape;8203;p34"/>
            <p:cNvSpPr/>
            <p:nvPr/>
          </p:nvSpPr>
          <p:spPr>
            <a:xfrm>
              <a:off x="4736663" y="2894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04" name="Google Shape;8204;p34"/>
            <p:cNvSpPr/>
            <p:nvPr/>
          </p:nvSpPr>
          <p:spPr>
            <a:xfrm>
              <a:off x="4747638" y="28978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05" name="Google Shape;8205;p34"/>
            <p:cNvSpPr/>
            <p:nvPr/>
          </p:nvSpPr>
          <p:spPr>
            <a:xfrm>
              <a:off x="4758638" y="2900988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8" y="1"/>
                  </a:moveTo>
                  <a:lnTo>
                    <a:pt x="0" y="649"/>
                  </a:lnTo>
                  <a:lnTo>
                    <a:pt x="146" y="691"/>
                  </a:lnTo>
                  <a:lnTo>
                    <a:pt x="335" y="4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06" name="Google Shape;8206;p34"/>
            <p:cNvSpPr/>
            <p:nvPr/>
          </p:nvSpPr>
          <p:spPr>
            <a:xfrm>
              <a:off x="4769613" y="29041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07" name="Google Shape;8207;p34"/>
            <p:cNvSpPr/>
            <p:nvPr/>
          </p:nvSpPr>
          <p:spPr>
            <a:xfrm>
              <a:off x="4776413" y="2907788"/>
              <a:ext cx="12575" cy="32975"/>
            </a:xfrm>
            <a:custGeom>
              <a:avLst/>
              <a:gdLst/>
              <a:ahLst/>
              <a:cxnLst/>
              <a:rect l="l" t="t" r="r" b="b"/>
              <a:pathLst>
                <a:path w="503" h="1319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19"/>
                  </a:lnTo>
                  <a:lnTo>
                    <a:pt x="503" y="21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08" name="Google Shape;8208;p34"/>
            <p:cNvSpPr/>
            <p:nvPr/>
          </p:nvSpPr>
          <p:spPr>
            <a:xfrm>
              <a:off x="4791588" y="2910413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09" name="Google Shape;8209;p34"/>
            <p:cNvSpPr/>
            <p:nvPr/>
          </p:nvSpPr>
          <p:spPr>
            <a:xfrm>
              <a:off x="4803088" y="29135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10" name="Google Shape;8210;p34"/>
            <p:cNvSpPr/>
            <p:nvPr/>
          </p:nvSpPr>
          <p:spPr>
            <a:xfrm>
              <a:off x="4814063" y="29172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11" name="Google Shape;8211;p34"/>
            <p:cNvSpPr/>
            <p:nvPr/>
          </p:nvSpPr>
          <p:spPr>
            <a:xfrm>
              <a:off x="4825063" y="29198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12" name="Google Shape;8212;p34"/>
            <p:cNvSpPr/>
            <p:nvPr/>
          </p:nvSpPr>
          <p:spPr>
            <a:xfrm>
              <a:off x="4831863" y="29234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0"/>
                  </a:moveTo>
                  <a:lnTo>
                    <a:pt x="0" y="1297"/>
                  </a:lnTo>
                  <a:lnTo>
                    <a:pt x="126" y="1339"/>
                  </a:lnTo>
                  <a:lnTo>
                    <a:pt x="502" y="42"/>
                  </a:lnTo>
                  <a:lnTo>
                    <a:pt x="356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13" name="Google Shape;8213;p34"/>
            <p:cNvSpPr/>
            <p:nvPr/>
          </p:nvSpPr>
          <p:spPr>
            <a:xfrm>
              <a:off x="4847038" y="2926613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14" name="Google Shape;8214;p34"/>
            <p:cNvSpPr/>
            <p:nvPr/>
          </p:nvSpPr>
          <p:spPr>
            <a:xfrm>
              <a:off x="4858538" y="29297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15" name="Google Shape;8215;p34"/>
            <p:cNvSpPr/>
            <p:nvPr/>
          </p:nvSpPr>
          <p:spPr>
            <a:xfrm>
              <a:off x="4844938" y="2928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16" name="Google Shape;8216;p34"/>
            <p:cNvSpPr/>
            <p:nvPr/>
          </p:nvSpPr>
          <p:spPr>
            <a:xfrm>
              <a:off x="4880513" y="29360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17" name="Google Shape;8217;p34"/>
            <p:cNvSpPr/>
            <p:nvPr/>
          </p:nvSpPr>
          <p:spPr>
            <a:xfrm>
              <a:off x="4886788" y="2939163"/>
              <a:ext cx="12575" cy="33525"/>
            </a:xfrm>
            <a:custGeom>
              <a:avLst/>
              <a:gdLst/>
              <a:ahLst/>
              <a:cxnLst/>
              <a:rect l="l" t="t" r="r" b="b"/>
              <a:pathLst>
                <a:path w="503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18" name="Google Shape;8218;p34"/>
            <p:cNvSpPr/>
            <p:nvPr/>
          </p:nvSpPr>
          <p:spPr>
            <a:xfrm>
              <a:off x="4902488" y="2942838"/>
              <a:ext cx="8375" cy="16750"/>
            </a:xfrm>
            <a:custGeom>
              <a:avLst/>
              <a:gdLst/>
              <a:ahLst/>
              <a:cxnLst/>
              <a:rect l="l" t="t" r="r" b="b"/>
              <a:pathLst>
                <a:path w="335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46" y="670"/>
                  </a:lnTo>
                  <a:lnTo>
                    <a:pt x="335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19" name="Google Shape;8219;p34"/>
            <p:cNvSpPr/>
            <p:nvPr/>
          </p:nvSpPr>
          <p:spPr>
            <a:xfrm>
              <a:off x="4929688" y="29600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50"/>
                  </a:lnTo>
                  <a:lnTo>
                    <a:pt x="146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20" name="Google Shape;8220;p34"/>
            <p:cNvSpPr/>
            <p:nvPr/>
          </p:nvSpPr>
          <p:spPr>
            <a:xfrm>
              <a:off x="4924963" y="29491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21" name="Google Shape;8221;p34"/>
            <p:cNvSpPr/>
            <p:nvPr/>
          </p:nvSpPr>
          <p:spPr>
            <a:xfrm>
              <a:off x="4935963" y="2952263"/>
              <a:ext cx="7850" cy="16750"/>
            </a:xfrm>
            <a:custGeom>
              <a:avLst/>
              <a:gdLst/>
              <a:ahLst/>
              <a:cxnLst/>
              <a:rect l="l" t="t" r="r" b="b"/>
              <a:pathLst>
                <a:path w="314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22" name="Google Shape;8222;p34"/>
            <p:cNvSpPr/>
            <p:nvPr/>
          </p:nvSpPr>
          <p:spPr>
            <a:xfrm>
              <a:off x="4942763" y="29553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2"/>
                  </a:lnTo>
                  <a:lnTo>
                    <a:pt x="356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23" name="Google Shape;8223;p34"/>
            <p:cNvSpPr/>
            <p:nvPr/>
          </p:nvSpPr>
          <p:spPr>
            <a:xfrm>
              <a:off x="4957913" y="29585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6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24" name="Google Shape;8224;p34"/>
            <p:cNvSpPr/>
            <p:nvPr/>
          </p:nvSpPr>
          <p:spPr>
            <a:xfrm>
              <a:off x="4968913" y="29611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25" name="Google Shape;8225;p34"/>
            <p:cNvSpPr/>
            <p:nvPr/>
          </p:nvSpPr>
          <p:spPr>
            <a:xfrm>
              <a:off x="4980413" y="2964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26" name="Google Shape;8226;p34"/>
            <p:cNvSpPr/>
            <p:nvPr/>
          </p:nvSpPr>
          <p:spPr>
            <a:xfrm>
              <a:off x="4991413" y="2967938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27" name="Google Shape;8227;p34"/>
            <p:cNvSpPr/>
            <p:nvPr/>
          </p:nvSpPr>
          <p:spPr>
            <a:xfrm>
              <a:off x="4997688" y="29710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0" y="1298"/>
                  </a:lnTo>
                  <a:lnTo>
                    <a:pt x="147" y="1339"/>
                  </a:lnTo>
                  <a:lnTo>
                    <a:pt x="502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28" name="Google Shape;8228;p34"/>
            <p:cNvSpPr/>
            <p:nvPr/>
          </p:nvSpPr>
          <p:spPr>
            <a:xfrm>
              <a:off x="5013363" y="29742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29" name="Google Shape;8229;p34"/>
            <p:cNvSpPr/>
            <p:nvPr/>
          </p:nvSpPr>
          <p:spPr>
            <a:xfrm>
              <a:off x="5024363" y="29773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30" name="Google Shape;8230;p34"/>
            <p:cNvSpPr/>
            <p:nvPr/>
          </p:nvSpPr>
          <p:spPr>
            <a:xfrm>
              <a:off x="5035863" y="2981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31" name="Google Shape;8231;p34"/>
            <p:cNvSpPr/>
            <p:nvPr/>
          </p:nvSpPr>
          <p:spPr>
            <a:xfrm>
              <a:off x="5046838" y="29836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32" name="Google Shape;8232;p34"/>
            <p:cNvSpPr/>
            <p:nvPr/>
          </p:nvSpPr>
          <p:spPr>
            <a:xfrm>
              <a:off x="5052613" y="2986763"/>
              <a:ext cx="13100" cy="33525"/>
            </a:xfrm>
            <a:custGeom>
              <a:avLst/>
              <a:gdLst/>
              <a:ahLst/>
              <a:cxnLst/>
              <a:rect l="l" t="t" r="r" b="b"/>
              <a:pathLst>
                <a:path w="524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47" y="1340"/>
                  </a:lnTo>
                  <a:lnTo>
                    <a:pt x="52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33" name="Google Shape;8233;p34"/>
            <p:cNvSpPr/>
            <p:nvPr/>
          </p:nvSpPr>
          <p:spPr>
            <a:xfrm>
              <a:off x="5068813" y="29904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34" name="Google Shape;8234;p34"/>
            <p:cNvSpPr/>
            <p:nvPr/>
          </p:nvSpPr>
          <p:spPr>
            <a:xfrm>
              <a:off x="5079813" y="29935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50"/>
                  </a:lnTo>
                  <a:lnTo>
                    <a:pt x="126" y="671"/>
                  </a:lnTo>
                  <a:lnTo>
                    <a:pt x="314" y="2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35" name="Google Shape;8235;p34"/>
            <p:cNvSpPr/>
            <p:nvPr/>
          </p:nvSpPr>
          <p:spPr>
            <a:xfrm>
              <a:off x="5090788" y="29961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36" name="Google Shape;8236;p34"/>
            <p:cNvSpPr/>
            <p:nvPr/>
          </p:nvSpPr>
          <p:spPr>
            <a:xfrm>
              <a:off x="5102288" y="29998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68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6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37" name="Google Shape;8237;p34"/>
            <p:cNvSpPr/>
            <p:nvPr/>
          </p:nvSpPr>
          <p:spPr>
            <a:xfrm>
              <a:off x="5108563" y="3002988"/>
              <a:ext cx="12600" cy="32975"/>
            </a:xfrm>
            <a:custGeom>
              <a:avLst/>
              <a:gdLst/>
              <a:ahLst/>
              <a:cxnLst/>
              <a:rect l="l" t="t" r="r" b="b"/>
              <a:pathLst>
                <a:path w="504" h="1319" extrusionOk="0">
                  <a:moveTo>
                    <a:pt x="378" y="1"/>
                  </a:moveTo>
                  <a:lnTo>
                    <a:pt x="1" y="1298"/>
                  </a:lnTo>
                  <a:lnTo>
                    <a:pt x="126" y="1319"/>
                  </a:lnTo>
                  <a:lnTo>
                    <a:pt x="503" y="22"/>
                  </a:lnTo>
                  <a:lnTo>
                    <a:pt x="37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38" name="Google Shape;8238;p34"/>
            <p:cNvSpPr/>
            <p:nvPr/>
          </p:nvSpPr>
          <p:spPr>
            <a:xfrm>
              <a:off x="5123738" y="30056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39" name="Google Shape;8239;p34"/>
            <p:cNvSpPr/>
            <p:nvPr/>
          </p:nvSpPr>
          <p:spPr>
            <a:xfrm>
              <a:off x="5135263" y="3009263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40" name="Google Shape;8240;p34"/>
            <p:cNvSpPr/>
            <p:nvPr/>
          </p:nvSpPr>
          <p:spPr>
            <a:xfrm>
              <a:off x="5146238" y="30124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41" name="Google Shape;8241;p34"/>
            <p:cNvSpPr/>
            <p:nvPr/>
          </p:nvSpPr>
          <p:spPr>
            <a:xfrm>
              <a:off x="5157213" y="3015538"/>
              <a:ext cx="7875" cy="16775"/>
            </a:xfrm>
            <a:custGeom>
              <a:avLst/>
              <a:gdLst/>
              <a:ahLst/>
              <a:cxnLst/>
              <a:rect l="l" t="t" r="r" b="b"/>
              <a:pathLst>
                <a:path w="315" h="671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70"/>
                  </a:lnTo>
                  <a:lnTo>
                    <a:pt x="31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42" name="Google Shape;8242;p34"/>
            <p:cNvSpPr/>
            <p:nvPr/>
          </p:nvSpPr>
          <p:spPr>
            <a:xfrm>
              <a:off x="5164013" y="30186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319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43" name="Google Shape;8243;p34"/>
            <p:cNvSpPr/>
            <p:nvPr/>
          </p:nvSpPr>
          <p:spPr>
            <a:xfrm>
              <a:off x="5179188" y="30218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44" name="Google Shape;8244;p34"/>
            <p:cNvSpPr/>
            <p:nvPr/>
          </p:nvSpPr>
          <p:spPr>
            <a:xfrm>
              <a:off x="5190688" y="30249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45" name="Google Shape;8245;p34"/>
            <p:cNvSpPr/>
            <p:nvPr/>
          </p:nvSpPr>
          <p:spPr>
            <a:xfrm>
              <a:off x="4514863" y="2959563"/>
              <a:ext cx="613600" cy="522600"/>
            </a:xfrm>
            <a:custGeom>
              <a:avLst/>
              <a:gdLst/>
              <a:ahLst/>
              <a:cxnLst/>
              <a:rect l="l" t="t" r="r" b="b"/>
              <a:pathLst>
                <a:path w="24544" h="20904" extrusionOk="0">
                  <a:moveTo>
                    <a:pt x="16237" y="4709"/>
                  </a:moveTo>
                  <a:lnTo>
                    <a:pt x="5629" y="15338"/>
                  </a:lnTo>
                  <a:lnTo>
                    <a:pt x="3746" y="7826"/>
                  </a:lnTo>
                  <a:lnTo>
                    <a:pt x="16237" y="4709"/>
                  </a:lnTo>
                  <a:close/>
                  <a:moveTo>
                    <a:pt x="24544" y="1"/>
                  </a:moveTo>
                  <a:lnTo>
                    <a:pt x="1" y="6153"/>
                  </a:lnTo>
                  <a:lnTo>
                    <a:pt x="3683" y="20904"/>
                  </a:lnTo>
                  <a:lnTo>
                    <a:pt x="24544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46" name="Google Shape;8246;p34"/>
            <p:cNvSpPr/>
            <p:nvPr/>
          </p:nvSpPr>
          <p:spPr>
            <a:xfrm>
              <a:off x="4592288" y="2960088"/>
              <a:ext cx="536175" cy="522075"/>
            </a:xfrm>
            <a:custGeom>
              <a:avLst/>
              <a:gdLst/>
              <a:ahLst/>
              <a:cxnLst/>
              <a:rect l="l" t="t" r="r" b="b"/>
              <a:pathLst>
                <a:path w="21447" h="20883" extrusionOk="0">
                  <a:moveTo>
                    <a:pt x="21447" y="1"/>
                  </a:moveTo>
                  <a:lnTo>
                    <a:pt x="17534" y="963"/>
                  </a:lnTo>
                  <a:lnTo>
                    <a:pt x="0" y="18518"/>
                  </a:lnTo>
                  <a:lnTo>
                    <a:pt x="586" y="20883"/>
                  </a:lnTo>
                  <a:lnTo>
                    <a:pt x="21447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47" name="Google Shape;8247;p34"/>
            <p:cNvSpPr/>
            <p:nvPr/>
          </p:nvSpPr>
          <p:spPr>
            <a:xfrm>
              <a:off x="4600138" y="2960088"/>
              <a:ext cx="528325" cy="522075"/>
            </a:xfrm>
            <a:custGeom>
              <a:avLst/>
              <a:gdLst/>
              <a:ahLst/>
              <a:cxnLst/>
              <a:rect l="l" t="t" r="r" b="b"/>
              <a:pathLst>
                <a:path w="21133" h="20883" extrusionOk="0">
                  <a:moveTo>
                    <a:pt x="21133" y="1"/>
                  </a:moveTo>
                  <a:lnTo>
                    <a:pt x="19375" y="440"/>
                  </a:lnTo>
                  <a:lnTo>
                    <a:pt x="0" y="19795"/>
                  </a:lnTo>
                  <a:lnTo>
                    <a:pt x="272" y="20883"/>
                  </a:lnTo>
                  <a:lnTo>
                    <a:pt x="21133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48" name="Google Shape;8248;p34"/>
            <p:cNvSpPr/>
            <p:nvPr/>
          </p:nvSpPr>
          <p:spPr>
            <a:xfrm>
              <a:off x="4531088" y="3108663"/>
              <a:ext cx="8375" cy="24075"/>
            </a:xfrm>
            <a:custGeom>
              <a:avLst/>
              <a:gdLst/>
              <a:ahLst/>
              <a:cxnLst/>
              <a:rect l="l" t="t" r="r" b="b"/>
              <a:pathLst>
                <a:path w="335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49" name="Google Shape;8249;p34"/>
            <p:cNvSpPr/>
            <p:nvPr/>
          </p:nvSpPr>
          <p:spPr>
            <a:xfrm>
              <a:off x="4541538" y="31060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50" name="Google Shape;8250;p34"/>
            <p:cNvSpPr/>
            <p:nvPr/>
          </p:nvSpPr>
          <p:spPr>
            <a:xfrm>
              <a:off x="4551488" y="31034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51" name="Google Shape;8251;p34"/>
            <p:cNvSpPr/>
            <p:nvPr/>
          </p:nvSpPr>
          <p:spPr>
            <a:xfrm>
              <a:off x="4561413" y="3100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52" name="Google Shape;8252;p34"/>
            <p:cNvSpPr/>
            <p:nvPr/>
          </p:nvSpPr>
          <p:spPr>
            <a:xfrm>
              <a:off x="4571363" y="3098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53" name="Google Shape;8253;p34"/>
            <p:cNvSpPr/>
            <p:nvPr/>
          </p:nvSpPr>
          <p:spPr>
            <a:xfrm>
              <a:off x="4581813" y="3095588"/>
              <a:ext cx="8925" cy="24075"/>
            </a:xfrm>
            <a:custGeom>
              <a:avLst/>
              <a:gdLst/>
              <a:ahLst/>
              <a:cxnLst/>
              <a:rect l="l" t="t" r="r" b="b"/>
              <a:pathLst>
                <a:path w="357" h="963" extrusionOk="0">
                  <a:moveTo>
                    <a:pt x="126" y="0"/>
                  </a:moveTo>
                  <a:lnTo>
                    <a:pt x="1" y="21"/>
                  </a:lnTo>
                  <a:lnTo>
                    <a:pt x="252" y="963"/>
                  </a:lnTo>
                  <a:lnTo>
                    <a:pt x="357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54" name="Google Shape;8254;p34"/>
            <p:cNvSpPr/>
            <p:nvPr/>
          </p:nvSpPr>
          <p:spPr>
            <a:xfrm>
              <a:off x="4592813" y="3092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55" name="Google Shape;8255;p34"/>
            <p:cNvSpPr/>
            <p:nvPr/>
          </p:nvSpPr>
          <p:spPr>
            <a:xfrm>
              <a:off x="4602738" y="309086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05" y="1"/>
                  </a:moveTo>
                  <a:lnTo>
                    <a:pt x="1" y="22"/>
                  </a:lnTo>
                  <a:lnTo>
                    <a:pt x="105" y="482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56" name="Google Shape;8256;p34"/>
            <p:cNvSpPr/>
            <p:nvPr/>
          </p:nvSpPr>
          <p:spPr>
            <a:xfrm>
              <a:off x="4612688" y="3087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57" name="Google Shape;8257;p34"/>
            <p:cNvSpPr/>
            <p:nvPr/>
          </p:nvSpPr>
          <p:spPr>
            <a:xfrm>
              <a:off x="4622088" y="3085638"/>
              <a:ext cx="6325" cy="12575"/>
            </a:xfrm>
            <a:custGeom>
              <a:avLst/>
              <a:gdLst/>
              <a:ahLst/>
              <a:cxnLst/>
              <a:rect l="l" t="t" r="r" b="b"/>
              <a:pathLst>
                <a:path w="253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58" name="Google Shape;8258;p34"/>
            <p:cNvSpPr/>
            <p:nvPr/>
          </p:nvSpPr>
          <p:spPr>
            <a:xfrm>
              <a:off x="4633088" y="3083013"/>
              <a:ext cx="8925" cy="24625"/>
            </a:xfrm>
            <a:custGeom>
              <a:avLst/>
              <a:gdLst/>
              <a:ahLst/>
              <a:cxnLst/>
              <a:rect l="l" t="t" r="r" b="b"/>
              <a:pathLst>
                <a:path w="357" h="985" extrusionOk="0">
                  <a:moveTo>
                    <a:pt x="105" y="1"/>
                  </a:moveTo>
                  <a:lnTo>
                    <a:pt x="0" y="43"/>
                  </a:lnTo>
                  <a:lnTo>
                    <a:pt x="231" y="984"/>
                  </a:lnTo>
                  <a:lnTo>
                    <a:pt x="35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59" name="Google Shape;8259;p34"/>
            <p:cNvSpPr/>
            <p:nvPr/>
          </p:nvSpPr>
          <p:spPr>
            <a:xfrm>
              <a:off x="4643538" y="3079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60" name="Google Shape;8260;p34"/>
            <p:cNvSpPr/>
            <p:nvPr/>
          </p:nvSpPr>
          <p:spPr>
            <a:xfrm>
              <a:off x="4653488" y="3078313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61" name="Google Shape;8261;p34"/>
            <p:cNvSpPr/>
            <p:nvPr/>
          </p:nvSpPr>
          <p:spPr>
            <a:xfrm>
              <a:off x="4663413" y="3075713"/>
              <a:ext cx="5800" cy="12050"/>
            </a:xfrm>
            <a:custGeom>
              <a:avLst/>
              <a:gdLst/>
              <a:ahLst/>
              <a:cxnLst/>
              <a:rect l="l" t="t" r="r" b="b"/>
              <a:pathLst>
                <a:path w="232" h="482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481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62" name="Google Shape;8262;p34"/>
            <p:cNvSpPr/>
            <p:nvPr/>
          </p:nvSpPr>
          <p:spPr>
            <a:xfrm>
              <a:off x="4673363" y="307308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63" name="Google Shape;8263;p34"/>
            <p:cNvSpPr/>
            <p:nvPr/>
          </p:nvSpPr>
          <p:spPr>
            <a:xfrm>
              <a:off x="4684338" y="3069938"/>
              <a:ext cx="8400" cy="24100"/>
            </a:xfrm>
            <a:custGeom>
              <a:avLst/>
              <a:gdLst/>
              <a:ahLst/>
              <a:cxnLst/>
              <a:rect l="l" t="t" r="r" b="b"/>
              <a:pathLst>
                <a:path w="336" h="964" extrusionOk="0">
                  <a:moveTo>
                    <a:pt x="105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3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64" name="Google Shape;8264;p34"/>
            <p:cNvSpPr/>
            <p:nvPr/>
          </p:nvSpPr>
          <p:spPr>
            <a:xfrm>
              <a:off x="4694813" y="30673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65" name="Google Shape;8265;p34"/>
            <p:cNvSpPr/>
            <p:nvPr/>
          </p:nvSpPr>
          <p:spPr>
            <a:xfrm>
              <a:off x="4704738" y="30652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66" name="Google Shape;8266;p34"/>
            <p:cNvSpPr/>
            <p:nvPr/>
          </p:nvSpPr>
          <p:spPr>
            <a:xfrm>
              <a:off x="4714688" y="30626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67" name="Google Shape;8267;p34"/>
            <p:cNvSpPr/>
            <p:nvPr/>
          </p:nvSpPr>
          <p:spPr>
            <a:xfrm>
              <a:off x="4724613" y="30600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06" y="0"/>
                  </a:moveTo>
                  <a:lnTo>
                    <a:pt x="1" y="21"/>
                  </a:lnTo>
                  <a:lnTo>
                    <a:pt x="106" y="502"/>
                  </a:lnTo>
                  <a:lnTo>
                    <a:pt x="231" y="461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68" name="Google Shape;8268;p34"/>
            <p:cNvSpPr/>
            <p:nvPr/>
          </p:nvSpPr>
          <p:spPr>
            <a:xfrm>
              <a:off x="4735088" y="3057388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0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69" name="Google Shape;8269;p34"/>
            <p:cNvSpPr/>
            <p:nvPr/>
          </p:nvSpPr>
          <p:spPr>
            <a:xfrm>
              <a:off x="4746063" y="30547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1" y="21"/>
                  </a:lnTo>
                  <a:lnTo>
                    <a:pt x="105" y="502"/>
                  </a:lnTo>
                  <a:lnTo>
                    <a:pt x="231" y="460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70" name="Google Shape;8270;p34"/>
            <p:cNvSpPr/>
            <p:nvPr/>
          </p:nvSpPr>
          <p:spPr>
            <a:xfrm>
              <a:off x="4755488" y="3052688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71" name="Google Shape;8271;p34"/>
            <p:cNvSpPr/>
            <p:nvPr/>
          </p:nvSpPr>
          <p:spPr>
            <a:xfrm>
              <a:off x="4765438" y="305006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43"/>
                  </a:lnTo>
                  <a:lnTo>
                    <a:pt x="126" y="503"/>
                  </a:lnTo>
                  <a:lnTo>
                    <a:pt x="25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72" name="Google Shape;8272;p34"/>
            <p:cNvSpPr/>
            <p:nvPr/>
          </p:nvSpPr>
          <p:spPr>
            <a:xfrm>
              <a:off x="4775888" y="30469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1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73" name="Google Shape;8273;p34"/>
            <p:cNvSpPr/>
            <p:nvPr/>
          </p:nvSpPr>
          <p:spPr>
            <a:xfrm>
              <a:off x="4786338" y="30443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7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7" y="942"/>
                  </a:lnTo>
                  <a:lnTo>
                    <a:pt x="127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74" name="Google Shape;8274;p34"/>
            <p:cNvSpPr/>
            <p:nvPr/>
          </p:nvSpPr>
          <p:spPr>
            <a:xfrm>
              <a:off x="4796813" y="3041688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2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75" name="Google Shape;8275;p34"/>
            <p:cNvSpPr/>
            <p:nvPr/>
          </p:nvSpPr>
          <p:spPr>
            <a:xfrm>
              <a:off x="4806738" y="30396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7" y="0"/>
                  </a:moveTo>
                  <a:lnTo>
                    <a:pt x="1" y="21"/>
                  </a:lnTo>
                  <a:lnTo>
                    <a:pt x="127" y="502"/>
                  </a:lnTo>
                  <a:lnTo>
                    <a:pt x="231" y="461"/>
                  </a:lnTo>
                  <a:lnTo>
                    <a:pt x="127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76" name="Google Shape;8276;p34"/>
            <p:cNvSpPr/>
            <p:nvPr/>
          </p:nvSpPr>
          <p:spPr>
            <a:xfrm>
              <a:off x="4816688" y="3036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77" name="Google Shape;8277;p34"/>
            <p:cNvSpPr/>
            <p:nvPr/>
          </p:nvSpPr>
          <p:spPr>
            <a:xfrm>
              <a:off x="4826638" y="30343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42"/>
                  </a:lnTo>
                  <a:lnTo>
                    <a:pt x="126" y="502"/>
                  </a:lnTo>
                  <a:lnTo>
                    <a:pt x="230" y="48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78" name="Google Shape;8278;p34"/>
            <p:cNvSpPr/>
            <p:nvPr/>
          </p:nvSpPr>
          <p:spPr>
            <a:xfrm>
              <a:off x="4837613" y="30317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79" name="Google Shape;8279;p34"/>
            <p:cNvSpPr/>
            <p:nvPr/>
          </p:nvSpPr>
          <p:spPr>
            <a:xfrm>
              <a:off x="4848063" y="30291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80" name="Google Shape;8280;p34"/>
            <p:cNvSpPr/>
            <p:nvPr/>
          </p:nvSpPr>
          <p:spPr>
            <a:xfrm>
              <a:off x="4858013" y="30265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81" name="Google Shape;8281;p34"/>
            <p:cNvSpPr/>
            <p:nvPr/>
          </p:nvSpPr>
          <p:spPr>
            <a:xfrm>
              <a:off x="4867963" y="30239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82" name="Google Shape;8282;p34"/>
            <p:cNvSpPr/>
            <p:nvPr/>
          </p:nvSpPr>
          <p:spPr>
            <a:xfrm>
              <a:off x="4877888" y="30218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1" y="43"/>
                  </a:lnTo>
                  <a:lnTo>
                    <a:pt x="105" y="503"/>
                  </a:lnTo>
                  <a:lnTo>
                    <a:pt x="231" y="48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83" name="Google Shape;8283;p34"/>
            <p:cNvSpPr/>
            <p:nvPr/>
          </p:nvSpPr>
          <p:spPr>
            <a:xfrm>
              <a:off x="4888363" y="3019213"/>
              <a:ext cx="8900" cy="24075"/>
            </a:xfrm>
            <a:custGeom>
              <a:avLst/>
              <a:gdLst/>
              <a:ahLst/>
              <a:cxnLst/>
              <a:rect l="l" t="t" r="r" b="b"/>
              <a:pathLst>
                <a:path w="356" h="963" extrusionOk="0">
                  <a:moveTo>
                    <a:pt x="126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56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84" name="Google Shape;8284;p34"/>
            <p:cNvSpPr/>
            <p:nvPr/>
          </p:nvSpPr>
          <p:spPr>
            <a:xfrm>
              <a:off x="4899338" y="30165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85" name="Google Shape;8285;p34"/>
            <p:cNvSpPr/>
            <p:nvPr/>
          </p:nvSpPr>
          <p:spPr>
            <a:xfrm>
              <a:off x="4909288" y="3013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86" name="Google Shape;8286;p34"/>
            <p:cNvSpPr/>
            <p:nvPr/>
          </p:nvSpPr>
          <p:spPr>
            <a:xfrm>
              <a:off x="4918688" y="3011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87" name="Google Shape;8287;p34"/>
            <p:cNvSpPr/>
            <p:nvPr/>
          </p:nvSpPr>
          <p:spPr>
            <a:xfrm>
              <a:off x="4928638" y="3009263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88" name="Google Shape;8288;p34"/>
            <p:cNvSpPr/>
            <p:nvPr/>
          </p:nvSpPr>
          <p:spPr>
            <a:xfrm>
              <a:off x="4939613" y="30066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1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89" name="Google Shape;8289;p34"/>
            <p:cNvSpPr/>
            <p:nvPr/>
          </p:nvSpPr>
          <p:spPr>
            <a:xfrm>
              <a:off x="4950088" y="300351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90" name="Google Shape;8290;p34"/>
            <p:cNvSpPr/>
            <p:nvPr/>
          </p:nvSpPr>
          <p:spPr>
            <a:xfrm>
              <a:off x="4960013" y="300141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26" y="1"/>
                  </a:moveTo>
                  <a:lnTo>
                    <a:pt x="1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91" name="Google Shape;8291;p34"/>
            <p:cNvSpPr/>
            <p:nvPr/>
          </p:nvSpPr>
          <p:spPr>
            <a:xfrm>
              <a:off x="4969963" y="2998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92" name="Google Shape;8292;p34"/>
            <p:cNvSpPr/>
            <p:nvPr/>
          </p:nvSpPr>
          <p:spPr>
            <a:xfrm>
              <a:off x="4979888" y="2996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93" name="Google Shape;8293;p34"/>
            <p:cNvSpPr/>
            <p:nvPr/>
          </p:nvSpPr>
          <p:spPr>
            <a:xfrm>
              <a:off x="4990888" y="2993063"/>
              <a:ext cx="8375" cy="24600"/>
            </a:xfrm>
            <a:custGeom>
              <a:avLst/>
              <a:gdLst/>
              <a:ahLst/>
              <a:cxnLst/>
              <a:rect l="l" t="t" r="r" b="b"/>
              <a:pathLst>
                <a:path w="335" h="984" extrusionOk="0">
                  <a:moveTo>
                    <a:pt x="105" y="0"/>
                  </a:moveTo>
                  <a:lnTo>
                    <a:pt x="0" y="42"/>
                  </a:lnTo>
                  <a:lnTo>
                    <a:pt x="230" y="98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94" name="Google Shape;8294;p34"/>
            <p:cNvSpPr/>
            <p:nvPr/>
          </p:nvSpPr>
          <p:spPr>
            <a:xfrm>
              <a:off x="5001338" y="2990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95" name="Google Shape;8295;p34"/>
            <p:cNvSpPr/>
            <p:nvPr/>
          </p:nvSpPr>
          <p:spPr>
            <a:xfrm>
              <a:off x="5011288" y="29883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96" name="Google Shape;8296;p34"/>
            <p:cNvSpPr/>
            <p:nvPr/>
          </p:nvSpPr>
          <p:spPr>
            <a:xfrm>
              <a:off x="5021213" y="2985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97" name="Google Shape;8297;p34"/>
            <p:cNvSpPr/>
            <p:nvPr/>
          </p:nvSpPr>
          <p:spPr>
            <a:xfrm>
              <a:off x="5031163" y="29836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98" name="Google Shape;8298;p34"/>
            <p:cNvSpPr/>
            <p:nvPr/>
          </p:nvSpPr>
          <p:spPr>
            <a:xfrm>
              <a:off x="5041613" y="29810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99" name="Google Shape;8299;p34"/>
            <p:cNvSpPr/>
            <p:nvPr/>
          </p:nvSpPr>
          <p:spPr>
            <a:xfrm>
              <a:off x="5052613" y="29778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00" name="Google Shape;8300;p34"/>
            <p:cNvSpPr/>
            <p:nvPr/>
          </p:nvSpPr>
          <p:spPr>
            <a:xfrm>
              <a:off x="5062013" y="29757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01" name="Google Shape;8301;p34"/>
            <p:cNvSpPr/>
            <p:nvPr/>
          </p:nvSpPr>
          <p:spPr>
            <a:xfrm>
              <a:off x="5071963" y="2973163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02" name="Google Shape;8302;p34"/>
            <p:cNvSpPr/>
            <p:nvPr/>
          </p:nvSpPr>
          <p:spPr>
            <a:xfrm>
              <a:off x="5081888" y="29710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</p:spTree>
    <p:extLst>
      <p:ext uri="{BB962C8B-B14F-4D97-AF65-F5344CB8AC3E}">
        <p14:creationId xmlns:p14="http://schemas.microsoft.com/office/powerpoint/2010/main" val="555140418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1" preserve="1">
  <p:cSld name="Background 1">
    <p:spTree>
      <p:nvGrpSpPr>
        <p:cNvPr id="1" name="Shape 83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304" name="Google Shape;8304;p35"/>
          <p:cNvGrpSpPr/>
          <p:nvPr/>
        </p:nvGrpSpPr>
        <p:grpSpPr>
          <a:xfrm>
            <a:off x="-99499" y="-67416"/>
            <a:ext cx="12189900" cy="6978400"/>
            <a:chOff x="-119900" y="-50550"/>
            <a:chExt cx="9142425" cy="5233800"/>
          </a:xfrm>
        </p:grpSpPr>
        <p:sp>
          <p:nvSpPr>
            <p:cNvPr id="8305" name="Google Shape;8305;p35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06" name="Google Shape;8306;p35"/>
            <p:cNvSpPr/>
            <p:nvPr/>
          </p:nvSpPr>
          <p:spPr>
            <a:xfrm rot="5400000">
              <a:off x="8278075" y="3908300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3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8307" name="Google Shape;8307;p35"/>
          <p:cNvGrpSpPr/>
          <p:nvPr/>
        </p:nvGrpSpPr>
        <p:grpSpPr>
          <a:xfrm>
            <a:off x="-419800" y="-67416"/>
            <a:ext cx="12189867" cy="6978400"/>
            <a:chOff x="-119900" y="-50550"/>
            <a:chExt cx="9142400" cy="5233800"/>
          </a:xfrm>
        </p:grpSpPr>
        <p:sp>
          <p:nvSpPr>
            <p:cNvPr id="8308" name="Google Shape;8308;p35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lt2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09" name="Google Shape;8309;p35"/>
            <p:cNvSpPr/>
            <p:nvPr/>
          </p:nvSpPr>
          <p:spPr>
            <a:xfrm rot="5400000">
              <a:off x="8278050" y="2687875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lt2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8310" name="Google Shape;8310;p35"/>
          <p:cNvGrpSpPr/>
          <p:nvPr/>
        </p:nvGrpSpPr>
        <p:grpSpPr>
          <a:xfrm>
            <a:off x="-737499" y="-67416"/>
            <a:ext cx="12191500" cy="6978400"/>
            <a:chOff x="-119900" y="-50550"/>
            <a:chExt cx="9143625" cy="5233800"/>
          </a:xfrm>
        </p:grpSpPr>
        <p:sp>
          <p:nvSpPr>
            <p:cNvPr id="8311" name="Google Shape;8311;p35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>
              <a:outerShdw blurRad="28575" dist="28575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12" name="Google Shape;8312;p35"/>
            <p:cNvSpPr/>
            <p:nvPr/>
          </p:nvSpPr>
          <p:spPr>
            <a:xfrm rot="5400000">
              <a:off x="8279275" y="1471125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1"/>
            </a:solidFill>
            <a:ln>
              <a:noFill/>
            </a:ln>
            <a:effectLst>
              <a:outerShdw blurRad="28575" dist="28575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8313" name="Google Shape;8313;p35"/>
          <p:cNvGrpSpPr/>
          <p:nvPr/>
        </p:nvGrpSpPr>
        <p:grpSpPr>
          <a:xfrm>
            <a:off x="-1046233" y="-73282"/>
            <a:ext cx="12188500" cy="6990167"/>
            <a:chOff x="-119900" y="-59375"/>
            <a:chExt cx="9141375" cy="5242625"/>
          </a:xfrm>
        </p:grpSpPr>
        <p:sp>
          <p:nvSpPr>
            <p:cNvPr id="8314" name="Google Shape;8314;p35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dk2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15" name="Google Shape;8315;p35"/>
            <p:cNvSpPr/>
            <p:nvPr/>
          </p:nvSpPr>
          <p:spPr>
            <a:xfrm rot="5400000">
              <a:off x="8277025" y="249475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dk2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8316" name="Google Shape;8316;p35"/>
          <p:cNvGrpSpPr/>
          <p:nvPr/>
        </p:nvGrpSpPr>
        <p:grpSpPr>
          <a:xfrm rot="1379576">
            <a:off x="-79447" y="5515947"/>
            <a:ext cx="858341" cy="897101"/>
            <a:chOff x="3586913" y="4050713"/>
            <a:chExt cx="498538" cy="521050"/>
          </a:xfrm>
        </p:grpSpPr>
        <p:sp>
          <p:nvSpPr>
            <p:cNvPr id="8317" name="Google Shape;8317;p35"/>
            <p:cNvSpPr/>
            <p:nvPr/>
          </p:nvSpPr>
          <p:spPr>
            <a:xfrm>
              <a:off x="3624050" y="4313338"/>
              <a:ext cx="424775" cy="120325"/>
            </a:xfrm>
            <a:custGeom>
              <a:avLst/>
              <a:gdLst/>
              <a:ahLst/>
              <a:cxnLst/>
              <a:rect l="l" t="t" r="r" b="b"/>
              <a:pathLst>
                <a:path w="16991" h="4813" extrusionOk="0">
                  <a:moveTo>
                    <a:pt x="1068" y="0"/>
                  </a:moveTo>
                  <a:cubicBezTo>
                    <a:pt x="482" y="0"/>
                    <a:pt x="1" y="482"/>
                    <a:pt x="1" y="1067"/>
                  </a:cubicBezTo>
                  <a:lnTo>
                    <a:pt x="1" y="3746"/>
                  </a:lnTo>
                  <a:cubicBezTo>
                    <a:pt x="1" y="4331"/>
                    <a:pt x="482" y="4813"/>
                    <a:pt x="1068" y="4813"/>
                  </a:cubicBezTo>
                  <a:lnTo>
                    <a:pt x="16216" y="4813"/>
                  </a:lnTo>
                  <a:cubicBezTo>
                    <a:pt x="16342" y="4813"/>
                    <a:pt x="16468" y="4792"/>
                    <a:pt x="16991" y="4750"/>
                  </a:cubicBezTo>
                  <a:lnTo>
                    <a:pt x="16991" y="63"/>
                  </a:lnTo>
                  <a:cubicBezTo>
                    <a:pt x="16468" y="21"/>
                    <a:pt x="16342" y="0"/>
                    <a:pt x="16196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18" name="Google Shape;8318;p35"/>
            <p:cNvSpPr/>
            <p:nvPr/>
          </p:nvSpPr>
          <p:spPr>
            <a:xfrm>
              <a:off x="3616200" y="4304963"/>
              <a:ext cx="439425" cy="133925"/>
            </a:xfrm>
            <a:custGeom>
              <a:avLst/>
              <a:gdLst/>
              <a:ahLst/>
              <a:cxnLst/>
              <a:rect l="l" t="t" r="r" b="b"/>
              <a:pathLst>
                <a:path w="17577" h="5357" extrusionOk="0">
                  <a:moveTo>
                    <a:pt x="1068" y="1"/>
                  </a:moveTo>
                  <a:cubicBezTo>
                    <a:pt x="482" y="1"/>
                    <a:pt x="1" y="482"/>
                    <a:pt x="1" y="1068"/>
                  </a:cubicBezTo>
                  <a:lnTo>
                    <a:pt x="1" y="4290"/>
                  </a:lnTo>
                  <a:cubicBezTo>
                    <a:pt x="1" y="4876"/>
                    <a:pt x="482" y="5357"/>
                    <a:pt x="1068" y="5357"/>
                  </a:cubicBezTo>
                  <a:lnTo>
                    <a:pt x="17577" y="5357"/>
                  </a:lnTo>
                  <a:lnTo>
                    <a:pt x="17577" y="4876"/>
                  </a:lnTo>
                  <a:lnTo>
                    <a:pt x="1612" y="4876"/>
                  </a:lnTo>
                  <a:cubicBezTo>
                    <a:pt x="1005" y="4876"/>
                    <a:pt x="545" y="4394"/>
                    <a:pt x="545" y="3809"/>
                  </a:cubicBezTo>
                  <a:lnTo>
                    <a:pt x="545" y="1549"/>
                  </a:lnTo>
                  <a:cubicBezTo>
                    <a:pt x="545" y="963"/>
                    <a:pt x="1005" y="482"/>
                    <a:pt x="1612" y="482"/>
                  </a:cubicBezTo>
                  <a:lnTo>
                    <a:pt x="17577" y="482"/>
                  </a:lnTo>
                  <a:lnTo>
                    <a:pt x="17577" y="1"/>
                  </a:ln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19" name="Google Shape;8319;p35"/>
            <p:cNvSpPr/>
            <p:nvPr/>
          </p:nvSpPr>
          <p:spPr>
            <a:xfrm>
              <a:off x="3593725" y="4446713"/>
              <a:ext cx="483875" cy="120350"/>
            </a:xfrm>
            <a:custGeom>
              <a:avLst/>
              <a:gdLst/>
              <a:ahLst/>
              <a:cxnLst/>
              <a:rect l="l" t="t" r="r" b="b"/>
              <a:pathLst>
                <a:path w="19355" h="4814" extrusionOk="0">
                  <a:moveTo>
                    <a:pt x="795" y="1"/>
                  </a:moveTo>
                  <a:cubicBezTo>
                    <a:pt x="649" y="1"/>
                    <a:pt x="523" y="43"/>
                    <a:pt x="0" y="84"/>
                  </a:cubicBezTo>
                  <a:lnTo>
                    <a:pt x="0" y="4750"/>
                  </a:lnTo>
                  <a:cubicBezTo>
                    <a:pt x="523" y="4792"/>
                    <a:pt x="649" y="4813"/>
                    <a:pt x="774" y="4813"/>
                  </a:cubicBezTo>
                  <a:lnTo>
                    <a:pt x="18287" y="4813"/>
                  </a:lnTo>
                  <a:cubicBezTo>
                    <a:pt x="18873" y="4813"/>
                    <a:pt x="19354" y="4332"/>
                    <a:pt x="19354" y="3746"/>
                  </a:cubicBezTo>
                  <a:lnTo>
                    <a:pt x="19354" y="1068"/>
                  </a:lnTo>
                  <a:cubicBezTo>
                    <a:pt x="19354" y="482"/>
                    <a:pt x="18873" y="1"/>
                    <a:pt x="18287" y="1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20" name="Google Shape;8320;p35"/>
            <p:cNvSpPr/>
            <p:nvPr/>
          </p:nvSpPr>
          <p:spPr>
            <a:xfrm>
              <a:off x="3586925" y="4438863"/>
              <a:ext cx="498525" cy="132900"/>
            </a:xfrm>
            <a:custGeom>
              <a:avLst/>
              <a:gdLst/>
              <a:ahLst/>
              <a:cxnLst/>
              <a:rect l="l" t="t" r="r" b="b"/>
              <a:pathLst>
                <a:path w="19941" h="5316" extrusionOk="0">
                  <a:moveTo>
                    <a:pt x="0" y="1"/>
                  </a:moveTo>
                  <a:lnTo>
                    <a:pt x="0" y="461"/>
                  </a:lnTo>
                  <a:lnTo>
                    <a:pt x="18329" y="461"/>
                  </a:lnTo>
                  <a:cubicBezTo>
                    <a:pt x="18915" y="461"/>
                    <a:pt x="19396" y="943"/>
                    <a:pt x="19396" y="1528"/>
                  </a:cubicBezTo>
                  <a:lnTo>
                    <a:pt x="19396" y="3809"/>
                  </a:lnTo>
                  <a:cubicBezTo>
                    <a:pt x="19396" y="4395"/>
                    <a:pt x="18915" y="4855"/>
                    <a:pt x="18329" y="4855"/>
                  </a:cubicBezTo>
                  <a:lnTo>
                    <a:pt x="0" y="4855"/>
                  </a:lnTo>
                  <a:lnTo>
                    <a:pt x="0" y="5316"/>
                  </a:lnTo>
                  <a:lnTo>
                    <a:pt x="18873" y="5316"/>
                  </a:lnTo>
                  <a:cubicBezTo>
                    <a:pt x="19459" y="5316"/>
                    <a:pt x="19940" y="4855"/>
                    <a:pt x="19940" y="4269"/>
                  </a:cubicBezTo>
                  <a:lnTo>
                    <a:pt x="19940" y="1047"/>
                  </a:lnTo>
                  <a:cubicBezTo>
                    <a:pt x="19940" y="461"/>
                    <a:pt x="19459" y="1"/>
                    <a:pt x="18873" y="1"/>
                  </a:cubicBezTo>
                  <a:close/>
                </a:path>
              </a:pathLst>
            </a:custGeom>
            <a:solidFill>
              <a:srgbClr val="39B44A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21" name="Google Shape;8321;p35"/>
            <p:cNvSpPr/>
            <p:nvPr/>
          </p:nvSpPr>
          <p:spPr>
            <a:xfrm>
              <a:off x="3762150" y="4050713"/>
              <a:ext cx="73775" cy="51325"/>
            </a:xfrm>
            <a:custGeom>
              <a:avLst/>
              <a:gdLst/>
              <a:ahLst/>
              <a:cxnLst/>
              <a:rect l="l" t="t" r="r" b="b"/>
              <a:pathLst>
                <a:path w="2951" h="2053" extrusionOk="0">
                  <a:moveTo>
                    <a:pt x="128" y="0"/>
                  </a:moveTo>
                  <a:cubicBezTo>
                    <a:pt x="86" y="0"/>
                    <a:pt x="44" y="1"/>
                    <a:pt x="1" y="2"/>
                  </a:cubicBezTo>
                  <a:cubicBezTo>
                    <a:pt x="1" y="2"/>
                    <a:pt x="879" y="1968"/>
                    <a:pt x="2951" y="2052"/>
                  </a:cubicBezTo>
                  <a:cubicBezTo>
                    <a:pt x="2951" y="2052"/>
                    <a:pt x="2951" y="0"/>
                    <a:pt x="128" y="0"/>
                  </a:cubicBezTo>
                  <a:close/>
                </a:path>
              </a:pathLst>
            </a:custGeom>
            <a:solidFill>
              <a:srgbClr val="8BC53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22" name="Google Shape;8322;p35"/>
            <p:cNvSpPr/>
            <p:nvPr/>
          </p:nvSpPr>
          <p:spPr>
            <a:xfrm>
              <a:off x="3831725" y="4053363"/>
              <a:ext cx="28275" cy="81100"/>
            </a:xfrm>
            <a:custGeom>
              <a:avLst/>
              <a:gdLst/>
              <a:ahLst/>
              <a:cxnLst/>
              <a:rect l="l" t="t" r="r" b="b"/>
              <a:pathLst>
                <a:path w="1131" h="3244" extrusionOk="0">
                  <a:moveTo>
                    <a:pt x="1109" y="0"/>
                  </a:moveTo>
                  <a:cubicBezTo>
                    <a:pt x="1067" y="21"/>
                    <a:pt x="1005" y="42"/>
                    <a:pt x="963" y="63"/>
                  </a:cubicBezTo>
                  <a:cubicBezTo>
                    <a:pt x="900" y="84"/>
                    <a:pt x="837" y="105"/>
                    <a:pt x="795" y="147"/>
                  </a:cubicBezTo>
                  <a:cubicBezTo>
                    <a:pt x="733" y="189"/>
                    <a:pt x="670" y="230"/>
                    <a:pt x="586" y="293"/>
                  </a:cubicBezTo>
                  <a:cubicBezTo>
                    <a:pt x="544" y="356"/>
                    <a:pt x="482" y="440"/>
                    <a:pt x="398" y="523"/>
                  </a:cubicBezTo>
                  <a:cubicBezTo>
                    <a:pt x="356" y="607"/>
                    <a:pt x="293" y="712"/>
                    <a:pt x="251" y="795"/>
                  </a:cubicBezTo>
                  <a:cubicBezTo>
                    <a:pt x="210" y="900"/>
                    <a:pt x="189" y="1005"/>
                    <a:pt x="147" y="1130"/>
                  </a:cubicBezTo>
                  <a:cubicBezTo>
                    <a:pt x="126" y="1235"/>
                    <a:pt x="84" y="1339"/>
                    <a:pt x="84" y="1465"/>
                  </a:cubicBezTo>
                  <a:cubicBezTo>
                    <a:pt x="0" y="2051"/>
                    <a:pt x="21" y="2658"/>
                    <a:pt x="126" y="3243"/>
                  </a:cubicBezTo>
                  <a:lnTo>
                    <a:pt x="147" y="3243"/>
                  </a:lnTo>
                  <a:cubicBezTo>
                    <a:pt x="147" y="3243"/>
                    <a:pt x="147" y="3013"/>
                    <a:pt x="168" y="2678"/>
                  </a:cubicBezTo>
                  <a:cubicBezTo>
                    <a:pt x="189" y="2532"/>
                    <a:pt x="210" y="2344"/>
                    <a:pt x="231" y="2134"/>
                  </a:cubicBezTo>
                  <a:cubicBezTo>
                    <a:pt x="272" y="1925"/>
                    <a:pt x="314" y="1716"/>
                    <a:pt x="377" y="1507"/>
                  </a:cubicBezTo>
                  <a:cubicBezTo>
                    <a:pt x="398" y="1402"/>
                    <a:pt x="440" y="1298"/>
                    <a:pt x="461" y="1214"/>
                  </a:cubicBezTo>
                  <a:cubicBezTo>
                    <a:pt x="503" y="1130"/>
                    <a:pt x="544" y="1046"/>
                    <a:pt x="586" y="963"/>
                  </a:cubicBezTo>
                  <a:cubicBezTo>
                    <a:pt x="628" y="858"/>
                    <a:pt x="670" y="774"/>
                    <a:pt x="712" y="691"/>
                  </a:cubicBezTo>
                  <a:cubicBezTo>
                    <a:pt x="754" y="628"/>
                    <a:pt x="775" y="544"/>
                    <a:pt x="816" y="481"/>
                  </a:cubicBezTo>
                  <a:lnTo>
                    <a:pt x="942" y="293"/>
                  </a:lnTo>
                  <a:cubicBezTo>
                    <a:pt x="963" y="251"/>
                    <a:pt x="1005" y="209"/>
                    <a:pt x="1026" y="168"/>
                  </a:cubicBezTo>
                  <a:cubicBezTo>
                    <a:pt x="1088" y="84"/>
                    <a:pt x="1130" y="42"/>
                    <a:pt x="1130" y="42"/>
                  </a:cubicBezTo>
                  <a:lnTo>
                    <a:pt x="1109" y="0"/>
                  </a:lnTo>
                  <a:close/>
                </a:path>
              </a:pathLst>
            </a:custGeom>
            <a:solidFill>
              <a:srgbClr val="A57C5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23" name="Google Shape;8323;p35"/>
            <p:cNvSpPr/>
            <p:nvPr/>
          </p:nvSpPr>
          <p:spPr>
            <a:xfrm>
              <a:off x="3706700" y="4094763"/>
              <a:ext cx="258950" cy="210475"/>
            </a:xfrm>
            <a:custGeom>
              <a:avLst/>
              <a:gdLst/>
              <a:ahLst/>
              <a:cxnLst/>
              <a:rect l="l" t="t" r="r" b="b"/>
              <a:pathLst>
                <a:path w="10358" h="8419" extrusionOk="0">
                  <a:moveTo>
                    <a:pt x="3320" y="1"/>
                  </a:moveTo>
                  <a:cubicBezTo>
                    <a:pt x="2754" y="1"/>
                    <a:pt x="2145" y="134"/>
                    <a:pt x="1612" y="583"/>
                  </a:cubicBezTo>
                  <a:cubicBezTo>
                    <a:pt x="314" y="1671"/>
                    <a:pt x="1" y="4224"/>
                    <a:pt x="775" y="5647"/>
                  </a:cubicBezTo>
                  <a:cubicBezTo>
                    <a:pt x="1393" y="6736"/>
                    <a:pt x="2225" y="8418"/>
                    <a:pt x="3714" y="8418"/>
                  </a:cubicBezTo>
                  <a:cubicBezTo>
                    <a:pt x="4141" y="8418"/>
                    <a:pt x="4623" y="8280"/>
                    <a:pt x="5169" y="7948"/>
                  </a:cubicBezTo>
                  <a:cubicBezTo>
                    <a:pt x="5717" y="8278"/>
                    <a:pt x="6199" y="8416"/>
                    <a:pt x="6626" y="8416"/>
                  </a:cubicBezTo>
                  <a:cubicBezTo>
                    <a:pt x="8123" y="8416"/>
                    <a:pt x="8944" y="6721"/>
                    <a:pt x="9563" y="5647"/>
                  </a:cubicBezTo>
                  <a:cubicBezTo>
                    <a:pt x="10358" y="4245"/>
                    <a:pt x="10044" y="1671"/>
                    <a:pt x="8726" y="583"/>
                  </a:cubicBezTo>
                  <a:cubicBezTo>
                    <a:pt x="8201" y="134"/>
                    <a:pt x="7597" y="1"/>
                    <a:pt x="7033" y="1"/>
                  </a:cubicBezTo>
                  <a:cubicBezTo>
                    <a:pt x="6202" y="1"/>
                    <a:pt x="5455" y="290"/>
                    <a:pt x="5169" y="290"/>
                  </a:cubicBezTo>
                  <a:cubicBezTo>
                    <a:pt x="4895" y="290"/>
                    <a:pt x="4153" y="1"/>
                    <a:pt x="3320" y="1"/>
                  </a:cubicBez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24" name="Google Shape;8324;p35"/>
            <p:cNvSpPr/>
            <p:nvPr/>
          </p:nvSpPr>
          <p:spPr>
            <a:xfrm>
              <a:off x="3624038" y="4313338"/>
              <a:ext cx="424775" cy="120325"/>
            </a:xfrm>
            <a:custGeom>
              <a:avLst/>
              <a:gdLst/>
              <a:ahLst/>
              <a:cxnLst/>
              <a:rect l="l" t="t" r="r" b="b"/>
              <a:pathLst>
                <a:path w="16991" h="4813" extrusionOk="0">
                  <a:moveTo>
                    <a:pt x="1068" y="0"/>
                  </a:moveTo>
                  <a:cubicBezTo>
                    <a:pt x="482" y="0"/>
                    <a:pt x="1" y="482"/>
                    <a:pt x="1" y="1067"/>
                  </a:cubicBezTo>
                  <a:lnTo>
                    <a:pt x="1" y="3746"/>
                  </a:lnTo>
                  <a:cubicBezTo>
                    <a:pt x="1" y="4331"/>
                    <a:pt x="482" y="4813"/>
                    <a:pt x="1068" y="4813"/>
                  </a:cubicBezTo>
                  <a:lnTo>
                    <a:pt x="16216" y="4813"/>
                  </a:lnTo>
                  <a:cubicBezTo>
                    <a:pt x="16342" y="4813"/>
                    <a:pt x="16468" y="4792"/>
                    <a:pt x="16991" y="4750"/>
                  </a:cubicBezTo>
                  <a:lnTo>
                    <a:pt x="16991" y="63"/>
                  </a:lnTo>
                  <a:cubicBezTo>
                    <a:pt x="16468" y="21"/>
                    <a:pt x="16342" y="0"/>
                    <a:pt x="16196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25" name="Google Shape;8325;p35"/>
            <p:cNvSpPr/>
            <p:nvPr/>
          </p:nvSpPr>
          <p:spPr>
            <a:xfrm>
              <a:off x="3616188" y="4304963"/>
              <a:ext cx="439425" cy="133925"/>
            </a:xfrm>
            <a:custGeom>
              <a:avLst/>
              <a:gdLst/>
              <a:ahLst/>
              <a:cxnLst/>
              <a:rect l="l" t="t" r="r" b="b"/>
              <a:pathLst>
                <a:path w="17577" h="5357" extrusionOk="0">
                  <a:moveTo>
                    <a:pt x="1068" y="1"/>
                  </a:moveTo>
                  <a:cubicBezTo>
                    <a:pt x="482" y="1"/>
                    <a:pt x="1" y="482"/>
                    <a:pt x="1" y="1068"/>
                  </a:cubicBezTo>
                  <a:lnTo>
                    <a:pt x="1" y="4290"/>
                  </a:lnTo>
                  <a:cubicBezTo>
                    <a:pt x="1" y="4876"/>
                    <a:pt x="482" y="5357"/>
                    <a:pt x="1068" y="5357"/>
                  </a:cubicBezTo>
                  <a:lnTo>
                    <a:pt x="17577" y="5357"/>
                  </a:lnTo>
                  <a:lnTo>
                    <a:pt x="17577" y="4876"/>
                  </a:lnTo>
                  <a:lnTo>
                    <a:pt x="1612" y="4876"/>
                  </a:lnTo>
                  <a:cubicBezTo>
                    <a:pt x="1005" y="4876"/>
                    <a:pt x="545" y="4394"/>
                    <a:pt x="545" y="3809"/>
                  </a:cubicBezTo>
                  <a:lnTo>
                    <a:pt x="545" y="1549"/>
                  </a:lnTo>
                  <a:cubicBezTo>
                    <a:pt x="545" y="963"/>
                    <a:pt x="1005" y="482"/>
                    <a:pt x="1612" y="482"/>
                  </a:cubicBezTo>
                  <a:lnTo>
                    <a:pt x="17577" y="482"/>
                  </a:lnTo>
                  <a:lnTo>
                    <a:pt x="17577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26" name="Google Shape;8326;p35"/>
            <p:cNvSpPr/>
            <p:nvPr/>
          </p:nvSpPr>
          <p:spPr>
            <a:xfrm>
              <a:off x="3593713" y="4446713"/>
              <a:ext cx="483875" cy="120350"/>
            </a:xfrm>
            <a:custGeom>
              <a:avLst/>
              <a:gdLst/>
              <a:ahLst/>
              <a:cxnLst/>
              <a:rect l="l" t="t" r="r" b="b"/>
              <a:pathLst>
                <a:path w="19355" h="4814" extrusionOk="0">
                  <a:moveTo>
                    <a:pt x="795" y="1"/>
                  </a:moveTo>
                  <a:cubicBezTo>
                    <a:pt x="649" y="1"/>
                    <a:pt x="523" y="43"/>
                    <a:pt x="0" y="84"/>
                  </a:cubicBezTo>
                  <a:lnTo>
                    <a:pt x="0" y="4750"/>
                  </a:lnTo>
                  <a:cubicBezTo>
                    <a:pt x="523" y="4792"/>
                    <a:pt x="649" y="4813"/>
                    <a:pt x="774" y="4813"/>
                  </a:cubicBezTo>
                  <a:lnTo>
                    <a:pt x="18287" y="4813"/>
                  </a:lnTo>
                  <a:cubicBezTo>
                    <a:pt x="18873" y="4813"/>
                    <a:pt x="19354" y="4332"/>
                    <a:pt x="19354" y="3746"/>
                  </a:cubicBezTo>
                  <a:lnTo>
                    <a:pt x="19354" y="1068"/>
                  </a:lnTo>
                  <a:cubicBezTo>
                    <a:pt x="19354" y="482"/>
                    <a:pt x="18873" y="1"/>
                    <a:pt x="18287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27" name="Google Shape;8327;p35"/>
            <p:cNvSpPr/>
            <p:nvPr/>
          </p:nvSpPr>
          <p:spPr>
            <a:xfrm>
              <a:off x="3586913" y="4438863"/>
              <a:ext cx="498525" cy="132900"/>
            </a:xfrm>
            <a:custGeom>
              <a:avLst/>
              <a:gdLst/>
              <a:ahLst/>
              <a:cxnLst/>
              <a:rect l="l" t="t" r="r" b="b"/>
              <a:pathLst>
                <a:path w="19941" h="5316" extrusionOk="0">
                  <a:moveTo>
                    <a:pt x="0" y="1"/>
                  </a:moveTo>
                  <a:lnTo>
                    <a:pt x="0" y="461"/>
                  </a:lnTo>
                  <a:lnTo>
                    <a:pt x="18329" y="461"/>
                  </a:lnTo>
                  <a:cubicBezTo>
                    <a:pt x="18915" y="461"/>
                    <a:pt x="19396" y="943"/>
                    <a:pt x="19396" y="1528"/>
                  </a:cubicBezTo>
                  <a:lnTo>
                    <a:pt x="19396" y="3809"/>
                  </a:lnTo>
                  <a:cubicBezTo>
                    <a:pt x="19396" y="4395"/>
                    <a:pt x="18915" y="4855"/>
                    <a:pt x="18329" y="4855"/>
                  </a:cubicBezTo>
                  <a:lnTo>
                    <a:pt x="0" y="4855"/>
                  </a:lnTo>
                  <a:lnTo>
                    <a:pt x="0" y="5316"/>
                  </a:lnTo>
                  <a:lnTo>
                    <a:pt x="18873" y="5316"/>
                  </a:lnTo>
                  <a:cubicBezTo>
                    <a:pt x="19459" y="5316"/>
                    <a:pt x="19940" y="4855"/>
                    <a:pt x="19940" y="4269"/>
                  </a:cubicBezTo>
                  <a:lnTo>
                    <a:pt x="19940" y="1047"/>
                  </a:lnTo>
                  <a:cubicBezTo>
                    <a:pt x="19940" y="461"/>
                    <a:pt x="19459" y="1"/>
                    <a:pt x="18873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28" name="Google Shape;8328;p35"/>
            <p:cNvSpPr/>
            <p:nvPr/>
          </p:nvSpPr>
          <p:spPr>
            <a:xfrm>
              <a:off x="3762138" y="4050713"/>
              <a:ext cx="73775" cy="51325"/>
            </a:xfrm>
            <a:custGeom>
              <a:avLst/>
              <a:gdLst/>
              <a:ahLst/>
              <a:cxnLst/>
              <a:rect l="l" t="t" r="r" b="b"/>
              <a:pathLst>
                <a:path w="2951" h="2053" extrusionOk="0">
                  <a:moveTo>
                    <a:pt x="128" y="0"/>
                  </a:moveTo>
                  <a:cubicBezTo>
                    <a:pt x="86" y="0"/>
                    <a:pt x="44" y="1"/>
                    <a:pt x="1" y="2"/>
                  </a:cubicBezTo>
                  <a:cubicBezTo>
                    <a:pt x="1" y="2"/>
                    <a:pt x="879" y="1968"/>
                    <a:pt x="2951" y="2052"/>
                  </a:cubicBezTo>
                  <a:cubicBezTo>
                    <a:pt x="2951" y="2052"/>
                    <a:pt x="2951" y="0"/>
                    <a:pt x="128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29" name="Google Shape;8329;p35"/>
            <p:cNvSpPr/>
            <p:nvPr/>
          </p:nvSpPr>
          <p:spPr>
            <a:xfrm>
              <a:off x="3831713" y="4053363"/>
              <a:ext cx="28275" cy="81100"/>
            </a:xfrm>
            <a:custGeom>
              <a:avLst/>
              <a:gdLst/>
              <a:ahLst/>
              <a:cxnLst/>
              <a:rect l="l" t="t" r="r" b="b"/>
              <a:pathLst>
                <a:path w="1131" h="3244" extrusionOk="0">
                  <a:moveTo>
                    <a:pt x="1109" y="0"/>
                  </a:moveTo>
                  <a:cubicBezTo>
                    <a:pt x="1067" y="21"/>
                    <a:pt x="1005" y="42"/>
                    <a:pt x="963" y="63"/>
                  </a:cubicBezTo>
                  <a:cubicBezTo>
                    <a:pt x="900" y="84"/>
                    <a:pt x="837" y="105"/>
                    <a:pt x="795" y="147"/>
                  </a:cubicBezTo>
                  <a:cubicBezTo>
                    <a:pt x="733" y="189"/>
                    <a:pt x="670" y="230"/>
                    <a:pt x="586" y="293"/>
                  </a:cubicBezTo>
                  <a:cubicBezTo>
                    <a:pt x="544" y="356"/>
                    <a:pt x="482" y="440"/>
                    <a:pt x="398" y="523"/>
                  </a:cubicBezTo>
                  <a:cubicBezTo>
                    <a:pt x="356" y="607"/>
                    <a:pt x="293" y="712"/>
                    <a:pt x="251" y="795"/>
                  </a:cubicBezTo>
                  <a:cubicBezTo>
                    <a:pt x="210" y="900"/>
                    <a:pt x="189" y="1005"/>
                    <a:pt x="147" y="1130"/>
                  </a:cubicBezTo>
                  <a:cubicBezTo>
                    <a:pt x="126" y="1235"/>
                    <a:pt x="84" y="1339"/>
                    <a:pt x="84" y="1465"/>
                  </a:cubicBezTo>
                  <a:cubicBezTo>
                    <a:pt x="0" y="2051"/>
                    <a:pt x="21" y="2658"/>
                    <a:pt x="126" y="3243"/>
                  </a:cubicBezTo>
                  <a:lnTo>
                    <a:pt x="147" y="3243"/>
                  </a:lnTo>
                  <a:cubicBezTo>
                    <a:pt x="147" y="3243"/>
                    <a:pt x="147" y="3013"/>
                    <a:pt x="168" y="2678"/>
                  </a:cubicBezTo>
                  <a:cubicBezTo>
                    <a:pt x="189" y="2532"/>
                    <a:pt x="210" y="2344"/>
                    <a:pt x="231" y="2134"/>
                  </a:cubicBezTo>
                  <a:cubicBezTo>
                    <a:pt x="272" y="1925"/>
                    <a:pt x="314" y="1716"/>
                    <a:pt x="377" y="1507"/>
                  </a:cubicBezTo>
                  <a:cubicBezTo>
                    <a:pt x="398" y="1402"/>
                    <a:pt x="440" y="1298"/>
                    <a:pt x="461" y="1214"/>
                  </a:cubicBezTo>
                  <a:cubicBezTo>
                    <a:pt x="503" y="1130"/>
                    <a:pt x="544" y="1046"/>
                    <a:pt x="586" y="963"/>
                  </a:cubicBezTo>
                  <a:cubicBezTo>
                    <a:pt x="628" y="858"/>
                    <a:pt x="670" y="774"/>
                    <a:pt x="712" y="691"/>
                  </a:cubicBezTo>
                  <a:cubicBezTo>
                    <a:pt x="754" y="628"/>
                    <a:pt x="775" y="544"/>
                    <a:pt x="816" y="481"/>
                  </a:cubicBezTo>
                  <a:lnTo>
                    <a:pt x="942" y="293"/>
                  </a:lnTo>
                  <a:cubicBezTo>
                    <a:pt x="963" y="251"/>
                    <a:pt x="1005" y="209"/>
                    <a:pt x="1026" y="168"/>
                  </a:cubicBezTo>
                  <a:cubicBezTo>
                    <a:pt x="1088" y="84"/>
                    <a:pt x="1130" y="42"/>
                    <a:pt x="1130" y="42"/>
                  </a:cubicBezTo>
                  <a:lnTo>
                    <a:pt x="1109" y="0"/>
                  </a:lnTo>
                  <a:close/>
                </a:path>
              </a:pathLst>
            </a:custGeom>
            <a:solidFill>
              <a:srgbClr val="A5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30" name="Google Shape;8330;p35"/>
            <p:cNvSpPr/>
            <p:nvPr/>
          </p:nvSpPr>
          <p:spPr>
            <a:xfrm>
              <a:off x="3706688" y="4094763"/>
              <a:ext cx="258950" cy="210475"/>
            </a:xfrm>
            <a:custGeom>
              <a:avLst/>
              <a:gdLst/>
              <a:ahLst/>
              <a:cxnLst/>
              <a:rect l="l" t="t" r="r" b="b"/>
              <a:pathLst>
                <a:path w="10358" h="8419" extrusionOk="0">
                  <a:moveTo>
                    <a:pt x="3320" y="1"/>
                  </a:moveTo>
                  <a:cubicBezTo>
                    <a:pt x="2754" y="1"/>
                    <a:pt x="2145" y="134"/>
                    <a:pt x="1612" y="583"/>
                  </a:cubicBezTo>
                  <a:cubicBezTo>
                    <a:pt x="314" y="1671"/>
                    <a:pt x="1" y="4224"/>
                    <a:pt x="775" y="5647"/>
                  </a:cubicBezTo>
                  <a:cubicBezTo>
                    <a:pt x="1393" y="6736"/>
                    <a:pt x="2225" y="8418"/>
                    <a:pt x="3714" y="8418"/>
                  </a:cubicBezTo>
                  <a:cubicBezTo>
                    <a:pt x="4141" y="8418"/>
                    <a:pt x="4623" y="8280"/>
                    <a:pt x="5169" y="7948"/>
                  </a:cubicBezTo>
                  <a:cubicBezTo>
                    <a:pt x="5717" y="8278"/>
                    <a:pt x="6199" y="8416"/>
                    <a:pt x="6626" y="8416"/>
                  </a:cubicBezTo>
                  <a:cubicBezTo>
                    <a:pt x="8123" y="8416"/>
                    <a:pt x="8944" y="6721"/>
                    <a:pt x="9563" y="5647"/>
                  </a:cubicBezTo>
                  <a:cubicBezTo>
                    <a:pt x="10358" y="4245"/>
                    <a:pt x="10044" y="1671"/>
                    <a:pt x="8726" y="583"/>
                  </a:cubicBezTo>
                  <a:cubicBezTo>
                    <a:pt x="8201" y="134"/>
                    <a:pt x="7597" y="1"/>
                    <a:pt x="7033" y="1"/>
                  </a:cubicBezTo>
                  <a:cubicBezTo>
                    <a:pt x="6202" y="1"/>
                    <a:pt x="5455" y="290"/>
                    <a:pt x="5169" y="290"/>
                  </a:cubicBezTo>
                  <a:cubicBezTo>
                    <a:pt x="4895" y="290"/>
                    <a:pt x="4153" y="1"/>
                    <a:pt x="332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8331" name="Google Shape;8331;p35"/>
          <p:cNvGrpSpPr/>
          <p:nvPr/>
        </p:nvGrpSpPr>
        <p:grpSpPr>
          <a:xfrm rot="1279855">
            <a:off x="9102751" y="5839559"/>
            <a:ext cx="1166372" cy="993536"/>
            <a:chOff x="4626188" y="1862663"/>
            <a:chExt cx="677463" cy="577075"/>
          </a:xfrm>
        </p:grpSpPr>
        <p:sp>
          <p:nvSpPr>
            <p:cNvPr id="8332" name="Google Shape;8332;p35"/>
            <p:cNvSpPr/>
            <p:nvPr/>
          </p:nvSpPr>
          <p:spPr>
            <a:xfrm>
              <a:off x="4857575" y="1903988"/>
              <a:ext cx="446075" cy="467200"/>
            </a:xfrm>
            <a:custGeom>
              <a:avLst/>
              <a:gdLst/>
              <a:ahLst/>
              <a:cxnLst/>
              <a:rect l="l" t="t" r="r" b="b"/>
              <a:pathLst>
                <a:path w="17843" h="18688" extrusionOk="0">
                  <a:moveTo>
                    <a:pt x="6777" y="0"/>
                  </a:moveTo>
                  <a:lnTo>
                    <a:pt x="6777" y="6340"/>
                  </a:lnTo>
                  <a:cubicBezTo>
                    <a:pt x="6777" y="8662"/>
                    <a:pt x="2508" y="12994"/>
                    <a:pt x="1169" y="15923"/>
                  </a:cubicBezTo>
                  <a:cubicBezTo>
                    <a:pt x="0" y="18539"/>
                    <a:pt x="2024" y="18687"/>
                    <a:pt x="2497" y="18687"/>
                  </a:cubicBezTo>
                  <a:cubicBezTo>
                    <a:pt x="2557" y="18687"/>
                    <a:pt x="2592" y="18685"/>
                    <a:pt x="2592" y="18685"/>
                  </a:cubicBezTo>
                  <a:lnTo>
                    <a:pt x="15251" y="18685"/>
                  </a:lnTo>
                  <a:cubicBezTo>
                    <a:pt x="15251" y="18685"/>
                    <a:pt x="15286" y="18687"/>
                    <a:pt x="15346" y="18687"/>
                  </a:cubicBezTo>
                  <a:cubicBezTo>
                    <a:pt x="15819" y="18687"/>
                    <a:pt x="17843" y="18539"/>
                    <a:pt x="16674" y="15923"/>
                  </a:cubicBezTo>
                  <a:cubicBezTo>
                    <a:pt x="15335" y="12994"/>
                    <a:pt x="11066" y="8662"/>
                    <a:pt x="11066" y="6340"/>
                  </a:cubicBezTo>
                  <a:lnTo>
                    <a:pt x="11066" y="0"/>
                  </a:ln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33" name="Google Shape;8333;p35"/>
            <p:cNvSpPr/>
            <p:nvPr/>
          </p:nvSpPr>
          <p:spPr>
            <a:xfrm>
              <a:off x="4876575" y="2228813"/>
              <a:ext cx="408075" cy="132950"/>
            </a:xfrm>
            <a:custGeom>
              <a:avLst/>
              <a:gdLst/>
              <a:ahLst/>
              <a:cxnLst/>
              <a:rect l="l" t="t" r="r" b="b"/>
              <a:pathLst>
                <a:path w="16323" h="5318" extrusionOk="0">
                  <a:moveTo>
                    <a:pt x="2795" y="1"/>
                  </a:moveTo>
                  <a:cubicBezTo>
                    <a:pt x="2146" y="879"/>
                    <a:pt x="1560" y="1821"/>
                    <a:pt x="1079" y="2804"/>
                  </a:cubicBezTo>
                  <a:cubicBezTo>
                    <a:pt x="0" y="5185"/>
                    <a:pt x="1864" y="5317"/>
                    <a:pt x="2292" y="5317"/>
                  </a:cubicBezTo>
                  <a:cubicBezTo>
                    <a:pt x="2345" y="5317"/>
                    <a:pt x="2376" y="5315"/>
                    <a:pt x="2376" y="5315"/>
                  </a:cubicBezTo>
                  <a:lnTo>
                    <a:pt x="13947" y="5315"/>
                  </a:lnTo>
                  <a:cubicBezTo>
                    <a:pt x="13947" y="5315"/>
                    <a:pt x="13978" y="5317"/>
                    <a:pt x="14031" y="5317"/>
                  </a:cubicBezTo>
                  <a:cubicBezTo>
                    <a:pt x="14459" y="5317"/>
                    <a:pt x="16323" y="5185"/>
                    <a:pt x="15244" y="2804"/>
                  </a:cubicBezTo>
                  <a:cubicBezTo>
                    <a:pt x="14763" y="1821"/>
                    <a:pt x="14177" y="879"/>
                    <a:pt x="13507" y="1"/>
                  </a:cubicBezTo>
                  <a:close/>
                </a:path>
              </a:pathLst>
            </a:custGeom>
            <a:solidFill>
              <a:srgbClr val="68AAE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34" name="Google Shape;8334;p35"/>
            <p:cNvSpPr/>
            <p:nvPr/>
          </p:nvSpPr>
          <p:spPr>
            <a:xfrm>
              <a:off x="5010250" y="1862663"/>
              <a:ext cx="140725" cy="41350"/>
            </a:xfrm>
            <a:custGeom>
              <a:avLst/>
              <a:gdLst/>
              <a:ahLst/>
              <a:cxnLst/>
              <a:rect l="l" t="t" r="r" b="b"/>
              <a:pathLst>
                <a:path w="5629" h="1654" extrusionOk="0">
                  <a:moveTo>
                    <a:pt x="356" y="0"/>
                  </a:moveTo>
                  <a:cubicBezTo>
                    <a:pt x="168" y="0"/>
                    <a:pt x="0" y="168"/>
                    <a:pt x="0" y="377"/>
                  </a:cubicBezTo>
                  <a:lnTo>
                    <a:pt x="0" y="1276"/>
                  </a:lnTo>
                  <a:cubicBezTo>
                    <a:pt x="0" y="1486"/>
                    <a:pt x="168" y="1653"/>
                    <a:pt x="356" y="1653"/>
                  </a:cubicBezTo>
                  <a:lnTo>
                    <a:pt x="5252" y="1653"/>
                  </a:lnTo>
                  <a:cubicBezTo>
                    <a:pt x="5461" y="1653"/>
                    <a:pt x="5629" y="1486"/>
                    <a:pt x="5629" y="1276"/>
                  </a:cubicBezTo>
                  <a:lnTo>
                    <a:pt x="5629" y="377"/>
                  </a:lnTo>
                  <a:cubicBezTo>
                    <a:pt x="5629" y="168"/>
                    <a:pt x="5461" y="0"/>
                    <a:pt x="5252" y="0"/>
                  </a:cubicBez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35" name="Google Shape;8335;p35"/>
            <p:cNvSpPr/>
            <p:nvPr/>
          </p:nvSpPr>
          <p:spPr>
            <a:xfrm>
              <a:off x="5010250" y="1888288"/>
              <a:ext cx="140725" cy="15725"/>
            </a:xfrm>
            <a:custGeom>
              <a:avLst/>
              <a:gdLst/>
              <a:ahLst/>
              <a:cxnLst/>
              <a:rect l="l" t="t" r="r" b="b"/>
              <a:pathLst>
                <a:path w="5629" h="629" extrusionOk="0">
                  <a:moveTo>
                    <a:pt x="0" y="0"/>
                  </a:moveTo>
                  <a:lnTo>
                    <a:pt x="0" y="251"/>
                  </a:lnTo>
                  <a:cubicBezTo>
                    <a:pt x="0" y="461"/>
                    <a:pt x="168" y="628"/>
                    <a:pt x="356" y="628"/>
                  </a:cubicBezTo>
                  <a:lnTo>
                    <a:pt x="5252" y="628"/>
                  </a:lnTo>
                  <a:cubicBezTo>
                    <a:pt x="5461" y="628"/>
                    <a:pt x="5629" y="461"/>
                    <a:pt x="5629" y="251"/>
                  </a:cubicBezTo>
                  <a:lnTo>
                    <a:pt x="5629" y="0"/>
                  </a:ln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36" name="Google Shape;8336;p35"/>
            <p:cNvSpPr/>
            <p:nvPr/>
          </p:nvSpPr>
          <p:spPr>
            <a:xfrm>
              <a:off x="4946425" y="2212613"/>
              <a:ext cx="267850" cy="32450"/>
            </a:xfrm>
            <a:custGeom>
              <a:avLst/>
              <a:gdLst/>
              <a:ahLst/>
              <a:cxnLst/>
              <a:rect l="l" t="t" r="r" b="b"/>
              <a:pathLst>
                <a:path w="10714" h="1298" extrusionOk="0">
                  <a:moveTo>
                    <a:pt x="5357" y="0"/>
                  </a:moveTo>
                  <a:cubicBezTo>
                    <a:pt x="2407" y="0"/>
                    <a:pt x="1" y="293"/>
                    <a:pt x="1" y="649"/>
                  </a:cubicBezTo>
                  <a:cubicBezTo>
                    <a:pt x="1" y="1004"/>
                    <a:pt x="2407" y="1297"/>
                    <a:pt x="5357" y="1297"/>
                  </a:cubicBezTo>
                  <a:cubicBezTo>
                    <a:pt x="8307" y="1297"/>
                    <a:pt x="10713" y="1004"/>
                    <a:pt x="10713" y="649"/>
                  </a:cubicBezTo>
                  <a:cubicBezTo>
                    <a:pt x="10713" y="293"/>
                    <a:pt x="8307" y="0"/>
                    <a:pt x="5357" y="0"/>
                  </a:cubicBezTo>
                  <a:close/>
                </a:path>
              </a:pathLst>
            </a:custGeom>
            <a:solidFill>
              <a:srgbClr val="218EF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37" name="Google Shape;8337;p35"/>
            <p:cNvSpPr/>
            <p:nvPr/>
          </p:nvSpPr>
          <p:spPr>
            <a:xfrm>
              <a:off x="5039525" y="1956813"/>
              <a:ext cx="14675" cy="109350"/>
            </a:xfrm>
            <a:custGeom>
              <a:avLst/>
              <a:gdLst/>
              <a:ahLst/>
              <a:cxnLst/>
              <a:rect l="l" t="t" r="r" b="b"/>
              <a:pathLst>
                <a:path w="587" h="4374" extrusionOk="0">
                  <a:moveTo>
                    <a:pt x="294" y="0"/>
                  </a:moveTo>
                  <a:cubicBezTo>
                    <a:pt x="127" y="0"/>
                    <a:pt x="1" y="147"/>
                    <a:pt x="1" y="293"/>
                  </a:cubicBezTo>
                  <a:lnTo>
                    <a:pt x="1" y="4080"/>
                  </a:lnTo>
                  <a:cubicBezTo>
                    <a:pt x="1" y="4248"/>
                    <a:pt x="127" y="4373"/>
                    <a:pt x="294" y="4373"/>
                  </a:cubicBezTo>
                  <a:cubicBezTo>
                    <a:pt x="440" y="4373"/>
                    <a:pt x="587" y="4248"/>
                    <a:pt x="587" y="4080"/>
                  </a:cubicBezTo>
                  <a:lnTo>
                    <a:pt x="587" y="293"/>
                  </a:lnTo>
                  <a:cubicBezTo>
                    <a:pt x="587" y="147"/>
                    <a:pt x="440" y="0"/>
                    <a:pt x="294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38" name="Google Shape;8338;p35"/>
            <p:cNvSpPr/>
            <p:nvPr/>
          </p:nvSpPr>
          <p:spPr>
            <a:xfrm>
              <a:off x="5039525" y="1913388"/>
              <a:ext cx="14675" cy="20425"/>
            </a:xfrm>
            <a:custGeom>
              <a:avLst/>
              <a:gdLst/>
              <a:ahLst/>
              <a:cxnLst/>
              <a:rect l="l" t="t" r="r" b="b"/>
              <a:pathLst>
                <a:path w="587" h="817" extrusionOk="0">
                  <a:moveTo>
                    <a:pt x="294" y="1"/>
                  </a:moveTo>
                  <a:cubicBezTo>
                    <a:pt x="127" y="1"/>
                    <a:pt x="1" y="147"/>
                    <a:pt x="1" y="294"/>
                  </a:cubicBezTo>
                  <a:lnTo>
                    <a:pt x="1" y="524"/>
                  </a:lnTo>
                  <a:cubicBezTo>
                    <a:pt x="1" y="691"/>
                    <a:pt x="127" y="817"/>
                    <a:pt x="294" y="817"/>
                  </a:cubicBezTo>
                  <a:cubicBezTo>
                    <a:pt x="440" y="817"/>
                    <a:pt x="587" y="691"/>
                    <a:pt x="587" y="524"/>
                  </a:cubicBezTo>
                  <a:lnTo>
                    <a:pt x="587" y="294"/>
                  </a:lnTo>
                  <a:cubicBezTo>
                    <a:pt x="566" y="147"/>
                    <a:pt x="440" y="1"/>
                    <a:pt x="294" y="1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39" name="Google Shape;8339;p35"/>
            <p:cNvSpPr/>
            <p:nvPr/>
          </p:nvSpPr>
          <p:spPr>
            <a:xfrm>
              <a:off x="4626200" y="1972513"/>
              <a:ext cx="445825" cy="467225"/>
            </a:xfrm>
            <a:custGeom>
              <a:avLst/>
              <a:gdLst/>
              <a:ahLst/>
              <a:cxnLst/>
              <a:rect l="l" t="t" r="r" b="b"/>
              <a:pathLst>
                <a:path w="17833" h="18689" extrusionOk="0">
                  <a:moveTo>
                    <a:pt x="6763" y="0"/>
                  </a:moveTo>
                  <a:lnTo>
                    <a:pt x="6763" y="6361"/>
                  </a:lnTo>
                  <a:cubicBezTo>
                    <a:pt x="6763" y="8662"/>
                    <a:pt x="2494" y="12994"/>
                    <a:pt x="1155" y="15944"/>
                  </a:cubicBezTo>
                  <a:cubicBezTo>
                    <a:pt x="1" y="18528"/>
                    <a:pt x="1960" y="18688"/>
                    <a:pt x="2464" y="18688"/>
                  </a:cubicBezTo>
                  <a:cubicBezTo>
                    <a:pt x="2536" y="18688"/>
                    <a:pt x="2578" y="18685"/>
                    <a:pt x="2578" y="18685"/>
                  </a:cubicBezTo>
                  <a:lnTo>
                    <a:pt x="15258" y="18685"/>
                  </a:lnTo>
                  <a:cubicBezTo>
                    <a:pt x="15258" y="18685"/>
                    <a:pt x="15300" y="18688"/>
                    <a:pt x="15371" y="18688"/>
                  </a:cubicBezTo>
                  <a:cubicBezTo>
                    <a:pt x="15876" y="18688"/>
                    <a:pt x="17832" y="18528"/>
                    <a:pt x="16660" y="15944"/>
                  </a:cubicBezTo>
                  <a:cubicBezTo>
                    <a:pt x="15341" y="12994"/>
                    <a:pt x="11073" y="8662"/>
                    <a:pt x="11073" y="6361"/>
                  </a:cubicBezTo>
                  <a:lnTo>
                    <a:pt x="11073" y="0"/>
                  </a:ln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40" name="Google Shape;8340;p35"/>
            <p:cNvSpPr/>
            <p:nvPr/>
          </p:nvSpPr>
          <p:spPr>
            <a:xfrm>
              <a:off x="4644825" y="2297863"/>
              <a:ext cx="408650" cy="132950"/>
            </a:xfrm>
            <a:custGeom>
              <a:avLst/>
              <a:gdLst/>
              <a:ahLst/>
              <a:cxnLst/>
              <a:rect l="l" t="t" r="r" b="b"/>
              <a:pathLst>
                <a:path w="16346" h="5318" extrusionOk="0">
                  <a:moveTo>
                    <a:pt x="2816" y="1"/>
                  </a:moveTo>
                  <a:cubicBezTo>
                    <a:pt x="2147" y="879"/>
                    <a:pt x="1582" y="1800"/>
                    <a:pt x="1080" y="2783"/>
                  </a:cubicBezTo>
                  <a:cubicBezTo>
                    <a:pt x="0" y="5185"/>
                    <a:pt x="1885" y="5317"/>
                    <a:pt x="2314" y="5317"/>
                  </a:cubicBezTo>
                  <a:cubicBezTo>
                    <a:pt x="2367" y="5317"/>
                    <a:pt x="2398" y="5315"/>
                    <a:pt x="2398" y="5315"/>
                  </a:cubicBezTo>
                  <a:lnTo>
                    <a:pt x="13948" y="5315"/>
                  </a:lnTo>
                  <a:cubicBezTo>
                    <a:pt x="13948" y="5315"/>
                    <a:pt x="13979" y="5317"/>
                    <a:pt x="14032" y="5317"/>
                  </a:cubicBezTo>
                  <a:cubicBezTo>
                    <a:pt x="14461" y="5317"/>
                    <a:pt x="16346" y="5185"/>
                    <a:pt x="15266" y="2783"/>
                  </a:cubicBezTo>
                  <a:cubicBezTo>
                    <a:pt x="14764" y="1800"/>
                    <a:pt x="14178" y="858"/>
                    <a:pt x="13529" y="1"/>
                  </a:cubicBezTo>
                  <a:close/>
                </a:path>
              </a:pathLst>
            </a:custGeom>
            <a:solidFill>
              <a:srgbClr val="ED686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41" name="Google Shape;8341;p35"/>
            <p:cNvSpPr/>
            <p:nvPr/>
          </p:nvSpPr>
          <p:spPr>
            <a:xfrm>
              <a:off x="4778525" y="1931188"/>
              <a:ext cx="140725" cy="41350"/>
            </a:xfrm>
            <a:custGeom>
              <a:avLst/>
              <a:gdLst/>
              <a:ahLst/>
              <a:cxnLst/>
              <a:rect l="l" t="t" r="r" b="b"/>
              <a:pathLst>
                <a:path w="5629" h="1654" extrusionOk="0">
                  <a:moveTo>
                    <a:pt x="377" y="0"/>
                  </a:moveTo>
                  <a:cubicBezTo>
                    <a:pt x="167" y="0"/>
                    <a:pt x="0" y="168"/>
                    <a:pt x="0" y="377"/>
                  </a:cubicBezTo>
                  <a:lnTo>
                    <a:pt x="0" y="1276"/>
                  </a:lnTo>
                  <a:cubicBezTo>
                    <a:pt x="0" y="1486"/>
                    <a:pt x="167" y="1653"/>
                    <a:pt x="377" y="1653"/>
                  </a:cubicBezTo>
                  <a:lnTo>
                    <a:pt x="5252" y="1653"/>
                  </a:lnTo>
                  <a:cubicBezTo>
                    <a:pt x="5461" y="1653"/>
                    <a:pt x="5629" y="1486"/>
                    <a:pt x="5629" y="1276"/>
                  </a:cubicBezTo>
                  <a:lnTo>
                    <a:pt x="5629" y="377"/>
                  </a:lnTo>
                  <a:cubicBezTo>
                    <a:pt x="5629" y="168"/>
                    <a:pt x="5461" y="0"/>
                    <a:pt x="5252" y="0"/>
                  </a:cubicBez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42" name="Google Shape;8342;p35"/>
            <p:cNvSpPr/>
            <p:nvPr/>
          </p:nvSpPr>
          <p:spPr>
            <a:xfrm>
              <a:off x="4778525" y="1956813"/>
              <a:ext cx="140725" cy="15725"/>
            </a:xfrm>
            <a:custGeom>
              <a:avLst/>
              <a:gdLst/>
              <a:ahLst/>
              <a:cxnLst/>
              <a:rect l="l" t="t" r="r" b="b"/>
              <a:pathLst>
                <a:path w="5629" h="629" extrusionOk="0">
                  <a:moveTo>
                    <a:pt x="0" y="0"/>
                  </a:moveTo>
                  <a:lnTo>
                    <a:pt x="0" y="251"/>
                  </a:lnTo>
                  <a:cubicBezTo>
                    <a:pt x="0" y="461"/>
                    <a:pt x="167" y="628"/>
                    <a:pt x="377" y="628"/>
                  </a:cubicBezTo>
                  <a:lnTo>
                    <a:pt x="5252" y="628"/>
                  </a:lnTo>
                  <a:cubicBezTo>
                    <a:pt x="5461" y="628"/>
                    <a:pt x="5629" y="461"/>
                    <a:pt x="5629" y="251"/>
                  </a:cubicBezTo>
                  <a:lnTo>
                    <a:pt x="5629" y="0"/>
                  </a:ln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43" name="Google Shape;8343;p35"/>
            <p:cNvSpPr/>
            <p:nvPr/>
          </p:nvSpPr>
          <p:spPr>
            <a:xfrm>
              <a:off x="4715225" y="2281638"/>
              <a:ext cx="267325" cy="31950"/>
            </a:xfrm>
            <a:custGeom>
              <a:avLst/>
              <a:gdLst/>
              <a:ahLst/>
              <a:cxnLst/>
              <a:rect l="l" t="t" r="r" b="b"/>
              <a:pathLst>
                <a:path w="10693" h="1278" extrusionOk="0">
                  <a:moveTo>
                    <a:pt x="5357" y="1"/>
                  </a:moveTo>
                  <a:cubicBezTo>
                    <a:pt x="2386" y="1"/>
                    <a:pt x="0" y="273"/>
                    <a:pt x="0" y="650"/>
                  </a:cubicBezTo>
                  <a:cubicBezTo>
                    <a:pt x="0" y="1005"/>
                    <a:pt x="2386" y="1277"/>
                    <a:pt x="5357" y="1277"/>
                  </a:cubicBezTo>
                  <a:cubicBezTo>
                    <a:pt x="8307" y="1277"/>
                    <a:pt x="10692" y="1005"/>
                    <a:pt x="10692" y="650"/>
                  </a:cubicBezTo>
                  <a:cubicBezTo>
                    <a:pt x="10692" y="273"/>
                    <a:pt x="8307" y="1"/>
                    <a:pt x="5357" y="1"/>
                  </a:cubicBezTo>
                  <a:close/>
                </a:path>
              </a:pathLst>
            </a:custGeom>
            <a:solidFill>
              <a:srgbClr val="FB21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44" name="Google Shape;8344;p35"/>
            <p:cNvSpPr/>
            <p:nvPr/>
          </p:nvSpPr>
          <p:spPr>
            <a:xfrm>
              <a:off x="4807800" y="2025863"/>
              <a:ext cx="14675" cy="108825"/>
            </a:xfrm>
            <a:custGeom>
              <a:avLst/>
              <a:gdLst/>
              <a:ahLst/>
              <a:cxnLst/>
              <a:rect l="l" t="t" r="r" b="b"/>
              <a:pathLst>
                <a:path w="587" h="4353" extrusionOk="0">
                  <a:moveTo>
                    <a:pt x="294" y="0"/>
                  </a:moveTo>
                  <a:cubicBezTo>
                    <a:pt x="147" y="0"/>
                    <a:pt x="1" y="126"/>
                    <a:pt x="1" y="293"/>
                  </a:cubicBezTo>
                  <a:lnTo>
                    <a:pt x="1" y="4059"/>
                  </a:lnTo>
                  <a:cubicBezTo>
                    <a:pt x="1" y="4227"/>
                    <a:pt x="147" y="4352"/>
                    <a:pt x="294" y="4352"/>
                  </a:cubicBezTo>
                  <a:cubicBezTo>
                    <a:pt x="461" y="4352"/>
                    <a:pt x="587" y="4227"/>
                    <a:pt x="587" y="4059"/>
                  </a:cubicBezTo>
                  <a:lnTo>
                    <a:pt x="587" y="293"/>
                  </a:lnTo>
                  <a:cubicBezTo>
                    <a:pt x="587" y="126"/>
                    <a:pt x="461" y="0"/>
                    <a:pt x="294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45" name="Google Shape;8345;p35"/>
            <p:cNvSpPr/>
            <p:nvPr/>
          </p:nvSpPr>
          <p:spPr>
            <a:xfrm>
              <a:off x="4807800" y="1982438"/>
              <a:ext cx="14675" cy="20425"/>
            </a:xfrm>
            <a:custGeom>
              <a:avLst/>
              <a:gdLst/>
              <a:ahLst/>
              <a:cxnLst/>
              <a:rect l="l" t="t" r="r" b="b"/>
              <a:pathLst>
                <a:path w="587" h="817" extrusionOk="0">
                  <a:moveTo>
                    <a:pt x="294" y="1"/>
                  </a:moveTo>
                  <a:cubicBezTo>
                    <a:pt x="147" y="1"/>
                    <a:pt x="1" y="126"/>
                    <a:pt x="1" y="294"/>
                  </a:cubicBezTo>
                  <a:lnTo>
                    <a:pt x="1" y="524"/>
                  </a:lnTo>
                  <a:cubicBezTo>
                    <a:pt x="1" y="670"/>
                    <a:pt x="147" y="817"/>
                    <a:pt x="294" y="817"/>
                  </a:cubicBezTo>
                  <a:cubicBezTo>
                    <a:pt x="461" y="817"/>
                    <a:pt x="587" y="670"/>
                    <a:pt x="587" y="524"/>
                  </a:cubicBezTo>
                  <a:lnTo>
                    <a:pt x="587" y="294"/>
                  </a:lnTo>
                  <a:cubicBezTo>
                    <a:pt x="587" y="126"/>
                    <a:pt x="461" y="1"/>
                    <a:pt x="294" y="1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46" name="Google Shape;8346;p35"/>
            <p:cNvSpPr/>
            <p:nvPr/>
          </p:nvSpPr>
          <p:spPr>
            <a:xfrm>
              <a:off x="4857563" y="1903988"/>
              <a:ext cx="446075" cy="467200"/>
            </a:xfrm>
            <a:custGeom>
              <a:avLst/>
              <a:gdLst/>
              <a:ahLst/>
              <a:cxnLst/>
              <a:rect l="l" t="t" r="r" b="b"/>
              <a:pathLst>
                <a:path w="17843" h="18688" extrusionOk="0">
                  <a:moveTo>
                    <a:pt x="6777" y="0"/>
                  </a:moveTo>
                  <a:lnTo>
                    <a:pt x="6777" y="6340"/>
                  </a:lnTo>
                  <a:cubicBezTo>
                    <a:pt x="6777" y="8662"/>
                    <a:pt x="2508" y="12994"/>
                    <a:pt x="1169" y="15923"/>
                  </a:cubicBezTo>
                  <a:cubicBezTo>
                    <a:pt x="0" y="18539"/>
                    <a:pt x="2024" y="18687"/>
                    <a:pt x="2497" y="18687"/>
                  </a:cubicBezTo>
                  <a:cubicBezTo>
                    <a:pt x="2557" y="18687"/>
                    <a:pt x="2592" y="18685"/>
                    <a:pt x="2592" y="18685"/>
                  </a:cubicBezTo>
                  <a:lnTo>
                    <a:pt x="15251" y="18685"/>
                  </a:lnTo>
                  <a:cubicBezTo>
                    <a:pt x="15251" y="18685"/>
                    <a:pt x="15286" y="18687"/>
                    <a:pt x="15346" y="18687"/>
                  </a:cubicBezTo>
                  <a:cubicBezTo>
                    <a:pt x="15819" y="18687"/>
                    <a:pt x="17843" y="18539"/>
                    <a:pt x="16674" y="15923"/>
                  </a:cubicBezTo>
                  <a:cubicBezTo>
                    <a:pt x="15335" y="12994"/>
                    <a:pt x="11066" y="8662"/>
                    <a:pt x="11066" y="6340"/>
                  </a:cubicBezTo>
                  <a:lnTo>
                    <a:pt x="11066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47" name="Google Shape;8347;p35"/>
            <p:cNvSpPr/>
            <p:nvPr/>
          </p:nvSpPr>
          <p:spPr>
            <a:xfrm>
              <a:off x="4876563" y="2228813"/>
              <a:ext cx="408075" cy="132950"/>
            </a:xfrm>
            <a:custGeom>
              <a:avLst/>
              <a:gdLst/>
              <a:ahLst/>
              <a:cxnLst/>
              <a:rect l="l" t="t" r="r" b="b"/>
              <a:pathLst>
                <a:path w="16323" h="5318" extrusionOk="0">
                  <a:moveTo>
                    <a:pt x="2795" y="1"/>
                  </a:moveTo>
                  <a:cubicBezTo>
                    <a:pt x="2146" y="879"/>
                    <a:pt x="1560" y="1821"/>
                    <a:pt x="1079" y="2804"/>
                  </a:cubicBezTo>
                  <a:cubicBezTo>
                    <a:pt x="0" y="5185"/>
                    <a:pt x="1864" y="5317"/>
                    <a:pt x="2292" y="5317"/>
                  </a:cubicBezTo>
                  <a:cubicBezTo>
                    <a:pt x="2345" y="5317"/>
                    <a:pt x="2376" y="5315"/>
                    <a:pt x="2376" y="5315"/>
                  </a:cubicBezTo>
                  <a:lnTo>
                    <a:pt x="13947" y="5315"/>
                  </a:lnTo>
                  <a:cubicBezTo>
                    <a:pt x="13947" y="5315"/>
                    <a:pt x="13978" y="5317"/>
                    <a:pt x="14031" y="5317"/>
                  </a:cubicBezTo>
                  <a:cubicBezTo>
                    <a:pt x="14459" y="5317"/>
                    <a:pt x="16323" y="5185"/>
                    <a:pt x="15244" y="2804"/>
                  </a:cubicBezTo>
                  <a:cubicBezTo>
                    <a:pt x="14763" y="1821"/>
                    <a:pt x="14177" y="879"/>
                    <a:pt x="13507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48" name="Google Shape;8348;p35"/>
            <p:cNvSpPr/>
            <p:nvPr/>
          </p:nvSpPr>
          <p:spPr>
            <a:xfrm>
              <a:off x="5010238" y="1862663"/>
              <a:ext cx="140725" cy="41350"/>
            </a:xfrm>
            <a:custGeom>
              <a:avLst/>
              <a:gdLst/>
              <a:ahLst/>
              <a:cxnLst/>
              <a:rect l="l" t="t" r="r" b="b"/>
              <a:pathLst>
                <a:path w="5629" h="1654" extrusionOk="0">
                  <a:moveTo>
                    <a:pt x="356" y="0"/>
                  </a:moveTo>
                  <a:cubicBezTo>
                    <a:pt x="168" y="0"/>
                    <a:pt x="0" y="168"/>
                    <a:pt x="0" y="377"/>
                  </a:cubicBezTo>
                  <a:lnTo>
                    <a:pt x="0" y="1276"/>
                  </a:lnTo>
                  <a:cubicBezTo>
                    <a:pt x="0" y="1486"/>
                    <a:pt x="168" y="1653"/>
                    <a:pt x="356" y="1653"/>
                  </a:cubicBezTo>
                  <a:lnTo>
                    <a:pt x="5252" y="1653"/>
                  </a:lnTo>
                  <a:cubicBezTo>
                    <a:pt x="5461" y="1653"/>
                    <a:pt x="5629" y="1486"/>
                    <a:pt x="5629" y="1276"/>
                  </a:cubicBezTo>
                  <a:lnTo>
                    <a:pt x="5629" y="377"/>
                  </a:lnTo>
                  <a:cubicBezTo>
                    <a:pt x="5629" y="168"/>
                    <a:pt x="5461" y="0"/>
                    <a:pt x="525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49" name="Google Shape;8349;p35"/>
            <p:cNvSpPr/>
            <p:nvPr/>
          </p:nvSpPr>
          <p:spPr>
            <a:xfrm>
              <a:off x="5010238" y="1888288"/>
              <a:ext cx="140725" cy="15725"/>
            </a:xfrm>
            <a:custGeom>
              <a:avLst/>
              <a:gdLst/>
              <a:ahLst/>
              <a:cxnLst/>
              <a:rect l="l" t="t" r="r" b="b"/>
              <a:pathLst>
                <a:path w="5629" h="629" extrusionOk="0">
                  <a:moveTo>
                    <a:pt x="0" y="0"/>
                  </a:moveTo>
                  <a:lnTo>
                    <a:pt x="0" y="251"/>
                  </a:lnTo>
                  <a:cubicBezTo>
                    <a:pt x="0" y="461"/>
                    <a:pt x="168" y="628"/>
                    <a:pt x="356" y="628"/>
                  </a:cubicBezTo>
                  <a:lnTo>
                    <a:pt x="5252" y="628"/>
                  </a:lnTo>
                  <a:cubicBezTo>
                    <a:pt x="5461" y="628"/>
                    <a:pt x="5629" y="461"/>
                    <a:pt x="5629" y="251"/>
                  </a:cubicBezTo>
                  <a:lnTo>
                    <a:pt x="5629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50" name="Google Shape;8350;p35"/>
            <p:cNvSpPr/>
            <p:nvPr/>
          </p:nvSpPr>
          <p:spPr>
            <a:xfrm>
              <a:off x="4946413" y="2212613"/>
              <a:ext cx="267850" cy="32450"/>
            </a:xfrm>
            <a:custGeom>
              <a:avLst/>
              <a:gdLst/>
              <a:ahLst/>
              <a:cxnLst/>
              <a:rect l="l" t="t" r="r" b="b"/>
              <a:pathLst>
                <a:path w="10714" h="1298" extrusionOk="0">
                  <a:moveTo>
                    <a:pt x="5357" y="0"/>
                  </a:moveTo>
                  <a:cubicBezTo>
                    <a:pt x="2407" y="0"/>
                    <a:pt x="1" y="293"/>
                    <a:pt x="1" y="649"/>
                  </a:cubicBezTo>
                  <a:cubicBezTo>
                    <a:pt x="1" y="1004"/>
                    <a:pt x="2407" y="1297"/>
                    <a:pt x="5357" y="1297"/>
                  </a:cubicBezTo>
                  <a:cubicBezTo>
                    <a:pt x="8307" y="1297"/>
                    <a:pt x="10713" y="1004"/>
                    <a:pt x="10713" y="649"/>
                  </a:cubicBezTo>
                  <a:cubicBezTo>
                    <a:pt x="10713" y="293"/>
                    <a:pt x="8307" y="0"/>
                    <a:pt x="535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51" name="Google Shape;8351;p35"/>
            <p:cNvSpPr/>
            <p:nvPr/>
          </p:nvSpPr>
          <p:spPr>
            <a:xfrm>
              <a:off x="5039513" y="1956813"/>
              <a:ext cx="14675" cy="109350"/>
            </a:xfrm>
            <a:custGeom>
              <a:avLst/>
              <a:gdLst/>
              <a:ahLst/>
              <a:cxnLst/>
              <a:rect l="l" t="t" r="r" b="b"/>
              <a:pathLst>
                <a:path w="587" h="4374" extrusionOk="0">
                  <a:moveTo>
                    <a:pt x="294" y="0"/>
                  </a:moveTo>
                  <a:cubicBezTo>
                    <a:pt x="127" y="0"/>
                    <a:pt x="1" y="147"/>
                    <a:pt x="1" y="293"/>
                  </a:cubicBezTo>
                  <a:lnTo>
                    <a:pt x="1" y="4080"/>
                  </a:lnTo>
                  <a:cubicBezTo>
                    <a:pt x="1" y="4248"/>
                    <a:pt x="127" y="4373"/>
                    <a:pt x="294" y="4373"/>
                  </a:cubicBezTo>
                  <a:cubicBezTo>
                    <a:pt x="440" y="4373"/>
                    <a:pt x="587" y="4248"/>
                    <a:pt x="587" y="4080"/>
                  </a:cubicBezTo>
                  <a:lnTo>
                    <a:pt x="587" y="293"/>
                  </a:lnTo>
                  <a:cubicBezTo>
                    <a:pt x="587" y="147"/>
                    <a:pt x="440" y="0"/>
                    <a:pt x="294" y="0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52" name="Google Shape;8352;p35"/>
            <p:cNvSpPr/>
            <p:nvPr/>
          </p:nvSpPr>
          <p:spPr>
            <a:xfrm>
              <a:off x="5039513" y="1913388"/>
              <a:ext cx="14675" cy="20425"/>
            </a:xfrm>
            <a:custGeom>
              <a:avLst/>
              <a:gdLst/>
              <a:ahLst/>
              <a:cxnLst/>
              <a:rect l="l" t="t" r="r" b="b"/>
              <a:pathLst>
                <a:path w="587" h="817" extrusionOk="0">
                  <a:moveTo>
                    <a:pt x="294" y="1"/>
                  </a:moveTo>
                  <a:cubicBezTo>
                    <a:pt x="127" y="1"/>
                    <a:pt x="1" y="147"/>
                    <a:pt x="1" y="294"/>
                  </a:cubicBezTo>
                  <a:lnTo>
                    <a:pt x="1" y="524"/>
                  </a:lnTo>
                  <a:cubicBezTo>
                    <a:pt x="1" y="691"/>
                    <a:pt x="127" y="817"/>
                    <a:pt x="294" y="817"/>
                  </a:cubicBezTo>
                  <a:cubicBezTo>
                    <a:pt x="440" y="817"/>
                    <a:pt x="587" y="691"/>
                    <a:pt x="587" y="524"/>
                  </a:cubicBezTo>
                  <a:lnTo>
                    <a:pt x="587" y="294"/>
                  </a:lnTo>
                  <a:cubicBezTo>
                    <a:pt x="566" y="147"/>
                    <a:pt x="440" y="1"/>
                    <a:pt x="294" y="1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53" name="Google Shape;8353;p35"/>
            <p:cNvSpPr/>
            <p:nvPr/>
          </p:nvSpPr>
          <p:spPr>
            <a:xfrm>
              <a:off x="4626188" y="1972513"/>
              <a:ext cx="445825" cy="467225"/>
            </a:xfrm>
            <a:custGeom>
              <a:avLst/>
              <a:gdLst/>
              <a:ahLst/>
              <a:cxnLst/>
              <a:rect l="l" t="t" r="r" b="b"/>
              <a:pathLst>
                <a:path w="17833" h="18689" extrusionOk="0">
                  <a:moveTo>
                    <a:pt x="6763" y="0"/>
                  </a:moveTo>
                  <a:lnTo>
                    <a:pt x="6763" y="6361"/>
                  </a:lnTo>
                  <a:cubicBezTo>
                    <a:pt x="6763" y="8662"/>
                    <a:pt x="2494" y="12994"/>
                    <a:pt x="1155" y="15944"/>
                  </a:cubicBezTo>
                  <a:cubicBezTo>
                    <a:pt x="1" y="18528"/>
                    <a:pt x="1960" y="18688"/>
                    <a:pt x="2464" y="18688"/>
                  </a:cubicBezTo>
                  <a:cubicBezTo>
                    <a:pt x="2536" y="18688"/>
                    <a:pt x="2578" y="18685"/>
                    <a:pt x="2578" y="18685"/>
                  </a:cubicBezTo>
                  <a:lnTo>
                    <a:pt x="15258" y="18685"/>
                  </a:lnTo>
                  <a:cubicBezTo>
                    <a:pt x="15258" y="18685"/>
                    <a:pt x="15300" y="18688"/>
                    <a:pt x="15371" y="18688"/>
                  </a:cubicBezTo>
                  <a:cubicBezTo>
                    <a:pt x="15876" y="18688"/>
                    <a:pt x="17832" y="18528"/>
                    <a:pt x="16660" y="15944"/>
                  </a:cubicBezTo>
                  <a:cubicBezTo>
                    <a:pt x="15341" y="12994"/>
                    <a:pt x="11073" y="8662"/>
                    <a:pt x="11073" y="6361"/>
                  </a:cubicBezTo>
                  <a:lnTo>
                    <a:pt x="11073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54" name="Google Shape;8354;p35"/>
            <p:cNvSpPr/>
            <p:nvPr/>
          </p:nvSpPr>
          <p:spPr>
            <a:xfrm>
              <a:off x="4644813" y="2297863"/>
              <a:ext cx="408650" cy="132950"/>
            </a:xfrm>
            <a:custGeom>
              <a:avLst/>
              <a:gdLst/>
              <a:ahLst/>
              <a:cxnLst/>
              <a:rect l="l" t="t" r="r" b="b"/>
              <a:pathLst>
                <a:path w="16346" h="5318" extrusionOk="0">
                  <a:moveTo>
                    <a:pt x="2816" y="1"/>
                  </a:moveTo>
                  <a:cubicBezTo>
                    <a:pt x="2147" y="879"/>
                    <a:pt x="1582" y="1800"/>
                    <a:pt x="1080" y="2783"/>
                  </a:cubicBezTo>
                  <a:cubicBezTo>
                    <a:pt x="0" y="5185"/>
                    <a:pt x="1885" y="5317"/>
                    <a:pt x="2314" y="5317"/>
                  </a:cubicBezTo>
                  <a:cubicBezTo>
                    <a:pt x="2367" y="5317"/>
                    <a:pt x="2398" y="5315"/>
                    <a:pt x="2398" y="5315"/>
                  </a:cubicBezTo>
                  <a:lnTo>
                    <a:pt x="13948" y="5315"/>
                  </a:lnTo>
                  <a:cubicBezTo>
                    <a:pt x="13948" y="5315"/>
                    <a:pt x="13979" y="5317"/>
                    <a:pt x="14032" y="5317"/>
                  </a:cubicBezTo>
                  <a:cubicBezTo>
                    <a:pt x="14461" y="5317"/>
                    <a:pt x="16346" y="5185"/>
                    <a:pt x="15266" y="2783"/>
                  </a:cubicBezTo>
                  <a:cubicBezTo>
                    <a:pt x="14764" y="1800"/>
                    <a:pt x="14178" y="858"/>
                    <a:pt x="13529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55" name="Google Shape;8355;p35"/>
            <p:cNvSpPr/>
            <p:nvPr/>
          </p:nvSpPr>
          <p:spPr>
            <a:xfrm>
              <a:off x="4778513" y="1931188"/>
              <a:ext cx="140725" cy="41350"/>
            </a:xfrm>
            <a:custGeom>
              <a:avLst/>
              <a:gdLst/>
              <a:ahLst/>
              <a:cxnLst/>
              <a:rect l="l" t="t" r="r" b="b"/>
              <a:pathLst>
                <a:path w="5629" h="1654" extrusionOk="0">
                  <a:moveTo>
                    <a:pt x="377" y="0"/>
                  </a:moveTo>
                  <a:cubicBezTo>
                    <a:pt x="167" y="0"/>
                    <a:pt x="0" y="168"/>
                    <a:pt x="0" y="377"/>
                  </a:cubicBezTo>
                  <a:lnTo>
                    <a:pt x="0" y="1276"/>
                  </a:lnTo>
                  <a:cubicBezTo>
                    <a:pt x="0" y="1486"/>
                    <a:pt x="167" y="1653"/>
                    <a:pt x="377" y="1653"/>
                  </a:cubicBezTo>
                  <a:lnTo>
                    <a:pt x="5252" y="1653"/>
                  </a:lnTo>
                  <a:cubicBezTo>
                    <a:pt x="5461" y="1653"/>
                    <a:pt x="5629" y="1486"/>
                    <a:pt x="5629" y="1276"/>
                  </a:cubicBezTo>
                  <a:lnTo>
                    <a:pt x="5629" y="377"/>
                  </a:lnTo>
                  <a:cubicBezTo>
                    <a:pt x="5629" y="168"/>
                    <a:pt x="5461" y="0"/>
                    <a:pt x="525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56" name="Google Shape;8356;p35"/>
            <p:cNvSpPr/>
            <p:nvPr/>
          </p:nvSpPr>
          <p:spPr>
            <a:xfrm>
              <a:off x="4778513" y="1956813"/>
              <a:ext cx="140725" cy="15725"/>
            </a:xfrm>
            <a:custGeom>
              <a:avLst/>
              <a:gdLst/>
              <a:ahLst/>
              <a:cxnLst/>
              <a:rect l="l" t="t" r="r" b="b"/>
              <a:pathLst>
                <a:path w="5629" h="629" extrusionOk="0">
                  <a:moveTo>
                    <a:pt x="0" y="0"/>
                  </a:moveTo>
                  <a:lnTo>
                    <a:pt x="0" y="251"/>
                  </a:lnTo>
                  <a:cubicBezTo>
                    <a:pt x="0" y="461"/>
                    <a:pt x="167" y="628"/>
                    <a:pt x="377" y="628"/>
                  </a:cubicBezTo>
                  <a:lnTo>
                    <a:pt x="5252" y="628"/>
                  </a:lnTo>
                  <a:cubicBezTo>
                    <a:pt x="5461" y="628"/>
                    <a:pt x="5629" y="461"/>
                    <a:pt x="5629" y="251"/>
                  </a:cubicBezTo>
                  <a:lnTo>
                    <a:pt x="5629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57" name="Google Shape;8357;p35"/>
            <p:cNvSpPr/>
            <p:nvPr/>
          </p:nvSpPr>
          <p:spPr>
            <a:xfrm>
              <a:off x="4715213" y="2281638"/>
              <a:ext cx="267325" cy="31950"/>
            </a:xfrm>
            <a:custGeom>
              <a:avLst/>
              <a:gdLst/>
              <a:ahLst/>
              <a:cxnLst/>
              <a:rect l="l" t="t" r="r" b="b"/>
              <a:pathLst>
                <a:path w="10693" h="1278" extrusionOk="0">
                  <a:moveTo>
                    <a:pt x="5357" y="1"/>
                  </a:moveTo>
                  <a:cubicBezTo>
                    <a:pt x="2386" y="1"/>
                    <a:pt x="0" y="273"/>
                    <a:pt x="0" y="650"/>
                  </a:cubicBezTo>
                  <a:cubicBezTo>
                    <a:pt x="0" y="1005"/>
                    <a:pt x="2386" y="1277"/>
                    <a:pt x="5357" y="1277"/>
                  </a:cubicBezTo>
                  <a:cubicBezTo>
                    <a:pt x="8307" y="1277"/>
                    <a:pt x="10692" y="1005"/>
                    <a:pt x="10692" y="650"/>
                  </a:cubicBezTo>
                  <a:cubicBezTo>
                    <a:pt x="10692" y="273"/>
                    <a:pt x="8307" y="1"/>
                    <a:pt x="535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58" name="Google Shape;8358;p35"/>
            <p:cNvSpPr/>
            <p:nvPr/>
          </p:nvSpPr>
          <p:spPr>
            <a:xfrm>
              <a:off x="4807788" y="2025863"/>
              <a:ext cx="14675" cy="108825"/>
            </a:xfrm>
            <a:custGeom>
              <a:avLst/>
              <a:gdLst/>
              <a:ahLst/>
              <a:cxnLst/>
              <a:rect l="l" t="t" r="r" b="b"/>
              <a:pathLst>
                <a:path w="587" h="4353" extrusionOk="0">
                  <a:moveTo>
                    <a:pt x="294" y="0"/>
                  </a:moveTo>
                  <a:cubicBezTo>
                    <a:pt x="147" y="0"/>
                    <a:pt x="1" y="126"/>
                    <a:pt x="1" y="293"/>
                  </a:cubicBezTo>
                  <a:lnTo>
                    <a:pt x="1" y="4059"/>
                  </a:lnTo>
                  <a:cubicBezTo>
                    <a:pt x="1" y="4227"/>
                    <a:pt x="147" y="4352"/>
                    <a:pt x="294" y="4352"/>
                  </a:cubicBezTo>
                  <a:cubicBezTo>
                    <a:pt x="461" y="4352"/>
                    <a:pt x="587" y="4227"/>
                    <a:pt x="587" y="4059"/>
                  </a:cubicBezTo>
                  <a:lnTo>
                    <a:pt x="587" y="293"/>
                  </a:lnTo>
                  <a:cubicBezTo>
                    <a:pt x="587" y="126"/>
                    <a:pt x="461" y="0"/>
                    <a:pt x="294" y="0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59" name="Google Shape;8359;p35"/>
            <p:cNvSpPr/>
            <p:nvPr/>
          </p:nvSpPr>
          <p:spPr>
            <a:xfrm>
              <a:off x="4807788" y="1982438"/>
              <a:ext cx="14675" cy="20425"/>
            </a:xfrm>
            <a:custGeom>
              <a:avLst/>
              <a:gdLst/>
              <a:ahLst/>
              <a:cxnLst/>
              <a:rect l="l" t="t" r="r" b="b"/>
              <a:pathLst>
                <a:path w="587" h="817" extrusionOk="0">
                  <a:moveTo>
                    <a:pt x="294" y="1"/>
                  </a:moveTo>
                  <a:cubicBezTo>
                    <a:pt x="147" y="1"/>
                    <a:pt x="1" y="126"/>
                    <a:pt x="1" y="294"/>
                  </a:cubicBezTo>
                  <a:lnTo>
                    <a:pt x="1" y="524"/>
                  </a:lnTo>
                  <a:cubicBezTo>
                    <a:pt x="1" y="670"/>
                    <a:pt x="147" y="817"/>
                    <a:pt x="294" y="817"/>
                  </a:cubicBezTo>
                  <a:cubicBezTo>
                    <a:pt x="461" y="817"/>
                    <a:pt x="587" y="670"/>
                    <a:pt x="587" y="524"/>
                  </a:cubicBezTo>
                  <a:lnTo>
                    <a:pt x="587" y="294"/>
                  </a:lnTo>
                  <a:cubicBezTo>
                    <a:pt x="587" y="126"/>
                    <a:pt x="461" y="1"/>
                    <a:pt x="294" y="1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8360" name="Google Shape;8360;p35"/>
          <p:cNvGrpSpPr/>
          <p:nvPr/>
        </p:nvGrpSpPr>
        <p:grpSpPr>
          <a:xfrm rot="-4924618">
            <a:off x="3803104" y="-104728"/>
            <a:ext cx="763799" cy="1120399"/>
            <a:chOff x="1713713" y="4972438"/>
            <a:chExt cx="443613" cy="650725"/>
          </a:xfrm>
        </p:grpSpPr>
        <p:sp>
          <p:nvSpPr>
            <p:cNvPr id="8361" name="Google Shape;8361;p35"/>
            <p:cNvSpPr/>
            <p:nvPr/>
          </p:nvSpPr>
          <p:spPr>
            <a:xfrm>
              <a:off x="1922975" y="5313488"/>
              <a:ext cx="127125" cy="99925"/>
            </a:xfrm>
            <a:custGeom>
              <a:avLst/>
              <a:gdLst/>
              <a:ahLst/>
              <a:cxnLst/>
              <a:rect l="l" t="t" r="r" b="b"/>
              <a:pathLst>
                <a:path w="5085" h="3997" extrusionOk="0">
                  <a:moveTo>
                    <a:pt x="942" y="0"/>
                  </a:moveTo>
                  <a:lnTo>
                    <a:pt x="0" y="1674"/>
                  </a:lnTo>
                  <a:lnTo>
                    <a:pt x="4164" y="3997"/>
                  </a:lnTo>
                  <a:lnTo>
                    <a:pt x="4101" y="2867"/>
                  </a:lnTo>
                  <a:lnTo>
                    <a:pt x="5085" y="2323"/>
                  </a:lnTo>
                  <a:lnTo>
                    <a:pt x="942" y="0"/>
                  </a:ln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62" name="Google Shape;8362;p35"/>
            <p:cNvSpPr/>
            <p:nvPr/>
          </p:nvSpPr>
          <p:spPr>
            <a:xfrm>
              <a:off x="1924000" y="5319238"/>
              <a:ext cx="65425" cy="125050"/>
            </a:xfrm>
            <a:custGeom>
              <a:avLst/>
              <a:gdLst/>
              <a:ahLst/>
              <a:cxnLst/>
              <a:rect l="l" t="t" r="r" b="b"/>
              <a:pathLst>
                <a:path w="2617" h="5002" extrusionOk="0">
                  <a:moveTo>
                    <a:pt x="1905" y="0"/>
                  </a:moveTo>
                  <a:lnTo>
                    <a:pt x="1" y="293"/>
                  </a:lnTo>
                  <a:lnTo>
                    <a:pt x="712" y="5001"/>
                  </a:lnTo>
                  <a:lnTo>
                    <a:pt x="1570" y="4269"/>
                  </a:lnTo>
                  <a:lnTo>
                    <a:pt x="2616" y="4708"/>
                  </a:lnTo>
                  <a:lnTo>
                    <a:pt x="2616" y="4708"/>
                  </a:lnTo>
                  <a:lnTo>
                    <a:pt x="1905" y="0"/>
                  </a:ln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63" name="Google Shape;8363;p35"/>
            <p:cNvSpPr/>
            <p:nvPr/>
          </p:nvSpPr>
          <p:spPr>
            <a:xfrm>
              <a:off x="1713725" y="4972438"/>
              <a:ext cx="443600" cy="650725"/>
            </a:xfrm>
            <a:custGeom>
              <a:avLst/>
              <a:gdLst/>
              <a:ahLst/>
              <a:cxnLst/>
              <a:rect l="l" t="t" r="r" b="b"/>
              <a:pathLst>
                <a:path w="17744" h="26029" extrusionOk="0">
                  <a:moveTo>
                    <a:pt x="13015" y="0"/>
                  </a:moveTo>
                  <a:lnTo>
                    <a:pt x="1" y="23393"/>
                  </a:lnTo>
                  <a:cubicBezTo>
                    <a:pt x="670" y="25757"/>
                    <a:pt x="4750" y="26029"/>
                    <a:pt x="4750" y="26029"/>
                  </a:cubicBezTo>
                  <a:lnTo>
                    <a:pt x="17744" y="2636"/>
                  </a:lnTo>
                  <a:cubicBezTo>
                    <a:pt x="17200" y="837"/>
                    <a:pt x="13015" y="0"/>
                    <a:pt x="13015" y="0"/>
                  </a:cubicBezTo>
                  <a:close/>
                </a:path>
              </a:pathLst>
            </a:custGeom>
            <a:solidFill>
              <a:srgbClr val="FFF0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64" name="Google Shape;8364;p35"/>
            <p:cNvSpPr/>
            <p:nvPr/>
          </p:nvSpPr>
          <p:spPr>
            <a:xfrm>
              <a:off x="1772850" y="4997538"/>
              <a:ext cx="384475" cy="625625"/>
            </a:xfrm>
            <a:custGeom>
              <a:avLst/>
              <a:gdLst/>
              <a:ahLst/>
              <a:cxnLst/>
              <a:rect l="l" t="t" r="r" b="b"/>
              <a:pathLst>
                <a:path w="15379" h="25025" extrusionOk="0">
                  <a:moveTo>
                    <a:pt x="13621" y="0"/>
                  </a:moveTo>
                  <a:lnTo>
                    <a:pt x="0" y="24502"/>
                  </a:lnTo>
                  <a:cubicBezTo>
                    <a:pt x="774" y="24774"/>
                    <a:pt x="1569" y="24941"/>
                    <a:pt x="2385" y="25025"/>
                  </a:cubicBezTo>
                  <a:lnTo>
                    <a:pt x="15379" y="1632"/>
                  </a:lnTo>
                  <a:cubicBezTo>
                    <a:pt x="15170" y="963"/>
                    <a:pt x="14458" y="419"/>
                    <a:pt x="13621" y="0"/>
                  </a:cubicBezTo>
                  <a:close/>
                </a:path>
              </a:pathLst>
            </a:custGeom>
            <a:solidFill>
              <a:srgbClr val="FFF0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65" name="Google Shape;8365;p35"/>
            <p:cNvSpPr/>
            <p:nvPr/>
          </p:nvSpPr>
          <p:spPr>
            <a:xfrm>
              <a:off x="1813650" y="5021588"/>
              <a:ext cx="343675" cy="601575"/>
            </a:xfrm>
            <a:custGeom>
              <a:avLst/>
              <a:gdLst/>
              <a:ahLst/>
              <a:cxnLst/>
              <a:rect l="l" t="t" r="r" b="b"/>
              <a:pathLst>
                <a:path w="13747" h="24063" extrusionOk="0">
                  <a:moveTo>
                    <a:pt x="13349" y="1"/>
                  </a:moveTo>
                  <a:lnTo>
                    <a:pt x="0" y="23958"/>
                  </a:lnTo>
                  <a:cubicBezTo>
                    <a:pt x="439" y="24042"/>
                    <a:pt x="732" y="24063"/>
                    <a:pt x="732" y="24063"/>
                  </a:cubicBezTo>
                  <a:lnTo>
                    <a:pt x="13747" y="670"/>
                  </a:lnTo>
                  <a:cubicBezTo>
                    <a:pt x="13663" y="419"/>
                    <a:pt x="13517" y="189"/>
                    <a:pt x="13349" y="1"/>
                  </a:cubicBezTo>
                  <a:close/>
                </a:path>
              </a:pathLst>
            </a:custGeom>
            <a:solidFill>
              <a:srgbClr val="FFF0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66" name="Google Shape;8366;p35"/>
            <p:cNvSpPr/>
            <p:nvPr/>
          </p:nvSpPr>
          <p:spPr>
            <a:xfrm>
              <a:off x="1857050" y="5254513"/>
              <a:ext cx="148600" cy="111300"/>
            </a:xfrm>
            <a:custGeom>
              <a:avLst/>
              <a:gdLst/>
              <a:ahLst/>
              <a:cxnLst/>
              <a:rect l="l" t="t" r="r" b="b"/>
              <a:pathLst>
                <a:path w="5944" h="4452" extrusionOk="0">
                  <a:moveTo>
                    <a:pt x="1" y="1814"/>
                  </a:moveTo>
                  <a:cubicBezTo>
                    <a:pt x="1" y="1815"/>
                    <a:pt x="1" y="1815"/>
                    <a:pt x="1" y="1815"/>
                  </a:cubicBezTo>
                  <a:lnTo>
                    <a:pt x="1" y="1814"/>
                  </a:lnTo>
                  <a:close/>
                  <a:moveTo>
                    <a:pt x="1220" y="1"/>
                  </a:moveTo>
                  <a:cubicBezTo>
                    <a:pt x="1006" y="1"/>
                    <a:pt x="963" y="79"/>
                    <a:pt x="963" y="79"/>
                  </a:cubicBezTo>
                  <a:lnTo>
                    <a:pt x="1" y="1814"/>
                  </a:lnTo>
                  <a:lnTo>
                    <a:pt x="1" y="1814"/>
                  </a:lnTo>
                  <a:cubicBezTo>
                    <a:pt x="6" y="1807"/>
                    <a:pt x="52" y="1737"/>
                    <a:pt x="251" y="1737"/>
                  </a:cubicBezTo>
                  <a:cubicBezTo>
                    <a:pt x="554" y="1737"/>
                    <a:pt x="1212" y="1897"/>
                    <a:pt x="2616" y="2673"/>
                  </a:cubicBezTo>
                  <a:cubicBezTo>
                    <a:pt x="4981" y="3991"/>
                    <a:pt x="4729" y="4452"/>
                    <a:pt x="4729" y="4452"/>
                  </a:cubicBezTo>
                  <a:lnTo>
                    <a:pt x="5692" y="2715"/>
                  </a:lnTo>
                  <a:cubicBezTo>
                    <a:pt x="5692" y="2715"/>
                    <a:pt x="5943" y="2255"/>
                    <a:pt x="3579" y="936"/>
                  </a:cubicBezTo>
                  <a:cubicBezTo>
                    <a:pt x="2187" y="160"/>
                    <a:pt x="1527" y="1"/>
                    <a:pt x="1220" y="1"/>
                  </a:cubicBez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67" name="Google Shape;8367;p35"/>
            <p:cNvSpPr/>
            <p:nvPr/>
          </p:nvSpPr>
          <p:spPr>
            <a:xfrm>
              <a:off x="1922963" y="5313488"/>
              <a:ext cx="127125" cy="99925"/>
            </a:xfrm>
            <a:custGeom>
              <a:avLst/>
              <a:gdLst/>
              <a:ahLst/>
              <a:cxnLst/>
              <a:rect l="l" t="t" r="r" b="b"/>
              <a:pathLst>
                <a:path w="5085" h="3997" extrusionOk="0">
                  <a:moveTo>
                    <a:pt x="942" y="0"/>
                  </a:moveTo>
                  <a:lnTo>
                    <a:pt x="0" y="1674"/>
                  </a:lnTo>
                  <a:lnTo>
                    <a:pt x="4164" y="3997"/>
                  </a:lnTo>
                  <a:lnTo>
                    <a:pt x="4101" y="2867"/>
                  </a:lnTo>
                  <a:lnTo>
                    <a:pt x="5085" y="2323"/>
                  </a:lnTo>
                  <a:lnTo>
                    <a:pt x="942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68" name="Google Shape;8368;p35"/>
            <p:cNvSpPr/>
            <p:nvPr/>
          </p:nvSpPr>
          <p:spPr>
            <a:xfrm>
              <a:off x="1923988" y="5319238"/>
              <a:ext cx="65425" cy="125050"/>
            </a:xfrm>
            <a:custGeom>
              <a:avLst/>
              <a:gdLst/>
              <a:ahLst/>
              <a:cxnLst/>
              <a:rect l="l" t="t" r="r" b="b"/>
              <a:pathLst>
                <a:path w="2617" h="5002" extrusionOk="0">
                  <a:moveTo>
                    <a:pt x="1905" y="0"/>
                  </a:moveTo>
                  <a:lnTo>
                    <a:pt x="1" y="293"/>
                  </a:lnTo>
                  <a:lnTo>
                    <a:pt x="712" y="5001"/>
                  </a:lnTo>
                  <a:lnTo>
                    <a:pt x="1570" y="4269"/>
                  </a:lnTo>
                  <a:lnTo>
                    <a:pt x="2616" y="4708"/>
                  </a:lnTo>
                  <a:lnTo>
                    <a:pt x="2616" y="4708"/>
                  </a:lnTo>
                  <a:lnTo>
                    <a:pt x="1905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69" name="Google Shape;8369;p35"/>
            <p:cNvSpPr/>
            <p:nvPr/>
          </p:nvSpPr>
          <p:spPr>
            <a:xfrm>
              <a:off x="1713713" y="4972438"/>
              <a:ext cx="443600" cy="650725"/>
            </a:xfrm>
            <a:custGeom>
              <a:avLst/>
              <a:gdLst/>
              <a:ahLst/>
              <a:cxnLst/>
              <a:rect l="l" t="t" r="r" b="b"/>
              <a:pathLst>
                <a:path w="17744" h="26029" extrusionOk="0">
                  <a:moveTo>
                    <a:pt x="13015" y="0"/>
                  </a:moveTo>
                  <a:lnTo>
                    <a:pt x="1" y="23393"/>
                  </a:lnTo>
                  <a:cubicBezTo>
                    <a:pt x="670" y="25757"/>
                    <a:pt x="4750" y="26029"/>
                    <a:pt x="4750" y="26029"/>
                  </a:cubicBezTo>
                  <a:lnTo>
                    <a:pt x="17744" y="2636"/>
                  </a:lnTo>
                  <a:cubicBezTo>
                    <a:pt x="17200" y="837"/>
                    <a:pt x="13015" y="0"/>
                    <a:pt x="13015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70" name="Google Shape;8370;p35"/>
            <p:cNvSpPr/>
            <p:nvPr/>
          </p:nvSpPr>
          <p:spPr>
            <a:xfrm>
              <a:off x="1772838" y="4997538"/>
              <a:ext cx="384475" cy="625625"/>
            </a:xfrm>
            <a:custGeom>
              <a:avLst/>
              <a:gdLst/>
              <a:ahLst/>
              <a:cxnLst/>
              <a:rect l="l" t="t" r="r" b="b"/>
              <a:pathLst>
                <a:path w="15379" h="25025" extrusionOk="0">
                  <a:moveTo>
                    <a:pt x="13621" y="0"/>
                  </a:moveTo>
                  <a:lnTo>
                    <a:pt x="0" y="24502"/>
                  </a:lnTo>
                  <a:cubicBezTo>
                    <a:pt x="774" y="24774"/>
                    <a:pt x="1569" y="24941"/>
                    <a:pt x="2385" y="25025"/>
                  </a:cubicBezTo>
                  <a:lnTo>
                    <a:pt x="15379" y="1632"/>
                  </a:lnTo>
                  <a:cubicBezTo>
                    <a:pt x="15170" y="963"/>
                    <a:pt x="14458" y="419"/>
                    <a:pt x="1362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71" name="Google Shape;8371;p35"/>
            <p:cNvSpPr/>
            <p:nvPr/>
          </p:nvSpPr>
          <p:spPr>
            <a:xfrm>
              <a:off x="1813638" y="5021588"/>
              <a:ext cx="343675" cy="601575"/>
            </a:xfrm>
            <a:custGeom>
              <a:avLst/>
              <a:gdLst/>
              <a:ahLst/>
              <a:cxnLst/>
              <a:rect l="l" t="t" r="r" b="b"/>
              <a:pathLst>
                <a:path w="13747" h="24063" extrusionOk="0">
                  <a:moveTo>
                    <a:pt x="13349" y="1"/>
                  </a:moveTo>
                  <a:lnTo>
                    <a:pt x="0" y="23958"/>
                  </a:lnTo>
                  <a:cubicBezTo>
                    <a:pt x="439" y="24042"/>
                    <a:pt x="732" y="24063"/>
                    <a:pt x="732" y="24063"/>
                  </a:cubicBezTo>
                  <a:lnTo>
                    <a:pt x="13747" y="670"/>
                  </a:lnTo>
                  <a:cubicBezTo>
                    <a:pt x="13663" y="419"/>
                    <a:pt x="13517" y="189"/>
                    <a:pt x="13349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72" name="Google Shape;8372;p35"/>
            <p:cNvSpPr/>
            <p:nvPr/>
          </p:nvSpPr>
          <p:spPr>
            <a:xfrm>
              <a:off x="1857038" y="5254513"/>
              <a:ext cx="148600" cy="111300"/>
            </a:xfrm>
            <a:custGeom>
              <a:avLst/>
              <a:gdLst/>
              <a:ahLst/>
              <a:cxnLst/>
              <a:rect l="l" t="t" r="r" b="b"/>
              <a:pathLst>
                <a:path w="5944" h="4452" extrusionOk="0">
                  <a:moveTo>
                    <a:pt x="1" y="1814"/>
                  </a:moveTo>
                  <a:cubicBezTo>
                    <a:pt x="1" y="1815"/>
                    <a:pt x="1" y="1815"/>
                    <a:pt x="1" y="1815"/>
                  </a:cubicBezTo>
                  <a:lnTo>
                    <a:pt x="1" y="1814"/>
                  </a:lnTo>
                  <a:close/>
                  <a:moveTo>
                    <a:pt x="1220" y="1"/>
                  </a:moveTo>
                  <a:cubicBezTo>
                    <a:pt x="1006" y="1"/>
                    <a:pt x="963" y="79"/>
                    <a:pt x="963" y="79"/>
                  </a:cubicBezTo>
                  <a:lnTo>
                    <a:pt x="1" y="1814"/>
                  </a:lnTo>
                  <a:lnTo>
                    <a:pt x="1" y="1814"/>
                  </a:lnTo>
                  <a:cubicBezTo>
                    <a:pt x="6" y="1807"/>
                    <a:pt x="52" y="1737"/>
                    <a:pt x="251" y="1737"/>
                  </a:cubicBezTo>
                  <a:cubicBezTo>
                    <a:pt x="554" y="1737"/>
                    <a:pt x="1212" y="1897"/>
                    <a:pt x="2616" y="2673"/>
                  </a:cubicBezTo>
                  <a:cubicBezTo>
                    <a:pt x="4981" y="3991"/>
                    <a:pt x="4729" y="4452"/>
                    <a:pt x="4729" y="4452"/>
                  </a:cubicBezTo>
                  <a:lnTo>
                    <a:pt x="5692" y="2715"/>
                  </a:lnTo>
                  <a:cubicBezTo>
                    <a:pt x="5692" y="2715"/>
                    <a:pt x="5943" y="2255"/>
                    <a:pt x="3579" y="936"/>
                  </a:cubicBezTo>
                  <a:cubicBezTo>
                    <a:pt x="2187" y="160"/>
                    <a:pt x="1527" y="1"/>
                    <a:pt x="122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8373" name="Google Shape;8373;p35"/>
          <p:cNvGrpSpPr/>
          <p:nvPr/>
        </p:nvGrpSpPr>
        <p:grpSpPr>
          <a:xfrm rot="-1266112">
            <a:off x="-542859" y="258093"/>
            <a:ext cx="1307756" cy="1105131"/>
            <a:chOff x="4750788" y="4200338"/>
            <a:chExt cx="759563" cy="641875"/>
          </a:xfrm>
        </p:grpSpPr>
        <p:sp>
          <p:nvSpPr>
            <p:cNvPr id="8374" name="Google Shape;8374;p35"/>
            <p:cNvSpPr/>
            <p:nvPr/>
          </p:nvSpPr>
          <p:spPr>
            <a:xfrm>
              <a:off x="4750800" y="4200338"/>
              <a:ext cx="759550" cy="641875"/>
            </a:xfrm>
            <a:custGeom>
              <a:avLst/>
              <a:gdLst/>
              <a:ahLst/>
              <a:cxnLst/>
              <a:rect l="l" t="t" r="r" b="b"/>
              <a:pathLst>
                <a:path w="30382" h="25675" extrusionOk="0">
                  <a:moveTo>
                    <a:pt x="377" y="1"/>
                  </a:moveTo>
                  <a:cubicBezTo>
                    <a:pt x="168" y="1"/>
                    <a:pt x="0" y="189"/>
                    <a:pt x="0" y="398"/>
                  </a:cubicBezTo>
                  <a:lnTo>
                    <a:pt x="0" y="19941"/>
                  </a:lnTo>
                  <a:cubicBezTo>
                    <a:pt x="0" y="20150"/>
                    <a:pt x="168" y="20318"/>
                    <a:pt x="377" y="20318"/>
                  </a:cubicBezTo>
                  <a:lnTo>
                    <a:pt x="12031" y="20318"/>
                  </a:lnTo>
                  <a:lnTo>
                    <a:pt x="8642" y="25674"/>
                  </a:lnTo>
                  <a:lnTo>
                    <a:pt x="22263" y="25674"/>
                  </a:lnTo>
                  <a:lnTo>
                    <a:pt x="18873" y="20318"/>
                  </a:lnTo>
                  <a:lnTo>
                    <a:pt x="30005" y="20318"/>
                  </a:lnTo>
                  <a:cubicBezTo>
                    <a:pt x="30214" y="20318"/>
                    <a:pt x="30381" y="20150"/>
                    <a:pt x="30381" y="19941"/>
                  </a:cubicBezTo>
                  <a:lnTo>
                    <a:pt x="30381" y="398"/>
                  </a:lnTo>
                  <a:cubicBezTo>
                    <a:pt x="30381" y="189"/>
                    <a:pt x="30214" y="22"/>
                    <a:pt x="30026" y="1"/>
                  </a:cubicBezTo>
                  <a:close/>
                </a:path>
              </a:pathLst>
            </a:custGeom>
            <a:solidFill>
              <a:srgbClr val="7C4C2E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75" name="Google Shape;8375;p35"/>
            <p:cNvSpPr/>
            <p:nvPr/>
          </p:nvSpPr>
          <p:spPr>
            <a:xfrm>
              <a:off x="4787925" y="4234863"/>
              <a:ext cx="685800" cy="438900"/>
            </a:xfrm>
            <a:custGeom>
              <a:avLst/>
              <a:gdLst/>
              <a:ahLst/>
              <a:cxnLst/>
              <a:rect l="l" t="t" r="r" b="b"/>
              <a:pathLst>
                <a:path w="27432" h="17556" extrusionOk="0">
                  <a:moveTo>
                    <a:pt x="1" y="1"/>
                  </a:moveTo>
                  <a:lnTo>
                    <a:pt x="1" y="17556"/>
                  </a:lnTo>
                  <a:lnTo>
                    <a:pt x="27432" y="17556"/>
                  </a:lnTo>
                  <a:lnTo>
                    <a:pt x="27432" y="1"/>
                  </a:lnTo>
                  <a:close/>
                </a:path>
              </a:pathLst>
            </a:custGeom>
            <a:solidFill>
              <a:srgbClr val="FFFEE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76" name="Google Shape;8376;p35"/>
            <p:cNvSpPr/>
            <p:nvPr/>
          </p:nvSpPr>
          <p:spPr>
            <a:xfrm>
              <a:off x="4815650" y="4254213"/>
              <a:ext cx="299750" cy="203525"/>
            </a:xfrm>
            <a:custGeom>
              <a:avLst/>
              <a:gdLst/>
              <a:ahLst/>
              <a:cxnLst/>
              <a:rect l="l" t="t" r="r" b="b"/>
              <a:pathLst>
                <a:path w="11990" h="8141" extrusionOk="0">
                  <a:moveTo>
                    <a:pt x="1" y="1"/>
                  </a:moveTo>
                  <a:lnTo>
                    <a:pt x="1" y="8140"/>
                  </a:lnTo>
                  <a:lnTo>
                    <a:pt x="11990" y="8140"/>
                  </a:lnTo>
                  <a:lnTo>
                    <a:pt x="11990" y="1"/>
                  </a:lnTo>
                  <a:close/>
                </a:path>
              </a:pathLst>
            </a:custGeom>
            <a:solidFill>
              <a:srgbClr val="39B44A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77" name="Google Shape;8377;p35"/>
            <p:cNvSpPr/>
            <p:nvPr/>
          </p:nvSpPr>
          <p:spPr>
            <a:xfrm>
              <a:off x="4815650" y="4478638"/>
              <a:ext cx="133425" cy="176300"/>
            </a:xfrm>
            <a:custGeom>
              <a:avLst/>
              <a:gdLst/>
              <a:ahLst/>
              <a:cxnLst/>
              <a:rect l="l" t="t" r="r" b="b"/>
              <a:pathLst>
                <a:path w="5337" h="7052" extrusionOk="0">
                  <a:moveTo>
                    <a:pt x="1" y="0"/>
                  </a:moveTo>
                  <a:lnTo>
                    <a:pt x="1" y="7051"/>
                  </a:lnTo>
                  <a:lnTo>
                    <a:pt x="5336" y="7051"/>
                  </a:lnTo>
                  <a:lnTo>
                    <a:pt x="5336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78" name="Google Shape;8378;p35"/>
            <p:cNvSpPr/>
            <p:nvPr/>
          </p:nvSpPr>
          <p:spPr>
            <a:xfrm>
              <a:off x="4981475" y="4478638"/>
              <a:ext cx="133925" cy="176300"/>
            </a:xfrm>
            <a:custGeom>
              <a:avLst/>
              <a:gdLst/>
              <a:ahLst/>
              <a:cxnLst/>
              <a:rect l="l" t="t" r="r" b="b"/>
              <a:pathLst>
                <a:path w="5357" h="7052" extrusionOk="0">
                  <a:moveTo>
                    <a:pt x="0" y="0"/>
                  </a:moveTo>
                  <a:lnTo>
                    <a:pt x="0" y="7051"/>
                  </a:lnTo>
                  <a:lnTo>
                    <a:pt x="5357" y="7051"/>
                  </a:lnTo>
                  <a:lnTo>
                    <a:pt x="5357" y="0"/>
                  </a:lnTo>
                  <a:close/>
                </a:path>
              </a:pathLst>
            </a:custGeom>
            <a:solidFill>
              <a:srgbClr val="FFE300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79" name="Google Shape;8379;p35"/>
            <p:cNvSpPr/>
            <p:nvPr/>
          </p:nvSpPr>
          <p:spPr>
            <a:xfrm>
              <a:off x="5137350" y="4254213"/>
              <a:ext cx="308650" cy="7875"/>
            </a:xfrm>
            <a:custGeom>
              <a:avLst/>
              <a:gdLst/>
              <a:ahLst/>
              <a:cxnLst/>
              <a:rect l="l" t="t" r="r" b="b"/>
              <a:pathLst>
                <a:path w="12346" h="315" extrusionOk="0">
                  <a:moveTo>
                    <a:pt x="1" y="1"/>
                  </a:moveTo>
                  <a:lnTo>
                    <a:pt x="1" y="315"/>
                  </a:lnTo>
                  <a:lnTo>
                    <a:pt x="12346" y="31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80" name="Google Shape;8380;p35"/>
            <p:cNvSpPr/>
            <p:nvPr/>
          </p:nvSpPr>
          <p:spPr>
            <a:xfrm>
              <a:off x="5137350" y="428978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81" name="Google Shape;8381;p35"/>
            <p:cNvSpPr/>
            <p:nvPr/>
          </p:nvSpPr>
          <p:spPr>
            <a:xfrm>
              <a:off x="5137350" y="4325363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82" name="Google Shape;8382;p35"/>
            <p:cNvSpPr/>
            <p:nvPr/>
          </p:nvSpPr>
          <p:spPr>
            <a:xfrm>
              <a:off x="5137350" y="436093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0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83" name="Google Shape;8383;p35"/>
            <p:cNvSpPr/>
            <p:nvPr/>
          </p:nvSpPr>
          <p:spPr>
            <a:xfrm>
              <a:off x="5137350" y="4397038"/>
              <a:ext cx="308650" cy="7850"/>
            </a:xfrm>
            <a:custGeom>
              <a:avLst/>
              <a:gdLst/>
              <a:ahLst/>
              <a:cxnLst/>
              <a:rect l="l" t="t" r="r" b="b"/>
              <a:pathLst>
                <a:path w="12346" h="314" extrusionOk="0">
                  <a:moveTo>
                    <a:pt x="1" y="0"/>
                  </a:moveTo>
                  <a:lnTo>
                    <a:pt x="1" y="314"/>
                  </a:lnTo>
                  <a:lnTo>
                    <a:pt x="12346" y="314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84" name="Google Shape;8384;p35"/>
            <p:cNvSpPr/>
            <p:nvPr/>
          </p:nvSpPr>
          <p:spPr>
            <a:xfrm>
              <a:off x="5137350" y="443258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6"/>
                  </a:lnTo>
                  <a:lnTo>
                    <a:pt x="12346" y="336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85" name="Google Shape;8385;p35"/>
            <p:cNvSpPr/>
            <p:nvPr/>
          </p:nvSpPr>
          <p:spPr>
            <a:xfrm>
              <a:off x="5137350" y="4468163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86" name="Google Shape;8386;p35"/>
            <p:cNvSpPr/>
            <p:nvPr/>
          </p:nvSpPr>
          <p:spPr>
            <a:xfrm>
              <a:off x="5137350" y="450373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0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87" name="Google Shape;8387;p35"/>
            <p:cNvSpPr/>
            <p:nvPr/>
          </p:nvSpPr>
          <p:spPr>
            <a:xfrm>
              <a:off x="5137350" y="4539838"/>
              <a:ext cx="308650" cy="7875"/>
            </a:xfrm>
            <a:custGeom>
              <a:avLst/>
              <a:gdLst/>
              <a:ahLst/>
              <a:cxnLst/>
              <a:rect l="l" t="t" r="r" b="b"/>
              <a:pathLst>
                <a:path w="12346" h="315" extrusionOk="0">
                  <a:moveTo>
                    <a:pt x="1" y="0"/>
                  </a:moveTo>
                  <a:lnTo>
                    <a:pt x="1" y="314"/>
                  </a:lnTo>
                  <a:lnTo>
                    <a:pt x="12346" y="314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88" name="Google Shape;8388;p35"/>
            <p:cNvSpPr/>
            <p:nvPr/>
          </p:nvSpPr>
          <p:spPr>
            <a:xfrm>
              <a:off x="5137350" y="4575413"/>
              <a:ext cx="308650" cy="7850"/>
            </a:xfrm>
            <a:custGeom>
              <a:avLst/>
              <a:gdLst/>
              <a:ahLst/>
              <a:cxnLst/>
              <a:rect l="l" t="t" r="r" b="b"/>
              <a:pathLst>
                <a:path w="12346" h="314" extrusionOk="0">
                  <a:moveTo>
                    <a:pt x="1" y="0"/>
                  </a:moveTo>
                  <a:lnTo>
                    <a:pt x="1" y="314"/>
                  </a:lnTo>
                  <a:lnTo>
                    <a:pt x="12346" y="314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89" name="Google Shape;8389;p35"/>
            <p:cNvSpPr/>
            <p:nvPr/>
          </p:nvSpPr>
          <p:spPr>
            <a:xfrm>
              <a:off x="5137350" y="4610963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6"/>
                  </a:lnTo>
                  <a:lnTo>
                    <a:pt x="12346" y="336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90" name="Google Shape;8390;p35"/>
            <p:cNvSpPr/>
            <p:nvPr/>
          </p:nvSpPr>
          <p:spPr>
            <a:xfrm>
              <a:off x="5137350" y="464653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91" name="Google Shape;8391;p35"/>
            <p:cNvSpPr/>
            <p:nvPr/>
          </p:nvSpPr>
          <p:spPr>
            <a:xfrm>
              <a:off x="4750788" y="4200338"/>
              <a:ext cx="759550" cy="641875"/>
            </a:xfrm>
            <a:custGeom>
              <a:avLst/>
              <a:gdLst/>
              <a:ahLst/>
              <a:cxnLst/>
              <a:rect l="l" t="t" r="r" b="b"/>
              <a:pathLst>
                <a:path w="30382" h="25675" extrusionOk="0">
                  <a:moveTo>
                    <a:pt x="377" y="1"/>
                  </a:moveTo>
                  <a:cubicBezTo>
                    <a:pt x="168" y="1"/>
                    <a:pt x="0" y="189"/>
                    <a:pt x="0" y="398"/>
                  </a:cubicBezTo>
                  <a:lnTo>
                    <a:pt x="0" y="19941"/>
                  </a:lnTo>
                  <a:cubicBezTo>
                    <a:pt x="0" y="20150"/>
                    <a:pt x="168" y="20318"/>
                    <a:pt x="377" y="20318"/>
                  </a:cubicBezTo>
                  <a:lnTo>
                    <a:pt x="12031" y="20318"/>
                  </a:lnTo>
                  <a:lnTo>
                    <a:pt x="8642" y="25674"/>
                  </a:lnTo>
                  <a:lnTo>
                    <a:pt x="22263" y="25674"/>
                  </a:lnTo>
                  <a:lnTo>
                    <a:pt x="18873" y="20318"/>
                  </a:lnTo>
                  <a:lnTo>
                    <a:pt x="30005" y="20318"/>
                  </a:lnTo>
                  <a:cubicBezTo>
                    <a:pt x="30214" y="20318"/>
                    <a:pt x="30381" y="20150"/>
                    <a:pt x="30381" y="19941"/>
                  </a:cubicBezTo>
                  <a:lnTo>
                    <a:pt x="30381" y="398"/>
                  </a:lnTo>
                  <a:cubicBezTo>
                    <a:pt x="30381" y="189"/>
                    <a:pt x="30214" y="22"/>
                    <a:pt x="3002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92" name="Google Shape;8392;p35"/>
            <p:cNvSpPr/>
            <p:nvPr/>
          </p:nvSpPr>
          <p:spPr>
            <a:xfrm>
              <a:off x="4787913" y="4234863"/>
              <a:ext cx="685800" cy="438900"/>
            </a:xfrm>
            <a:custGeom>
              <a:avLst/>
              <a:gdLst/>
              <a:ahLst/>
              <a:cxnLst/>
              <a:rect l="l" t="t" r="r" b="b"/>
              <a:pathLst>
                <a:path w="27432" h="17556" extrusionOk="0">
                  <a:moveTo>
                    <a:pt x="1" y="1"/>
                  </a:moveTo>
                  <a:lnTo>
                    <a:pt x="1" y="17556"/>
                  </a:lnTo>
                  <a:lnTo>
                    <a:pt x="27432" y="17556"/>
                  </a:lnTo>
                  <a:lnTo>
                    <a:pt x="27432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93" name="Google Shape;8393;p35"/>
            <p:cNvSpPr/>
            <p:nvPr/>
          </p:nvSpPr>
          <p:spPr>
            <a:xfrm>
              <a:off x="4815638" y="4254213"/>
              <a:ext cx="299750" cy="203525"/>
            </a:xfrm>
            <a:custGeom>
              <a:avLst/>
              <a:gdLst/>
              <a:ahLst/>
              <a:cxnLst/>
              <a:rect l="l" t="t" r="r" b="b"/>
              <a:pathLst>
                <a:path w="11990" h="8141" extrusionOk="0">
                  <a:moveTo>
                    <a:pt x="1" y="1"/>
                  </a:moveTo>
                  <a:lnTo>
                    <a:pt x="1" y="8140"/>
                  </a:lnTo>
                  <a:lnTo>
                    <a:pt x="11990" y="8140"/>
                  </a:lnTo>
                  <a:lnTo>
                    <a:pt x="11990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94" name="Google Shape;8394;p35"/>
            <p:cNvSpPr/>
            <p:nvPr/>
          </p:nvSpPr>
          <p:spPr>
            <a:xfrm>
              <a:off x="4815638" y="4478638"/>
              <a:ext cx="133425" cy="176300"/>
            </a:xfrm>
            <a:custGeom>
              <a:avLst/>
              <a:gdLst/>
              <a:ahLst/>
              <a:cxnLst/>
              <a:rect l="l" t="t" r="r" b="b"/>
              <a:pathLst>
                <a:path w="5337" h="7052" extrusionOk="0">
                  <a:moveTo>
                    <a:pt x="1" y="0"/>
                  </a:moveTo>
                  <a:lnTo>
                    <a:pt x="1" y="7051"/>
                  </a:lnTo>
                  <a:lnTo>
                    <a:pt x="5336" y="7051"/>
                  </a:lnTo>
                  <a:lnTo>
                    <a:pt x="5336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95" name="Google Shape;8395;p35"/>
            <p:cNvSpPr/>
            <p:nvPr/>
          </p:nvSpPr>
          <p:spPr>
            <a:xfrm>
              <a:off x="4981463" y="4478638"/>
              <a:ext cx="133925" cy="176300"/>
            </a:xfrm>
            <a:custGeom>
              <a:avLst/>
              <a:gdLst/>
              <a:ahLst/>
              <a:cxnLst/>
              <a:rect l="l" t="t" r="r" b="b"/>
              <a:pathLst>
                <a:path w="5357" h="7052" extrusionOk="0">
                  <a:moveTo>
                    <a:pt x="0" y="0"/>
                  </a:moveTo>
                  <a:lnTo>
                    <a:pt x="0" y="7051"/>
                  </a:lnTo>
                  <a:lnTo>
                    <a:pt x="5357" y="7051"/>
                  </a:lnTo>
                  <a:lnTo>
                    <a:pt x="5357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96" name="Google Shape;8396;p35"/>
            <p:cNvSpPr/>
            <p:nvPr/>
          </p:nvSpPr>
          <p:spPr>
            <a:xfrm>
              <a:off x="5137338" y="4254213"/>
              <a:ext cx="308650" cy="7875"/>
            </a:xfrm>
            <a:custGeom>
              <a:avLst/>
              <a:gdLst/>
              <a:ahLst/>
              <a:cxnLst/>
              <a:rect l="l" t="t" r="r" b="b"/>
              <a:pathLst>
                <a:path w="12346" h="315" extrusionOk="0">
                  <a:moveTo>
                    <a:pt x="1" y="1"/>
                  </a:moveTo>
                  <a:lnTo>
                    <a:pt x="1" y="315"/>
                  </a:lnTo>
                  <a:lnTo>
                    <a:pt x="12346" y="31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97" name="Google Shape;8397;p35"/>
            <p:cNvSpPr/>
            <p:nvPr/>
          </p:nvSpPr>
          <p:spPr>
            <a:xfrm>
              <a:off x="5137338" y="428978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98" name="Google Shape;8398;p35"/>
            <p:cNvSpPr/>
            <p:nvPr/>
          </p:nvSpPr>
          <p:spPr>
            <a:xfrm>
              <a:off x="5137338" y="4325363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99" name="Google Shape;8399;p35"/>
            <p:cNvSpPr/>
            <p:nvPr/>
          </p:nvSpPr>
          <p:spPr>
            <a:xfrm>
              <a:off x="5137338" y="436093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0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00" name="Google Shape;8400;p35"/>
            <p:cNvSpPr/>
            <p:nvPr/>
          </p:nvSpPr>
          <p:spPr>
            <a:xfrm>
              <a:off x="5137338" y="4397038"/>
              <a:ext cx="308650" cy="7850"/>
            </a:xfrm>
            <a:custGeom>
              <a:avLst/>
              <a:gdLst/>
              <a:ahLst/>
              <a:cxnLst/>
              <a:rect l="l" t="t" r="r" b="b"/>
              <a:pathLst>
                <a:path w="12346" h="314" extrusionOk="0">
                  <a:moveTo>
                    <a:pt x="1" y="0"/>
                  </a:moveTo>
                  <a:lnTo>
                    <a:pt x="1" y="314"/>
                  </a:lnTo>
                  <a:lnTo>
                    <a:pt x="12346" y="314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01" name="Google Shape;8401;p35"/>
            <p:cNvSpPr/>
            <p:nvPr/>
          </p:nvSpPr>
          <p:spPr>
            <a:xfrm>
              <a:off x="5137338" y="443258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6"/>
                  </a:lnTo>
                  <a:lnTo>
                    <a:pt x="12346" y="336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02" name="Google Shape;8402;p35"/>
            <p:cNvSpPr/>
            <p:nvPr/>
          </p:nvSpPr>
          <p:spPr>
            <a:xfrm>
              <a:off x="5137338" y="4468163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03" name="Google Shape;8403;p35"/>
            <p:cNvSpPr/>
            <p:nvPr/>
          </p:nvSpPr>
          <p:spPr>
            <a:xfrm>
              <a:off x="5137338" y="450373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0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04" name="Google Shape;8404;p35"/>
            <p:cNvSpPr/>
            <p:nvPr/>
          </p:nvSpPr>
          <p:spPr>
            <a:xfrm>
              <a:off x="5137338" y="4539838"/>
              <a:ext cx="308650" cy="7875"/>
            </a:xfrm>
            <a:custGeom>
              <a:avLst/>
              <a:gdLst/>
              <a:ahLst/>
              <a:cxnLst/>
              <a:rect l="l" t="t" r="r" b="b"/>
              <a:pathLst>
                <a:path w="12346" h="315" extrusionOk="0">
                  <a:moveTo>
                    <a:pt x="1" y="0"/>
                  </a:moveTo>
                  <a:lnTo>
                    <a:pt x="1" y="314"/>
                  </a:lnTo>
                  <a:lnTo>
                    <a:pt x="12346" y="314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05" name="Google Shape;8405;p35"/>
            <p:cNvSpPr/>
            <p:nvPr/>
          </p:nvSpPr>
          <p:spPr>
            <a:xfrm>
              <a:off x="5137338" y="4575413"/>
              <a:ext cx="308650" cy="7850"/>
            </a:xfrm>
            <a:custGeom>
              <a:avLst/>
              <a:gdLst/>
              <a:ahLst/>
              <a:cxnLst/>
              <a:rect l="l" t="t" r="r" b="b"/>
              <a:pathLst>
                <a:path w="12346" h="314" extrusionOk="0">
                  <a:moveTo>
                    <a:pt x="1" y="0"/>
                  </a:moveTo>
                  <a:lnTo>
                    <a:pt x="1" y="314"/>
                  </a:lnTo>
                  <a:lnTo>
                    <a:pt x="12346" y="314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06" name="Google Shape;8406;p35"/>
            <p:cNvSpPr/>
            <p:nvPr/>
          </p:nvSpPr>
          <p:spPr>
            <a:xfrm>
              <a:off x="5137338" y="4610963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6"/>
                  </a:lnTo>
                  <a:lnTo>
                    <a:pt x="12346" y="336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07" name="Google Shape;8407;p35"/>
            <p:cNvSpPr/>
            <p:nvPr/>
          </p:nvSpPr>
          <p:spPr>
            <a:xfrm>
              <a:off x="5137338" y="464653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8408" name="Google Shape;8408;p35"/>
          <p:cNvGrpSpPr/>
          <p:nvPr/>
        </p:nvGrpSpPr>
        <p:grpSpPr>
          <a:xfrm rot="-7620864">
            <a:off x="4202581" y="5450253"/>
            <a:ext cx="727996" cy="1524408"/>
            <a:chOff x="724161" y="2710893"/>
            <a:chExt cx="281035" cy="588445"/>
          </a:xfrm>
        </p:grpSpPr>
        <p:sp>
          <p:nvSpPr>
            <p:cNvPr id="8409" name="Google Shape;8409;p35"/>
            <p:cNvSpPr/>
            <p:nvPr/>
          </p:nvSpPr>
          <p:spPr>
            <a:xfrm>
              <a:off x="930849" y="2710893"/>
              <a:ext cx="74347" cy="86001"/>
            </a:xfrm>
            <a:custGeom>
              <a:avLst/>
              <a:gdLst/>
              <a:ahLst/>
              <a:cxnLst/>
              <a:rect l="l" t="t" r="r" b="b"/>
              <a:pathLst>
                <a:path w="2303" h="2664" extrusionOk="0">
                  <a:moveTo>
                    <a:pt x="1087" y="0"/>
                  </a:moveTo>
                  <a:cubicBezTo>
                    <a:pt x="967" y="0"/>
                    <a:pt x="858" y="67"/>
                    <a:pt x="796" y="192"/>
                  </a:cubicBezTo>
                  <a:lnTo>
                    <a:pt x="63" y="1845"/>
                  </a:lnTo>
                  <a:cubicBezTo>
                    <a:pt x="1" y="1991"/>
                    <a:pt x="63" y="2179"/>
                    <a:pt x="210" y="2242"/>
                  </a:cubicBezTo>
                  <a:lnTo>
                    <a:pt x="1089" y="2640"/>
                  </a:lnTo>
                  <a:cubicBezTo>
                    <a:pt x="1126" y="2656"/>
                    <a:pt x="1166" y="2664"/>
                    <a:pt x="1206" y="2664"/>
                  </a:cubicBezTo>
                  <a:cubicBezTo>
                    <a:pt x="1323" y="2664"/>
                    <a:pt x="1440" y="2597"/>
                    <a:pt x="1486" y="2472"/>
                  </a:cubicBezTo>
                  <a:lnTo>
                    <a:pt x="2219" y="819"/>
                  </a:lnTo>
                  <a:cubicBezTo>
                    <a:pt x="2302" y="673"/>
                    <a:pt x="2219" y="485"/>
                    <a:pt x="2072" y="422"/>
                  </a:cubicBezTo>
                  <a:lnTo>
                    <a:pt x="1214" y="24"/>
                  </a:lnTo>
                  <a:cubicBezTo>
                    <a:pt x="1172" y="8"/>
                    <a:pt x="1129" y="0"/>
                    <a:pt x="1087" y="0"/>
                  </a:cubicBezTo>
                  <a:close/>
                </a:path>
              </a:pathLst>
            </a:custGeom>
            <a:solidFill>
              <a:srgbClr val="FF7B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10" name="Google Shape;8410;p35"/>
            <p:cNvSpPr/>
            <p:nvPr/>
          </p:nvSpPr>
          <p:spPr>
            <a:xfrm>
              <a:off x="933561" y="2736655"/>
              <a:ext cx="60142" cy="52039"/>
            </a:xfrm>
            <a:custGeom>
              <a:avLst/>
              <a:gdLst/>
              <a:ahLst/>
              <a:cxnLst/>
              <a:rect l="l" t="t" r="r" b="b"/>
              <a:pathLst>
                <a:path w="1863" h="1612" extrusionOk="0">
                  <a:moveTo>
                    <a:pt x="440" y="1"/>
                  </a:moveTo>
                  <a:lnTo>
                    <a:pt x="0" y="984"/>
                  </a:lnTo>
                  <a:lnTo>
                    <a:pt x="1444" y="1612"/>
                  </a:lnTo>
                  <a:lnTo>
                    <a:pt x="1863" y="649"/>
                  </a:lnTo>
                  <a:lnTo>
                    <a:pt x="440" y="1"/>
                  </a:lnTo>
                  <a:close/>
                </a:path>
              </a:pathLst>
            </a:custGeom>
            <a:solidFill>
              <a:srgbClr val="B2B2B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11" name="Google Shape;8411;p35"/>
            <p:cNvSpPr/>
            <p:nvPr/>
          </p:nvSpPr>
          <p:spPr>
            <a:xfrm>
              <a:off x="725500" y="2769066"/>
              <a:ext cx="222943" cy="472874"/>
            </a:xfrm>
            <a:custGeom>
              <a:avLst/>
              <a:gdLst/>
              <a:ahLst/>
              <a:cxnLst/>
              <a:rect l="l" t="t" r="r" b="b"/>
              <a:pathLst>
                <a:path w="6906" h="14648" extrusionOk="0">
                  <a:moveTo>
                    <a:pt x="6424" y="1"/>
                  </a:moveTo>
                  <a:lnTo>
                    <a:pt x="1" y="14438"/>
                  </a:lnTo>
                  <a:lnTo>
                    <a:pt x="461" y="14647"/>
                  </a:lnTo>
                  <a:lnTo>
                    <a:pt x="6906" y="210"/>
                  </a:lnTo>
                  <a:lnTo>
                    <a:pt x="6424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12" name="Google Shape;8412;p35"/>
            <p:cNvSpPr/>
            <p:nvPr/>
          </p:nvSpPr>
          <p:spPr>
            <a:xfrm>
              <a:off x="740383" y="2775168"/>
              <a:ext cx="223589" cy="472842"/>
            </a:xfrm>
            <a:custGeom>
              <a:avLst/>
              <a:gdLst/>
              <a:ahLst/>
              <a:cxnLst/>
              <a:rect l="l" t="t" r="r" b="b"/>
              <a:pathLst>
                <a:path w="6926" h="14647" extrusionOk="0">
                  <a:moveTo>
                    <a:pt x="6445" y="0"/>
                  </a:moveTo>
                  <a:lnTo>
                    <a:pt x="0" y="14437"/>
                  </a:lnTo>
                  <a:lnTo>
                    <a:pt x="482" y="14647"/>
                  </a:lnTo>
                  <a:lnTo>
                    <a:pt x="6926" y="209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13" name="Google Shape;8413;p35"/>
            <p:cNvSpPr/>
            <p:nvPr/>
          </p:nvSpPr>
          <p:spPr>
            <a:xfrm>
              <a:off x="755910" y="2782593"/>
              <a:ext cx="223621" cy="472842"/>
            </a:xfrm>
            <a:custGeom>
              <a:avLst/>
              <a:gdLst/>
              <a:ahLst/>
              <a:cxnLst/>
              <a:rect l="l" t="t" r="r" b="b"/>
              <a:pathLst>
                <a:path w="6927" h="14647" extrusionOk="0">
                  <a:moveTo>
                    <a:pt x="6445" y="0"/>
                  </a:moveTo>
                  <a:lnTo>
                    <a:pt x="1" y="14417"/>
                  </a:lnTo>
                  <a:lnTo>
                    <a:pt x="482" y="14647"/>
                  </a:lnTo>
                  <a:lnTo>
                    <a:pt x="6926" y="210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14" name="Google Shape;8414;p35"/>
            <p:cNvSpPr/>
            <p:nvPr/>
          </p:nvSpPr>
          <p:spPr>
            <a:xfrm>
              <a:off x="928170" y="2764773"/>
              <a:ext cx="56075" cy="28893"/>
            </a:xfrm>
            <a:custGeom>
              <a:avLst/>
              <a:gdLst/>
              <a:ahLst/>
              <a:cxnLst/>
              <a:rect l="l" t="t" r="r" b="b"/>
              <a:pathLst>
                <a:path w="1737" h="895" extrusionOk="0">
                  <a:moveTo>
                    <a:pt x="142" y="0"/>
                  </a:moveTo>
                  <a:cubicBezTo>
                    <a:pt x="97" y="0"/>
                    <a:pt x="58" y="24"/>
                    <a:pt x="42" y="71"/>
                  </a:cubicBezTo>
                  <a:cubicBezTo>
                    <a:pt x="0" y="134"/>
                    <a:pt x="42" y="218"/>
                    <a:pt x="105" y="238"/>
                  </a:cubicBezTo>
                  <a:lnTo>
                    <a:pt x="1548" y="887"/>
                  </a:lnTo>
                  <a:cubicBezTo>
                    <a:pt x="1564" y="892"/>
                    <a:pt x="1580" y="895"/>
                    <a:pt x="1595" y="895"/>
                  </a:cubicBezTo>
                  <a:cubicBezTo>
                    <a:pt x="1641" y="895"/>
                    <a:pt x="1684" y="871"/>
                    <a:pt x="1716" y="824"/>
                  </a:cubicBezTo>
                  <a:cubicBezTo>
                    <a:pt x="1737" y="762"/>
                    <a:pt x="1716" y="699"/>
                    <a:pt x="1653" y="657"/>
                  </a:cubicBezTo>
                  <a:lnTo>
                    <a:pt x="188" y="8"/>
                  </a:lnTo>
                  <a:cubicBezTo>
                    <a:pt x="173" y="3"/>
                    <a:pt x="157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15" name="Google Shape;8415;p35"/>
            <p:cNvSpPr/>
            <p:nvPr/>
          </p:nvSpPr>
          <p:spPr>
            <a:xfrm>
              <a:off x="943020" y="2732361"/>
              <a:ext cx="55429" cy="29183"/>
            </a:xfrm>
            <a:custGeom>
              <a:avLst/>
              <a:gdLst/>
              <a:ahLst/>
              <a:cxnLst/>
              <a:rect l="l" t="t" r="r" b="b"/>
              <a:pathLst>
                <a:path w="1717" h="904" extrusionOk="0">
                  <a:moveTo>
                    <a:pt x="142" y="0"/>
                  </a:moveTo>
                  <a:cubicBezTo>
                    <a:pt x="90" y="0"/>
                    <a:pt x="37" y="28"/>
                    <a:pt x="21" y="92"/>
                  </a:cubicBezTo>
                  <a:cubicBezTo>
                    <a:pt x="0" y="154"/>
                    <a:pt x="21" y="217"/>
                    <a:pt x="84" y="238"/>
                  </a:cubicBezTo>
                  <a:lnTo>
                    <a:pt x="1528" y="887"/>
                  </a:lnTo>
                  <a:cubicBezTo>
                    <a:pt x="1545" y="898"/>
                    <a:pt x="1564" y="904"/>
                    <a:pt x="1583" y="904"/>
                  </a:cubicBezTo>
                  <a:cubicBezTo>
                    <a:pt x="1632" y="904"/>
                    <a:pt x="1680" y="869"/>
                    <a:pt x="1695" y="824"/>
                  </a:cubicBezTo>
                  <a:cubicBezTo>
                    <a:pt x="1716" y="761"/>
                    <a:pt x="1695" y="698"/>
                    <a:pt x="1632" y="657"/>
                  </a:cubicBezTo>
                  <a:lnTo>
                    <a:pt x="189" y="8"/>
                  </a:lnTo>
                  <a:cubicBezTo>
                    <a:pt x="174" y="3"/>
                    <a:pt x="158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16" name="Google Shape;8416;p35"/>
            <p:cNvSpPr/>
            <p:nvPr/>
          </p:nvSpPr>
          <p:spPr>
            <a:xfrm>
              <a:off x="724177" y="3234483"/>
              <a:ext cx="47294" cy="64856"/>
            </a:xfrm>
            <a:custGeom>
              <a:avLst/>
              <a:gdLst/>
              <a:ahLst/>
              <a:cxnLst/>
              <a:rect l="l" t="t" r="r" b="b"/>
              <a:pathLst>
                <a:path w="1465" h="2009" extrusionOk="0">
                  <a:moveTo>
                    <a:pt x="21" y="0"/>
                  </a:moveTo>
                  <a:lnTo>
                    <a:pt x="0" y="2009"/>
                  </a:lnTo>
                  <a:lnTo>
                    <a:pt x="1465" y="649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EBD3B9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17" name="Google Shape;8417;p35"/>
            <p:cNvSpPr/>
            <p:nvPr/>
          </p:nvSpPr>
          <p:spPr>
            <a:xfrm>
              <a:off x="724177" y="3283778"/>
              <a:ext cx="10815" cy="15560"/>
            </a:xfrm>
            <a:custGeom>
              <a:avLst/>
              <a:gdLst/>
              <a:ahLst/>
              <a:cxnLst/>
              <a:rect l="l" t="t" r="r" b="b"/>
              <a:pathLst>
                <a:path w="335" h="482" extrusionOk="0">
                  <a:moveTo>
                    <a:pt x="0" y="1"/>
                  </a:moveTo>
                  <a:lnTo>
                    <a:pt x="0" y="482"/>
                  </a:lnTo>
                  <a:lnTo>
                    <a:pt x="335" y="147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18" name="Google Shape;8418;p35"/>
            <p:cNvSpPr/>
            <p:nvPr/>
          </p:nvSpPr>
          <p:spPr>
            <a:xfrm>
              <a:off x="970718" y="2717737"/>
              <a:ext cx="34478" cy="35834"/>
            </a:xfrm>
            <a:custGeom>
              <a:avLst/>
              <a:gdLst/>
              <a:ahLst/>
              <a:cxnLst/>
              <a:rect l="l" t="t" r="r" b="b"/>
              <a:pathLst>
                <a:path w="1068" h="1110" extrusionOk="0">
                  <a:moveTo>
                    <a:pt x="356" y="1"/>
                  </a:moveTo>
                  <a:lnTo>
                    <a:pt x="0" y="775"/>
                  </a:lnTo>
                  <a:lnTo>
                    <a:pt x="774" y="1110"/>
                  </a:lnTo>
                  <a:lnTo>
                    <a:pt x="984" y="607"/>
                  </a:lnTo>
                  <a:cubicBezTo>
                    <a:pt x="1067" y="461"/>
                    <a:pt x="984" y="273"/>
                    <a:pt x="837" y="210"/>
                  </a:cubicBezTo>
                  <a:lnTo>
                    <a:pt x="356" y="1"/>
                  </a:lnTo>
                  <a:close/>
                </a:path>
              </a:pathLst>
            </a:custGeom>
            <a:solidFill>
              <a:srgbClr val="FF7B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19" name="Google Shape;8419;p35"/>
            <p:cNvSpPr/>
            <p:nvPr/>
          </p:nvSpPr>
          <p:spPr>
            <a:xfrm>
              <a:off x="956514" y="2750149"/>
              <a:ext cx="35834" cy="35834"/>
            </a:xfrm>
            <a:custGeom>
              <a:avLst/>
              <a:gdLst/>
              <a:ahLst/>
              <a:cxnLst/>
              <a:rect l="l" t="t" r="r" b="b"/>
              <a:pathLst>
                <a:path w="1110" h="1110" extrusionOk="0">
                  <a:moveTo>
                    <a:pt x="336" y="1"/>
                  </a:moveTo>
                  <a:lnTo>
                    <a:pt x="1" y="775"/>
                  </a:lnTo>
                  <a:lnTo>
                    <a:pt x="775" y="1110"/>
                  </a:lnTo>
                  <a:lnTo>
                    <a:pt x="1110" y="336"/>
                  </a:lnTo>
                  <a:lnTo>
                    <a:pt x="336" y="1"/>
                  </a:lnTo>
                  <a:close/>
                </a:path>
              </a:pathLst>
            </a:custGeom>
            <a:solidFill>
              <a:srgbClr val="B2B2B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20" name="Google Shape;8420;p35"/>
            <p:cNvSpPr/>
            <p:nvPr/>
          </p:nvSpPr>
          <p:spPr>
            <a:xfrm>
              <a:off x="747130" y="2782593"/>
              <a:ext cx="215518" cy="466095"/>
            </a:xfrm>
            <a:custGeom>
              <a:avLst/>
              <a:gdLst/>
              <a:ahLst/>
              <a:cxnLst/>
              <a:rect l="l" t="t" r="r" b="b"/>
              <a:pathLst>
                <a:path w="6676" h="14438" extrusionOk="0">
                  <a:moveTo>
                    <a:pt x="6382" y="0"/>
                  </a:moveTo>
                  <a:lnTo>
                    <a:pt x="6299" y="189"/>
                  </a:lnTo>
                  <a:lnTo>
                    <a:pt x="0" y="14312"/>
                  </a:lnTo>
                  <a:lnTo>
                    <a:pt x="273" y="14438"/>
                  </a:lnTo>
                  <a:lnTo>
                    <a:pt x="6675" y="126"/>
                  </a:lnTo>
                  <a:lnTo>
                    <a:pt x="6382" y="0"/>
                  </a:ln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21" name="Google Shape;8421;p35"/>
            <p:cNvSpPr/>
            <p:nvPr/>
          </p:nvSpPr>
          <p:spPr>
            <a:xfrm>
              <a:off x="755910" y="2786628"/>
              <a:ext cx="221587" cy="468806"/>
            </a:xfrm>
            <a:custGeom>
              <a:avLst/>
              <a:gdLst/>
              <a:ahLst/>
              <a:cxnLst/>
              <a:rect l="l" t="t" r="r" b="b"/>
              <a:pathLst>
                <a:path w="6864" h="14522" extrusionOk="0">
                  <a:moveTo>
                    <a:pt x="6403" y="1"/>
                  </a:moveTo>
                  <a:lnTo>
                    <a:pt x="1" y="14313"/>
                  </a:lnTo>
                  <a:lnTo>
                    <a:pt x="482" y="14522"/>
                  </a:lnTo>
                  <a:lnTo>
                    <a:pt x="6863" y="210"/>
                  </a:lnTo>
                  <a:lnTo>
                    <a:pt x="640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22" name="Google Shape;8422;p35"/>
            <p:cNvSpPr/>
            <p:nvPr/>
          </p:nvSpPr>
          <p:spPr>
            <a:xfrm>
              <a:off x="953157" y="2775168"/>
              <a:ext cx="31895" cy="18595"/>
            </a:xfrm>
            <a:custGeom>
              <a:avLst/>
              <a:gdLst/>
              <a:ahLst/>
              <a:cxnLst/>
              <a:rect l="l" t="t" r="r" b="b"/>
              <a:pathLst>
                <a:path w="988" h="576" extrusionOk="0">
                  <a:moveTo>
                    <a:pt x="105" y="0"/>
                  </a:moveTo>
                  <a:lnTo>
                    <a:pt x="63" y="84"/>
                  </a:lnTo>
                  <a:lnTo>
                    <a:pt x="63" y="105"/>
                  </a:lnTo>
                  <a:lnTo>
                    <a:pt x="0" y="230"/>
                  </a:lnTo>
                  <a:lnTo>
                    <a:pt x="293" y="356"/>
                  </a:lnTo>
                  <a:lnTo>
                    <a:pt x="753" y="565"/>
                  </a:lnTo>
                  <a:cubicBezTo>
                    <a:pt x="773" y="573"/>
                    <a:pt x="792" y="576"/>
                    <a:pt x="809" y="576"/>
                  </a:cubicBezTo>
                  <a:cubicBezTo>
                    <a:pt x="937" y="576"/>
                    <a:pt x="987" y="390"/>
                    <a:pt x="858" y="335"/>
                  </a:cubicBezTo>
                  <a:lnTo>
                    <a:pt x="879" y="335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23" name="Google Shape;8423;p35"/>
            <p:cNvSpPr/>
            <p:nvPr/>
          </p:nvSpPr>
          <p:spPr>
            <a:xfrm>
              <a:off x="968006" y="2742724"/>
              <a:ext cx="30442" cy="18821"/>
            </a:xfrm>
            <a:custGeom>
              <a:avLst/>
              <a:gdLst/>
              <a:ahLst/>
              <a:cxnLst/>
              <a:rect l="l" t="t" r="r" b="b"/>
              <a:pathLst>
                <a:path w="943" h="583" extrusionOk="0">
                  <a:moveTo>
                    <a:pt x="105" y="1"/>
                  </a:moveTo>
                  <a:lnTo>
                    <a:pt x="42" y="126"/>
                  </a:lnTo>
                  <a:lnTo>
                    <a:pt x="1" y="231"/>
                  </a:lnTo>
                  <a:lnTo>
                    <a:pt x="754" y="566"/>
                  </a:lnTo>
                  <a:cubicBezTo>
                    <a:pt x="771" y="577"/>
                    <a:pt x="790" y="583"/>
                    <a:pt x="809" y="583"/>
                  </a:cubicBezTo>
                  <a:cubicBezTo>
                    <a:pt x="858" y="583"/>
                    <a:pt x="906" y="548"/>
                    <a:pt x="921" y="503"/>
                  </a:cubicBezTo>
                  <a:cubicBezTo>
                    <a:pt x="942" y="440"/>
                    <a:pt x="921" y="377"/>
                    <a:pt x="858" y="336"/>
                  </a:cubicBezTo>
                  <a:lnTo>
                    <a:pt x="105" y="1"/>
                  </a:ln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24" name="Google Shape;8424;p35"/>
            <p:cNvSpPr/>
            <p:nvPr/>
          </p:nvSpPr>
          <p:spPr>
            <a:xfrm>
              <a:off x="724177" y="3244620"/>
              <a:ext cx="47294" cy="54719"/>
            </a:xfrm>
            <a:custGeom>
              <a:avLst/>
              <a:gdLst/>
              <a:ahLst/>
              <a:cxnLst/>
              <a:rect l="l" t="t" r="r" b="b"/>
              <a:pathLst>
                <a:path w="1465" h="1695" extrusionOk="0">
                  <a:moveTo>
                    <a:pt x="711" y="0"/>
                  </a:moveTo>
                  <a:lnTo>
                    <a:pt x="0" y="1590"/>
                  </a:lnTo>
                  <a:lnTo>
                    <a:pt x="0" y="1695"/>
                  </a:lnTo>
                  <a:lnTo>
                    <a:pt x="1465" y="335"/>
                  </a:lnTo>
                  <a:lnTo>
                    <a:pt x="984" y="126"/>
                  </a:lnTo>
                  <a:lnTo>
                    <a:pt x="711" y="0"/>
                  </a:lnTo>
                  <a:close/>
                </a:path>
              </a:pathLst>
            </a:custGeom>
            <a:solidFill>
              <a:srgbClr val="EBD3B9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25" name="Google Shape;8425;p35"/>
            <p:cNvSpPr/>
            <p:nvPr/>
          </p:nvSpPr>
          <p:spPr>
            <a:xfrm>
              <a:off x="930833" y="2710893"/>
              <a:ext cx="74347" cy="86001"/>
            </a:xfrm>
            <a:custGeom>
              <a:avLst/>
              <a:gdLst/>
              <a:ahLst/>
              <a:cxnLst/>
              <a:rect l="l" t="t" r="r" b="b"/>
              <a:pathLst>
                <a:path w="2303" h="2664" extrusionOk="0">
                  <a:moveTo>
                    <a:pt x="1087" y="0"/>
                  </a:moveTo>
                  <a:cubicBezTo>
                    <a:pt x="967" y="0"/>
                    <a:pt x="858" y="67"/>
                    <a:pt x="796" y="192"/>
                  </a:cubicBezTo>
                  <a:lnTo>
                    <a:pt x="63" y="1845"/>
                  </a:lnTo>
                  <a:cubicBezTo>
                    <a:pt x="1" y="1991"/>
                    <a:pt x="63" y="2179"/>
                    <a:pt x="210" y="2242"/>
                  </a:cubicBezTo>
                  <a:lnTo>
                    <a:pt x="1089" y="2640"/>
                  </a:lnTo>
                  <a:cubicBezTo>
                    <a:pt x="1126" y="2656"/>
                    <a:pt x="1166" y="2664"/>
                    <a:pt x="1206" y="2664"/>
                  </a:cubicBezTo>
                  <a:cubicBezTo>
                    <a:pt x="1323" y="2664"/>
                    <a:pt x="1440" y="2597"/>
                    <a:pt x="1486" y="2472"/>
                  </a:cubicBezTo>
                  <a:lnTo>
                    <a:pt x="2219" y="819"/>
                  </a:lnTo>
                  <a:cubicBezTo>
                    <a:pt x="2302" y="673"/>
                    <a:pt x="2219" y="485"/>
                    <a:pt x="2072" y="422"/>
                  </a:cubicBezTo>
                  <a:lnTo>
                    <a:pt x="1214" y="24"/>
                  </a:lnTo>
                  <a:cubicBezTo>
                    <a:pt x="1172" y="8"/>
                    <a:pt x="1129" y="0"/>
                    <a:pt x="108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26" name="Google Shape;8426;p35"/>
            <p:cNvSpPr/>
            <p:nvPr/>
          </p:nvSpPr>
          <p:spPr>
            <a:xfrm>
              <a:off x="933545" y="2736655"/>
              <a:ext cx="60142" cy="52039"/>
            </a:xfrm>
            <a:custGeom>
              <a:avLst/>
              <a:gdLst/>
              <a:ahLst/>
              <a:cxnLst/>
              <a:rect l="l" t="t" r="r" b="b"/>
              <a:pathLst>
                <a:path w="1863" h="1612" extrusionOk="0">
                  <a:moveTo>
                    <a:pt x="440" y="1"/>
                  </a:moveTo>
                  <a:lnTo>
                    <a:pt x="0" y="984"/>
                  </a:lnTo>
                  <a:lnTo>
                    <a:pt x="1444" y="1612"/>
                  </a:lnTo>
                  <a:lnTo>
                    <a:pt x="1863" y="649"/>
                  </a:lnTo>
                  <a:lnTo>
                    <a:pt x="440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27" name="Google Shape;8427;p35"/>
            <p:cNvSpPr/>
            <p:nvPr/>
          </p:nvSpPr>
          <p:spPr>
            <a:xfrm>
              <a:off x="725484" y="2769066"/>
              <a:ext cx="222943" cy="472874"/>
            </a:xfrm>
            <a:custGeom>
              <a:avLst/>
              <a:gdLst/>
              <a:ahLst/>
              <a:cxnLst/>
              <a:rect l="l" t="t" r="r" b="b"/>
              <a:pathLst>
                <a:path w="6906" h="14648" extrusionOk="0">
                  <a:moveTo>
                    <a:pt x="6424" y="1"/>
                  </a:moveTo>
                  <a:lnTo>
                    <a:pt x="1" y="14438"/>
                  </a:lnTo>
                  <a:lnTo>
                    <a:pt x="461" y="14647"/>
                  </a:lnTo>
                  <a:lnTo>
                    <a:pt x="6906" y="210"/>
                  </a:lnTo>
                  <a:lnTo>
                    <a:pt x="6424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28" name="Google Shape;8428;p35"/>
            <p:cNvSpPr/>
            <p:nvPr/>
          </p:nvSpPr>
          <p:spPr>
            <a:xfrm>
              <a:off x="740366" y="2775168"/>
              <a:ext cx="223589" cy="472842"/>
            </a:xfrm>
            <a:custGeom>
              <a:avLst/>
              <a:gdLst/>
              <a:ahLst/>
              <a:cxnLst/>
              <a:rect l="l" t="t" r="r" b="b"/>
              <a:pathLst>
                <a:path w="6926" h="14647" extrusionOk="0">
                  <a:moveTo>
                    <a:pt x="6445" y="0"/>
                  </a:moveTo>
                  <a:lnTo>
                    <a:pt x="0" y="14437"/>
                  </a:lnTo>
                  <a:lnTo>
                    <a:pt x="482" y="14647"/>
                  </a:lnTo>
                  <a:lnTo>
                    <a:pt x="6926" y="209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29" name="Google Shape;8429;p35"/>
            <p:cNvSpPr/>
            <p:nvPr/>
          </p:nvSpPr>
          <p:spPr>
            <a:xfrm>
              <a:off x="755894" y="2782593"/>
              <a:ext cx="223621" cy="472842"/>
            </a:xfrm>
            <a:custGeom>
              <a:avLst/>
              <a:gdLst/>
              <a:ahLst/>
              <a:cxnLst/>
              <a:rect l="l" t="t" r="r" b="b"/>
              <a:pathLst>
                <a:path w="6927" h="14647" extrusionOk="0">
                  <a:moveTo>
                    <a:pt x="6445" y="0"/>
                  </a:moveTo>
                  <a:lnTo>
                    <a:pt x="1" y="14417"/>
                  </a:lnTo>
                  <a:lnTo>
                    <a:pt x="482" y="14647"/>
                  </a:lnTo>
                  <a:lnTo>
                    <a:pt x="6926" y="210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30" name="Google Shape;8430;p35"/>
            <p:cNvSpPr/>
            <p:nvPr/>
          </p:nvSpPr>
          <p:spPr>
            <a:xfrm>
              <a:off x="928154" y="2764773"/>
              <a:ext cx="56075" cy="28893"/>
            </a:xfrm>
            <a:custGeom>
              <a:avLst/>
              <a:gdLst/>
              <a:ahLst/>
              <a:cxnLst/>
              <a:rect l="l" t="t" r="r" b="b"/>
              <a:pathLst>
                <a:path w="1737" h="895" extrusionOk="0">
                  <a:moveTo>
                    <a:pt x="142" y="0"/>
                  </a:moveTo>
                  <a:cubicBezTo>
                    <a:pt x="97" y="0"/>
                    <a:pt x="58" y="24"/>
                    <a:pt x="42" y="71"/>
                  </a:cubicBezTo>
                  <a:cubicBezTo>
                    <a:pt x="0" y="134"/>
                    <a:pt x="42" y="218"/>
                    <a:pt x="105" y="238"/>
                  </a:cubicBezTo>
                  <a:lnTo>
                    <a:pt x="1548" y="887"/>
                  </a:lnTo>
                  <a:cubicBezTo>
                    <a:pt x="1564" y="892"/>
                    <a:pt x="1580" y="895"/>
                    <a:pt x="1595" y="895"/>
                  </a:cubicBezTo>
                  <a:cubicBezTo>
                    <a:pt x="1641" y="895"/>
                    <a:pt x="1684" y="871"/>
                    <a:pt x="1716" y="824"/>
                  </a:cubicBezTo>
                  <a:cubicBezTo>
                    <a:pt x="1737" y="762"/>
                    <a:pt x="1716" y="699"/>
                    <a:pt x="1653" y="657"/>
                  </a:cubicBezTo>
                  <a:lnTo>
                    <a:pt x="188" y="8"/>
                  </a:lnTo>
                  <a:cubicBezTo>
                    <a:pt x="173" y="3"/>
                    <a:pt x="157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31" name="Google Shape;8431;p35"/>
            <p:cNvSpPr/>
            <p:nvPr/>
          </p:nvSpPr>
          <p:spPr>
            <a:xfrm>
              <a:off x="943004" y="2732361"/>
              <a:ext cx="55429" cy="29183"/>
            </a:xfrm>
            <a:custGeom>
              <a:avLst/>
              <a:gdLst/>
              <a:ahLst/>
              <a:cxnLst/>
              <a:rect l="l" t="t" r="r" b="b"/>
              <a:pathLst>
                <a:path w="1717" h="904" extrusionOk="0">
                  <a:moveTo>
                    <a:pt x="142" y="0"/>
                  </a:moveTo>
                  <a:cubicBezTo>
                    <a:pt x="90" y="0"/>
                    <a:pt x="37" y="28"/>
                    <a:pt x="21" y="92"/>
                  </a:cubicBezTo>
                  <a:cubicBezTo>
                    <a:pt x="0" y="154"/>
                    <a:pt x="21" y="217"/>
                    <a:pt x="84" y="238"/>
                  </a:cubicBezTo>
                  <a:lnTo>
                    <a:pt x="1528" y="887"/>
                  </a:lnTo>
                  <a:cubicBezTo>
                    <a:pt x="1545" y="898"/>
                    <a:pt x="1564" y="904"/>
                    <a:pt x="1583" y="904"/>
                  </a:cubicBezTo>
                  <a:cubicBezTo>
                    <a:pt x="1632" y="904"/>
                    <a:pt x="1680" y="869"/>
                    <a:pt x="1695" y="824"/>
                  </a:cubicBezTo>
                  <a:cubicBezTo>
                    <a:pt x="1716" y="761"/>
                    <a:pt x="1695" y="698"/>
                    <a:pt x="1632" y="657"/>
                  </a:cubicBezTo>
                  <a:lnTo>
                    <a:pt x="189" y="8"/>
                  </a:lnTo>
                  <a:cubicBezTo>
                    <a:pt x="174" y="3"/>
                    <a:pt x="158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32" name="Google Shape;8432;p35"/>
            <p:cNvSpPr/>
            <p:nvPr/>
          </p:nvSpPr>
          <p:spPr>
            <a:xfrm>
              <a:off x="724161" y="3234483"/>
              <a:ext cx="47294" cy="64856"/>
            </a:xfrm>
            <a:custGeom>
              <a:avLst/>
              <a:gdLst/>
              <a:ahLst/>
              <a:cxnLst/>
              <a:rect l="l" t="t" r="r" b="b"/>
              <a:pathLst>
                <a:path w="1465" h="2009" extrusionOk="0">
                  <a:moveTo>
                    <a:pt x="21" y="0"/>
                  </a:moveTo>
                  <a:lnTo>
                    <a:pt x="0" y="2009"/>
                  </a:lnTo>
                  <a:lnTo>
                    <a:pt x="1465" y="649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EBD3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33" name="Google Shape;8433;p35"/>
            <p:cNvSpPr/>
            <p:nvPr/>
          </p:nvSpPr>
          <p:spPr>
            <a:xfrm>
              <a:off x="970702" y="2717737"/>
              <a:ext cx="34478" cy="35834"/>
            </a:xfrm>
            <a:custGeom>
              <a:avLst/>
              <a:gdLst/>
              <a:ahLst/>
              <a:cxnLst/>
              <a:rect l="l" t="t" r="r" b="b"/>
              <a:pathLst>
                <a:path w="1068" h="1110" extrusionOk="0">
                  <a:moveTo>
                    <a:pt x="356" y="1"/>
                  </a:moveTo>
                  <a:lnTo>
                    <a:pt x="0" y="775"/>
                  </a:lnTo>
                  <a:lnTo>
                    <a:pt x="774" y="1110"/>
                  </a:lnTo>
                  <a:lnTo>
                    <a:pt x="984" y="607"/>
                  </a:lnTo>
                  <a:cubicBezTo>
                    <a:pt x="1067" y="461"/>
                    <a:pt x="984" y="273"/>
                    <a:pt x="837" y="210"/>
                  </a:cubicBezTo>
                  <a:lnTo>
                    <a:pt x="35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34" name="Google Shape;8434;p35"/>
            <p:cNvSpPr/>
            <p:nvPr/>
          </p:nvSpPr>
          <p:spPr>
            <a:xfrm>
              <a:off x="956498" y="2750149"/>
              <a:ext cx="35834" cy="35834"/>
            </a:xfrm>
            <a:custGeom>
              <a:avLst/>
              <a:gdLst/>
              <a:ahLst/>
              <a:cxnLst/>
              <a:rect l="l" t="t" r="r" b="b"/>
              <a:pathLst>
                <a:path w="1110" h="1110" extrusionOk="0">
                  <a:moveTo>
                    <a:pt x="336" y="1"/>
                  </a:moveTo>
                  <a:lnTo>
                    <a:pt x="1" y="775"/>
                  </a:lnTo>
                  <a:lnTo>
                    <a:pt x="775" y="1110"/>
                  </a:lnTo>
                  <a:lnTo>
                    <a:pt x="1110" y="336"/>
                  </a:lnTo>
                  <a:lnTo>
                    <a:pt x="336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35" name="Google Shape;8435;p35"/>
            <p:cNvSpPr/>
            <p:nvPr/>
          </p:nvSpPr>
          <p:spPr>
            <a:xfrm>
              <a:off x="747113" y="2782593"/>
              <a:ext cx="215518" cy="466095"/>
            </a:xfrm>
            <a:custGeom>
              <a:avLst/>
              <a:gdLst/>
              <a:ahLst/>
              <a:cxnLst/>
              <a:rect l="l" t="t" r="r" b="b"/>
              <a:pathLst>
                <a:path w="6676" h="14438" extrusionOk="0">
                  <a:moveTo>
                    <a:pt x="6382" y="0"/>
                  </a:moveTo>
                  <a:lnTo>
                    <a:pt x="6299" y="189"/>
                  </a:lnTo>
                  <a:lnTo>
                    <a:pt x="0" y="14312"/>
                  </a:lnTo>
                  <a:lnTo>
                    <a:pt x="273" y="14438"/>
                  </a:lnTo>
                  <a:lnTo>
                    <a:pt x="6675" y="126"/>
                  </a:lnTo>
                  <a:lnTo>
                    <a:pt x="6382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36" name="Google Shape;8436;p35"/>
            <p:cNvSpPr/>
            <p:nvPr/>
          </p:nvSpPr>
          <p:spPr>
            <a:xfrm>
              <a:off x="755894" y="2786628"/>
              <a:ext cx="221587" cy="468806"/>
            </a:xfrm>
            <a:custGeom>
              <a:avLst/>
              <a:gdLst/>
              <a:ahLst/>
              <a:cxnLst/>
              <a:rect l="l" t="t" r="r" b="b"/>
              <a:pathLst>
                <a:path w="6864" h="14522" extrusionOk="0">
                  <a:moveTo>
                    <a:pt x="6403" y="1"/>
                  </a:moveTo>
                  <a:lnTo>
                    <a:pt x="1" y="14313"/>
                  </a:lnTo>
                  <a:lnTo>
                    <a:pt x="482" y="14522"/>
                  </a:lnTo>
                  <a:lnTo>
                    <a:pt x="6863" y="210"/>
                  </a:lnTo>
                  <a:lnTo>
                    <a:pt x="6403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37" name="Google Shape;8437;p35"/>
            <p:cNvSpPr/>
            <p:nvPr/>
          </p:nvSpPr>
          <p:spPr>
            <a:xfrm>
              <a:off x="953140" y="2775168"/>
              <a:ext cx="31895" cy="18595"/>
            </a:xfrm>
            <a:custGeom>
              <a:avLst/>
              <a:gdLst/>
              <a:ahLst/>
              <a:cxnLst/>
              <a:rect l="l" t="t" r="r" b="b"/>
              <a:pathLst>
                <a:path w="988" h="576" extrusionOk="0">
                  <a:moveTo>
                    <a:pt x="105" y="0"/>
                  </a:moveTo>
                  <a:lnTo>
                    <a:pt x="63" y="84"/>
                  </a:lnTo>
                  <a:lnTo>
                    <a:pt x="63" y="105"/>
                  </a:lnTo>
                  <a:lnTo>
                    <a:pt x="0" y="230"/>
                  </a:lnTo>
                  <a:lnTo>
                    <a:pt x="293" y="356"/>
                  </a:lnTo>
                  <a:lnTo>
                    <a:pt x="753" y="565"/>
                  </a:lnTo>
                  <a:cubicBezTo>
                    <a:pt x="773" y="573"/>
                    <a:pt x="792" y="576"/>
                    <a:pt x="809" y="576"/>
                  </a:cubicBezTo>
                  <a:cubicBezTo>
                    <a:pt x="937" y="576"/>
                    <a:pt x="987" y="390"/>
                    <a:pt x="858" y="335"/>
                  </a:cubicBezTo>
                  <a:lnTo>
                    <a:pt x="879" y="335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38" name="Google Shape;8438;p35"/>
            <p:cNvSpPr/>
            <p:nvPr/>
          </p:nvSpPr>
          <p:spPr>
            <a:xfrm>
              <a:off x="967990" y="2742724"/>
              <a:ext cx="30442" cy="18821"/>
            </a:xfrm>
            <a:custGeom>
              <a:avLst/>
              <a:gdLst/>
              <a:ahLst/>
              <a:cxnLst/>
              <a:rect l="l" t="t" r="r" b="b"/>
              <a:pathLst>
                <a:path w="943" h="583" extrusionOk="0">
                  <a:moveTo>
                    <a:pt x="105" y="1"/>
                  </a:moveTo>
                  <a:lnTo>
                    <a:pt x="42" y="126"/>
                  </a:lnTo>
                  <a:lnTo>
                    <a:pt x="1" y="231"/>
                  </a:lnTo>
                  <a:lnTo>
                    <a:pt x="754" y="566"/>
                  </a:lnTo>
                  <a:cubicBezTo>
                    <a:pt x="771" y="577"/>
                    <a:pt x="790" y="583"/>
                    <a:pt x="809" y="583"/>
                  </a:cubicBezTo>
                  <a:cubicBezTo>
                    <a:pt x="858" y="583"/>
                    <a:pt x="906" y="548"/>
                    <a:pt x="921" y="503"/>
                  </a:cubicBezTo>
                  <a:cubicBezTo>
                    <a:pt x="942" y="440"/>
                    <a:pt x="921" y="377"/>
                    <a:pt x="858" y="336"/>
                  </a:cubicBezTo>
                  <a:lnTo>
                    <a:pt x="105" y="1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39" name="Google Shape;8439;p35"/>
            <p:cNvSpPr/>
            <p:nvPr/>
          </p:nvSpPr>
          <p:spPr>
            <a:xfrm>
              <a:off x="724161" y="3244620"/>
              <a:ext cx="47294" cy="54719"/>
            </a:xfrm>
            <a:custGeom>
              <a:avLst/>
              <a:gdLst/>
              <a:ahLst/>
              <a:cxnLst/>
              <a:rect l="l" t="t" r="r" b="b"/>
              <a:pathLst>
                <a:path w="1465" h="1695" extrusionOk="0">
                  <a:moveTo>
                    <a:pt x="711" y="0"/>
                  </a:moveTo>
                  <a:lnTo>
                    <a:pt x="0" y="1590"/>
                  </a:lnTo>
                  <a:lnTo>
                    <a:pt x="0" y="1695"/>
                  </a:lnTo>
                  <a:lnTo>
                    <a:pt x="1465" y="335"/>
                  </a:lnTo>
                  <a:lnTo>
                    <a:pt x="984" y="126"/>
                  </a:lnTo>
                  <a:lnTo>
                    <a:pt x="711" y="0"/>
                  </a:lnTo>
                  <a:close/>
                </a:path>
              </a:pathLst>
            </a:custGeom>
            <a:solidFill>
              <a:srgbClr val="EBD3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40" name="Google Shape;8440;p35"/>
            <p:cNvSpPr/>
            <p:nvPr/>
          </p:nvSpPr>
          <p:spPr>
            <a:xfrm>
              <a:off x="724161" y="3283778"/>
              <a:ext cx="10815" cy="15560"/>
            </a:xfrm>
            <a:custGeom>
              <a:avLst/>
              <a:gdLst/>
              <a:ahLst/>
              <a:cxnLst/>
              <a:rect l="l" t="t" r="r" b="b"/>
              <a:pathLst>
                <a:path w="335" h="482" extrusionOk="0">
                  <a:moveTo>
                    <a:pt x="0" y="1"/>
                  </a:moveTo>
                  <a:lnTo>
                    <a:pt x="0" y="482"/>
                  </a:lnTo>
                  <a:lnTo>
                    <a:pt x="335" y="147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8441" name="Google Shape;8441;p35"/>
          <p:cNvGrpSpPr/>
          <p:nvPr/>
        </p:nvGrpSpPr>
        <p:grpSpPr>
          <a:xfrm>
            <a:off x="8530412" y="59745"/>
            <a:ext cx="1403235" cy="1155929"/>
            <a:chOff x="4399263" y="2810788"/>
            <a:chExt cx="815013" cy="671375"/>
          </a:xfrm>
        </p:grpSpPr>
        <p:sp>
          <p:nvSpPr>
            <p:cNvPr id="8442" name="Google Shape;8442;p35"/>
            <p:cNvSpPr/>
            <p:nvPr/>
          </p:nvSpPr>
          <p:spPr>
            <a:xfrm>
              <a:off x="4399275" y="2810788"/>
              <a:ext cx="815000" cy="332350"/>
            </a:xfrm>
            <a:custGeom>
              <a:avLst/>
              <a:gdLst/>
              <a:ahLst/>
              <a:cxnLst/>
              <a:rect l="l" t="t" r="r" b="b"/>
              <a:pathLst>
                <a:path w="32600" h="13294" extrusionOk="0">
                  <a:moveTo>
                    <a:pt x="1877" y="0"/>
                  </a:moveTo>
                  <a:cubicBezTo>
                    <a:pt x="1477" y="0"/>
                    <a:pt x="1106" y="256"/>
                    <a:pt x="984" y="658"/>
                  </a:cubicBezTo>
                  <a:lnTo>
                    <a:pt x="147" y="3609"/>
                  </a:lnTo>
                  <a:cubicBezTo>
                    <a:pt x="0" y="4090"/>
                    <a:pt x="272" y="4592"/>
                    <a:pt x="754" y="4738"/>
                  </a:cubicBezTo>
                  <a:lnTo>
                    <a:pt x="30507" y="13254"/>
                  </a:lnTo>
                  <a:cubicBezTo>
                    <a:pt x="30595" y="13281"/>
                    <a:pt x="30684" y="13294"/>
                    <a:pt x="30772" y="13294"/>
                  </a:cubicBezTo>
                  <a:cubicBezTo>
                    <a:pt x="31160" y="13294"/>
                    <a:pt x="31514" y="13040"/>
                    <a:pt x="31616" y="12648"/>
                  </a:cubicBezTo>
                  <a:lnTo>
                    <a:pt x="32474" y="9697"/>
                  </a:lnTo>
                  <a:cubicBezTo>
                    <a:pt x="32599" y="9216"/>
                    <a:pt x="32327" y="8714"/>
                    <a:pt x="31846" y="8567"/>
                  </a:cubicBezTo>
                  <a:lnTo>
                    <a:pt x="2114" y="31"/>
                  </a:lnTo>
                  <a:cubicBezTo>
                    <a:pt x="2035" y="10"/>
                    <a:pt x="1955" y="0"/>
                    <a:pt x="1877" y="0"/>
                  </a:cubicBez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43" name="Google Shape;8443;p35"/>
            <p:cNvSpPr/>
            <p:nvPr/>
          </p:nvSpPr>
          <p:spPr>
            <a:xfrm>
              <a:off x="4399275" y="2851288"/>
              <a:ext cx="805050" cy="291850"/>
            </a:xfrm>
            <a:custGeom>
              <a:avLst/>
              <a:gdLst/>
              <a:ahLst/>
              <a:cxnLst/>
              <a:rect l="l" t="t" r="r" b="b"/>
              <a:pathLst>
                <a:path w="32202" h="11674" extrusionOk="0">
                  <a:moveTo>
                    <a:pt x="712" y="1"/>
                  </a:moveTo>
                  <a:lnTo>
                    <a:pt x="147" y="1989"/>
                  </a:lnTo>
                  <a:cubicBezTo>
                    <a:pt x="0" y="2470"/>
                    <a:pt x="272" y="2972"/>
                    <a:pt x="775" y="3118"/>
                  </a:cubicBezTo>
                  <a:lnTo>
                    <a:pt x="30507" y="11634"/>
                  </a:lnTo>
                  <a:cubicBezTo>
                    <a:pt x="30595" y="11661"/>
                    <a:pt x="30684" y="11674"/>
                    <a:pt x="30772" y="11674"/>
                  </a:cubicBezTo>
                  <a:cubicBezTo>
                    <a:pt x="31160" y="11674"/>
                    <a:pt x="31514" y="11420"/>
                    <a:pt x="31616" y="11028"/>
                  </a:cubicBezTo>
                  <a:lnTo>
                    <a:pt x="32202" y="9040"/>
                  </a:lnTo>
                  <a:lnTo>
                    <a:pt x="712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44" name="Google Shape;8444;p35"/>
            <p:cNvSpPr/>
            <p:nvPr/>
          </p:nvSpPr>
          <p:spPr>
            <a:xfrm>
              <a:off x="4399800" y="2891563"/>
              <a:ext cx="793025" cy="251575"/>
            </a:xfrm>
            <a:custGeom>
              <a:avLst/>
              <a:gdLst/>
              <a:ahLst/>
              <a:cxnLst/>
              <a:rect l="l" t="t" r="r" b="b"/>
              <a:pathLst>
                <a:path w="31721" h="10063" extrusionOk="0">
                  <a:moveTo>
                    <a:pt x="251" y="1"/>
                  </a:moveTo>
                  <a:lnTo>
                    <a:pt x="126" y="378"/>
                  </a:lnTo>
                  <a:cubicBezTo>
                    <a:pt x="0" y="859"/>
                    <a:pt x="272" y="1361"/>
                    <a:pt x="754" y="1507"/>
                  </a:cubicBezTo>
                  <a:lnTo>
                    <a:pt x="30486" y="10023"/>
                  </a:lnTo>
                  <a:cubicBezTo>
                    <a:pt x="30574" y="10050"/>
                    <a:pt x="30663" y="10063"/>
                    <a:pt x="30751" y="10063"/>
                  </a:cubicBezTo>
                  <a:cubicBezTo>
                    <a:pt x="31139" y="10063"/>
                    <a:pt x="31493" y="9809"/>
                    <a:pt x="31595" y="9417"/>
                  </a:cubicBezTo>
                  <a:lnTo>
                    <a:pt x="31721" y="9040"/>
                  </a:lnTo>
                  <a:lnTo>
                    <a:pt x="251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45" name="Google Shape;8445;p35"/>
            <p:cNvSpPr/>
            <p:nvPr/>
          </p:nvSpPr>
          <p:spPr>
            <a:xfrm>
              <a:off x="4444250" y="2812588"/>
              <a:ext cx="12600" cy="33500"/>
            </a:xfrm>
            <a:custGeom>
              <a:avLst/>
              <a:gdLst/>
              <a:ahLst/>
              <a:cxnLst/>
              <a:rect l="l" t="t" r="r" b="b"/>
              <a:pathLst>
                <a:path w="504" h="1340" extrusionOk="0">
                  <a:moveTo>
                    <a:pt x="378" y="0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46" name="Google Shape;8446;p35"/>
            <p:cNvSpPr/>
            <p:nvPr/>
          </p:nvSpPr>
          <p:spPr>
            <a:xfrm>
              <a:off x="4459425" y="28152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47" name="Google Shape;8447;p35"/>
            <p:cNvSpPr/>
            <p:nvPr/>
          </p:nvSpPr>
          <p:spPr>
            <a:xfrm>
              <a:off x="4470950" y="28188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48" name="Google Shape;8448;p35"/>
            <p:cNvSpPr/>
            <p:nvPr/>
          </p:nvSpPr>
          <p:spPr>
            <a:xfrm>
              <a:off x="4489775" y="2828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49" name="Google Shape;8449;p35"/>
            <p:cNvSpPr/>
            <p:nvPr/>
          </p:nvSpPr>
          <p:spPr>
            <a:xfrm>
              <a:off x="4506500" y="28376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50" name="Google Shape;8450;p35"/>
            <p:cNvSpPr/>
            <p:nvPr/>
          </p:nvSpPr>
          <p:spPr>
            <a:xfrm>
              <a:off x="4499700" y="28282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7" y="0"/>
                  </a:moveTo>
                  <a:lnTo>
                    <a:pt x="1" y="1297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5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51" name="Google Shape;8451;p35"/>
            <p:cNvSpPr/>
            <p:nvPr/>
          </p:nvSpPr>
          <p:spPr>
            <a:xfrm>
              <a:off x="4514875" y="28314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52" name="Google Shape;8452;p35"/>
            <p:cNvSpPr/>
            <p:nvPr/>
          </p:nvSpPr>
          <p:spPr>
            <a:xfrm>
              <a:off x="4503900" y="283036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53" name="Google Shape;8453;p35"/>
            <p:cNvSpPr/>
            <p:nvPr/>
          </p:nvSpPr>
          <p:spPr>
            <a:xfrm>
              <a:off x="4536850" y="2837688"/>
              <a:ext cx="8400" cy="16775"/>
            </a:xfrm>
            <a:custGeom>
              <a:avLst/>
              <a:gdLst/>
              <a:ahLst/>
              <a:cxnLst/>
              <a:rect l="l" t="t" r="r" b="b"/>
              <a:pathLst>
                <a:path w="336" h="671" extrusionOk="0">
                  <a:moveTo>
                    <a:pt x="189" y="1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3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54" name="Google Shape;8454;p35"/>
            <p:cNvSpPr/>
            <p:nvPr/>
          </p:nvSpPr>
          <p:spPr>
            <a:xfrm>
              <a:off x="4548350" y="28408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55" name="Google Shape;8455;p35"/>
            <p:cNvSpPr/>
            <p:nvPr/>
          </p:nvSpPr>
          <p:spPr>
            <a:xfrm>
              <a:off x="4554625" y="2843963"/>
              <a:ext cx="13100" cy="33500"/>
            </a:xfrm>
            <a:custGeom>
              <a:avLst/>
              <a:gdLst/>
              <a:ahLst/>
              <a:cxnLst/>
              <a:rect l="l" t="t" r="r" b="b"/>
              <a:pathLst>
                <a:path w="524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47" y="1340"/>
                  </a:lnTo>
                  <a:lnTo>
                    <a:pt x="524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56" name="Google Shape;8456;p35"/>
            <p:cNvSpPr/>
            <p:nvPr/>
          </p:nvSpPr>
          <p:spPr>
            <a:xfrm>
              <a:off x="4570850" y="28476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57" name="Google Shape;8457;p35"/>
            <p:cNvSpPr/>
            <p:nvPr/>
          </p:nvSpPr>
          <p:spPr>
            <a:xfrm>
              <a:off x="4581300" y="2850238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58" name="Google Shape;8458;p35"/>
            <p:cNvSpPr/>
            <p:nvPr/>
          </p:nvSpPr>
          <p:spPr>
            <a:xfrm>
              <a:off x="4600675" y="2860713"/>
              <a:ext cx="7850" cy="17275"/>
            </a:xfrm>
            <a:custGeom>
              <a:avLst/>
              <a:gdLst/>
              <a:ahLst/>
              <a:cxnLst/>
              <a:rect l="l" t="t" r="r" b="b"/>
              <a:pathLst>
                <a:path w="314" h="691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59" name="Google Shape;8459;p35"/>
            <p:cNvSpPr/>
            <p:nvPr/>
          </p:nvSpPr>
          <p:spPr>
            <a:xfrm>
              <a:off x="4603800" y="28565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0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60" name="Google Shape;8460;p35"/>
            <p:cNvSpPr/>
            <p:nvPr/>
          </p:nvSpPr>
          <p:spPr>
            <a:xfrm>
              <a:off x="4610075" y="28596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61" name="Google Shape;8461;p35"/>
            <p:cNvSpPr/>
            <p:nvPr/>
          </p:nvSpPr>
          <p:spPr>
            <a:xfrm>
              <a:off x="4625775" y="28633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62" name="Google Shape;8462;p35"/>
            <p:cNvSpPr/>
            <p:nvPr/>
          </p:nvSpPr>
          <p:spPr>
            <a:xfrm>
              <a:off x="4649300" y="287796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63" name="Google Shape;8463;p35"/>
            <p:cNvSpPr/>
            <p:nvPr/>
          </p:nvSpPr>
          <p:spPr>
            <a:xfrm>
              <a:off x="4647750" y="286908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64" name="Google Shape;8464;p35"/>
            <p:cNvSpPr/>
            <p:nvPr/>
          </p:nvSpPr>
          <p:spPr>
            <a:xfrm>
              <a:off x="4659250" y="28727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65" name="Google Shape;8465;p35"/>
            <p:cNvSpPr/>
            <p:nvPr/>
          </p:nvSpPr>
          <p:spPr>
            <a:xfrm>
              <a:off x="4679650" y="28889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298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66" name="Google Shape;8466;p35"/>
            <p:cNvSpPr/>
            <p:nvPr/>
          </p:nvSpPr>
          <p:spPr>
            <a:xfrm>
              <a:off x="4681225" y="2879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67" name="Google Shape;8467;p35"/>
            <p:cNvSpPr/>
            <p:nvPr/>
          </p:nvSpPr>
          <p:spPr>
            <a:xfrm>
              <a:off x="4692200" y="288216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68" name="Google Shape;8468;p35"/>
            <p:cNvSpPr/>
            <p:nvPr/>
          </p:nvSpPr>
          <p:spPr>
            <a:xfrm>
              <a:off x="4703200" y="28852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69" name="Google Shape;8469;p35"/>
            <p:cNvSpPr/>
            <p:nvPr/>
          </p:nvSpPr>
          <p:spPr>
            <a:xfrm>
              <a:off x="4729875" y="29025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70" name="Google Shape;8470;p35"/>
            <p:cNvSpPr/>
            <p:nvPr/>
          </p:nvSpPr>
          <p:spPr>
            <a:xfrm>
              <a:off x="4720975" y="28915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71" name="Google Shape;8471;p35"/>
            <p:cNvSpPr/>
            <p:nvPr/>
          </p:nvSpPr>
          <p:spPr>
            <a:xfrm>
              <a:off x="4736675" y="2894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72" name="Google Shape;8472;p35"/>
            <p:cNvSpPr/>
            <p:nvPr/>
          </p:nvSpPr>
          <p:spPr>
            <a:xfrm>
              <a:off x="4747650" y="28978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73" name="Google Shape;8473;p35"/>
            <p:cNvSpPr/>
            <p:nvPr/>
          </p:nvSpPr>
          <p:spPr>
            <a:xfrm>
              <a:off x="4758650" y="2900988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8" y="1"/>
                  </a:moveTo>
                  <a:lnTo>
                    <a:pt x="0" y="649"/>
                  </a:lnTo>
                  <a:lnTo>
                    <a:pt x="146" y="691"/>
                  </a:lnTo>
                  <a:lnTo>
                    <a:pt x="335" y="4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74" name="Google Shape;8474;p35"/>
            <p:cNvSpPr/>
            <p:nvPr/>
          </p:nvSpPr>
          <p:spPr>
            <a:xfrm>
              <a:off x="4769625" y="29041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75" name="Google Shape;8475;p35"/>
            <p:cNvSpPr/>
            <p:nvPr/>
          </p:nvSpPr>
          <p:spPr>
            <a:xfrm>
              <a:off x="4776425" y="2907788"/>
              <a:ext cx="12575" cy="32975"/>
            </a:xfrm>
            <a:custGeom>
              <a:avLst/>
              <a:gdLst/>
              <a:ahLst/>
              <a:cxnLst/>
              <a:rect l="l" t="t" r="r" b="b"/>
              <a:pathLst>
                <a:path w="503" h="1319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19"/>
                  </a:lnTo>
                  <a:lnTo>
                    <a:pt x="503" y="21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76" name="Google Shape;8476;p35"/>
            <p:cNvSpPr/>
            <p:nvPr/>
          </p:nvSpPr>
          <p:spPr>
            <a:xfrm>
              <a:off x="4791600" y="2910413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77" name="Google Shape;8477;p35"/>
            <p:cNvSpPr/>
            <p:nvPr/>
          </p:nvSpPr>
          <p:spPr>
            <a:xfrm>
              <a:off x="4803100" y="29135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78" name="Google Shape;8478;p35"/>
            <p:cNvSpPr/>
            <p:nvPr/>
          </p:nvSpPr>
          <p:spPr>
            <a:xfrm>
              <a:off x="4814075" y="29172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79" name="Google Shape;8479;p35"/>
            <p:cNvSpPr/>
            <p:nvPr/>
          </p:nvSpPr>
          <p:spPr>
            <a:xfrm>
              <a:off x="4825075" y="29198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80" name="Google Shape;8480;p35"/>
            <p:cNvSpPr/>
            <p:nvPr/>
          </p:nvSpPr>
          <p:spPr>
            <a:xfrm>
              <a:off x="4831875" y="29234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0"/>
                  </a:moveTo>
                  <a:lnTo>
                    <a:pt x="0" y="1297"/>
                  </a:lnTo>
                  <a:lnTo>
                    <a:pt x="126" y="1339"/>
                  </a:lnTo>
                  <a:lnTo>
                    <a:pt x="502" y="42"/>
                  </a:lnTo>
                  <a:lnTo>
                    <a:pt x="356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81" name="Google Shape;8481;p35"/>
            <p:cNvSpPr/>
            <p:nvPr/>
          </p:nvSpPr>
          <p:spPr>
            <a:xfrm>
              <a:off x="4847050" y="2926613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82" name="Google Shape;8482;p35"/>
            <p:cNvSpPr/>
            <p:nvPr/>
          </p:nvSpPr>
          <p:spPr>
            <a:xfrm>
              <a:off x="4858550" y="29297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83" name="Google Shape;8483;p35"/>
            <p:cNvSpPr/>
            <p:nvPr/>
          </p:nvSpPr>
          <p:spPr>
            <a:xfrm>
              <a:off x="4844950" y="2928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84" name="Google Shape;8484;p35"/>
            <p:cNvSpPr/>
            <p:nvPr/>
          </p:nvSpPr>
          <p:spPr>
            <a:xfrm>
              <a:off x="4880525" y="29360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85" name="Google Shape;8485;p35"/>
            <p:cNvSpPr/>
            <p:nvPr/>
          </p:nvSpPr>
          <p:spPr>
            <a:xfrm>
              <a:off x="4886800" y="2939163"/>
              <a:ext cx="12575" cy="33525"/>
            </a:xfrm>
            <a:custGeom>
              <a:avLst/>
              <a:gdLst/>
              <a:ahLst/>
              <a:cxnLst/>
              <a:rect l="l" t="t" r="r" b="b"/>
              <a:pathLst>
                <a:path w="503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86" name="Google Shape;8486;p35"/>
            <p:cNvSpPr/>
            <p:nvPr/>
          </p:nvSpPr>
          <p:spPr>
            <a:xfrm>
              <a:off x="4902500" y="2942838"/>
              <a:ext cx="8375" cy="16750"/>
            </a:xfrm>
            <a:custGeom>
              <a:avLst/>
              <a:gdLst/>
              <a:ahLst/>
              <a:cxnLst/>
              <a:rect l="l" t="t" r="r" b="b"/>
              <a:pathLst>
                <a:path w="335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46" y="670"/>
                  </a:lnTo>
                  <a:lnTo>
                    <a:pt x="335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87" name="Google Shape;8487;p35"/>
            <p:cNvSpPr/>
            <p:nvPr/>
          </p:nvSpPr>
          <p:spPr>
            <a:xfrm>
              <a:off x="4929700" y="29600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50"/>
                  </a:lnTo>
                  <a:lnTo>
                    <a:pt x="146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88" name="Google Shape;8488;p35"/>
            <p:cNvSpPr/>
            <p:nvPr/>
          </p:nvSpPr>
          <p:spPr>
            <a:xfrm>
              <a:off x="4924975" y="29491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89" name="Google Shape;8489;p35"/>
            <p:cNvSpPr/>
            <p:nvPr/>
          </p:nvSpPr>
          <p:spPr>
            <a:xfrm>
              <a:off x="4935975" y="2952263"/>
              <a:ext cx="7850" cy="16750"/>
            </a:xfrm>
            <a:custGeom>
              <a:avLst/>
              <a:gdLst/>
              <a:ahLst/>
              <a:cxnLst/>
              <a:rect l="l" t="t" r="r" b="b"/>
              <a:pathLst>
                <a:path w="314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90" name="Google Shape;8490;p35"/>
            <p:cNvSpPr/>
            <p:nvPr/>
          </p:nvSpPr>
          <p:spPr>
            <a:xfrm>
              <a:off x="4942775" y="29553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2"/>
                  </a:lnTo>
                  <a:lnTo>
                    <a:pt x="356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91" name="Google Shape;8491;p35"/>
            <p:cNvSpPr/>
            <p:nvPr/>
          </p:nvSpPr>
          <p:spPr>
            <a:xfrm>
              <a:off x="4957925" y="29585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6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92" name="Google Shape;8492;p35"/>
            <p:cNvSpPr/>
            <p:nvPr/>
          </p:nvSpPr>
          <p:spPr>
            <a:xfrm>
              <a:off x="4968925" y="29611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93" name="Google Shape;8493;p35"/>
            <p:cNvSpPr/>
            <p:nvPr/>
          </p:nvSpPr>
          <p:spPr>
            <a:xfrm>
              <a:off x="4980425" y="2964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94" name="Google Shape;8494;p35"/>
            <p:cNvSpPr/>
            <p:nvPr/>
          </p:nvSpPr>
          <p:spPr>
            <a:xfrm>
              <a:off x="4991425" y="2967938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95" name="Google Shape;8495;p35"/>
            <p:cNvSpPr/>
            <p:nvPr/>
          </p:nvSpPr>
          <p:spPr>
            <a:xfrm>
              <a:off x="4997700" y="29710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0" y="1298"/>
                  </a:lnTo>
                  <a:lnTo>
                    <a:pt x="147" y="1339"/>
                  </a:lnTo>
                  <a:lnTo>
                    <a:pt x="502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96" name="Google Shape;8496;p35"/>
            <p:cNvSpPr/>
            <p:nvPr/>
          </p:nvSpPr>
          <p:spPr>
            <a:xfrm>
              <a:off x="5013375" y="29742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97" name="Google Shape;8497;p35"/>
            <p:cNvSpPr/>
            <p:nvPr/>
          </p:nvSpPr>
          <p:spPr>
            <a:xfrm>
              <a:off x="5024375" y="29773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98" name="Google Shape;8498;p35"/>
            <p:cNvSpPr/>
            <p:nvPr/>
          </p:nvSpPr>
          <p:spPr>
            <a:xfrm>
              <a:off x="5035875" y="2981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99" name="Google Shape;8499;p35"/>
            <p:cNvSpPr/>
            <p:nvPr/>
          </p:nvSpPr>
          <p:spPr>
            <a:xfrm>
              <a:off x="5046850" y="29836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00" name="Google Shape;8500;p35"/>
            <p:cNvSpPr/>
            <p:nvPr/>
          </p:nvSpPr>
          <p:spPr>
            <a:xfrm>
              <a:off x="5052625" y="2986763"/>
              <a:ext cx="13100" cy="33525"/>
            </a:xfrm>
            <a:custGeom>
              <a:avLst/>
              <a:gdLst/>
              <a:ahLst/>
              <a:cxnLst/>
              <a:rect l="l" t="t" r="r" b="b"/>
              <a:pathLst>
                <a:path w="524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47" y="1340"/>
                  </a:lnTo>
                  <a:lnTo>
                    <a:pt x="52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01" name="Google Shape;8501;p35"/>
            <p:cNvSpPr/>
            <p:nvPr/>
          </p:nvSpPr>
          <p:spPr>
            <a:xfrm>
              <a:off x="5068825" y="29904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02" name="Google Shape;8502;p35"/>
            <p:cNvSpPr/>
            <p:nvPr/>
          </p:nvSpPr>
          <p:spPr>
            <a:xfrm>
              <a:off x="5079825" y="29935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50"/>
                  </a:lnTo>
                  <a:lnTo>
                    <a:pt x="126" y="671"/>
                  </a:lnTo>
                  <a:lnTo>
                    <a:pt x="314" y="2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03" name="Google Shape;8503;p35"/>
            <p:cNvSpPr/>
            <p:nvPr/>
          </p:nvSpPr>
          <p:spPr>
            <a:xfrm>
              <a:off x="5090800" y="29961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04" name="Google Shape;8504;p35"/>
            <p:cNvSpPr/>
            <p:nvPr/>
          </p:nvSpPr>
          <p:spPr>
            <a:xfrm>
              <a:off x="5102300" y="29998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68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6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05" name="Google Shape;8505;p35"/>
            <p:cNvSpPr/>
            <p:nvPr/>
          </p:nvSpPr>
          <p:spPr>
            <a:xfrm>
              <a:off x="5108575" y="3002988"/>
              <a:ext cx="12600" cy="32975"/>
            </a:xfrm>
            <a:custGeom>
              <a:avLst/>
              <a:gdLst/>
              <a:ahLst/>
              <a:cxnLst/>
              <a:rect l="l" t="t" r="r" b="b"/>
              <a:pathLst>
                <a:path w="504" h="1319" extrusionOk="0">
                  <a:moveTo>
                    <a:pt x="378" y="1"/>
                  </a:moveTo>
                  <a:lnTo>
                    <a:pt x="1" y="1298"/>
                  </a:lnTo>
                  <a:lnTo>
                    <a:pt x="126" y="1319"/>
                  </a:lnTo>
                  <a:lnTo>
                    <a:pt x="503" y="22"/>
                  </a:lnTo>
                  <a:lnTo>
                    <a:pt x="37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06" name="Google Shape;8506;p35"/>
            <p:cNvSpPr/>
            <p:nvPr/>
          </p:nvSpPr>
          <p:spPr>
            <a:xfrm>
              <a:off x="5123750" y="30056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07" name="Google Shape;8507;p35"/>
            <p:cNvSpPr/>
            <p:nvPr/>
          </p:nvSpPr>
          <p:spPr>
            <a:xfrm>
              <a:off x="5135275" y="3009263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08" name="Google Shape;8508;p35"/>
            <p:cNvSpPr/>
            <p:nvPr/>
          </p:nvSpPr>
          <p:spPr>
            <a:xfrm>
              <a:off x="5146250" y="30124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09" name="Google Shape;8509;p35"/>
            <p:cNvSpPr/>
            <p:nvPr/>
          </p:nvSpPr>
          <p:spPr>
            <a:xfrm>
              <a:off x="5157225" y="3015538"/>
              <a:ext cx="7875" cy="16775"/>
            </a:xfrm>
            <a:custGeom>
              <a:avLst/>
              <a:gdLst/>
              <a:ahLst/>
              <a:cxnLst/>
              <a:rect l="l" t="t" r="r" b="b"/>
              <a:pathLst>
                <a:path w="315" h="671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70"/>
                  </a:lnTo>
                  <a:lnTo>
                    <a:pt x="31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10" name="Google Shape;8510;p35"/>
            <p:cNvSpPr/>
            <p:nvPr/>
          </p:nvSpPr>
          <p:spPr>
            <a:xfrm>
              <a:off x="5164025" y="30186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319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11" name="Google Shape;8511;p35"/>
            <p:cNvSpPr/>
            <p:nvPr/>
          </p:nvSpPr>
          <p:spPr>
            <a:xfrm>
              <a:off x="5179200" y="30218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12" name="Google Shape;8512;p35"/>
            <p:cNvSpPr/>
            <p:nvPr/>
          </p:nvSpPr>
          <p:spPr>
            <a:xfrm>
              <a:off x="5190700" y="30249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13" name="Google Shape;8513;p35"/>
            <p:cNvSpPr/>
            <p:nvPr/>
          </p:nvSpPr>
          <p:spPr>
            <a:xfrm>
              <a:off x="4514875" y="2959563"/>
              <a:ext cx="613600" cy="522600"/>
            </a:xfrm>
            <a:custGeom>
              <a:avLst/>
              <a:gdLst/>
              <a:ahLst/>
              <a:cxnLst/>
              <a:rect l="l" t="t" r="r" b="b"/>
              <a:pathLst>
                <a:path w="24544" h="20904" extrusionOk="0">
                  <a:moveTo>
                    <a:pt x="16237" y="4709"/>
                  </a:moveTo>
                  <a:lnTo>
                    <a:pt x="5629" y="15338"/>
                  </a:lnTo>
                  <a:lnTo>
                    <a:pt x="3746" y="7826"/>
                  </a:lnTo>
                  <a:lnTo>
                    <a:pt x="16237" y="4709"/>
                  </a:lnTo>
                  <a:close/>
                  <a:moveTo>
                    <a:pt x="24544" y="1"/>
                  </a:moveTo>
                  <a:lnTo>
                    <a:pt x="1" y="6153"/>
                  </a:lnTo>
                  <a:lnTo>
                    <a:pt x="3683" y="20904"/>
                  </a:lnTo>
                  <a:lnTo>
                    <a:pt x="24544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14" name="Google Shape;8514;p35"/>
            <p:cNvSpPr/>
            <p:nvPr/>
          </p:nvSpPr>
          <p:spPr>
            <a:xfrm>
              <a:off x="4592300" y="2960088"/>
              <a:ext cx="536175" cy="522075"/>
            </a:xfrm>
            <a:custGeom>
              <a:avLst/>
              <a:gdLst/>
              <a:ahLst/>
              <a:cxnLst/>
              <a:rect l="l" t="t" r="r" b="b"/>
              <a:pathLst>
                <a:path w="21447" h="20883" extrusionOk="0">
                  <a:moveTo>
                    <a:pt x="21447" y="1"/>
                  </a:moveTo>
                  <a:lnTo>
                    <a:pt x="17534" y="963"/>
                  </a:lnTo>
                  <a:lnTo>
                    <a:pt x="0" y="18518"/>
                  </a:lnTo>
                  <a:lnTo>
                    <a:pt x="586" y="20883"/>
                  </a:lnTo>
                  <a:lnTo>
                    <a:pt x="21447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15" name="Google Shape;8515;p35"/>
            <p:cNvSpPr/>
            <p:nvPr/>
          </p:nvSpPr>
          <p:spPr>
            <a:xfrm>
              <a:off x="4600150" y="2960088"/>
              <a:ext cx="528325" cy="522075"/>
            </a:xfrm>
            <a:custGeom>
              <a:avLst/>
              <a:gdLst/>
              <a:ahLst/>
              <a:cxnLst/>
              <a:rect l="l" t="t" r="r" b="b"/>
              <a:pathLst>
                <a:path w="21133" h="20883" extrusionOk="0">
                  <a:moveTo>
                    <a:pt x="21133" y="1"/>
                  </a:moveTo>
                  <a:lnTo>
                    <a:pt x="19375" y="440"/>
                  </a:lnTo>
                  <a:lnTo>
                    <a:pt x="0" y="19795"/>
                  </a:lnTo>
                  <a:lnTo>
                    <a:pt x="272" y="20883"/>
                  </a:lnTo>
                  <a:lnTo>
                    <a:pt x="21133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16" name="Google Shape;8516;p35"/>
            <p:cNvSpPr/>
            <p:nvPr/>
          </p:nvSpPr>
          <p:spPr>
            <a:xfrm>
              <a:off x="4531100" y="3108663"/>
              <a:ext cx="8375" cy="24075"/>
            </a:xfrm>
            <a:custGeom>
              <a:avLst/>
              <a:gdLst/>
              <a:ahLst/>
              <a:cxnLst/>
              <a:rect l="l" t="t" r="r" b="b"/>
              <a:pathLst>
                <a:path w="335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17" name="Google Shape;8517;p35"/>
            <p:cNvSpPr/>
            <p:nvPr/>
          </p:nvSpPr>
          <p:spPr>
            <a:xfrm>
              <a:off x="4541550" y="31060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18" name="Google Shape;8518;p35"/>
            <p:cNvSpPr/>
            <p:nvPr/>
          </p:nvSpPr>
          <p:spPr>
            <a:xfrm>
              <a:off x="4551500" y="31034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19" name="Google Shape;8519;p35"/>
            <p:cNvSpPr/>
            <p:nvPr/>
          </p:nvSpPr>
          <p:spPr>
            <a:xfrm>
              <a:off x="4561425" y="3100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20" name="Google Shape;8520;p35"/>
            <p:cNvSpPr/>
            <p:nvPr/>
          </p:nvSpPr>
          <p:spPr>
            <a:xfrm>
              <a:off x="4571375" y="3098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21" name="Google Shape;8521;p35"/>
            <p:cNvSpPr/>
            <p:nvPr/>
          </p:nvSpPr>
          <p:spPr>
            <a:xfrm>
              <a:off x="4581825" y="3095588"/>
              <a:ext cx="8925" cy="24075"/>
            </a:xfrm>
            <a:custGeom>
              <a:avLst/>
              <a:gdLst/>
              <a:ahLst/>
              <a:cxnLst/>
              <a:rect l="l" t="t" r="r" b="b"/>
              <a:pathLst>
                <a:path w="357" h="963" extrusionOk="0">
                  <a:moveTo>
                    <a:pt x="126" y="0"/>
                  </a:moveTo>
                  <a:lnTo>
                    <a:pt x="1" y="21"/>
                  </a:lnTo>
                  <a:lnTo>
                    <a:pt x="252" y="963"/>
                  </a:lnTo>
                  <a:lnTo>
                    <a:pt x="357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22" name="Google Shape;8522;p35"/>
            <p:cNvSpPr/>
            <p:nvPr/>
          </p:nvSpPr>
          <p:spPr>
            <a:xfrm>
              <a:off x="4592825" y="3092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23" name="Google Shape;8523;p35"/>
            <p:cNvSpPr/>
            <p:nvPr/>
          </p:nvSpPr>
          <p:spPr>
            <a:xfrm>
              <a:off x="4602750" y="309086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05" y="1"/>
                  </a:moveTo>
                  <a:lnTo>
                    <a:pt x="1" y="22"/>
                  </a:lnTo>
                  <a:lnTo>
                    <a:pt x="105" y="482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24" name="Google Shape;8524;p35"/>
            <p:cNvSpPr/>
            <p:nvPr/>
          </p:nvSpPr>
          <p:spPr>
            <a:xfrm>
              <a:off x="4612700" y="3087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25" name="Google Shape;8525;p35"/>
            <p:cNvSpPr/>
            <p:nvPr/>
          </p:nvSpPr>
          <p:spPr>
            <a:xfrm>
              <a:off x="4622100" y="3085638"/>
              <a:ext cx="6325" cy="12575"/>
            </a:xfrm>
            <a:custGeom>
              <a:avLst/>
              <a:gdLst/>
              <a:ahLst/>
              <a:cxnLst/>
              <a:rect l="l" t="t" r="r" b="b"/>
              <a:pathLst>
                <a:path w="253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26" name="Google Shape;8526;p35"/>
            <p:cNvSpPr/>
            <p:nvPr/>
          </p:nvSpPr>
          <p:spPr>
            <a:xfrm>
              <a:off x="4633100" y="3083013"/>
              <a:ext cx="8925" cy="24625"/>
            </a:xfrm>
            <a:custGeom>
              <a:avLst/>
              <a:gdLst/>
              <a:ahLst/>
              <a:cxnLst/>
              <a:rect l="l" t="t" r="r" b="b"/>
              <a:pathLst>
                <a:path w="357" h="985" extrusionOk="0">
                  <a:moveTo>
                    <a:pt x="105" y="1"/>
                  </a:moveTo>
                  <a:lnTo>
                    <a:pt x="0" y="43"/>
                  </a:lnTo>
                  <a:lnTo>
                    <a:pt x="231" y="984"/>
                  </a:lnTo>
                  <a:lnTo>
                    <a:pt x="35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27" name="Google Shape;8527;p35"/>
            <p:cNvSpPr/>
            <p:nvPr/>
          </p:nvSpPr>
          <p:spPr>
            <a:xfrm>
              <a:off x="4643550" y="3079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28" name="Google Shape;8528;p35"/>
            <p:cNvSpPr/>
            <p:nvPr/>
          </p:nvSpPr>
          <p:spPr>
            <a:xfrm>
              <a:off x="4653500" y="3078313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29" name="Google Shape;8529;p35"/>
            <p:cNvSpPr/>
            <p:nvPr/>
          </p:nvSpPr>
          <p:spPr>
            <a:xfrm>
              <a:off x="4663425" y="3075713"/>
              <a:ext cx="5800" cy="12050"/>
            </a:xfrm>
            <a:custGeom>
              <a:avLst/>
              <a:gdLst/>
              <a:ahLst/>
              <a:cxnLst/>
              <a:rect l="l" t="t" r="r" b="b"/>
              <a:pathLst>
                <a:path w="232" h="482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481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30" name="Google Shape;8530;p35"/>
            <p:cNvSpPr/>
            <p:nvPr/>
          </p:nvSpPr>
          <p:spPr>
            <a:xfrm>
              <a:off x="4673375" y="307308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31" name="Google Shape;8531;p35"/>
            <p:cNvSpPr/>
            <p:nvPr/>
          </p:nvSpPr>
          <p:spPr>
            <a:xfrm>
              <a:off x="4684350" y="3069938"/>
              <a:ext cx="8400" cy="24100"/>
            </a:xfrm>
            <a:custGeom>
              <a:avLst/>
              <a:gdLst/>
              <a:ahLst/>
              <a:cxnLst/>
              <a:rect l="l" t="t" r="r" b="b"/>
              <a:pathLst>
                <a:path w="336" h="964" extrusionOk="0">
                  <a:moveTo>
                    <a:pt x="105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3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32" name="Google Shape;8532;p35"/>
            <p:cNvSpPr/>
            <p:nvPr/>
          </p:nvSpPr>
          <p:spPr>
            <a:xfrm>
              <a:off x="4694825" y="30673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33" name="Google Shape;8533;p35"/>
            <p:cNvSpPr/>
            <p:nvPr/>
          </p:nvSpPr>
          <p:spPr>
            <a:xfrm>
              <a:off x="4704750" y="30652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34" name="Google Shape;8534;p35"/>
            <p:cNvSpPr/>
            <p:nvPr/>
          </p:nvSpPr>
          <p:spPr>
            <a:xfrm>
              <a:off x="4714700" y="30626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35" name="Google Shape;8535;p35"/>
            <p:cNvSpPr/>
            <p:nvPr/>
          </p:nvSpPr>
          <p:spPr>
            <a:xfrm>
              <a:off x="4724625" y="30600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06" y="0"/>
                  </a:moveTo>
                  <a:lnTo>
                    <a:pt x="1" y="21"/>
                  </a:lnTo>
                  <a:lnTo>
                    <a:pt x="106" y="502"/>
                  </a:lnTo>
                  <a:lnTo>
                    <a:pt x="231" y="461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36" name="Google Shape;8536;p35"/>
            <p:cNvSpPr/>
            <p:nvPr/>
          </p:nvSpPr>
          <p:spPr>
            <a:xfrm>
              <a:off x="4735100" y="3057388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0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37" name="Google Shape;8537;p35"/>
            <p:cNvSpPr/>
            <p:nvPr/>
          </p:nvSpPr>
          <p:spPr>
            <a:xfrm>
              <a:off x="4746075" y="30547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1" y="21"/>
                  </a:lnTo>
                  <a:lnTo>
                    <a:pt x="105" y="502"/>
                  </a:lnTo>
                  <a:lnTo>
                    <a:pt x="231" y="460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38" name="Google Shape;8538;p35"/>
            <p:cNvSpPr/>
            <p:nvPr/>
          </p:nvSpPr>
          <p:spPr>
            <a:xfrm>
              <a:off x="4755500" y="3052688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39" name="Google Shape;8539;p35"/>
            <p:cNvSpPr/>
            <p:nvPr/>
          </p:nvSpPr>
          <p:spPr>
            <a:xfrm>
              <a:off x="4765450" y="305006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43"/>
                  </a:lnTo>
                  <a:lnTo>
                    <a:pt x="126" y="503"/>
                  </a:lnTo>
                  <a:lnTo>
                    <a:pt x="25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40" name="Google Shape;8540;p35"/>
            <p:cNvSpPr/>
            <p:nvPr/>
          </p:nvSpPr>
          <p:spPr>
            <a:xfrm>
              <a:off x="4775900" y="30469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1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41" name="Google Shape;8541;p35"/>
            <p:cNvSpPr/>
            <p:nvPr/>
          </p:nvSpPr>
          <p:spPr>
            <a:xfrm>
              <a:off x="4786350" y="30443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7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7" y="942"/>
                  </a:lnTo>
                  <a:lnTo>
                    <a:pt x="127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42" name="Google Shape;8542;p35"/>
            <p:cNvSpPr/>
            <p:nvPr/>
          </p:nvSpPr>
          <p:spPr>
            <a:xfrm>
              <a:off x="4796825" y="3041688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2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43" name="Google Shape;8543;p35"/>
            <p:cNvSpPr/>
            <p:nvPr/>
          </p:nvSpPr>
          <p:spPr>
            <a:xfrm>
              <a:off x="4806750" y="30396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7" y="0"/>
                  </a:moveTo>
                  <a:lnTo>
                    <a:pt x="1" y="21"/>
                  </a:lnTo>
                  <a:lnTo>
                    <a:pt x="127" y="502"/>
                  </a:lnTo>
                  <a:lnTo>
                    <a:pt x="231" y="461"/>
                  </a:lnTo>
                  <a:lnTo>
                    <a:pt x="127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44" name="Google Shape;8544;p35"/>
            <p:cNvSpPr/>
            <p:nvPr/>
          </p:nvSpPr>
          <p:spPr>
            <a:xfrm>
              <a:off x="4816700" y="3036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45" name="Google Shape;8545;p35"/>
            <p:cNvSpPr/>
            <p:nvPr/>
          </p:nvSpPr>
          <p:spPr>
            <a:xfrm>
              <a:off x="4826650" y="30343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42"/>
                  </a:lnTo>
                  <a:lnTo>
                    <a:pt x="126" y="502"/>
                  </a:lnTo>
                  <a:lnTo>
                    <a:pt x="230" y="48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46" name="Google Shape;8546;p35"/>
            <p:cNvSpPr/>
            <p:nvPr/>
          </p:nvSpPr>
          <p:spPr>
            <a:xfrm>
              <a:off x="4837625" y="30317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47" name="Google Shape;8547;p35"/>
            <p:cNvSpPr/>
            <p:nvPr/>
          </p:nvSpPr>
          <p:spPr>
            <a:xfrm>
              <a:off x="4848075" y="30291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48" name="Google Shape;8548;p35"/>
            <p:cNvSpPr/>
            <p:nvPr/>
          </p:nvSpPr>
          <p:spPr>
            <a:xfrm>
              <a:off x="4858025" y="30265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49" name="Google Shape;8549;p35"/>
            <p:cNvSpPr/>
            <p:nvPr/>
          </p:nvSpPr>
          <p:spPr>
            <a:xfrm>
              <a:off x="4867975" y="30239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50" name="Google Shape;8550;p35"/>
            <p:cNvSpPr/>
            <p:nvPr/>
          </p:nvSpPr>
          <p:spPr>
            <a:xfrm>
              <a:off x="4877900" y="30218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1" y="43"/>
                  </a:lnTo>
                  <a:lnTo>
                    <a:pt x="105" y="503"/>
                  </a:lnTo>
                  <a:lnTo>
                    <a:pt x="231" y="48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51" name="Google Shape;8551;p35"/>
            <p:cNvSpPr/>
            <p:nvPr/>
          </p:nvSpPr>
          <p:spPr>
            <a:xfrm>
              <a:off x="4888375" y="3019213"/>
              <a:ext cx="8900" cy="24075"/>
            </a:xfrm>
            <a:custGeom>
              <a:avLst/>
              <a:gdLst/>
              <a:ahLst/>
              <a:cxnLst/>
              <a:rect l="l" t="t" r="r" b="b"/>
              <a:pathLst>
                <a:path w="356" h="963" extrusionOk="0">
                  <a:moveTo>
                    <a:pt x="126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56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52" name="Google Shape;8552;p35"/>
            <p:cNvSpPr/>
            <p:nvPr/>
          </p:nvSpPr>
          <p:spPr>
            <a:xfrm>
              <a:off x="4899350" y="30165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53" name="Google Shape;8553;p35"/>
            <p:cNvSpPr/>
            <p:nvPr/>
          </p:nvSpPr>
          <p:spPr>
            <a:xfrm>
              <a:off x="4909300" y="3013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54" name="Google Shape;8554;p35"/>
            <p:cNvSpPr/>
            <p:nvPr/>
          </p:nvSpPr>
          <p:spPr>
            <a:xfrm>
              <a:off x="4918700" y="3011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55" name="Google Shape;8555;p35"/>
            <p:cNvSpPr/>
            <p:nvPr/>
          </p:nvSpPr>
          <p:spPr>
            <a:xfrm>
              <a:off x="4928650" y="3009263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56" name="Google Shape;8556;p35"/>
            <p:cNvSpPr/>
            <p:nvPr/>
          </p:nvSpPr>
          <p:spPr>
            <a:xfrm>
              <a:off x="4939625" y="30066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1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57" name="Google Shape;8557;p35"/>
            <p:cNvSpPr/>
            <p:nvPr/>
          </p:nvSpPr>
          <p:spPr>
            <a:xfrm>
              <a:off x="4950100" y="300351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58" name="Google Shape;8558;p35"/>
            <p:cNvSpPr/>
            <p:nvPr/>
          </p:nvSpPr>
          <p:spPr>
            <a:xfrm>
              <a:off x="4960025" y="300141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26" y="1"/>
                  </a:moveTo>
                  <a:lnTo>
                    <a:pt x="1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59" name="Google Shape;8559;p35"/>
            <p:cNvSpPr/>
            <p:nvPr/>
          </p:nvSpPr>
          <p:spPr>
            <a:xfrm>
              <a:off x="4969975" y="2998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60" name="Google Shape;8560;p35"/>
            <p:cNvSpPr/>
            <p:nvPr/>
          </p:nvSpPr>
          <p:spPr>
            <a:xfrm>
              <a:off x="4979900" y="2996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61" name="Google Shape;8561;p35"/>
            <p:cNvSpPr/>
            <p:nvPr/>
          </p:nvSpPr>
          <p:spPr>
            <a:xfrm>
              <a:off x="4990900" y="2993063"/>
              <a:ext cx="8375" cy="24600"/>
            </a:xfrm>
            <a:custGeom>
              <a:avLst/>
              <a:gdLst/>
              <a:ahLst/>
              <a:cxnLst/>
              <a:rect l="l" t="t" r="r" b="b"/>
              <a:pathLst>
                <a:path w="335" h="984" extrusionOk="0">
                  <a:moveTo>
                    <a:pt x="105" y="0"/>
                  </a:moveTo>
                  <a:lnTo>
                    <a:pt x="0" y="42"/>
                  </a:lnTo>
                  <a:lnTo>
                    <a:pt x="230" y="98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62" name="Google Shape;8562;p35"/>
            <p:cNvSpPr/>
            <p:nvPr/>
          </p:nvSpPr>
          <p:spPr>
            <a:xfrm>
              <a:off x="5001350" y="2990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63" name="Google Shape;8563;p35"/>
            <p:cNvSpPr/>
            <p:nvPr/>
          </p:nvSpPr>
          <p:spPr>
            <a:xfrm>
              <a:off x="5011300" y="29883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64" name="Google Shape;8564;p35"/>
            <p:cNvSpPr/>
            <p:nvPr/>
          </p:nvSpPr>
          <p:spPr>
            <a:xfrm>
              <a:off x="5021225" y="2985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65" name="Google Shape;8565;p35"/>
            <p:cNvSpPr/>
            <p:nvPr/>
          </p:nvSpPr>
          <p:spPr>
            <a:xfrm>
              <a:off x="5031175" y="29836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66" name="Google Shape;8566;p35"/>
            <p:cNvSpPr/>
            <p:nvPr/>
          </p:nvSpPr>
          <p:spPr>
            <a:xfrm>
              <a:off x="5041625" y="29810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67" name="Google Shape;8567;p35"/>
            <p:cNvSpPr/>
            <p:nvPr/>
          </p:nvSpPr>
          <p:spPr>
            <a:xfrm>
              <a:off x="5052625" y="29778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68" name="Google Shape;8568;p35"/>
            <p:cNvSpPr/>
            <p:nvPr/>
          </p:nvSpPr>
          <p:spPr>
            <a:xfrm>
              <a:off x="5062025" y="29757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69" name="Google Shape;8569;p35"/>
            <p:cNvSpPr/>
            <p:nvPr/>
          </p:nvSpPr>
          <p:spPr>
            <a:xfrm>
              <a:off x="5071975" y="2973163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70" name="Google Shape;8570;p35"/>
            <p:cNvSpPr/>
            <p:nvPr/>
          </p:nvSpPr>
          <p:spPr>
            <a:xfrm>
              <a:off x="5081900" y="29710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71" name="Google Shape;8571;p35"/>
            <p:cNvSpPr/>
            <p:nvPr/>
          </p:nvSpPr>
          <p:spPr>
            <a:xfrm>
              <a:off x="4399263" y="2810788"/>
              <a:ext cx="815000" cy="332350"/>
            </a:xfrm>
            <a:custGeom>
              <a:avLst/>
              <a:gdLst/>
              <a:ahLst/>
              <a:cxnLst/>
              <a:rect l="l" t="t" r="r" b="b"/>
              <a:pathLst>
                <a:path w="32600" h="13294" extrusionOk="0">
                  <a:moveTo>
                    <a:pt x="1877" y="0"/>
                  </a:moveTo>
                  <a:cubicBezTo>
                    <a:pt x="1477" y="0"/>
                    <a:pt x="1106" y="256"/>
                    <a:pt x="984" y="658"/>
                  </a:cubicBezTo>
                  <a:lnTo>
                    <a:pt x="147" y="3609"/>
                  </a:lnTo>
                  <a:cubicBezTo>
                    <a:pt x="0" y="4090"/>
                    <a:pt x="272" y="4592"/>
                    <a:pt x="754" y="4738"/>
                  </a:cubicBezTo>
                  <a:lnTo>
                    <a:pt x="30507" y="13254"/>
                  </a:lnTo>
                  <a:cubicBezTo>
                    <a:pt x="30595" y="13281"/>
                    <a:pt x="30684" y="13294"/>
                    <a:pt x="30772" y="13294"/>
                  </a:cubicBezTo>
                  <a:cubicBezTo>
                    <a:pt x="31160" y="13294"/>
                    <a:pt x="31514" y="13040"/>
                    <a:pt x="31616" y="12648"/>
                  </a:cubicBezTo>
                  <a:lnTo>
                    <a:pt x="32474" y="9697"/>
                  </a:lnTo>
                  <a:cubicBezTo>
                    <a:pt x="32599" y="9216"/>
                    <a:pt x="32327" y="8714"/>
                    <a:pt x="31846" y="8567"/>
                  </a:cubicBezTo>
                  <a:lnTo>
                    <a:pt x="2114" y="31"/>
                  </a:lnTo>
                  <a:cubicBezTo>
                    <a:pt x="2035" y="10"/>
                    <a:pt x="1955" y="0"/>
                    <a:pt x="1877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72" name="Google Shape;8572;p35"/>
            <p:cNvSpPr/>
            <p:nvPr/>
          </p:nvSpPr>
          <p:spPr>
            <a:xfrm>
              <a:off x="4399263" y="2851288"/>
              <a:ext cx="805050" cy="291850"/>
            </a:xfrm>
            <a:custGeom>
              <a:avLst/>
              <a:gdLst/>
              <a:ahLst/>
              <a:cxnLst/>
              <a:rect l="l" t="t" r="r" b="b"/>
              <a:pathLst>
                <a:path w="32202" h="11674" extrusionOk="0">
                  <a:moveTo>
                    <a:pt x="712" y="1"/>
                  </a:moveTo>
                  <a:lnTo>
                    <a:pt x="147" y="1989"/>
                  </a:lnTo>
                  <a:cubicBezTo>
                    <a:pt x="0" y="2470"/>
                    <a:pt x="272" y="2972"/>
                    <a:pt x="775" y="3118"/>
                  </a:cubicBezTo>
                  <a:lnTo>
                    <a:pt x="30507" y="11634"/>
                  </a:lnTo>
                  <a:cubicBezTo>
                    <a:pt x="30595" y="11661"/>
                    <a:pt x="30684" y="11674"/>
                    <a:pt x="30772" y="11674"/>
                  </a:cubicBezTo>
                  <a:cubicBezTo>
                    <a:pt x="31160" y="11674"/>
                    <a:pt x="31514" y="11420"/>
                    <a:pt x="31616" y="11028"/>
                  </a:cubicBezTo>
                  <a:lnTo>
                    <a:pt x="32202" y="9040"/>
                  </a:lnTo>
                  <a:lnTo>
                    <a:pt x="712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73" name="Google Shape;8573;p35"/>
            <p:cNvSpPr/>
            <p:nvPr/>
          </p:nvSpPr>
          <p:spPr>
            <a:xfrm>
              <a:off x="4399788" y="2891563"/>
              <a:ext cx="793025" cy="251575"/>
            </a:xfrm>
            <a:custGeom>
              <a:avLst/>
              <a:gdLst/>
              <a:ahLst/>
              <a:cxnLst/>
              <a:rect l="l" t="t" r="r" b="b"/>
              <a:pathLst>
                <a:path w="31721" h="10063" extrusionOk="0">
                  <a:moveTo>
                    <a:pt x="251" y="1"/>
                  </a:moveTo>
                  <a:lnTo>
                    <a:pt x="126" y="378"/>
                  </a:lnTo>
                  <a:cubicBezTo>
                    <a:pt x="0" y="859"/>
                    <a:pt x="272" y="1361"/>
                    <a:pt x="754" y="1507"/>
                  </a:cubicBezTo>
                  <a:lnTo>
                    <a:pt x="30486" y="10023"/>
                  </a:lnTo>
                  <a:cubicBezTo>
                    <a:pt x="30574" y="10050"/>
                    <a:pt x="30663" y="10063"/>
                    <a:pt x="30751" y="10063"/>
                  </a:cubicBezTo>
                  <a:cubicBezTo>
                    <a:pt x="31139" y="10063"/>
                    <a:pt x="31493" y="9809"/>
                    <a:pt x="31595" y="9417"/>
                  </a:cubicBezTo>
                  <a:lnTo>
                    <a:pt x="31721" y="9040"/>
                  </a:lnTo>
                  <a:lnTo>
                    <a:pt x="251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74" name="Google Shape;8574;p35"/>
            <p:cNvSpPr/>
            <p:nvPr/>
          </p:nvSpPr>
          <p:spPr>
            <a:xfrm>
              <a:off x="4444238" y="2812588"/>
              <a:ext cx="12600" cy="33500"/>
            </a:xfrm>
            <a:custGeom>
              <a:avLst/>
              <a:gdLst/>
              <a:ahLst/>
              <a:cxnLst/>
              <a:rect l="l" t="t" r="r" b="b"/>
              <a:pathLst>
                <a:path w="504" h="1340" extrusionOk="0">
                  <a:moveTo>
                    <a:pt x="378" y="0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75" name="Google Shape;8575;p35"/>
            <p:cNvSpPr/>
            <p:nvPr/>
          </p:nvSpPr>
          <p:spPr>
            <a:xfrm>
              <a:off x="4459413" y="28152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76" name="Google Shape;8576;p35"/>
            <p:cNvSpPr/>
            <p:nvPr/>
          </p:nvSpPr>
          <p:spPr>
            <a:xfrm>
              <a:off x="4470938" y="28188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77" name="Google Shape;8577;p35"/>
            <p:cNvSpPr/>
            <p:nvPr/>
          </p:nvSpPr>
          <p:spPr>
            <a:xfrm>
              <a:off x="4489763" y="2828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78" name="Google Shape;8578;p35"/>
            <p:cNvSpPr/>
            <p:nvPr/>
          </p:nvSpPr>
          <p:spPr>
            <a:xfrm>
              <a:off x="4506488" y="28376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79" name="Google Shape;8579;p35"/>
            <p:cNvSpPr/>
            <p:nvPr/>
          </p:nvSpPr>
          <p:spPr>
            <a:xfrm>
              <a:off x="4499688" y="28282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7" y="0"/>
                  </a:moveTo>
                  <a:lnTo>
                    <a:pt x="1" y="1297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5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80" name="Google Shape;8580;p35"/>
            <p:cNvSpPr/>
            <p:nvPr/>
          </p:nvSpPr>
          <p:spPr>
            <a:xfrm>
              <a:off x="4514863" y="28314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81" name="Google Shape;8581;p35"/>
            <p:cNvSpPr/>
            <p:nvPr/>
          </p:nvSpPr>
          <p:spPr>
            <a:xfrm>
              <a:off x="4503888" y="283036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82" name="Google Shape;8582;p35"/>
            <p:cNvSpPr/>
            <p:nvPr/>
          </p:nvSpPr>
          <p:spPr>
            <a:xfrm>
              <a:off x="4536838" y="2837688"/>
              <a:ext cx="8400" cy="16775"/>
            </a:xfrm>
            <a:custGeom>
              <a:avLst/>
              <a:gdLst/>
              <a:ahLst/>
              <a:cxnLst/>
              <a:rect l="l" t="t" r="r" b="b"/>
              <a:pathLst>
                <a:path w="336" h="671" extrusionOk="0">
                  <a:moveTo>
                    <a:pt x="189" y="1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3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83" name="Google Shape;8583;p35"/>
            <p:cNvSpPr/>
            <p:nvPr/>
          </p:nvSpPr>
          <p:spPr>
            <a:xfrm>
              <a:off x="4548338" y="28408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84" name="Google Shape;8584;p35"/>
            <p:cNvSpPr/>
            <p:nvPr/>
          </p:nvSpPr>
          <p:spPr>
            <a:xfrm>
              <a:off x="4554613" y="2843963"/>
              <a:ext cx="13100" cy="33500"/>
            </a:xfrm>
            <a:custGeom>
              <a:avLst/>
              <a:gdLst/>
              <a:ahLst/>
              <a:cxnLst/>
              <a:rect l="l" t="t" r="r" b="b"/>
              <a:pathLst>
                <a:path w="524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47" y="1340"/>
                  </a:lnTo>
                  <a:lnTo>
                    <a:pt x="524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85" name="Google Shape;8585;p35"/>
            <p:cNvSpPr/>
            <p:nvPr/>
          </p:nvSpPr>
          <p:spPr>
            <a:xfrm>
              <a:off x="4570838" y="28476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86" name="Google Shape;8586;p35"/>
            <p:cNvSpPr/>
            <p:nvPr/>
          </p:nvSpPr>
          <p:spPr>
            <a:xfrm>
              <a:off x="4581288" y="2850238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87" name="Google Shape;8587;p35"/>
            <p:cNvSpPr/>
            <p:nvPr/>
          </p:nvSpPr>
          <p:spPr>
            <a:xfrm>
              <a:off x="4600663" y="2860713"/>
              <a:ext cx="7850" cy="17275"/>
            </a:xfrm>
            <a:custGeom>
              <a:avLst/>
              <a:gdLst/>
              <a:ahLst/>
              <a:cxnLst/>
              <a:rect l="l" t="t" r="r" b="b"/>
              <a:pathLst>
                <a:path w="314" h="691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88" name="Google Shape;8588;p35"/>
            <p:cNvSpPr/>
            <p:nvPr/>
          </p:nvSpPr>
          <p:spPr>
            <a:xfrm>
              <a:off x="4603788" y="28565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0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89" name="Google Shape;8589;p35"/>
            <p:cNvSpPr/>
            <p:nvPr/>
          </p:nvSpPr>
          <p:spPr>
            <a:xfrm>
              <a:off x="4610063" y="28596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90" name="Google Shape;8590;p35"/>
            <p:cNvSpPr/>
            <p:nvPr/>
          </p:nvSpPr>
          <p:spPr>
            <a:xfrm>
              <a:off x="4625763" y="28633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91" name="Google Shape;8591;p35"/>
            <p:cNvSpPr/>
            <p:nvPr/>
          </p:nvSpPr>
          <p:spPr>
            <a:xfrm>
              <a:off x="4649288" y="287796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92" name="Google Shape;8592;p35"/>
            <p:cNvSpPr/>
            <p:nvPr/>
          </p:nvSpPr>
          <p:spPr>
            <a:xfrm>
              <a:off x="4647738" y="286908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93" name="Google Shape;8593;p35"/>
            <p:cNvSpPr/>
            <p:nvPr/>
          </p:nvSpPr>
          <p:spPr>
            <a:xfrm>
              <a:off x="4659238" y="28727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94" name="Google Shape;8594;p35"/>
            <p:cNvSpPr/>
            <p:nvPr/>
          </p:nvSpPr>
          <p:spPr>
            <a:xfrm>
              <a:off x="4679638" y="28889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298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95" name="Google Shape;8595;p35"/>
            <p:cNvSpPr/>
            <p:nvPr/>
          </p:nvSpPr>
          <p:spPr>
            <a:xfrm>
              <a:off x="4681213" y="2879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96" name="Google Shape;8596;p35"/>
            <p:cNvSpPr/>
            <p:nvPr/>
          </p:nvSpPr>
          <p:spPr>
            <a:xfrm>
              <a:off x="4692188" y="288216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97" name="Google Shape;8597;p35"/>
            <p:cNvSpPr/>
            <p:nvPr/>
          </p:nvSpPr>
          <p:spPr>
            <a:xfrm>
              <a:off x="4703188" y="28852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98" name="Google Shape;8598;p35"/>
            <p:cNvSpPr/>
            <p:nvPr/>
          </p:nvSpPr>
          <p:spPr>
            <a:xfrm>
              <a:off x="4729863" y="29025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99" name="Google Shape;8599;p35"/>
            <p:cNvSpPr/>
            <p:nvPr/>
          </p:nvSpPr>
          <p:spPr>
            <a:xfrm>
              <a:off x="4720963" y="28915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00" name="Google Shape;8600;p35"/>
            <p:cNvSpPr/>
            <p:nvPr/>
          </p:nvSpPr>
          <p:spPr>
            <a:xfrm>
              <a:off x="4736663" y="2894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01" name="Google Shape;8601;p35"/>
            <p:cNvSpPr/>
            <p:nvPr/>
          </p:nvSpPr>
          <p:spPr>
            <a:xfrm>
              <a:off x="4747638" y="28978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02" name="Google Shape;8602;p35"/>
            <p:cNvSpPr/>
            <p:nvPr/>
          </p:nvSpPr>
          <p:spPr>
            <a:xfrm>
              <a:off x="4758638" y="2900988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8" y="1"/>
                  </a:moveTo>
                  <a:lnTo>
                    <a:pt x="0" y="649"/>
                  </a:lnTo>
                  <a:lnTo>
                    <a:pt x="146" y="691"/>
                  </a:lnTo>
                  <a:lnTo>
                    <a:pt x="335" y="4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03" name="Google Shape;8603;p35"/>
            <p:cNvSpPr/>
            <p:nvPr/>
          </p:nvSpPr>
          <p:spPr>
            <a:xfrm>
              <a:off x="4769613" y="29041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04" name="Google Shape;8604;p35"/>
            <p:cNvSpPr/>
            <p:nvPr/>
          </p:nvSpPr>
          <p:spPr>
            <a:xfrm>
              <a:off x="4776413" y="2907788"/>
              <a:ext cx="12575" cy="32975"/>
            </a:xfrm>
            <a:custGeom>
              <a:avLst/>
              <a:gdLst/>
              <a:ahLst/>
              <a:cxnLst/>
              <a:rect l="l" t="t" r="r" b="b"/>
              <a:pathLst>
                <a:path w="503" h="1319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19"/>
                  </a:lnTo>
                  <a:lnTo>
                    <a:pt x="503" y="21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05" name="Google Shape;8605;p35"/>
            <p:cNvSpPr/>
            <p:nvPr/>
          </p:nvSpPr>
          <p:spPr>
            <a:xfrm>
              <a:off x="4791588" y="2910413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06" name="Google Shape;8606;p35"/>
            <p:cNvSpPr/>
            <p:nvPr/>
          </p:nvSpPr>
          <p:spPr>
            <a:xfrm>
              <a:off x="4803088" y="29135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07" name="Google Shape;8607;p35"/>
            <p:cNvSpPr/>
            <p:nvPr/>
          </p:nvSpPr>
          <p:spPr>
            <a:xfrm>
              <a:off x="4814063" y="29172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08" name="Google Shape;8608;p35"/>
            <p:cNvSpPr/>
            <p:nvPr/>
          </p:nvSpPr>
          <p:spPr>
            <a:xfrm>
              <a:off x="4825063" y="29198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09" name="Google Shape;8609;p35"/>
            <p:cNvSpPr/>
            <p:nvPr/>
          </p:nvSpPr>
          <p:spPr>
            <a:xfrm>
              <a:off x="4831863" y="29234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0"/>
                  </a:moveTo>
                  <a:lnTo>
                    <a:pt x="0" y="1297"/>
                  </a:lnTo>
                  <a:lnTo>
                    <a:pt x="126" y="1339"/>
                  </a:lnTo>
                  <a:lnTo>
                    <a:pt x="502" y="42"/>
                  </a:lnTo>
                  <a:lnTo>
                    <a:pt x="356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10" name="Google Shape;8610;p35"/>
            <p:cNvSpPr/>
            <p:nvPr/>
          </p:nvSpPr>
          <p:spPr>
            <a:xfrm>
              <a:off x="4847038" y="2926613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11" name="Google Shape;8611;p35"/>
            <p:cNvSpPr/>
            <p:nvPr/>
          </p:nvSpPr>
          <p:spPr>
            <a:xfrm>
              <a:off x="4858538" y="29297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12" name="Google Shape;8612;p35"/>
            <p:cNvSpPr/>
            <p:nvPr/>
          </p:nvSpPr>
          <p:spPr>
            <a:xfrm>
              <a:off x="4844938" y="2928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13" name="Google Shape;8613;p35"/>
            <p:cNvSpPr/>
            <p:nvPr/>
          </p:nvSpPr>
          <p:spPr>
            <a:xfrm>
              <a:off x="4880513" y="29360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14" name="Google Shape;8614;p35"/>
            <p:cNvSpPr/>
            <p:nvPr/>
          </p:nvSpPr>
          <p:spPr>
            <a:xfrm>
              <a:off x="4886788" y="2939163"/>
              <a:ext cx="12575" cy="33525"/>
            </a:xfrm>
            <a:custGeom>
              <a:avLst/>
              <a:gdLst/>
              <a:ahLst/>
              <a:cxnLst/>
              <a:rect l="l" t="t" r="r" b="b"/>
              <a:pathLst>
                <a:path w="503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15" name="Google Shape;8615;p35"/>
            <p:cNvSpPr/>
            <p:nvPr/>
          </p:nvSpPr>
          <p:spPr>
            <a:xfrm>
              <a:off x="4902488" y="2942838"/>
              <a:ext cx="8375" cy="16750"/>
            </a:xfrm>
            <a:custGeom>
              <a:avLst/>
              <a:gdLst/>
              <a:ahLst/>
              <a:cxnLst/>
              <a:rect l="l" t="t" r="r" b="b"/>
              <a:pathLst>
                <a:path w="335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46" y="670"/>
                  </a:lnTo>
                  <a:lnTo>
                    <a:pt x="335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16" name="Google Shape;8616;p35"/>
            <p:cNvSpPr/>
            <p:nvPr/>
          </p:nvSpPr>
          <p:spPr>
            <a:xfrm>
              <a:off x="4929688" y="29600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50"/>
                  </a:lnTo>
                  <a:lnTo>
                    <a:pt x="146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17" name="Google Shape;8617;p35"/>
            <p:cNvSpPr/>
            <p:nvPr/>
          </p:nvSpPr>
          <p:spPr>
            <a:xfrm>
              <a:off x="4924963" y="29491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18" name="Google Shape;8618;p35"/>
            <p:cNvSpPr/>
            <p:nvPr/>
          </p:nvSpPr>
          <p:spPr>
            <a:xfrm>
              <a:off x="4935963" y="2952263"/>
              <a:ext cx="7850" cy="16750"/>
            </a:xfrm>
            <a:custGeom>
              <a:avLst/>
              <a:gdLst/>
              <a:ahLst/>
              <a:cxnLst/>
              <a:rect l="l" t="t" r="r" b="b"/>
              <a:pathLst>
                <a:path w="314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19" name="Google Shape;8619;p35"/>
            <p:cNvSpPr/>
            <p:nvPr/>
          </p:nvSpPr>
          <p:spPr>
            <a:xfrm>
              <a:off x="4942763" y="29553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2"/>
                  </a:lnTo>
                  <a:lnTo>
                    <a:pt x="356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20" name="Google Shape;8620;p35"/>
            <p:cNvSpPr/>
            <p:nvPr/>
          </p:nvSpPr>
          <p:spPr>
            <a:xfrm>
              <a:off x="4957913" y="29585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6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21" name="Google Shape;8621;p35"/>
            <p:cNvSpPr/>
            <p:nvPr/>
          </p:nvSpPr>
          <p:spPr>
            <a:xfrm>
              <a:off x="4968913" y="29611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22" name="Google Shape;8622;p35"/>
            <p:cNvSpPr/>
            <p:nvPr/>
          </p:nvSpPr>
          <p:spPr>
            <a:xfrm>
              <a:off x="4980413" y="2964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23" name="Google Shape;8623;p35"/>
            <p:cNvSpPr/>
            <p:nvPr/>
          </p:nvSpPr>
          <p:spPr>
            <a:xfrm>
              <a:off x="4991413" y="2967938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24" name="Google Shape;8624;p35"/>
            <p:cNvSpPr/>
            <p:nvPr/>
          </p:nvSpPr>
          <p:spPr>
            <a:xfrm>
              <a:off x="4997688" y="29710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0" y="1298"/>
                  </a:lnTo>
                  <a:lnTo>
                    <a:pt x="147" y="1339"/>
                  </a:lnTo>
                  <a:lnTo>
                    <a:pt x="502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25" name="Google Shape;8625;p35"/>
            <p:cNvSpPr/>
            <p:nvPr/>
          </p:nvSpPr>
          <p:spPr>
            <a:xfrm>
              <a:off x="5013363" y="29742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26" name="Google Shape;8626;p35"/>
            <p:cNvSpPr/>
            <p:nvPr/>
          </p:nvSpPr>
          <p:spPr>
            <a:xfrm>
              <a:off x="5024363" y="29773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27" name="Google Shape;8627;p35"/>
            <p:cNvSpPr/>
            <p:nvPr/>
          </p:nvSpPr>
          <p:spPr>
            <a:xfrm>
              <a:off x="5035863" y="2981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28" name="Google Shape;8628;p35"/>
            <p:cNvSpPr/>
            <p:nvPr/>
          </p:nvSpPr>
          <p:spPr>
            <a:xfrm>
              <a:off x="5046838" y="29836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29" name="Google Shape;8629;p35"/>
            <p:cNvSpPr/>
            <p:nvPr/>
          </p:nvSpPr>
          <p:spPr>
            <a:xfrm>
              <a:off x="5052613" y="2986763"/>
              <a:ext cx="13100" cy="33525"/>
            </a:xfrm>
            <a:custGeom>
              <a:avLst/>
              <a:gdLst/>
              <a:ahLst/>
              <a:cxnLst/>
              <a:rect l="l" t="t" r="r" b="b"/>
              <a:pathLst>
                <a:path w="524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47" y="1340"/>
                  </a:lnTo>
                  <a:lnTo>
                    <a:pt x="52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30" name="Google Shape;8630;p35"/>
            <p:cNvSpPr/>
            <p:nvPr/>
          </p:nvSpPr>
          <p:spPr>
            <a:xfrm>
              <a:off x="5068813" y="29904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31" name="Google Shape;8631;p35"/>
            <p:cNvSpPr/>
            <p:nvPr/>
          </p:nvSpPr>
          <p:spPr>
            <a:xfrm>
              <a:off x="5079813" y="29935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50"/>
                  </a:lnTo>
                  <a:lnTo>
                    <a:pt x="126" y="671"/>
                  </a:lnTo>
                  <a:lnTo>
                    <a:pt x="314" y="2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32" name="Google Shape;8632;p35"/>
            <p:cNvSpPr/>
            <p:nvPr/>
          </p:nvSpPr>
          <p:spPr>
            <a:xfrm>
              <a:off x="5090788" y="29961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33" name="Google Shape;8633;p35"/>
            <p:cNvSpPr/>
            <p:nvPr/>
          </p:nvSpPr>
          <p:spPr>
            <a:xfrm>
              <a:off x="5102288" y="29998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68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6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34" name="Google Shape;8634;p35"/>
            <p:cNvSpPr/>
            <p:nvPr/>
          </p:nvSpPr>
          <p:spPr>
            <a:xfrm>
              <a:off x="5108563" y="3002988"/>
              <a:ext cx="12600" cy="32975"/>
            </a:xfrm>
            <a:custGeom>
              <a:avLst/>
              <a:gdLst/>
              <a:ahLst/>
              <a:cxnLst/>
              <a:rect l="l" t="t" r="r" b="b"/>
              <a:pathLst>
                <a:path w="504" h="1319" extrusionOk="0">
                  <a:moveTo>
                    <a:pt x="378" y="1"/>
                  </a:moveTo>
                  <a:lnTo>
                    <a:pt x="1" y="1298"/>
                  </a:lnTo>
                  <a:lnTo>
                    <a:pt x="126" y="1319"/>
                  </a:lnTo>
                  <a:lnTo>
                    <a:pt x="503" y="22"/>
                  </a:lnTo>
                  <a:lnTo>
                    <a:pt x="37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35" name="Google Shape;8635;p35"/>
            <p:cNvSpPr/>
            <p:nvPr/>
          </p:nvSpPr>
          <p:spPr>
            <a:xfrm>
              <a:off x="5123738" y="30056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36" name="Google Shape;8636;p35"/>
            <p:cNvSpPr/>
            <p:nvPr/>
          </p:nvSpPr>
          <p:spPr>
            <a:xfrm>
              <a:off x="5135263" y="3009263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37" name="Google Shape;8637;p35"/>
            <p:cNvSpPr/>
            <p:nvPr/>
          </p:nvSpPr>
          <p:spPr>
            <a:xfrm>
              <a:off x="5146238" y="30124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38" name="Google Shape;8638;p35"/>
            <p:cNvSpPr/>
            <p:nvPr/>
          </p:nvSpPr>
          <p:spPr>
            <a:xfrm>
              <a:off x="5157213" y="3015538"/>
              <a:ext cx="7875" cy="16775"/>
            </a:xfrm>
            <a:custGeom>
              <a:avLst/>
              <a:gdLst/>
              <a:ahLst/>
              <a:cxnLst/>
              <a:rect l="l" t="t" r="r" b="b"/>
              <a:pathLst>
                <a:path w="315" h="671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70"/>
                  </a:lnTo>
                  <a:lnTo>
                    <a:pt x="31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39" name="Google Shape;8639;p35"/>
            <p:cNvSpPr/>
            <p:nvPr/>
          </p:nvSpPr>
          <p:spPr>
            <a:xfrm>
              <a:off x="5164013" y="30186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319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40" name="Google Shape;8640;p35"/>
            <p:cNvSpPr/>
            <p:nvPr/>
          </p:nvSpPr>
          <p:spPr>
            <a:xfrm>
              <a:off x="5179188" y="30218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41" name="Google Shape;8641;p35"/>
            <p:cNvSpPr/>
            <p:nvPr/>
          </p:nvSpPr>
          <p:spPr>
            <a:xfrm>
              <a:off x="5190688" y="30249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42" name="Google Shape;8642;p35"/>
            <p:cNvSpPr/>
            <p:nvPr/>
          </p:nvSpPr>
          <p:spPr>
            <a:xfrm>
              <a:off x="4514863" y="2959563"/>
              <a:ext cx="613600" cy="522600"/>
            </a:xfrm>
            <a:custGeom>
              <a:avLst/>
              <a:gdLst/>
              <a:ahLst/>
              <a:cxnLst/>
              <a:rect l="l" t="t" r="r" b="b"/>
              <a:pathLst>
                <a:path w="24544" h="20904" extrusionOk="0">
                  <a:moveTo>
                    <a:pt x="16237" y="4709"/>
                  </a:moveTo>
                  <a:lnTo>
                    <a:pt x="5629" y="15338"/>
                  </a:lnTo>
                  <a:lnTo>
                    <a:pt x="3746" y="7826"/>
                  </a:lnTo>
                  <a:lnTo>
                    <a:pt x="16237" y="4709"/>
                  </a:lnTo>
                  <a:close/>
                  <a:moveTo>
                    <a:pt x="24544" y="1"/>
                  </a:moveTo>
                  <a:lnTo>
                    <a:pt x="1" y="6153"/>
                  </a:lnTo>
                  <a:lnTo>
                    <a:pt x="3683" y="20904"/>
                  </a:lnTo>
                  <a:lnTo>
                    <a:pt x="24544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43" name="Google Shape;8643;p35"/>
            <p:cNvSpPr/>
            <p:nvPr/>
          </p:nvSpPr>
          <p:spPr>
            <a:xfrm>
              <a:off x="4592288" y="2960088"/>
              <a:ext cx="536175" cy="522075"/>
            </a:xfrm>
            <a:custGeom>
              <a:avLst/>
              <a:gdLst/>
              <a:ahLst/>
              <a:cxnLst/>
              <a:rect l="l" t="t" r="r" b="b"/>
              <a:pathLst>
                <a:path w="21447" h="20883" extrusionOk="0">
                  <a:moveTo>
                    <a:pt x="21447" y="1"/>
                  </a:moveTo>
                  <a:lnTo>
                    <a:pt x="17534" y="963"/>
                  </a:lnTo>
                  <a:lnTo>
                    <a:pt x="0" y="18518"/>
                  </a:lnTo>
                  <a:lnTo>
                    <a:pt x="586" y="20883"/>
                  </a:lnTo>
                  <a:lnTo>
                    <a:pt x="21447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44" name="Google Shape;8644;p35"/>
            <p:cNvSpPr/>
            <p:nvPr/>
          </p:nvSpPr>
          <p:spPr>
            <a:xfrm>
              <a:off x="4600138" y="2960088"/>
              <a:ext cx="528325" cy="522075"/>
            </a:xfrm>
            <a:custGeom>
              <a:avLst/>
              <a:gdLst/>
              <a:ahLst/>
              <a:cxnLst/>
              <a:rect l="l" t="t" r="r" b="b"/>
              <a:pathLst>
                <a:path w="21133" h="20883" extrusionOk="0">
                  <a:moveTo>
                    <a:pt x="21133" y="1"/>
                  </a:moveTo>
                  <a:lnTo>
                    <a:pt x="19375" y="440"/>
                  </a:lnTo>
                  <a:lnTo>
                    <a:pt x="0" y="19795"/>
                  </a:lnTo>
                  <a:lnTo>
                    <a:pt x="272" y="20883"/>
                  </a:lnTo>
                  <a:lnTo>
                    <a:pt x="21133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45" name="Google Shape;8645;p35"/>
            <p:cNvSpPr/>
            <p:nvPr/>
          </p:nvSpPr>
          <p:spPr>
            <a:xfrm>
              <a:off x="4531088" y="3108663"/>
              <a:ext cx="8375" cy="24075"/>
            </a:xfrm>
            <a:custGeom>
              <a:avLst/>
              <a:gdLst/>
              <a:ahLst/>
              <a:cxnLst/>
              <a:rect l="l" t="t" r="r" b="b"/>
              <a:pathLst>
                <a:path w="335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46" name="Google Shape;8646;p35"/>
            <p:cNvSpPr/>
            <p:nvPr/>
          </p:nvSpPr>
          <p:spPr>
            <a:xfrm>
              <a:off x="4541538" y="31060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47" name="Google Shape;8647;p35"/>
            <p:cNvSpPr/>
            <p:nvPr/>
          </p:nvSpPr>
          <p:spPr>
            <a:xfrm>
              <a:off x="4551488" y="31034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48" name="Google Shape;8648;p35"/>
            <p:cNvSpPr/>
            <p:nvPr/>
          </p:nvSpPr>
          <p:spPr>
            <a:xfrm>
              <a:off x="4561413" y="3100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49" name="Google Shape;8649;p35"/>
            <p:cNvSpPr/>
            <p:nvPr/>
          </p:nvSpPr>
          <p:spPr>
            <a:xfrm>
              <a:off x="4571363" y="3098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50" name="Google Shape;8650;p35"/>
            <p:cNvSpPr/>
            <p:nvPr/>
          </p:nvSpPr>
          <p:spPr>
            <a:xfrm>
              <a:off x="4581813" y="3095588"/>
              <a:ext cx="8925" cy="24075"/>
            </a:xfrm>
            <a:custGeom>
              <a:avLst/>
              <a:gdLst/>
              <a:ahLst/>
              <a:cxnLst/>
              <a:rect l="l" t="t" r="r" b="b"/>
              <a:pathLst>
                <a:path w="357" h="963" extrusionOk="0">
                  <a:moveTo>
                    <a:pt x="126" y="0"/>
                  </a:moveTo>
                  <a:lnTo>
                    <a:pt x="1" y="21"/>
                  </a:lnTo>
                  <a:lnTo>
                    <a:pt x="252" y="963"/>
                  </a:lnTo>
                  <a:lnTo>
                    <a:pt x="357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51" name="Google Shape;8651;p35"/>
            <p:cNvSpPr/>
            <p:nvPr/>
          </p:nvSpPr>
          <p:spPr>
            <a:xfrm>
              <a:off x="4592813" y="3092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52" name="Google Shape;8652;p35"/>
            <p:cNvSpPr/>
            <p:nvPr/>
          </p:nvSpPr>
          <p:spPr>
            <a:xfrm>
              <a:off x="4602738" y="309086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05" y="1"/>
                  </a:moveTo>
                  <a:lnTo>
                    <a:pt x="1" y="22"/>
                  </a:lnTo>
                  <a:lnTo>
                    <a:pt x="105" y="482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53" name="Google Shape;8653;p35"/>
            <p:cNvSpPr/>
            <p:nvPr/>
          </p:nvSpPr>
          <p:spPr>
            <a:xfrm>
              <a:off x="4612688" y="3087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54" name="Google Shape;8654;p35"/>
            <p:cNvSpPr/>
            <p:nvPr/>
          </p:nvSpPr>
          <p:spPr>
            <a:xfrm>
              <a:off x="4622088" y="3085638"/>
              <a:ext cx="6325" cy="12575"/>
            </a:xfrm>
            <a:custGeom>
              <a:avLst/>
              <a:gdLst/>
              <a:ahLst/>
              <a:cxnLst/>
              <a:rect l="l" t="t" r="r" b="b"/>
              <a:pathLst>
                <a:path w="253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55" name="Google Shape;8655;p35"/>
            <p:cNvSpPr/>
            <p:nvPr/>
          </p:nvSpPr>
          <p:spPr>
            <a:xfrm>
              <a:off x="4633088" y="3083013"/>
              <a:ext cx="8925" cy="24625"/>
            </a:xfrm>
            <a:custGeom>
              <a:avLst/>
              <a:gdLst/>
              <a:ahLst/>
              <a:cxnLst/>
              <a:rect l="l" t="t" r="r" b="b"/>
              <a:pathLst>
                <a:path w="357" h="985" extrusionOk="0">
                  <a:moveTo>
                    <a:pt x="105" y="1"/>
                  </a:moveTo>
                  <a:lnTo>
                    <a:pt x="0" y="43"/>
                  </a:lnTo>
                  <a:lnTo>
                    <a:pt x="231" y="984"/>
                  </a:lnTo>
                  <a:lnTo>
                    <a:pt x="35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56" name="Google Shape;8656;p35"/>
            <p:cNvSpPr/>
            <p:nvPr/>
          </p:nvSpPr>
          <p:spPr>
            <a:xfrm>
              <a:off x="4643538" y="3079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57" name="Google Shape;8657;p35"/>
            <p:cNvSpPr/>
            <p:nvPr/>
          </p:nvSpPr>
          <p:spPr>
            <a:xfrm>
              <a:off x="4653488" y="3078313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58" name="Google Shape;8658;p35"/>
            <p:cNvSpPr/>
            <p:nvPr/>
          </p:nvSpPr>
          <p:spPr>
            <a:xfrm>
              <a:off x="4663413" y="3075713"/>
              <a:ext cx="5800" cy="12050"/>
            </a:xfrm>
            <a:custGeom>
              <a:avLst/>
              <a:gdLst/>
              <a:ahLst/>
              <a:cxnLst/>
              <a:rect l="l" t="t" r="r" b="b"/>
              <a:pathLst>
                <a:path w="232" h="482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481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59" name="Google Shape;8659;p35"/>
            <p:cNvSpPr/>
            <p:nvPr/>
          </p:nvSpPr>
          <p:spPr>
            <a:xfrm>
              <a:off x="4673363" y="307308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60" name="Google Shape;8660;p35"/>
            <p:cNvSpPr/>
            <p:nvPr/>
          </p:nvSpPr>
          <p:spPr>
            <a:xfrm>
              <a:off x="4684338" y="3069938"/>
              <a:ext cx="8400" cy="24100"/>
            </a:xfrm>
            <a:custGeom>
              <a:avLst/>
              <a:gdLst/>
              <a:ahLst/>
              <a:cxnLst/>
              <a:rect l="l" t="t" r="r" b="b"/>
              <a:pathLst>
                <a:path w="336" h="964" extrusionOk="0">
                  <a:moveTo>
                    <a:pt x="105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3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61" name="Google Shape;8661;p35"/>
            <p:cNvSpPr/>
            <p:nvPr/>
          </p:nvSpPr>
          <p:spPr>
            <a:xfrm>
              <a:off x="4694813" y="30673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62" name="Google Shape;8662;p35"/>
            <p:cNvSpPr/>
            <p:nvPr/>
          </p:nvSpPr>
          <p:spPr>
            <a:xfrm>
              <a:off x="4704738" y="30652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63" name="Google Shape;8663;p35"/>
            <p:cNvSpPr/>
            <p:nvPr/>
          </p:nvSpPr>
          <p:spPr>
            <a:xfrm>
              <a:off x="4714688" y="30626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64" name="Google Shape;8664;p35"/>
            <p:cNvSpPr/>
            <p:nvPr/>
          </p:nvSpPr>
          <p:spPr>
            <a:xfrm>
              <a:off x="4724613" y="30600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06" y="0"/>
                  </a:moveTo>
                  <a:lnTo>
                    <a:pt x="1" y="21"/>
                  </a:lnTo>
                  <a:lnTo>
                    <a:pt x="106" y="502"/>
                  </a:lnTo>
                  <a:lnTo>
                    <a:pt x="231" y="461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65" name="Google Shape;8665;p35"/>
            <p:cNvSpPr/>
            <p:nvPr/>
          </p:nvSpPr>
          <p:spPr>
            <a:xfrm>
              <a:off x="4735088" y="3057388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0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66" name="Google Shape;8666;p35"/>
            <p:cNvSpPr/>
            <p:nvPr/>
          </p:nvSpPr>
          <p:spPr>
            <a:xfrm>
              <a:off x="4746063" y="30547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1" y="21"/>
                  </a:lnTo>
                  <a:lnTo>
                    <a:pt x="105" y="502"/>
                  </a:lnTo>
                  <a:lnTo>
                    <a:pt x="231" y="460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67" name="Google Shape;8667;p35"/>
            <p:cNvSpPr/>
            <p:nvPr/>
          </p:nvSpPr>
          <p:spPr>
            <a:xfrm>
              <a:off x="4755488" y="3052688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68" name="Google Shape;8668;p35"/>
            <p:cNvSpPr/>
            <p:nvPr/>
          </p:nvSpPr>
          <p:spPr>
            <a:xfrm>
              <a:off x="4765438" y="305006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43"/>
                  </a:lnTo>
                  <a:lnTo>
                    <a:pt x="126" y="503"/>
                  </a:lnTo>
                  <a:lnTo>
                    <a:pt x="25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69" name="Google Shape;8669;p35"/>
            <p:cNvSpPr/>
            <p:nvPr/>
          </p:nvSpPr>
          <p:spPr>
            <a:xfrm>
              <a:off x="4775888" y="30469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1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70" name="Google Shape;8670;p35"/>
            <p:cNvSpPr/>
            <p:nvPr/>
          </p:nvSpPr>
          <p:spPr>
            <a:xfrm>
              <a:off x="4786338" y="30443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7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7" y="942"/>
                  </a:lnTo>
                  <a:lnTo>
                    <a:pt x="127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71" name="Google Shape;8671;p35"/>
            <p:cNvSpPr/>
            <p:nvPr/>
          </p:nvSpPr>
          <p:spPr>
            <a:xfrm>
              <a:off x="4796813" y="3041688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2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72" name="Google Shape;8672;p35"/>
            <p:cNvSpPr/>
            <p:nvPr/>
          </p:nvSpPr>
          <p:spPr>
            <a:xfrm>
              <a:off x="4806738" y="30396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7" y="0"/>
                  </a:moveTo>
                  <a:lnTo>
                    <a:pt x="1" y="21"/>
                  </a:lnTo>
                  <a:lnTo>
                    <a:pt x="127" y="502"/>
                  </a:lnTo>
                  <a:lnTo>
                    <a:pt x="231" y="461"/>
                  </a:lnTo>
                  <a:lnTo>
                    <a:pt x="127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73" name="Google Shape;8673;p35"/>
            <p:cNvSpPr/>
            <p:nvPr/>
          </p:nvSpPr>
          <p:spPr>
            <a:xfrm>
              <a:off x="4816688" y="3036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74" name="Google Shape;8674;p35"/>
            <p:cNvSpPr/>
            <p:nvPr/>
          </p:nvSpPr>
          <p:spPr>
            <a:xfrm>
              <a:off x="4826638" y="30343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42"/>
                  </a:lnTo>
                  <a:lnTo>
                    <a:pt x="126" y="502"/>
                  </a:lnTo>
                  <a:lnTo>
                    <a:pt x="230" y="48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75" name="Google Shape;8675;p35"/>
            <p:cNvSpPr/>
            <p:nvPr/>
          </p:nvSpPr>
          <p:spPr>
            <a:xfrm>
              <a:off x="4837613" y="30317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76" name="Google Shape;8676;p35"/>
            <p:cNvSpPr/>
            <p:nvPr/>
          </p:nvSpPr>
          <p:spPr>
            <a:xfrm>
              <a:off x="4848063" y="30291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77" name="Google Shape;8677;p35"/>
            <p:cNvSpPr/>
            <p:nvPr/>
          </p:nvSpPr>
          <p:spPr>
            <a:xfrm>
              <a:off x="4858013" y="30265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78" name="Google Shape;8678;p35"/>
            <p:cNvSpPr/>
            <p:nvPr/>
          </p:nvSpPr>
          <p:spPr>
            <a:xfrm>
              <a:off x="4867963" y="30239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79" name="Google Shape;8679;p35"/>
            <p:cNvSpPr/>
            <p:nvPr/>
          </p:nvSpPr>
          <p:spPr>
            <a:xfrm>
              <a:off x="4877888" y="30218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1" y="43"/>
                  </a:lnTo>
                  <a:lnTo>
                    <a:pt x="105" y="503"/>
                  </a:lnTo>
                  <a:lnTo>
                    <a:pt x="231" y="48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80" name="Google Shape;8680;p35"/>
            <p:cNvSpPr/>
            <p:nvPr/>
          </p:nvSpPr>
          <p:spPr>
            <a:xfrm>
              <a:off x="4888363" y="3019213"/>
              <a:ext cx="8900" cy="24075"/>
            </a:xfrm>
            <a:custGeom>
              <a:avLst/>
              <a:gdLst/>
              <a:ahLst/>
              <a:cxnLst/>
              <a:rect l="l" t="t" r="r" b="b"/>
              <a:pathLst>
                <a:path w="356" h="963" extrusionOk="0">
                  <a:moveTo>
                    <a:pt x="126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56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81" name="Google Shape;8681;p35"/>
            <p:cNvSpPr/>
            <p:nvPr/>
          </p:nvSpPr>
          <p:spPr>
            <a:xfrm>
              <a:off x="4899338" y="30165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82" name="Google Shape;8682;p35"/>
            <p:cNvSpPr/>
            <p:nvPr/>
          </p:nvSpPr>
          <p:spPr>
            <a:xfrm>
              <a:off x="4909288" y="3013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83" name="Google Shape;8683;p35"/>
            <p:cNvSpPr/>
            <p:nvPr/>
          </p:nvSpPr>
          <p:spPr>
            <a:xfrm>
              <a:off x="4918688" y="3011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84" name="Google Shape;8684;p35"/>
            <p:cNvSpPr/>
            <p:nvPr/>
          </p:nvSpPr>
          <p:spPr>
            <a:xfrm>
              <a:off x="4928638" y="3009263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85" name="Google Shape;8685;p35"/>
            <p:cNvSpPr/>
            <p:nvPr/>
          </p:nvSpPr>
          <p:spPr>
            <a:xfrm>
              <a:off x="4939613" y="30066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1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86" name="Google Shape;8686;p35"/>
            <p:cNvSpPr/>
            <p:nvPr/>
          </p:nvSpPr>
          <p:spPr>
            <a:xfrm>
              <a:off x="4950088" y="300351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87" name="Google Shape;8687;p35"/>
            <p:cNvSpPr/>
            <p:nvPr/>
          </p:nvSpPr>
          <p:spPr>
            <a:xfrm>
              <a:off x="4960013" y="300141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26" y="1"/>
                  </a:moveTo>
                  <a:lnTo>
                    <a:pt x="1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88" name="Google Shape;8688;p35"/>
            <p:cNvSpPr/>
            <p:nvPr/>
          </p:nvSpPr>
          <p:spPr>
            <a:xfrm>
              <a:off x="4969963" y="2998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89" name="Google Shape;8689;p35"/>
            <p:cNvSpPr/>
            <p:nvPr/>
          </p:nvSpPr>
          <p:spPr>
            <a:xfrm>
              <a:off x="4979888" y="2996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90" name="Google Shape;8690;p35"/>
            <p:cNvSpPr/>
            <p:nvPr/>
          </p:nvSpPr>
          <p:spPr>
            <a:xfrm>
              <a:off x="4990888" y="2993063"/>
              <a:ext cx="8375" cy="24600"/>
            </a:xfrm>
            <a:custGeom>
              <a:avLst/>
              <a:gdLst/>
              <a:ahLst/>
              <a:cxnLst/>
              <a:rect l="l" t="t" r="r" b="b"/>
              <a:pathLst>
                <a:path w="335" h="984" extrusionOk="0">
                  <a:moveTo>
                    <a:pt x="105" y="0"/>
                  </a:moveTo>
                  <a:lnTo>
                    <a:pt x="0" y="42"/>
                  </a:lnTo>
                  <a:lnTo>
                    <a:pt x="230" y="98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91" name="Google Shape;8691;p35"/>
            <p:cNvSpPr/>
            <p:nvPr/>
          </p:nvSpPr>
          <p:spPr>
            <a:xfrm>
              <a:off x="5001338" y="2990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92" name="Google Shape;8692;p35"/>
            <p:cNvSpPr/>
            <p:nvPr/>
          </p:nvSpPr>
          <p:spPr>
            <a:xfrm>
              <a:off x="5011288" y="29883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93" name="Google Shape;8693;p35"/>
            <p:cNvSpPr/>
            <p:nvPr/>
          </p:nvSpPr>
          <p:spPr>
            <a:xfrm>
              <a:off x="5021213" y="2985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94" name="Google Shape;8694;p35"/>
            <p:cNvSpPr/>
            <p:nvPr/>
          </p:nvSpPr>
          <p:spPr>
            <a:xfrm>
              <a:off x="5031163" y="29836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95" name="Google Shape;8695;p35"/>
            <p:cNvSpPr/>
            <p:nvPr/>
          </p:nvSpPr>
          <p:spPr>
            <a:xfrm>
              <a:off x="5041613" y="29810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96" name="Google Shape;8696;p35"/>
            <p:cNvSpPr/>
            <p:nvPr/>
          </p:nvSpPr>
          <p:spPr>
            <a:xfrm>
              <a:off x="5052613" y="29778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97" name="Google Shape;8697;p35"/>
            <p:cNvSpPr/>
            <p:nvPr/>
          </p:nvSpPr>
          <p:spPr>
            <a:xfrm>
              <a:off x="5062013" y="29757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98" name="Google Shape;8698;p35"/>
            <p:cNvSpPr/>
            <p:nvPr/>
          </p:nvSpPr>
          <p:spPr>
            <a:xfrm>
              <a:off x="5071963" y="2973163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99" name="Google Shape;8699;p35"/>
            <p:cNvSpPr/>
            <p:nvPr/>
          </p:nvSpPr>
          <p:spPr>
            <a:xfrm>
              <a:off x="5081888" y="29710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</p:spTree>
    <p:extLst>
      <p:ext uri="{BB962C8B-B14F-4D97-AF65-F5344CB8AC3E}">
        <p14:creationId xmlns:p14="http://schemas.microsoft.com/office/powerpoint/2010/main" val="30420678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 preserve="1">
  <p:cSld name="Title and body">
    <p:spTree>
      <p:nvGrpSpPr>
        <p:cNvPr id="1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6" name="Google Shape;86;p4"/>
          <p:cNvGrpSpPr/>
          <p:nvPr/>
        </p:nvGrpSpPr>
        <p:grpSpPr>
          <a:xfrm>
            <a:off x="11070867" y="4616876"/>
            <a:ext cx="1110400" cy="1016000"/>
            <a:chOff x="8303150" y="3550062"/>
            <a:chExt cx="832800" cy="762000"/>
          </a:xfrm>
        </p:grpSpPr>
        <p:sp>
          <p:nvSpPr>
            <p:cNvPr id="87" name="Google Shape;87;p4"/>
            <p:cNvSpPr/>
            <p:nvPr/>
          </p:nvSpPr>
          <p:spPr>
            <a:xfrm rot="5400000">
              <a:off x="8338550" y="351466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5"/>
            </a:solidFill>
            <a:ln>
              <a:noFill/>
            </a:ln>
            <a:effectLst>
              <a:outerShdw dist="38100" dir="6540000" algn="bl" rotWithShape="0">
                <a:schemeClr val="accent5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" name="Google Shape;88;p4"/>
            <p:cNvSpPr/>
            <p:nvPr/>
          </p:nvSpPr>
          <p:spPr>
            <a:xfrm rot="5400000">
              <a:off x="8409350" y="357031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89" name="Google Shape;89;p4"/>
          <p:cNvGrpSpPr/>
          <p:nvPr/>
        </p:nvGrpSpPr>
        <p:grpSpPr>
          <a:xfrm>
            <a:off x="11070867" y="5771472"/>
            <a:ext cx="1110400" cy="1016000"/>
            <a:chOff x="8303150" y="4328604"/>
            <a:chExt cx="832800" cy="762000"/>
          </a:xfrm>
        </p:grpSpPr>
        <p:sp>
          <p:nvSpPr>
            <p:cNvPr id="90" name="Google Shape;90;p4"/>
            <p:cNvSpPr/>
            <p:nvPr/>
          </p:nvSpPr>
          <p:spPr>
            <a:xfrm rot="5400000">
              <a:off x="8338550" y="4293204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4"/>
            </a:solidFill>
            <a:ln>
              <a:noFill/>
            </a:ln>
            <a:effectLst>
              <a:outerShdw dist="38100" dir="6540000" algn="bl" rotWithShape="0">
                <a:schemeClr val="accent4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" name="Google Shape;91;p4"/>
            <p:cNvSpPr/>
            <p:nvPr/>
          </p:nvSpPr>
          <p:spPr>
            <a:xfrm rot="5400000">
              <a:off x="8409350" y="4348854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92" name="Google Shape;92;p4"/>
          <p:cNvGrpSpPr/>
          <p:nvPr/>
        </p:nvGrpSpPr>
        <p:grpSpPr>
          <a:xfrm>
            <a:off x="11070867" y="3462281"/>
            <a:ext cx="1110400" cy="1016000"/>
            <a:chOff x="8303150" y="2665412"/>
            <a:chExt cx="832800" cy="762000"/>
          </a:xfrm>
        </p:grpSpPr>
        <p:sp>
          <p:nvSpPr>
            <p:cNvPr id="93" name="Google Shape;93;p4"/>
            <p:cNvSpPr/>
            <p:nvPr/>
          </p:nvSpPr>
          <p:spPr>
            <a:xfrm rot="5400000">
              <a:off x="8338550" y="263001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6"/>
            </a:solidFill>
            <a:ln>
              <a:noFill/>
            </a:ln>
            <a:effectLst>
              <a:outerShdw dist="38100" dir="6540000" algn="bl" rotWithShape="0">
                <a:schemeClr val="accent6">
                  <a:alpha val="31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" name="Google Shape;94;p4"/>
            <p:cNvSpPr/>
            <p:nvPr/>
          </p:nvSpPr>
          <p:spPr>
            <a:xfrm rot="5400000">
              <a:off x="8409350" y="268566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95" name="Google Shape;95;p4"/>
          <p:cNvGrpSpPr/>
          <p:nvPr/>
        </p:nvGrpSpPr>
        <p:grpSpPr>
          <a:xfrm>
            <a:off x="11070867" y="2307685"/>
            <a:ext cx="1110400" cy="1016000"/>
            <a:chOff x="8303150" y="1780762"/>
            <a:chExt cx="832800" cy="762000"/>
          </a:xfrm>
        </p:grpSpPr>
        <p:sp>
          <p:nvSpPr>
            <p:cNvPr id="96" name="Google Shape;96;p4"/>
            <p:cNvSpPr/>
            <p:nvPr/>
          </p:nvSpPr>
          <p:spPr>
            <a:xfrm rot="5400000">
              <a:off x="8338550" y="174536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4"/>
            </a:solidFill>
            <a:ln>
              <a:noFill/>
            </a:ln>
            <a:effectLst>
              <a:outerShdw dist="38100" dir="6540000" algn="bl" rotWithShape="0">
                <a:schemeClr val="accent4">
                  <a:alpha val="43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" name="Google Shape;97;p4"/>
            <p:cNvSpPr/>
            <p:nvPr/>
          </p:nvSpPr>
          <p:spPr>
            <a:xfrm rot="5400000">
              <a:off x="8409350" y="180101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98" name="Google Shape;98;p4"/>
          <p:cNvGrpSpPr/>
          <p:nvPr/>
        </p:nvGrpSpPr>
        <p:grpSpPr>
          <a:xfrm>
            <a:off x="11070867" y="1153091"/>
            <a:ext cx="1110400" cy="1016000"/>
            <a:chOff x="8303150" y="896112"/>
            <a:chExt cx="832800" cy="762000"/>
          </a:xfrm>
        </p:grpSpPr>
        <p:sp>
          <p:nvSpPr>
            <p:cNvPr id="99" name="Google Shape;99;p4"/>
            <p:cNvSpPr/>
            <p:nvPr/>
          </p:nvSpPr>
          <p:spPr>
            <a:xfrm rot="5400000">
              <a:off x="8338550" y="86071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5"/>
            </a:solidFill>
            <a:ln>
              <a:noFill/>
            </a:ln>
            <a:effectLst>
              <a:outerShdw dist="38100" dir="6540000" algn="bl" rotWithShape="0">
                <a:schemeClr val="accent5">
                  <a:alpha val="45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0" name="Google Shape;100;p4"/>
            <p:cNvSpPr/>
            <p:nvPr/>
          </p:nvSpPr>
          <p:spPr>
            <a:xfrm rot="5400000">
              <a:off x="8409350" y="91636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101" name="Google Shape;101;p4"/>
          <p:cNvGrpSpPr/>
          <p:nvPr/>
        </p:nvGrpSpPr>
        <p:grpSpPr>
          <a:xfrm>
            <a:off x="10979684" y="-1500"/>
            <a:ext cx="1217824" cy="1016000"/>
            <a:chOff x="8235950" y="11466"/>
            <a:chExt cx="912000" cy="762000"/>
          </a:xfrm>
        </p:grpSpPr>
        <p:sp>
          <p:nvSpPr>
            <p:cNvPr id="102" name="Google Shape;102;p4"/>
            <p:cNvSpPr/>
            <p:nvPr/>
          </p:nvSpPr>
          <p:spPr>
            <a:xfrm rot="5400000">
              <a:off x="8310950" y="-63534"/>
              <a:ext cx="762000" cy="9120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6"/>
            </a:solidFill>
            <a:ln>
              <a:noFill/>
            </a:ln>
            <a:effectLst>
              <a:outerShdw dist="38100" dir="4740000" algn="bl" rotWithShape="0">
                <a:schemeClr val="accent6">
                  <a:alpha val="3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3" name="Google Shape;103;p4"/>
            <p:cNvSpPr/>
            <p:nvPr/>
          </p:nvSpPr>
          <p:spPr>
            <a:xfrm rot="5400000">
              <a:off x="8409350" y="39963"/>
              <a:ext cx="620400" cy="7050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104" name="Google Shape;104;p4"/>
          <p:cNvSpPr/>
          <p:nvPr/>
        </p:nvSpPr>
        <p:spPr>
          <a:xfrm>
            <a:off x="-8933" y="-25000"/>
            <a:ext cx="11090000" cy="68832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100013" dist="47625" algn="bl" rotWithShape="0">
              <a:srgbClr val="000000">
                <a:alpha val="30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/>
              <a:t>    </a:t>
            </a:r>
            <a:endParaRPr sz="2400" dirty="0"/>
          </a:p>
        </p:txBody>
      </p:sp>
      <p:pic>
        <p:nvPicPr>
          <p:cNvPr id="105" name="Google Shape;105;p4"/>
          <p:cNvPicPr preferRelativeResize="0"/>
          <p:nvPr/>
        </p:nvPicPr>
        <p:blipFill>
          <a:blip r:embed="rId2" cstate="email">
            <a:alphaModFix amt="37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4398" y="-25200"/>
            <a:ext cx="10293601" cy="6883199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06" name="Google Shape;106;p4"/>
          <p:cNvGrpSpPr/>
          <p:nvPr/>
        </p:nvGrpSpPr>
        <p:grpSpPr>
          <a:xfrm>
            <a:off x="1190152" y="94693"/>
            <a:ext cx="9724432" cy="6555044"/>
            <a:chOff x="-10480708" y="5588844"/>
            <a:chExt cx="7293324" cy="4916283"/>
          </a:xfrm>
        </p:grpSpPr>
        <p:sp>
          <p:nvSpPr>
            <p:cNvPr id="107" name="Google Shape;107;p4"/>
            <p:cNvSpPr/>
            <p:nvPr/>
          </p:nvSpPr>
          <p:spPr>
            <a:xfrm rot="5400000">
              <a:off x="-5958207" y="5602308"/>
              <a:ext cx="110471" cy="83544"/>
            </a:xfrm>
            <a:custGeom>
              <a:avLst/>
              <a:gdLst/>
              <a:ahLst/>
              <a:cxnLst/>
              <a:rect l="l" t="t" r="r" b="b"/>
              <a:pathLst>
                <a:path w="480" h="363" extrusionOk="0">
                  <a:moveTo>
                    <a:pt x="233" y="0"/>
                  </a:moveTo>
                  <a:cubicBezTo>
                    <a:pt x="1" y="0"/>
                    <a:pt x="1" y="363"/>
                    <a:pt x="233" y="363"/>
                  </a:cubicBezTo>
                  <a:cubicBezTo>
                    <a:pt x="479" y="363"/>
                    <a:pt x="479" y="0"/>
                    <a:pt x="23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8" name="Google Shape;108;p4"/>
            <p:cNvSpPr/>
            <p:nvPr/>
          </p:nvSpPr>
          <p:spPr>
            <a:xfrm rot="5400000">
              <a:off x="-8270078" y="5695752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9" name="Google Shape;109;p4"/>
            <p:cNvSpPr/>
            <p:nvPr/>
          </p:nvSpPr>
          <p:spPr>
            <a:xfrm rot="5400000">
              <a:off x="-3376341" y="7634321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4"/>
                    <a:pt x="247" y="364"/>
                  </a:cubicBezTo>
                  <a:cubicBezTo>
                    <a:pt x="479" y="364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0" name="Google Shape;110;p4"/>
            <p:cNvSpPr/>
            <p:nvPr/>
          </p:nvSpPr>
          <p:spPr>
            <a:xfrm rot="5400000">
              <a:off x="-10425418" y="5695755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33" y="0"/>
                  </a:moveTo>
                  <a:cubicBezTo>
                    <a:pt x="1" y="0"/>
                    <a:pt x="1" y="363"/>
                    <a:pt x="233" y="363"/>
                  </a:cubicBezTo>
                  <a:cubicBezTo>
                    <a:pt x="479" y="363"/>
                    <a:pt x="479" y="0"/>
                    <a:pt x="23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1" name="Google Shape;111;p4"/>
            <p:cNvSpPr/>
            <p:nvPr/>
          </p:nvSpPr>
          <p:spPr>
            <a:xfrm rot="5400000">
              <a:off x="-10495667" y="9222463"/>
              <a:ext cx="113693" cy="83774"/>
            </a:xfrm>
            <a:custGeom>
              <a:avLst/>
              <a:gdLst/>
              <a:ahLst/>
              <a:cxnLst/>
              <a:rect l="l" t="t" r="r" b="b"/>
              <a:pathLst>
                <a:path w="494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94" y="363"/>
                    <a:pt x="494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2" name="Google Shape;112;p4"/>
            <p:cNvSpPr/>
            <p:nvPr/>
          </p:nvSpPr>
          <p:spPr>
            <a:xfrm rot="5400000">
              <a:off x="-9774444" y="10408120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3" name="Google Shape;113;p4"/>
            <p:cNvSpPr/>
            <p:nvPr/>
          </p:nvSpPr>
          <p:spPr>
            <a:xfrm rot="5400000">
              <a:off x="-3284391" y="9832178"/>
              <a:ext cx="110471" cy="83544"/>
            </a:xfrm>
            <a:custGeom>
              <a:avLst/>
              <a:gdLst/>
              <a:ahLst/>
              <a:cxnLst/>
              <a:rect l="l" t="t" r="r" b="b"/>
              <a:pathLst>
                <a:path w="480" h="363" extrusionOk="0">
                  <a:moveTo>
                    <a:pt x="247" y="0"/>
                  </a:moveTo>
                  <a:cubicBezTo>
                    <a:pt x="0" y="0"/>
                    <a:pt x="0" y="363"/>
                    <a:pt x="247" y="363"/>
                  </a:cubicBezTo>
                  <a:cubicBezTo>
                    <a:pt x="479" y="363"/>
                    <a:pt x="479" y="0"/>
                    <a:pt x="247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4" name="Google Shape;114;p4"/>
            <p:cNvSpPr/>
            <p:nvPr/>
          </p:nvSpPr>
          <p:spPr>
            <a:xfrm rot="5400000">
              <a:off x="-4802986" y="6311082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4"/>
                    <a:pt x="247" y="364"/>
                  </a:cubicBezTo>
                  <a:cubicBezTo>
                    <a:pt x="479" y="364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5" name="Google Shape;115;p4"/>
            <p:cNvSpPr/>
            <p:nvPr/>
          </p:nvSpPr>
          <p:spPr>
            <a:xfrm rot="5400000">
              <a:off x="-4901071" y="8438386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33" y="1"/>
                  </a:moveTo>
                  <a:cubicBezTo>
                    <a:pt x="1" y="1"/>
                    <a:pt x="1" y="363"/>
                    <a:pt x="233" y="363"/>
                  </a:cubicBezTo>
                  <a:cubicBezTo>
                    <a:pt x="480" y="363"/>
                    <a:pt x="480" y="1"/>
                    <a:pt x="233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6" name="Google Shape;116;p4"/>
            <p:cNvSpPr/>
            <p:nvPr/>
          </p:nvSpPr>
          <p:spPr>
            <a:xfrm rot="5400000">
              <a:off x="-6730482" y="10306413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117" name="Google Shape;117;p4"/>
          <p:cNvSpPr txBox="1">
            <a:spLocks noGrp="1"/>
          </p:cNvSpPr>
          <p:nvPr>
            <p:ph type="title"/>
          </p:nvPr>
        </p:nvSpPr>
        <p:spPr>
          <a:xfrm>
            <a:off x="1651200" y="581709"/>
            <a:ext cx="88896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18" name="Google Shape;118;p4"/>
          <p:cNvSpPr txBox="1">
            <a:spLocks noGrp="1"/>
          </p:cNvSpPr>
          <p:nvPr>
            <p:ph type="body" idx="1"/>
          </p:nvPr>
        </p:nvSpPr>
        <p:spPr>
          <a:xfrm>
            <a:off x="1651200" y="1429233"/>
            <a:ext cx="8889600" cy="4711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lvl="0" indent="-42332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D85C6"/>
              </a:buClr>
              <a:buSzPts val="1400"/>
              <a:buAutoNum type="arabicPeriod"/>
              <a:defRPr sz="1600">
                <a:solidFill>
                  <a:srgbClr val="434343"/>
                </a:solidFill>
              </a:defRPr>
            </a:lvl1pPr>
            <a:lvl2pPr marL="1219170" lvl="1" indent="-423323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Clr>
                <a:srgbClr val="434343"/>
              </a:buClr>
              <a:buSzPts val="1400"/>
              <a:buAutoNum type="alphaLcPeriod"/>
              <a:defRPr>
                <a:solidFill>
                  <a:srgbClr val="434343"/>
                </a:solidFill>
              </a:defRPr>
            </a:lvl2pPr>
            <a:lvl3pPr marL="1828754" lvl="2" indent="-423323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Clr>
                <a:srgbClr val="434343"/>
              </a:buClr>
              <a:buSzPts val="1400"/>
              <a:buAutoNum type="romanLcPeriod"/>
              <a:defRPr>
                <a:solidFill>
                  <a:srgbClr val="434343"/>
                </a:solidFill>
              </a:defRPr>
            </a:lvl3pPr>
            <a:lvl4pPr marL="2438339" lvl="3" indent="-423323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Clr>
                <a:srgbClr val="434343"/>
              </a:buClr>
              <a:buSzPts val="1400"/>
              <a:buAutoNum type="arabicPeriod"/>
              <a:defRPr>
                <a:solidFill>
                  <a:srgbClr val="434343"/>
                </a:solidFill>
              </a:defRPr>
            </a:lvl4pPr>
            <a:lvl5pPr marL="3047924" lvl="4" indent="-423323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Clr>
                <a:srgbClr val="434343"/>
              </a:buClr>
              <a:buSzPts val="1400"/>
              <a:buAutoNum type="alphaLcPeriod"/>
              <a:defRPr>
                <a:solidFill>
                  <a:srgbClr val="434343"/>
                </a:solidFill>
              </a:defRPr>
            </a:lvl5pPr>
            <a:lvl6pPr marL="3657509" lvl="5" indent="-423323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Clr>
                <a:srgbClr val="434343"/>
              </a:buClr>
              <a:buSzPts val="1400"/>
              <a:buAutoNum type="romanLcPeriod"/>
              <a:defRPr>
                <a:solidFill>
                  <a:srgbClr val="434343"/>
                </a:solidFill>
              </a:defRPr>
            </a:lvl6pPr>
            <a:lvl7pPr marL="4267093" lvl="6" indent="-423323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Clr>
                <a:srgbClr val="434343"/>
              </a:buClr>
              <a:buSzPts val="1400"/>
              <a:buAutoNum type="arabicPeriod"/>
              <a:defRPr>
                <a:solidFill>
                  <a:srgbClr val="434343"/>
                </a:solidFill>
              </a:defRPr>
            </a:lvl7pPr>
            <a:lvl8pPr marL="4876678" lvl="7" indent="-423323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Clr>
                <a:srgbClr val="434343"/>
              </a:buClr>
              <a:buSzPts val="1400"/>
              <a:buAutoNum type="alphaLcPeriod"/>
              <a:defRPr>
                <a:solidFill>
                  <a:srgbClr val="434343"/>
                </a:solidFill>
              </a:defRPr>
            </a:lvl8pPr>
            <a:lvl9pPr marL="5486263" lvl="8" indent="-423323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Clr>
                <a:srgbClr val="434343"/>
              </a:buClr>
              <a:buSzPts val="1400"/>
              <a:buAutoNum type="romanLcPeriod"/>
              <a:defRPr>
                <a:solidFill>
                  <a:srgbClr val="434343"/>
                </a:solidFill>
              </a:defRPr>
            </a:lvl9pPr>
          </a:lstStyle>
          <a:p>
            <a:endParaRPr/>
          </a:p>
        </p:txBody>
      </p:sp>
      <p:sp>
        <p:nvSpPr>
          <p:cNvPr id="119" name="Google Shape;119;p4"/>
          <p:cNvSpPr/>
          <p:nvPr/>
        </p:nvSpPr>
        <p:spPr>
          <a:xfrm>
            <a:off x="-8933" y="-21400"/>
            <a:ext cx="965200" cy="6883200"/>
          </a:xfrm>
          <a:prstGeom prst="rect">
            <a:avLst/>
          </a:prstGeom>
          <a:solidFill>
            <a:srgbClr val="FFB6B9"/>
          </a:solidFill>
          <a:ln>
            <a:noFill/>
          </a:ln>
          <a:effectLst>
            <a:outerShdw dist="38100" algn="bl" rotWithShape="0">
              <a:srgbClr val="F3F3F3">
                <a:alpha val="60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/>
          </a:p>
        </p:txBody>
      </p:sp>
    </p:spTree>
    <p:extLst>
      <p:ext uri="{BB962C8B-B14F-4D97-AF65-F5344CB8AC3E}">
        <p14:creationId xmlns:p14="http://schemas.microsoft.com/office/powerpoint/2010/main" val="1242734783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2" preserve="1">
  <p:cSld name="Background 2">
    <p:spTree>
      <p:nvGrpSpPr>
        <p:cNvPr id="1" name="Shape 87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701" name="Google Shape;8701;p36"/>
          <p:cNvGrpSpPr/>
          <p:nvPr/>
        </p:nvGrpSpPr>
        <p:grpSpPr>
          <a:xfrm>
            <a:off x="-99499" y="-67416"/>
            <a:ext cx="12189900" cy="6978400"/>
            <a:chOff x="-119900" y="-50550"/>
            <a:chExt cx="9142425" cy="5233800"/>
          </a:xfrm>
        </p:grpSpPr>
        <p:sp>
          <p:nvSpPr>
            <p:cNvPr id="8702" name="Google Shape;8702;p36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03" name="Google Shape;8703;p36"/>
            <p:cNvSpPr/>
            <p:nvPr/>
          </p:nvSpPr>
          <p:spPr>
            <a:xfrm rot="5400000">
              <a:off x="8278075" y="3908300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3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8704" name="Google Shape;8704;p36"/>
          <p:cNvGrpSpPr/>
          <p:nvPr/>
        </p:nvGrpSpPr>
        <p:grpSpPr>
          <a:xfrm>
            <a:off x="-419800" y="-67416"/>
            <a:ext cx="12189867" cy="6978400"/>
            <a:chOff x="-119900" y="-50550"/>
            <a:chExt cx="9142400" cy="5233800"/>
          </a:xfrm>
        </p:grpSpPr>
        <p:sp>
          <p:nvSpPr>
            <p:cNvPr id="8705" name="Google Shape;8705;p36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lt2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06" name="Google Shape;8706;p36"/>
            <p:cNvSpPr/>
            <p:nvPr/>
          </p:nvSpPr>
          <p:spPr>
            <a:xfrm rot="5400000">
              <a:off x="8278050" y="2687875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lt2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8707" name="Google Shape;8707;p36"/>
          <p:cNvGrpSpPr/>
          <p:nvPr/>
        </p:nvGrpSpPr>
        <p:grpSpPr>
          <a:xfrm>
            <a:off x="-737499" y="-67416"/>
            <a:ext cx="12191500" cy="6978400"/>
            <a:chOff x="-119900" y="-50550"/>
            <a:chExt cx="9143625" cy="5233800"/>
          </a:xfrm>
        </p:grpSpPr>
        <p:sp>
          <p:nvSpPr>
            <p:cNvPr id="8708" name="Google Shape;8708;p36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>
              <a:outerShdw blurRad="28575" dist="28575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09" name="Google Shape;8709;p36"/>
            <p:cNvSpPr/>
            <p:nvPr/>
          </p:nvSpPr>
          <p:spPr>
            <a:xfrm rot="5400000">
              <a:off x="8279275" y="1471125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1"/>
            </a:solidFill>
            <a:ln>
              <a:noFill/>
            </a:ln>
            <a:effectLst>
              <a:outerShdw blurRad="28575" dist="28575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8710" name="Google Shape;8710;p36"/>
          <p:cNvGrpSpPr/>
          <p:nvPr/>
        </p:nvGrpSpPr>
        <p:grpSpPr>
          <a:xfrm rot="-1356434">
            <a:off x="930315" y="477638"/>
            <a:ext cx="1034027" cy="1106061"/>
            <a:chOff x="1992513" y="1111488"/>
            <a:chExt cx="600563" cy="642400"/>
          </a:xfrm>
        </p:grpSpPr>
        <p:grpSp>
          <p:nvGrpSpPr>
            <p:cNvPr id="8711" name="Google Shape;8711;p36"/>
            <p:cNvGrpSpPr/>
            <p:nvPr/>
          </p:nvGrpSpPr>
          <p:grpSpPr>
            <a:xfrm>
              <a:off x="1992525" y="1111488"/>
              <a:ext cx="600550" cy="642400"/>
              <a:chOff x="1992525" y="1111488"/>
              <a:chExt cx="600550" cy="642400"/>
            </a:xfrm>
          </p:grpSpPr>
          <p:sp>
            <p:nvSpPr>
              <p:cNvPr id="8712" name="Google Shape;8712;p36"/>
              <p:cNvSpPr/>
              <p:nvPr/>
            </p:nvSpPr>
            <p:spPr>
              <a:xfrm>
                <a:off x="2142150" y="1503813"/>
                <a:ext cx="300800" cy="215025"/>
              </a:xfrm>
              <a:custGeom>
                <a:avLst/>
                <a:gdLst/>
                <a:ahLst/>
                <a:cxnLst/>
                <a:rect l="l" t="t" r="r" b="b"/>
                <a:pathLst>
                  <a:path w="12032" h="8601" extrusionOk="0">
                    <a:moveTo>
                      <a:pt x="4059" y="1"/>
                    </a:moveTo>
                    <a:lnTo>
                      <a:pt x="4059" y="3265"/>
                    </a:lnTo>
                    <a:cubicBezTo>
                      <a:pt x="4059" y="7198"/>
                      <a:pt x="0" y="7240"/>
                      <a:pt x="0" y="7240"/>
                    </a:cubicBezTo>
                    <a:lnTo>
                      <a:pt x="6026" y="8600"/>
                    </a:lnTo>
                    <a:lnTo>
                      <a:pt x="12031" y="7240"/>
                    </a:lnTo>
                    <a:lnTo>
                      <a:pt x="12031" y="7240"/>
                    </a:lnTo>
                    <a:cubicBezTo>
                      <a:pt x="12031" y="7240"/>
                      <a:pt x="12024" y="7240"/>
                      <a:pt x="12011" y="7240"/>
                    </a:cubicBezTo>
                    <a:cubicBezTo>
                      <a:pt x="11703" y="7240"/>
                      <a:pt x="7993" y="7163"/>
                      <a:pt x="7993" y="3453"/>
                    </a:cubicBezTo>
                    <a:lnTo>
                      <a:pt x="7993" y="1"/>
                    </a:lnTo>
                    <a:close/>
                  </a:path>
                </a:pathLst>
              </a:custGeom>
              <a:solidFill>
                <a:srgbClr val="FAAF3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8713" name="Google Shape;8713;p36"/>
              <p:cNvSpPr/>
              <p:nvPr/>
            </p:nvSpPr>
            <p:spPr>
              <a:xfrm>
                <a:off x="2121225" y="1684813"/>
                <a:ext cx="343175" cy="68550"/>
              </a:xfrm>
              <a:custGeom>
                <a:avLst/>
                <a:gdLst/>
                <a:ahLst/>
                <a:cxnLst/>
                <a:rect l="l" t="t" r="r" b="b"/>
                <a:pathLst>
                  <a:path w="13727" h="2742" extrusionOk="0">
                    <a:moveTo>
                      <a:pt x="0" y="0"/>
                    </a:moveTo>
                    <a:lnTo>
                      <a:pt x="0" y="2741"/>
                    </a:lnTo>
                    <a:lnTo>
                      <a:pt x="13726" y="2741"/>
                    </a:lnTo>
                    <a:lnTo>
                      <a:pt x="13726" y="0"/>
                    </a:lnTo>
                    <a:close/>
                  </a:path>
                </a:pathLst>
              </a:custGeom>
              <a:solidFill>
                <a:srgbClr val="F6921E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8714" name="Google Shape;8714;p36"/>
              <p:cNvSpPr/>
              <p:nvPr/>
            </p:nvSpPr>
            <p:spPr>
              <a:xfrm>
                <a:off x="1992525" y="1171788"/>
                <a:ext cx="151200" cy="306950"/>
              </a:xfrm>
              <a:custGeom>
                <a:avLst/>
                <a:gdLst/>
                <a:ahLst/>
                <a:cxnLst/>
                <a:rect l="l" t="t" r="r" b="b"/>
                <a:pathLst>
                  <a:path w="6048" h="12278" extrusionOk="0">
                    <a:moveTo>
                      <a:pt x="2897" y="1"/>
                    </a:moveTo>
                    <a:cubicBezTo>
                      <a:pt x="2719" y="1"/>
                      <a:pt x="2541" y="19"/>
                      <a:pt x="2365" y="58"/>
                    </a:cubicBezTo>
                    <a:cubicBezTo>
                      <a:pt x="1654" y="225"/>
                      <a:pt x="1089" y="706"/>
                      <a:pt x="817" y="1376"/>
                    </a:cubicBezTo>
                    <a:cubicBezTo>
                      <a:pt x="1" y="3071"/>
                      <a:pt x="189" y="6795"/>
                      <a:pt x="1717" y="9411"/>
                    </a:cubicBezTo>
                    <a:cubicBezTo>
                      <a:pt x="2721" y="11147"/>
                      <a:pt x="4186" y="12152"/>
                      <a:pt x="5943" y="12277"/>
                    </a:cubicBezTo>
                    <a:lnTo>
                      <a:pt x="6048" y="11022"/>
                    </a:lnTo>
                    <a:cubicBezTo>
                      <a:pt x="4709" y="10917"/>
                      <a:pt x="3621" y="10164"/>
                      <a:pt x="2805" y="8762"/>
                    </a:cubicBezTo>
                    <a:cubicBezTo>
                      <a:pt x="1445" y="6419"/>
                      <a:pt x="1382" y="3134"/>
                      <a:pt x="1968" y="1920"/>
                    </a:cubicBezTo>
                    <a:cubicBezTo>
                      <a:pt x="2072" y="1606"/>
                      <a:pt x="2323" y="1355"/>
                      <a:pt x="2658" y="1271"/>
                    </a:cubicBezTo>
                    <a:cubicBezTo>
                      <a:pt x="2738" y="1253"/>
                      <a:pt x="2822" y="1245"/>
                      <a:pt x="2908" y="1245"/>
                    </a:cubicBezTo>
                    <a:cubicBezTo>
                      <a:pt x="3734" y="1245"/>
                      <a:pt x="4830" y="1992"/>
                      <a:pt x="5190" y="2276"/>
                    </a:cubicBezTo>
                    <a:lnTo>
                      <a:pt x="5985" y="1292"/>
                    </a:lnTo>
                    <a:cubicBezTo>
                      <a:pt x="5780" y="1143"/>
                      <a:pt x="4334" y="1"/>
                      <a:pt x="2897" y="1"/>
                    </a:cubicBezTo>
                    <a:close/>
                  </a:path>
                </a:pathLst>
              </a:custGeom>
              <a:solidFill>
                <a:srgbClr val="FBED21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8715" name="Google Shape;8715;p36"/>
              <p:cNvSpPr/>
              <p:nvPr/>
            </p:nvSpPr>
            <p:spPr>
              <a:xfrm>
                <a:off x="2441875" y="1171663"/>
                <a:ext cx="150675" cy="307075"/>
              </a:xfrm>
              <a:custGeom>
                <a:avLst/>
                <a:gdLst/>
                <a:ahLst/>
                <a:cxnLst/>
                <a:rect l="l" t="t" r="r" b="b"/>
                <a:pathLst>
                  <a:path w="6027" h="12283" extrusionOk="0">
                    <a:moveTo>
                      <a:pt x="3130" y="0"/>
                    </a:moveTo>
                    <a:cubicBezTo>
                      <a:pt x="1697" y="0"/>
                      <a:pt x="248" y="1149"/>
                      <a:pt x="63" y="1297"/>
                    </a:cubicBezTo>
                    <a:lnTo>
                      <a:pt x="858" y="2281"/>
                    </a:lnTo>
                    <a:cubicBezTo>
                      <a:pt x="1217" y="1978"/>
                      <a:pt x="2310" y="1250"/>
                      <a:pt x="3150" y="1250"/>
                    </a:cubicBezTo>
                    <a:cubicBezTo>
                      <a:pt x="3240" y="1250"/>
                      <a:pt x="3328" y="1258"/>
                      <a:pt x="3411" y="1276"/>
                    </a:cubicBezTo>
                    <a:cubicBezTo>
                      <a:pt x="3725" y="1360"/>
                      <a:pt x="3997" y="1611"/>
                      <a:pt x="4101" y="1904"/>
                    </a:cubicBezTo>
                    <a:cubicBezTo>
                      <a:pt x="4666" y="3139"/>
                      <a:pt x="4624" y="6424"/>
                      <a:pt x="3243" y="8767"/>
                    </a:cubicBezTo>
                    <a:cubicBezTo>
                      <a:pt x="2427" y="10169"/>
                      <a:pt x="1339" y="10922"/>
                      <a:pt x="0" y="11027"/>
                    </a:cubicBezTo>
                    <a:lnTo>
                      <a:pt x="105" y="12282"/>
                    </a:lnTo>
                    <a:cubicBezTo>
                      <a:pt x="1863" y="12157"/>
                      <a:pt x="3327" y="11173"/>
                      <a:pt x="4332" y="9395"/>
                    </a:cubicBezTo>
                    <a:cubicBezTo>
                      <a:pt x="5859" y="6800"/>
                      <a:pt x="6026" y="3076"/>
                      <a:pt x="5231" y="1381"/>
                    </a:cubicBezTo>
                    <a:cubicBezTo>
                      <a:pt x="4959" y="711"/>
                      <a:pt x="4394" y="230"/>
                      <a:pt x="3683" y="63"/>
                    </a:cubicBezTo>
                    <a:cubicBezTo>
                      <a:pt x="3501" y="20"/>
                      <a:pt x="3315" y="0"/>
                      <a:pt x="3130" y="0"/>
                    </a:cubicBezTo>
                    <a:close/>
                  </a:path>
                </a:pathLst>
              </a:custGeom>
              <a:solidFill>
                <a:srgbClr val="FBED21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8716" name="Google Shape;8716;p36"/>
              <p:cNvSpPr/>
              <p:nvPr/>
            </p:nvSpPr>
            <p:spPr>
              <a:xfrm>
                <a:off x="2086175" y="1128763"/>
                <a:ext cx="413250" cy="466625"/>
              </a:xfrm>
              <a:custGeom>
                <a:avLst/>
                <a:gdLst/>
                <a:ahLst/>
                <a:cxnLst/>
                <a:rect l="l" t="t" r="r" b="b"/>
                <a:pathLst>
                  <a:path w="16530" h="18665" extrusionOk="0">
                    <a:moveTo>
                      <a:pt x="0" y="0"/>
                    </a:moveTo>
                    <a:cubicBezTo>
                      <a:pt x="0" y="0"/>
                      <a:pt x="2260" y="4122"/>
                      <a:pt x="1486" y="8642"/>
                    </a:cubicBezTo>
                    <a:cubicBezTo>
                      <a:pt x="712" y="13140"/>
                      <a:pt x="2114" y="18664"/>
                      <a:pt x="8286" y="18664"/>
                    </a:cubicBezTo>
                    <a:cubicBezTo>
                      <a:pt x="14438" y="18664"/>
                      <a:pt x="15839" y="13161"/>
                      <a:pt x="15065" y="8642"/>
                    </a:cubicBezTo>
                    <a:cubicBezTo>
                      <a:pt x="14291" y="4101"/>
                      <a:pt x="16530" y="0"/>
                      <a:pt x="16530" y="0"/>
                    </a:cubicBezTo>
                    <a:close/>
                  </a:path>
                </a:pathLst>
              </a:custGeom>
              <a:solidFill>
                <a:srgbClr val="FBED21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8717" name="Google Shape;8717;p36"/>
              <p:cNvSpPr/>
              <p:nvPr/>
            </p:nvSpPr>
            <p:spPr>
              <a:xfrm>
                <a:off x="2074150" y="1111488"/>
                <a:ext cx="437325" cy="35075"/>
              </a:xfrm>
              <a:custGeom>
                <a:avLst/>
                <a:gdLst/>
                <a:ahLst/>
                <a:cxnLst/>
                <a:rect l="l" t="t" r="r" b="b"/>
                <a:pathLst>
                  <a:path w="17493" h="1403" extrusionOk="0">
                    <a:moveTo>
                      <a:pt x="0" y="1"/>
                    </a:moveTo>
                    <a:lnTo>
                      <a:pt x="0" y="1403"/>
                    </a:lnTo>
                    <a:lnTo>
                      <a:pt x="17492" y="1403"/>
                    </a:lnTo>
                    <a:lnTo>
                      <a:pt x="17492" y="1"/>
                    </a:lnTo>
                    <a:close/>
                  </a:path>
                </a:pathLst>
              </a:custGeom>
              <a:solidFill>
                <a:srgbClr val="F6921E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8718" name="Google Shape;8718;p36"/>
              <p:cNvSpPr/>
              <p:nvPr/>
            </p:nvSpPr>
            <p:spPr>
              <a:xfrm>
                <a:off x="2291225" y="1589613"/>
                <a:ext cx="151200" cy="95225"/>
              </a:xfrm>
              <a:custGeom>
                <a:avLst/>
                <a:gdLst/>
                <a:ahLst/>
                <a:cxnLst/>
                <a:rect l="l" t="t" r="r" b="b"/>
                <a:pathLst>
                  <a:path w="6048" h="3809" extrusionOk="0">
                    <a:moveTo>
                      <a:pt x="2030" y="0"/>
                    </a:moveTo>
                    <a:cubicBezTo>
                      <a:pt x="1381" y="167"/>
                      <a:pt x="733" y="230"/>
                      <a:pt x="63" y="230"/>
                    </a:cubicBezTo>
                    <a:lnTo>
                      <a:pt x="0" y="230"/>
                    </a:lnTo>
                    <a:lnTo>
                      <a:pt x="0" y="3808"/>
                    </a:lnTo>
                    <a:lnTo>
                      <a:pt x="6047" y="3808"/>
                    </a:lnTo>
                    <a:cubicBezTo>
                      <a:pt x="5587" y="3808"/>
                      <a:pt x="2030" y="3641"/>
                      <a:pt x="2030" y="0"/>
                    </a:cubicBezTo>
                    <a:close/>
                  </a:path>
                </a:pathLst>
              </a:custGeom>
              <a:solidFill>
                <a:srgbClr val="FAAF3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8719" name="Google Shape;8719;p36"/>
              <p:cNvSpPr/>
              <p:nvPr/>
            </p:nvSpPr>
            <p:spPr>
              <a:xfrm>
                <a:off x="2291225" y="1684813"/>
                <a:ext cx="173175" cy="69075"/>
              </a:xfrm>
              <a:custGeom>
                <a:avLst/>
                <a:gdLst/>
                <a:ahLst/>
                <a:cxnLst/>
                <a:rect l="l" t="t" r="r" b="b"/>
                <a:pathLst>
                  <a:path w="6927" h="2763" extrusionOk="0">
                    <a:moveTo>
                      <a:pt x="0" y="0"/>
                    </a:moveTo>
                    <a:lnTo>
                      <a:pt x="0" y="1360"/>
                    </a:lnTo>
                    <a:lnTo>
                      <a:pt x="0" y="2762"/>
                    </a:lnTo>
                    <a:lnTo>
                      <a:pt x="6926" y="2762"/>
                    </a:lnTo>
                    <a:lnTo>
                      <a:pt x="6926" y="0"/>
                    </a:lnTo>
                    <a:close/>
                  </a:path>
                </a:pathLst>
              </a:custGeom>
              <a:solidFill>
                <a:srgbClr val="F6921E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8720" name="Google Shape;8720;p36"/>
              <p:cNvSpPr/>
              <p:nvPr/>
            </p:nvSpPr>
            <p:spPr>
              <a:xfrm>
                <a:off x="2291225" y="1146538"/>
                <a:ext cx="301850" cy="448850"/>
              </a:xfrm>
              <a:custGeom>
                <a:avLst/>
                <a:gdLst/>
                <a:ahLst/>
                <a:cxnLst/>
                <a:rect l="l" t="t" r="r" b="b"/>
                <a:pathLst>
                  <a:path w="12074" h="17954" extrusionOk="0">
                    <a:moveTo>
                      <a:pt x="9209" y="2257"/>
                    </a:moveTo>
                    <a:cubicBezTo>
                      <a:pt x="9295" y="2257"/>
                      <a:pt x="9378" y="2265"/>
                      <a:pt x="9458" y="2281"/>
                    </a:cubicBezTo>
                    <a:cubicBezTo>
                      <a:pt x="9772" y="2365"/>
                      <a:pt x="10023" y="2616"/>
                      <a:pt x="10148" y="2930"/>
                    </a:cubicBezTo>
                    <a:cubicBezTo>
                      <a:pt x="10713" y="4144"/>
                      <a:pt x="10671" y="7408"/>
                      <a:pt x="9290" y="9772"/>
                    </a:cubicBezTo>
                    <a:cubicBezTo>
                      <a:pt x="8663" y="10839"/>
                      <a:pt x="7868" y="11551"/>
                      <a:pt x="6926" y="11843"/>
                    </a:cubicBezTo>
                    <a:cubicBezTo>
                      <a:pt x="7114" y="10546"/>
                      <a:pt x="7093" y="9228"/>
                      <a:pt x="6863" y="7931"/>
                    </a:cubicBezTo>
                    <a:cubicBezTo>
                      <a:pt x="6612" y="6361"/>
                      <a:pt x="6654" y="4771"/>
                      <a:pt x="6989" y="3223"/>
                    </a:cubicBezTo>
                    <a:cubicBezTo>
                      <a:pt x="7404" y="2902"/>
                      <a:pt x="8416" y="2257"/>
                      <a:pt x="9209" y="2257"/>
                    </a:cubicBezTo>
                    <a:close/>
                    <a:moveTo>
                      <a:pt x="0" y="1"/>
                    </a:moveTo>
                    <a:lnTo>
                      <a:pt x="0" y="17953"/>
                    </a:lnTo>
                    <a:lnTo>
                      <a:pt x="63" y="17953"/>
                    </a:lnTo>
                    <a:cubicBezTo>
                      <a:pt x="733" y="17953"/>
                      <a:pt x="1381" y="17890"/>
                      <a:pt x="2030" y="17744"/>
                    </a:cubicBezTo>
                    <a:cubicBezTo>
                      <a:pt x="4562" y="17137"/>
                      <a:pt x="5984" y="15380"/>
                      <a:pt x="6633" y="13224"/>
                    </a:cubicBezTo>
                    <a:cubicBezTo>
                      <a:pt x="8161" y="12952"/>
                      <a:pt x="9437" y="11990"/>
                      <a:pt x="10378" y="10400"/>
                    </a:cubicBezTo>
                    <a:cubicBezTo>
                      <a:pt x="11906" y="7805"/>
                      <a:pt x="12073" y="4081"/>
                      <a:pt x="11278" y="2386"/>
                    </a:cubicBezTo>
                    <a:cubicBezTo>
                      <a:pt x="11006" y="1716"/>
                      <a:pt x="10420" y="1235"/>
                      <a:pt x="9730" y="1068"/>
                    </a:cubicBezTo>
                    <a:cubicBezTo>
                      <a:pt x="9541" y="1023"/>
                      <a:pt x="9352" y="1003"/>
                      <a:pt x="9163" y="1003"/>
                    </a:cubicBezTo>
                    <a:cubicBezTo>
                      <a:pt x="8555" y="1003"/>
                      <a:pt x="7955" y="1210"/>
                      <a:pt x="7428" y="1465"/>
                    </a:cubicBezTo>
                    <a:cubicBezTo>
                      <a:pt x="7637" y="859"/>
                      <a:pt x="7826" y="356"/>
                      <a:pt x="7993" y="1"/>
                    </a:cubicBezTo>
                    <a:close/>
                  </a:path>
                </a:pathLst>
              </a:custGeom>
              <a:solidFill>
                <a:srgbClr val="FBED21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8721" name="Google Shape;8721;p36"/>
              <p:cNvSpPr/>
              <p:nvPr/>
            </p:nvSpPr>
            <p:spPr>
              <a:xfrm>
                <a:off x="2291225" y="1111488"/>
                <a:ext cx="220250" cy="35075"/>
              </a:xfrm>
              <a:custGeom>
                <a:avLst/>
                <a:gdLst/>
                <a:ahLst/>
                <a:cxnLst/>
                <a:rect l="l" t="t" r="r" b="b"/>
                <a:pathLst>
                  <a:path w="8810" h="1403" extrusionOk="0">
                    <a:moveTo>
                      <a:pt x="0" y="1"/>
                    </a:moveTo>
                    <a:lnTo>
                      <a:pt x="0" y="691"/>
                    </a:lnTo>
                    <a:lnTo>
                      <a:pt x="0" y="1403"/>
                    </a:lnTo>
                    <a:lnTo>
                      <a:pt x="8809" y="1403"/>
                    </a:lnTo>
                    <a:lnTo>
                      <a:pt x="8809" y="1"/>
                    </a:lnTo>
                    <a:close/>
                  </a:path>
                </a:pathLst>
              </a:custGeom>
              <a:solidFill>
                <a:srgbClr val="F6921E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</p:grpSp>
        <p:sp>
          <p:nvSpPr>
            <p:cNvPr id="8722" name="Google Shape;8722;p36"/>
            <p:cNvSpPr/>
            <p:nvPr/>
          </p:nvSpPr>
          <p:spPr>
            <a:xfrm>
              <a:off x="2142138" y="1503813"/>
              <a:ext cx="300800" cy="215025"/>
            </a:xfrm>
            <a:custGeom>
              <a:avLst/>
              <a:gdLst/>
              <a:ahLst/>
              <a:cxnLst/>
              <a:rect l="l" t="t" r="r" b="b"/>
              <a:pathLst>
                <a:path w="12032" h="8601" extrusionOk="0">
                  <a:moveTo>
                    <a:pt x="4059" y="1"/>
                  </a:moveTo>
                  <a:lnTo>
                    <a:pt x="4059" y="3265"/>
                  </a:lnTo>
                  <a:cubicBezTo>
                    <a:pt x="4059" y="7198"/>
                    <a:pt x="0" y="7240"/>
                    <a:pt x="0" y="7240"/>
                  </a:cubicBezTo>
                  <a:lnTo>
                    <a:pt x="6026" y="8600"/>
                  </a:lnTo>
                  <a:lnTo>
                    <a:pt x="12031" y="7240"/>
                  </a:lnTo>
                  <a:lnTo>
                    <a:pt x="12031" y="7240"/>
                  </a:lnTo>
                  <a:cubicBezTo>
                    <a:pt x="12031" y="7240"/>
                    <a:pt x="12024" y="7240"/>
                    <a:pt x="12011" y="7240"/>
                  </a:cubicBezTo>
                  <a:cubicBezTo>
                    <a:pt x="11703" y="7240"/>
                    <a:pt x="7993" y="7163"/>
                    <a:pt x="7993" y="3453"/>
                  </a:cubicBezTo>
                  <a:lnTo>
                    <a:pt x="7993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23" name="Google Shape;8723;p36"/>
            <p:cNvSpPr/>
            <p:nvPr/>
          </p:nvSpPr>
          <p:spPr>
            <a:xfrm>
              <a:off x="2121213" y="1684813"/>
              <a:ext cx="343175" cy="68550"/>
            </a:xfrm>
            <a:custGeom>
              <a:avLst/>
              <a:gdLst/>
              <a:ahLst/>
              <a:cxnLst/>
              <a:rect l="l" t="t" r="r" b="b"/>
              <a:pathLst>
                <a:path w="13727" h="2742" extrusionOk="0">
                  <a:moveTo>
                    <a:pt x="0" y="0"/>
                  </a:moveTo>
                  <a:lnTo>
                    <a:pt x="0" y="2741"/>
                  </a:lnTo>
                  <a:lnTo>
                    <a:pt x="13726" y="2741"/>
                  </a:lnTo>
                  <a:lnTo>
                    <a:pt x="13726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24" name="Google Shape;8724;p36"/>
            <p:cNvSpPr/>
            <p:nvPr/>
          </p:nvSpPr>
          <p:spPr>
            <a:xfrm>
              <a:off x="1992513" y="1171788"/>
              <a:ext cx="151200" cy="306950"/>
            </a:xfrm>
            <a:custGeom>
              <a:avLst/>
              <a:gdLst/>
              <a:ahLst/>
              <a:cxnLst/>
              <a:rect l="l" t="t" r="r" b="b"/>
              <a:pathLst>
                <a:path w="6048" h="12278" extrusionOk="0">
                  <a:moveTo>
                    <a:pt x="2897" y="1"/>
                  </a:moveTo>
                  <a:cubicBezTo>
                    <a:pt x="2719" y="1"/>
                    <a:pt x="2541" y="19"/>
                    <a:pt x="2365" y="58"/>
                  </a:cubicBezTo>
                  <a:cubicBezTo>
                    <a:pt x="1654" y="225"/>
                    <a:pt x="1089" y="706"/>
                    <a:pt x="817" y="1376"/>
                  </a:cubicBezTo>
                  <a:cubicBezTo>
                    <a:pt x="1" y="3071"/>
                    <a:pt x="189" y="6795"/>
                    <a:pt x="1717" y="9411"/>
                  </a:cubicBezTo>
                  <a:cubicBezTo>
                    <a:pt x="2721" y="11147"/>
                    <a:pt x="4186" y="12152"/>
                    <a:pt x="5943" y="12277"/>
                  </a:cubicBezTo>
                  <a:lnTo>
                    <a:pt x="6048" y="11022"/>
                  </a:lnTo>
                  <a:cubicBezTo>
                    <a:pt x="4709" y="10917"/>
                    <a:pt x="3621" y="10164"/>
                    <a:pt x="2805" y="8762"/>
                  </a:cubicBezTo>
                  <a:cubicBezTo>
                    <a:pt x="1445" y="6419"/>
                    <a:pt x="1382" y="3134"/>
                    <a:pt x="1968" y="1920"/>
                  </a:cubicBezTo>
                  <a:cubicBezTo>
                    <a:pt x="2072" y="1606"/>
                    <a:pt x="2323" y="1355"/>
                    <a:pt x="2658" y="1271"/>
                  </a:cubicBezTo>
                  <a:cubicBezTo>
                    <a:pt x="2738" y="1253"/>
                    <a:pt x="2822" y="1245"/>
                    <a:pt x="2908" y="1245"/>
                  </a:cubicBezTo>
                  <a:cubicBezTo>
                    <a:pt x="3734" y="1245"/>
                    <a:pt x="4830" y="1992"/>
                    <a:pt x="5190" y="2276"/>
                  </a:cubicBezTo>
                  <a:lnTo>
                    <a:pt x="5985" y="1292"/>
                  </a:lnTo>
                  <a:cubicBezTo>
                    <a:pt x="5780" y="1143"/>
                    <a:pt x="4334" y="1"/>
                    <a:pt x="2897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25" name="Google Shape;8725;p36"/>
            <p:cNvSpPr/>
            <p:nvPr/>
          </p:nvSpPr>
          <p:spPr>
            <a:xfrm>
              <a:off x="2441863" y="1171663"/>
              <a:ext cx="150675" cy="307075"/>
            </a:xfrm>
            <a:custGeom>
              <a:avLst/>
              <a:gdLst/>
              <a:ahLst/>
              <a:cxnLst/>
              <a:rect l="l" t="t" r="r" b="b"/>
              <a:pathLst>
                <a:path w="6027" h="12283" extrusionOk="0">
                  <a:moveTo>
                    <a:pt x="3130" y="0"/>
                  </a:moveTo>
                  <a:cubicBezTo>
                    <a:pt x="1697" y="0"/>
                    <a:pt x="248" y="1149"/>
                    <a:pt x="63" y="1297"/>
                  </a:cubicBezTo>
                  <a:lnTo>
                    <a:pt x="858" y="2281"/>
                  </a:lnTo>
                  <a:cubicBezTo>
                    <a:pt x="1217" y="1978"/>
                    <a:pt x="2310" y="1250"/>
                    <a:pt x="3150" y="1250"/>
                  </a:cubicBezTo>
                  <a:cubicBezTo>
                    <a:pt x="3240" y="1250"/>
                    <a:pt x="3328" y="1258"/>
                    <a:pt x="3411" y="1276"/>
                  </a:cubicBezTo>
                  <a:cubicBezTo>
                    <a:pt x="3725" y="1360"/>
                    <a:pt x="3997" y="1611"/>
                    <a:pt x="4101" y="1904"/>
                  </a:cubicBezTo>
                  <a:cubicBezTo>
                    <a:pt x="4666" y="3139"/>
                    <a:pt x="4624" y="6424"/>
                    <a:pt x="3243" y="8767"/>
                  </a:cubicBezTo>
                  <a:cubicBezTo>
                    <a:pt x="2427" y="10169"/>
                    <a:pt x="1339" y="10922"/>
                    <a:pt x="0" y="11027"/>
                  </a:cubicBezTo>
                  <a:lnTo>
                    <a:pt x="105" y="12282"/>
                  </a:lnTo>
                  <a:cubicBezTo>
                    <a:pt x="1863" y="12157"/>
                    <a:pt x="3327" y="11173"/>
                    <a:pt x="4332" y="9395"/>
                  </a:cubicBezTo>
                  <a:cubicBezTo>
                    <a:pt x="5859" y="6800"/>
                    <a:pt x="6026" y="3076"/>
                    <a:pt x="5231" y="1381"/>
                  </a:cubicBezTo>
                  <a:cubicBezTo>
                    <a:pt x="4959" y="711"/>
                    <a:pt x="4394" y="230"/>
                    <a:pt x="3683" y="63"/>
                  </a:cubicBezTo>
                  <a:cubicBezTo>
                    <a:pt x="3501" y="20"/>
                    <a:pt x="3315" y="0"/>
                    <a:pt x="3130" y="0"/>
                  </a:cubicBezTo>
                  <a:close/>
                </a:path>
              </a:pathLst>
            </a:custGeom>
            <a:solidFill>
              <a:srgbClr val="FBED2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26" name="Google Shape;8726;p36"/>
            <p:cNvSpPr/>
            <p:nvPr/>
          </p:nvSpPr>
          <p:spPr>
            <a:xfrm>
              <a:off x="2086163" y="1128763"/>
              <a:ext cx="413250" cy="466625"/>
            </a:xfrm>
            <a:custGeom>
              <a:avLst/>
              <a:gdLst/>
              <a:ahLst/>
              <a:cxnLst/>
              <a:rect l="l" t="t" r="r" b="b"/>
              <a:pathLst>
                <a:path w="16530" h="18665" extrusionOk="0">
                  <a:moveTo>
                    <a:pt x="0" y="0"/>
                  </a:moveTo>
                  <a:cubicBezTo>
                    <a:pt x="0" y="0"/>
                    <a:pt x="2260" y="4122"/>
                    <a:pt x="1486" y="8642"/>
                  </a:cubicBezTo>
                  <a:cubicBezTo>
                    <a:pt x="712" y="13140"/>
                    <a:pt x="2114" y="18664"/>
                    <a:pt x="8286" y="18664"/>
                  </a:cubicBezTo>
                  <a:cubicBezTo>
                    <a:pt x="14438" y="18664"/>
                    <a:pt x="15839" y="13161"/>
                    <a:pt x="15065" y="8642"/>
                  </a:cubicBezTo>
                  <a:cubicBezTo>
                    <a:pt x="14291" y="4101"/>
                    <a:pt x="16530" y="0"/>
                    <a:pt x="1653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27" name="Google Shape;8727;p36"/>
            <p:cNvSpPr/>
            <p:nvPr/>
          </p:nvSpPr>
          <p:spPr>
            <a:xfrm>
              <a:off x="2074138" y="1111488"/>
              <a:ext cx="437325" cy="35075"/>
            </a:xfrm>
            <a:custGeom>
              <a:avLst/>
              <a:gdLst/>
              <a:ahLst/>
              <a:cxnLst/>
              <a:rect l="l" t="t" r="r" b="b"/>
              <a:pathLst>
                <a:path w="17493" h="1403" extrusionOk="0">
                  <a:moveTo>
                    <a:pt x="0" y="1"/>
                  </a:moveTo>
                  <a:lnTo>
                    <a:pt x="0" y="1403"/>
                  </a:lnTo>
                  <a:lnTo>
                    <a:pt x="17492" y="1403"/>
                  </a:lnTo>
                  <a:lnTo>
                    <a:pt x="17492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28" name="Google Shape;8728;p36"/>
            <p:cNvSpPr/>
            <p:nvPr/>
          </p:nvSpPr>
          <p:spPr>
            <a:xfrm>
              <a:off x="2291213" y="1589613"/>
              <a:ext cx="151200" cy="95225"/>
            </a:xfrm>
            <a:custGeom>
              <a:avLst/>
              <a:gdLst/>
              <a:ahLst/>
              <a:cxnLst/>
              <a:rect l="l" t="t" r="r" b="b"/>
              <a:pathLst>
                <a:path w="6048" h="3809" extrusionOk="0">
                  <a:moveTo>
                    <a:pt x="2030" y="0"/>
                  </a:moveTo>
                  <a:cubicBezTo>
                    <a:pt x="1381" y="167"/>
                    <a:pt x="733" y="230"/>
                    <a:pt x="63" y="230"/>
                  </a:cubicBezTo>
                  <a:lnTo>
                    <a:pt x="0" y="230"/>
                  </a:lnTo>
                  <a:lnTo>
                    <a:pt x="0" y="3808"/>
                  </a:lnTo>
                  <a:lnTo>
                    <a:pt x="6047" y="3808"/>
                  </a:lnTo>
                  <a:cubicBezTo>
                    <a:pt x="5587" y="3808"/>
                    <a:pt x="2030" y="3641"/>
                    <a:pt x="203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29" name="Google Shape;8729;p36"/>
            <p:cNvSpPr/>
            <p:nvPr/>
          </p:nvSpPr>
          <p:spPr>
            <a:xfrm>
              <a:off x="2291213" y="1684813"/>
              <a:ext cx="173175" cy="69075"/>
            </a:xfrm>
            <a:custGeom>
              <a:avLst/>
              <a:gdLst/>
              <a:ahLst/>
              <a:cxnLst/>
              <a:rect l="l" t="t" r="r" b="b"/>
              <a:pathLst>
                <a:path w="6927" h="2763" extrusionOk="0">
                  <a:moveTo>
                    <a:pt x="0" y="0"/>
                  </a:moveTo>
                  <a:lnTo>
                    <a:pt x="0" y="1360"/>
                  </a:lnTo>
                  <a:lnTo>
                    <a:pt x="0" y="2762"/>
                  </a:lnTo>
                  <a:lnTo>
                    <a:pt x="6926" y="2762"/>
                  </a:lnTo>
                  <a:lnTo>
                    <a:pt x="6926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30" name="Google Shape;8730;p36"/>
            <p:cNvSpPr/>
            <p:nvPr/>
          </p:nvSpPr>
          <p:spPr>
            <a:xfrm>
              <a:off x="2291213" y="1146538"/>
              <a:ext cx="301850" cy="448850"/>
            </a:xfrm>
            <a:custGeom>
              <a:avLst/>
              <a:gdLst/>
              <a:ahLst/>
              <a:cxnLst/>
              <a:rect l="l" t="t" r="r" b="b"/>
              <a:pathLst>
                <a:path w="12074" h="17954" extrusionOk="0">
                  <a:moveTo>
                    <a:pt x="9209" y="2257"/>
                  </a:moveTo>
                  <a:cubicBezTo>
                    <a:pt x="9295" y="2257"/>
                    <a:pt x="9378" y="2265"/>
                    <a:pt x="9458" y="2281"/>
                  </a:cubicBezTo>
                  <a:cubicBezTo>
                    <a:pt x="9772" y="2365"/>
                    <a:pt x="10023" y="2616"/>
                    <a:pt x="10148" y="2930"/>
                  </a:cubicBezTo>
                  <a:cubicBezTo>
                    <a:pt x="10713" y="4144"/>
                    <a:pt x="10671" y="7408"/>
                    <a:pt x="9290" y="9772"/>
                  </a:cubicBezTo>
                  <a:cubicBezTo>
                    <a:pt x="8663" y="10839"/>
                    <a:pt x="7868" y="11551"/>
                    <a:pt x="6926" y="11843"/>
                  </a:cubicBezTo>
                  <a:cubicBezTo>
                    <a:pt x="7114" y="10546"/>
                    <a:pt x="7093" y="9228"/>
                    <a:pt x="6863" y="7931"/>
                  </a:cubicBezTo>
                  <a:cubicBezTo>
                    <a:pt x="6612" y="6361"/>
                    <a:pt x="6654" y="4771"/>
                    <a:pt x="6989" y="3223"/>
                  </a:cubicBezTo>
                  <a:cubicBezTo>
                    <a:pt x="7404" y="2902"/>
                    <a:pt x="8416" y="2257"/>
                    <a:pt x="9209" y="2257"/>
                  </a:cubicBezTo>
                  <a:close/>
                  <a:moveTo>
                    <a:pt x="0" y="1"/>
                  </a:moveTo>
                  <a:lnTo>
                    <a:pt x="0" y="17953"/>
                  </a:lnTo>
                  <a:lnTo>
                    <a:pt x="63" y="17953"/>
                  </a:lnTo>
                  <a:cubicBezTo>
                    <a:pt x="733" y="17953"/>
                    <a:pt x="1381" y="17890"/>
                    <a:pt x="2030" y="17744"/>
                  </a:cubicBezTo>
                  <a:cubicBezTo>
                    <a:pt x="4562" y="17137"/>
                    <a:pt x="5984" y="15380"/>
                    <a:pt x="6633" y="13224"/>
                  </a:cubicBezTo>
                  <a:cubicBezTo>
                    <a:pt x="8161" y="12952"/>
                    <a:pt x="9437" y="11990"/>
                    <a:pt x="10378" y="10400"/>
                  </a:cubicBezTo>
                  <a:cubicBezTo>
                    <a:pt x="11906" y="7805"/>
                    <a:pt x="12073" y="4081"/>
                    <a:pt x="11278" y="2386"/>
                  </a:cubicBezTo>
                  <a:cubicBezTo>
                    <a:pt x="11006" y="1716"/>
                    <a:pt x="10420" y="1235"/>
                    <a:pt x="9730" y="1068"/>
                  </a:cubicBezTo>
                  <a:cubicBezTo>
                    <a:pt x="9541" y="1023"/>
                    <a:pt x="9352" y="1003"/>
                    <a:pt x="9163" y="1003"/>
                  </a:cubicBezTo>
                  <a:cubicBezTo>
                    <a:pt x="8555" y="1003"/>
                    <a:pt x="7955" y="1210"/>
                    <a:pt x="7428" y="1465"/>
                  </a:cubicBezTo>
                  <a:cubicBezTo>
                    <a:pt x="7637" y="859"/>
                    <a:pt x="7826" y="356"/>
                    <a:pt x="79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31" name="Google Shape;8731;p36"/>
            <p:cNvSpPr/>
            <p:nvPr/>
          </p:nvSpPr>
          <p:spPr>
            <a:xfrm>
              <a:off x="2291213" y="1111488"/>
              <a:ext cx="220250" cy="35075"/>
            </a:xfrm>
            <a:custGeom>
              <a:avLst/>
              <a:gdLst/>
              <a:ahLst/>
              <a:cxnLst/>
              <a:rect l="l" t="t" r="r" b="b"/>
              <a:pathLst>
                <a:path w="8810" h="1403" extrusionOk="0">
                  <a:moveTo>
                    <a:pt x="0" y="1"/>
                  </a:moveTo>
                  <a:lnTo>
                    <a:pt x="0" y="691"/>
                  </a:lnTo>
                  <a:lnTo>
                    <a:pt x="0" y="1403"/>
                  </a:lnTo>
                  <a:lnTo>
                    <a:pt x="8809" y="1403"/>
                  </a:lnTo>
                  <a:lnTo>
                    <a:pt x="8809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8732" name="Google Shape;8732;p36"/>
          <p:cNvGrpSpPr/>
          <p:nvPr/>
        </p:nvGrpSpPr>
        <p:grpSpPr>
          <a:xfrm rot="-7620864">
            <a:off x="43914" y="5629287"/>
            <a:ext cx="727996" cy="1524408"/>
            <a:chOff x="724161" y="2710893"/>
            <a:chExt cx="281035" cy="588445"/>
          </a:xfrm>
        </p:grpSpPr>
        <p:sp>
          <p:nvSpPr>
            <p:cNvPr id="8733" name="Google Shape;8733;p36"/>
            <p:cNvSpPr/>
            <p:nvPr/>
          </p:nvSpPr>
          <p:spPr>
            <a:xfrm>
              <a:off x="930849" y="2710893"/>
              <a:ext cx="74347" cy="86001"/>
            </a:xfrm>
            <a:custGeom>
              <a:avLst/>
              <a:gdLst/>
              <a:ahLst/>
              <a:cxnLst/>
              <a:rect l="l" t="t" r="r" b="b"/>
              <a:pathLst>
                <a:path w="2303" h="2664" extrusionOk="0">
                  <a:moveTo>
                    <a:pt x="1087" y="0"/>
                  </a:moveTo>
                  <a:cubicBezTo>
                    <a:pt x="967" y="0"/>
                    <a:pt x="858" y="67"/>
                    <a:pt x="796" y="192"/>
                  </a:cubicBezTo>
                  <a:lnTo>
                    <a:pt x="63" y="1845"/>
                  </a:lnTo>
                  <a:cubicBezTo>
                    <a:pt x="1" y="1991"/>
                    <a:pt x="63" y="2179"/>
                    <a:pt x="210" y="2242"/>
                  </a:cubicBezTo>
                  <a:lnTo>
                    <a:pt x="1089" y="2640"/>
                  </a:lnTo>
                  <a:cubicBezTo>
                    <a:pt x="1126" y="2656"/>
                    <a:pt x="1166" y="2664"/>
                    <a:pt x="1206" y="2664"/>
                  </a:cubicBezTo>
                  <a:cubicBezTo>
                    <a:pt x="1323" y="2664"/>
                    <a:pt x="1440" y="2597"/>
                    <a:pt x="1486" y="2472"/>
                  </a:cubicBezTo>
                  <a:lnTo>
                    <a:pt x="2219" y="819"/>
                  </a:lnTo>
                  <a:cubicBezTo>
                    <a:pt x="2302" y="673"/>
                    <a:pt x="2219" y="485"/>
                    <a:pt x="2072" y="422"/>
                  </a:cubicBezTo>
                  <a:lnTo>
                    <a:pt x="1214" y="24"/>
                  </a:lnTo>
                  <a:cubicBezTo>
                    <a:pt x="1172" y="8"/>
                    <a:pt x="1129" y="0"/>
                    <a:pt x="1087" y="0"/>
                  </a:cubicBezTo>
                  <a:close/>
                </a:path>
              </a:pathLst>
            </a:custGeom>
            <a:solidFill>
              <a:srgbClr val="FF7B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34" name="Google Shape;8734;p36"/>
            <p:cNvSpPr/>
            <p:nvPr/>
          </p:nvSpPr>
          <p:spPr>
            <a:xfrm>
              <a:off x="933561" y="2736655"/>
              <a:ext cx="60142" cy="52039"/>
            </a:xfrm>
            <a:custGeom>
              <a:avLst/>
              <a:gdLst/>
              <a:ahLst/>
              <a:cxnLst/>
              <a:rect l="l" t="t" r="r" b="b"/>
              <a:pathLst>
                <a:path w="1863" h="1612" extrusionOk="0">
                  <a:moveTo>
                    <a:pt x="440" y="1"/>
                  </a:moveTo>
                  <a:lnTo>
                    <a:pt x="0" y="984"/>
                  </a:lnTo>
                  <a:lnTo>
                    <a:pt x="1444" y="1612"/>
                  </a:lnTo>
                  <a:lnTo>
                    <a:pt x="1863" y="649"/>
                  </a:lnTo>
                  <a:lnTo>
                    <a:pt x="440" y="1"/>
                  </a:lnTo>
                  <a:close/>
                </a:path>
              </a:pathLst>
            </a:custGeom>
            <a:solidFill>
              <a:srgbClr val="B2B2B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35" name="Google Shape;8735;p36"/>
            <p:cNvSpPr/>
            <p:nvPr/>
          </p:nvSpPr>
          <p:spPr>
            <a:xfrm>
              <a:off x="725500" y="2769066"/>
              <a:ext cx="222943" cy="472874"/>
            </a:xfrm>
            <a:custGeom>
              <a:avLst/>
              <a:gdLst/>
              <a:ahLst/>
              <a:cxnLst/>
              <a:rect l="l" t="t" r="r" b="b"/>
              <a:pathLst>
                <a:path w="6906" h="14648" extrusionOk="0">
                  <a:moveTo>
                    <a:pt x="6424" y="1"/>
                  </a:moveTo>
                  <a:lnTo>
                    <a:pt x="1" y="14438"/>
                  </a:lnTo>
                  <a:lnTo>
                    <a:pt x="461" y="14647"/>
                  </a:lnTo>
                  <a:lnTo>
                    <a:pt x="6906" y="210"/>
                  </a:lnTo>
                  <a:lnTo>
                    <a:pt x="6424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36" name="Google Shape;8736;p36"/>
            <p:cNvSpPr/>
            <p:nvPr/>
          </p:nvSpPr>
          <p:spPr>
            <a:xfrm>
              <a:off x="740383" y="2775168"/>
              <a:ext cx="223589" cy="472842"/>
            </a:xfrm>
            <a:custGeom>
              <a:avLst/>
              <a:gdLst/>
              <a:ahLst/>
              <a:cxnLst/>
              <a:rect l="l" t="t" r="r" b="b"/>
              <a:pathLst>
                <a:path w="6926" h="14647" extrusionOk="0">
                  <a:moveTo>
                    <a:pt x="6445" y="0"/>
                  </a:moveTo>
                  <a:lnTo>
                    <a:pt x="0" y="14437"/>
                  </a:lnTo>
                  <a:lnTo>
                    <a:pt x="482" y="14647"/>
                  </a:lnTo>
                  <a:lnTo>
                    <a:pt x="6926" y="209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37" name="Google Shape;8737;p36"/>
            <p:cNvSpPr/>
            <p:nvPr/>
          </p:nvSpPr>
          <p:spPr>
            <a:xfrm>
              <a:off x="755910" y="2782593"/>
              <a:ext cx="223621" cy="472842"/>
            </a:xfrm>
            <a:custGeom>
              <a:avLst/>
              <a:gdLst/>
              <a:ahLst/>
              <a:cxnLst/>
              <a:rect l="l" t="t" r="r" b="b"/>
              <a:pathLst>
                <a:path w="6927" h="14647" extrusionOk="0">
                  <a:moveTo>
                    <a:pt x="6445" y="0"/>
                  </a:moveTo>
                  <a:lnTo>
                    <a:pt x="1" y="14417"/>
                  </a:lnTo>
                  <a:lnTo>
                    <a:pt x="482" y="14647"/>
                  </a:lnTo>
                  <a:lnTo>
                    <a:pt x="6926" y="210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38" name="Google Shape;8738;p36"/>
            <p:cNvSpPr/>
            <p:nvPr/>
          </p:nvSpPr>
          <p:spPr>
            <a:xfrm>
              <a:off x="928170" y="2764773"/>
              <a:ext cx="56075" cy="28893"/>
            </a:xfrm>
            <a:custGeom>
              <a:avLst/>
              <a:gdLst/>
              <a:ahLst/>
              <a:cxnLst/>
              <a:rect l="l" t="t" r="r" b="b"/>
              <a:pathLst>
                <a:path w="1737" h="895" extrusionOk="0">
                  <a:moveTo>
                    <a:pt x="142" y="0"/>
                  </a:moveTo>
                  <a:cubicBezTo>
                    <a:pt x="97" y="0"/>
                    <a:pt x="58" y="24"/>
                    <a:pt x="42" y="71"/>
                  </a:cubicBezTo>
                  <a:cubicBezTo>
                    <a:pt x="0" y="134"/>
                    <a:pt x="42" y="218"/>
                    <a:pt x="105" y="238"/>
                  </a:cubicBezTo>
                  <a:lnTo>
                    <a:pt x="1548" y="887"/>
                  </a:lnTo>
                  <a:cubicBezTo>
                    <a:pt x="1564" y="892"/>
                    <a:pt x="1580" y="895"/>
                    <a:pt x="1595" y="895"/>
                  </a:cubicBezTo>
                  <a:cubicBezTo>
                    <a:pt x="1641" y="895"/>
                    <a:pt x="1684" y="871"/>
                    <a:pt x="1716" y="824"/>
                  </a:cubicBezTo>
                  <a:cubicBezTo>
                    <a:pt x="1737" y="762"/>
                    <a:pt x="1716" y="699"/>
                    <a:pt x="1653" y="657"/>
                  </a:cubicBezTo>
                  <a:lnTo>
                    <a:pt x="188" y="8"/>
                  </a:lnTo>
                  <a:cubicBezTo>
                    <a:pt x="173" y="3"/>
                    <a:pt x="157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39" name="Google Shape;8739;p36"/>
            <p:cNvSpPr/>
            <p:nvPr/>
          </p:nvSpPr>
          <p:spPr>
            <a:xfrm>
              <a:off x="943020" y="2732361"/>
              <a:ext cx="55429" cy="29183"/>
            </a:xfrm>
            <a:custGeom>
              <a:avLst/>
              <a:gdLst/>
              <a:ahLst/>
              <a:cxnLst/>
              <a:rect l="l" t="t" r="r" b="b"/>
              <a:pathLst>
                <a:path w="1717" h="904" extrusionOk="0">
                  <a:moveTo>
                    <a:pt x="142" y="0"/>
                  </a:moveTo>
                  <a:cubicBezTo>
                    <a:pt x="90" y="0"/>
                    <a:pt x="37" y="28"/>
                    <a:pt x="21" y="92"/>
                  </a:cubicBezTo>
                  <a:cubicBezTo>
                    <a:pt x="0" y="154"/>
                    <a:pt x="21" y="217"/>
                    <a:pt x="84" y="238"/>
                  </a:cubicBezTo>
                  <a:lnTo>
                    <a:pt x="1528" y="887"/>
                  </a:lnTo>
                  <a:cubicBezTo>
                    <a:pt x="1545" y="898"/>
                    <a:pt x="1564" y="904"/>
                    <a:pt x="1583" y="904"/>
                  </a:cubicBezTo>
                  <a:cubicBezTo>
                    <a:pt x="1632" y="904"/>
                    <a:pt x="1680" y="869"/>
                    <a:pt x="1695" y="824"/>
                  </a:cubicBezTo>
                  <a:cubicBezTo>
                    <a:pt x="1716" y="761"/>
                    <a:pt x="1695" y="698"/>
                    <a:pt x="1632" y="657"/>
                  </a:cubicBezTo>
                  <a:lnTo>
                    <a:pt x="189" y="8"/>
                  </a:lnTo>
                  <a:cubicBezTo>
                    <a:pt x="174" y="3"/>
                    <a:pt x="158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40" name="Google Shape;8740;p36"/>
            <p:cNvSpPr/>
            <p:nvPr/>
          </p:nvSpPr>
          <p:spPr>
            <a:xfrm>
              <a:off x="724177" y="3234483"/>
              <a:ext cx="47294" cy="64856"/>
            </a:xfrm>
            <a:custGeom>
              <a:avLst/>
              <a:gdLst/>
              <a:ahLst/>
              <a:cxnLst/>
              <a:rect l="l" t="t" r="r" b="b"/>
              <a:pathLst>
                <a:path w="1465" h="2009" extrusionOk="0">
                  <a:moveTo>
                    <a:pt x="21" y="0"/>
                  </a:moveTo>
                  <a:lnTo>
                    <a:pt x="0" y="2009"/>
                  </a:lnTo>
                  <a:lnTo>
                    <a:pt x="1465" y="649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EBD3B9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41" name="Google Shape;8741;p36"/>
            <p:cNvSpPr/>
            <p:nvPr/>
          </p:nvSpPr>
          <p:spPr>
            <a:xfrm>
              <a:off x="724177" y="3283778"/>
              <a:ext cx="10815" cy="15560"/>
            </a:xfrm>
            <a:custGeom>
              <a:avLst/>
              <a:gdLst/>
              <a:ahLst/>
              <a:cxnLst/>
              <a:rect l="l" t="t" r="r" b="b"/>
              <a:pathLst>
                <a:path w="335" h="482" extrusionOk="0">
                  <a:moveTo>
                    <a:pt x="0" y="1"/>
                  </a:moveTo>
                  <a:lnTo>
                    <a:pt x="0" y="482"/>
                  </a:lnTo>
                  <a:lnTo>
                    <a:pt x="335" y="147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42" name="Google Shape;8742;p36"/>
            <p:cNvSpPr/>
            <p:nvPr/>
          </p:nvSpPr>
          <p:spPr>
            <a:xfrm>
              <a:off x="970718" y="2717737"/>
              <a:ext cx="34478" cy="35834"/>
            </a:xfrm>
            <a:custGeom>
              <a:avLst/>
              <a:gdLst/>
              <a:ahLst/>
              <a:cxnLst/>
              <a:rect l="l" t="t" r="r" b="b"/>
              <a:pathLst>
                <a:path w="1068" h="1110" extrusionOk="0">
                  <a:moveTo>
                    <a:pt x="356" y="1"/>
                  </a:moveTo>
                  <a:lnTo>
                    <a:pt x="0" y="775"/>
                  </a:lnTo>
                  <a:lnTo>
                    <a:pt x="774" y="1110"/>
                  </a:lnTo>
                  <a:lnTo>
                    <a:pt x="984" y="607"/>
                  </a:lnTo>
                  <a:cubicBezTo>
                    <a:pt x="1067" y="461"/>
                    <a:pt x="984" y="273"/>
                    <a:pt x="837" y="210"/>
                  </a:cubicBezTo>
                  <a:lnTo>
                    <a:pt x="356" y="1"/>
                  </a:lnTo>
                  <a:close/>
                </a:path>
              </a:pathLst>
            </a:custGeom>
            <a:solidFill>
              <a:srgbClr val="FF7B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43" name="Google Shape;8743;p36"/>
            <p:cNvSpPr/>
            <p:nvPr/>
          </p:nvSpPr>
          <p:spPr>
            <a:xfrm>
              <a:off x="956514" y="2750149"/>
              <a:ext cx="35834" cy="35834"/>
            </a:xfrm>
            <a:custGeom>
              <a:avLst/>
              <a:gdLst/>
              <a:ahLst/>
              <a:cxnLst/>
              <a:rect l="l" t="t" r="r" b="b"/>
              <a:pathLst>
                <a:path w="1110" h="1110" extrusionOk="0">
                  <a:moveTo>
                    <a:pt x="336" y="1"/>
                  </a:moveTo>
                  <a:lnTo>
                    <a:pt x="1" y="775"/>
                  </a:lnTo>
                  <a:lnTo>
                    <a:pt x="775" y="1110"/>
                  </a:lnTo>
                  <a:lnTo>
                    <a:pt x="1110" y="336"/>
                  </a:lnTo>
                  <a:lnTo>
                    <a:pt x="336" y="1"/>
                  </a:lnTo>
                  <a:close/>
                </a:path>
              </a:pathLst>
            </a:custGeom>
            <a:solidFill>
              <a:srgbClr val="B2B2B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44" name="Google Shape;8744;p36"/>
            <p:cNvSpPr/>
            <p:nvPr/>
          </p:nvSpPr>
          <p:spPr>
            <a:xfrm>
              <a:off x="747130" y="2782593"/>
              <a:ext cx="215518" cy="466095"/>
            </a:xfrm>
            <a:custGeom>
              <a:avLst/>
              <a:gdLst/>
              <a:ahLst/>
              <a:cxnLst/>
              <a:rect l="l" t="t" r="r" b="b"/>
              <a:pathLst>
                <a:path w="6676" h="14438" extrusionOk="0">
                  <a:moveTo>
                    <a:pt x="6382" y="0"/>
                  </a:moveTo>
                  <a:lnTo>
                    <a:pt x="6299" y="189"/>
                  </a:lnTo>
                  <a:lnTo>
                    <a:pt x="0" y="14312"/>
                  </a:lnTo>
                  <a:lnTo>
                    <a:pt x="273" y="14438"/>
                  </a:lnTo>
                  <a:lnTo>
                    <a:pt x="6675" y="126"/>
                  </a:lnTo>
                  <a:lnTo>
                    <a:pt x="6382" y="0"/>
                  </a:ln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45" name="Google Shape;8745;p36"/>
            <p:cNvSpPr/>
            <p:nvPr/>
          </p:nvSpPr>
          <p:spPr>
            <a:xfrm>
              <a:off x="755910" y="2786628"/>
              <a:ext cx="221587" cy="468806"/>
            </a:xfrm>
            <a:custGeom>
              <a:avLst/>
              <a:gdLst/>
              <a:ahLst/>
              <a:cxnLst/>
              <a:rect l="l" t="t" r="r" b="b"/>
              <a:pathLst>
                <a:path w="6864" h="14522" extrusionOk="0">
                  <a:moveTo>
                    <a:pt x="6403" y="1"/>
                  </a:moveTo>
                  <a:lnTo>
                    <a:pt x="1" y="14313"/>
                  </a:lnTo>
                  <a:lnTo>
                    <a:pt x="482" y="14522"/>
                  </a:lnTo>
                  <a:lnTo>
                    <a:pt x="6863" y="210"/>
                  </a:lnTo>
                  <a:lnTo>
                    <a:pt x="640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46" name="Google Shape;8746;p36"/>
            <p:cNvSpPr/>
            <p:nvPr/>
          </p:nvSpPr>
          <p:spPr>
            <a:xfrm>
              <a:off x="953157" y="2775168"/>
              <a:ext cx="31895" cy="18595"/>
            </a:xfrm>
            <a:custGeom>
              <a:avLst/>
              <a:gdLst/>
              <a:ahLst/>
              <a:cxnLst/>
              <a:rect l="l" t="t" r="r" b="b"/>
              <a:pathLst>
                <a:path w="988" h="576" extrusionOk="0">
                  <a:moveTo>
                    <a:pt x="105" y="0"/>
                  </a:moveTo>
                  <a:lnTo>
                    <a:pt x="63" y="84"/>
                  </a:lnTo>
                  <a:lnTo>
                    <a:pt x="63" y="105"/>
                  </a:lnTo>
                  <a:lnTo>
                    <a:pt x="0" y="230"/>
                  </a:lnTo>
                  <a:lnTo>
                    <a:pt x="293" y="356"/>
                  </a:lnTo>
                  <a:lnTo>
                    <a:pt x="753" y="565"/>
                  </a:lnTo>
                  <a:cubicBezTo>
                    <a:pt x="773" y="573"/>
                    <a:pt x="792" y="576"/>
                    <a:pt x="809" y="576"/>
                  </a:cubicBezTo>
                  <a:cubicBezTo>
                    <a:pt x="937" y="576"/>
                    <a:pt x="987" y="390"/>
                    <a:pt x="858" y="335"/>
                  </a:cubicBezTo>
                  <a:lnTo>
                    <a:pt x="879" y="335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47" name="Google Shape;8747;p36"/>
            <p:cNvSpPr/>
            <p:nvPr/>
          </p:nvSpPr>
          <p:spPr>
            <a:xfrm>
              <a:off x="968006" y="2742724"/>
              <a:ext cx="30442" cy="18821"/>
            </a:xfrm>
            <a:custGeom>
              <a:avLst/>
              <a:gdLst/>
              <a:ahLst/>
              <a:cxnLst/>
              <a:rect l="l" t="t" r="r" b="b"/>
              <a:pathLst>
                <a:path w="943" h="583" extrusionOk="0">
                  <a:moveTo>
                    <a:pt x="105" y="1"/>
                  </a:moveTo>
                  <a:lnTo>
                    <a:pt x="42" y="126"/>
                  </a:lnTo>
                  <a:lnTo>
                    <a:pt x="1" y="231"/>
                  </a:lnTo>
                  <a:lnTo>
                    <a:pt x="754" y="566"/>
                  </a:lnTo>
                  <a:cubicBezTo>
                    <a:pt x="771" y="577"/>
                    <a:pt x="790" y="583"/>
                    <a:pt x="809" y="583"/>
                  </a:cubicBezTo>
                  <a:cubicBezTo>
                    <a:pt x="858" y="583"/>
                    <a:pt x="906" y="548"/>
                    <a:pt x="921" y="503"/>
                  </a:cubicBezTo>
                  <a:cubicBezTo>
                    <a:pt x="942" y="440"/>
                    <a:pt x="921" y="377"/>
                    <a:pt x="858" y="336"/>
                  </a:cubicBezTo>
                  <a:lnTo>
                    <a:pt x="105" y="1"/>
                  </a:ln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48" name="Google Shape;8748;p36"/>
            <p:cNvSpPr/>
            <p:nvPr/>
          </p:nvSpPr>
          <p:spPr>
            <a:xfrm>
              <a:off x="724177" y="3244620"/>
              <a:ext cx="47294" cy="54719"/>
            </a:xfrm>
            <a:custGeom>
              <a:avLst/>
              <a:gdLst/>
              <a:ahLst/>
              <a:cxnLst/>
              <a:rect l="l" t="t" r="r" b="b"/>
              <a:pathLst>
                <a:path w="1465" h="1695" extrusionOk="0">
                  <a:moveTo>
                    <a:pt x="711" y="0"/>
                  </a:moveTo>
                  <a:lnTo>
                    <a:pt x="0" y="1590"/>
                  </a:lnTo>
                  <a:lnTo>
                    <a:pt x="0" y="1695"/>
                  </a:lnTo>
                  <a:lnTo>
                    <a:pt x="1465" y="335"/>
                  </a:lnTo>
                  <a:lnTo>
                    <a:pt x="984" y="126"/>
                  </a:lnTo>
                  <a:lnTo>
                    <a:pt x="711" y="0"/>
                  </a:lnTo>
                  <a:close/>
                </a:path>
              </a:pathLst>
            </a:custGeom>
            <a:solidFill>
              <a:srgbClr val="EBD3B9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49" name="Google Shape;8749;p36"/>
            <p:cNvSpPr/>
            <p:nvPr/>
          </p:nvSpPr>
          <p:spPr>
            <a:xfrm>
              <a:off x="930833" y="2710893"/>
              <a:ext cx="74347" cy="86001"/>
            </a:xfrm>
            <a:custGeom>
              <a:avLst/>
              <a:gdLst/>
              <a:ahLst/>
              <a:cxnLst/>
              <a:rect l="l" t="t" r="r" b="b"/>
              <a:pathLst>
                <a:path w="2303" h="2664" extrusionOk="0">
                  <a:moveTo>
                    <a:pt x="1087" y="0"/>
                  </a:moveTo>
                  <a:cubicBezTo>
                    <a:pt x="967" y="0"/>
                    <a:pt x="858" y="67"/>
                    <a:pt x="796" y="192"/>
                  </a:cubicBezTo>
                  <a:lnTo>
                    <a:pt x="63" y="1845"/>
                  </a:lnTo>
                  <a:cubicBezTo>
                    <a:pt x="1" y="1991"/>
                    <a:pt x="63" y="2179"/>
                    <a:pt x="210" y="2242"/>
                  </a:cubicBezTo>
                  <a:lnTo>
                    <a:pt x="1089" y="2640"/>
                  </a:lnTo>
                  <a:cubicBezTo>
                    <a:pt x="1126" y="2656"/>
                    <a:pt x="1166" y="2664"/>
                    <a:pt x="1206" y="2664"/>
                  </a:cubicBezTo>
                  <a:cubicBezTo>
                    <a:pt x="1323" y="2664"/>
                    <a:pt x="1440" y="2597"/>
                    <a:pt x="1486" y="2472"/>
                  </a:cubicBezTo>
                  <a:lnTo>
                    <a:pt x="2219" y="819"/>
                  </a:lnTo>
                  <a:cubicBezTo>
                    <a:pt x="2302" y="673"/>
                    <a:pt x="2219" y="485"/>
                    <a:pt x="2072" y="422"/>
                  </a:cubicBezTo>
                  <a:lnTo>
                    <a:pt x="1214" y="24"/>
                  </a:lnTo>
                  <a:cubicBezTo>
                    <a:pt x="1172" y="8"/>
                    <a:pt x="1129" y="0"/>
                    <a:pt x="108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50" name="Google Shape;8750;p36"/>
            <p:cNvSpPr/>
            <p:nvPr/>
          </p:nvSpPr>
          <p:spPr>
            <a:xfrm>
              <a:off x="933545" y="2736655"/>
              <a:ext cx="60142" cy="52039"/>
            </a:xfrm>
            <a:custGeom>
              <a:avLst/>
              <a:gdLst/>
              <a:ahLst/>
              <a:cxnLst/>
              <a:rect l="l" t="t" r="r" b="b"/>
              <a:pathLst>
                <a:path w="1863" h="1612" extrusionOk="0">
                  <a:moveTo>
                    <a:pt x="440" y="1"/>
                  </a:moveTo>
                  <a:lnTo>
                    <a:pt x="0" y="984"/>
                  </a:lnTo>
                  <a:lnTo>
                    <a:pt x="1444" y="1612"/>
                  </a:lnTo>
                  <a:lnTo>
                    <a:pt x="1863" y="649"/>
                  </a:lnTo>
                  <a:lnTo>
                    <a:pt x="440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51" name="Google Shape;8751;p36"/>
            <p:cNvSpPr/>
            <p:nvPr/>
          </p:nvSpPr>
          <p:spPr>
            <a:xfrm>
              <a:off x="725484" y="2769066"/>
              <a:ext cx="222943" cy="472874"/>
            </a:xfrm>
            <a:custGeom>
              <a:avLst/>
              <a:gdLst/>
              <a:ahLst/>
              <a:cxnLst/>
              <a:rect l="l" t="t" r="r" b="b"/>
              <a:pathLst>
                <a:path w="6906" h="14648" extrusionOk="0">
                  <a:moveTo>
                    <a:pt x="6424" y="1"/>
                  </a:moveTo>
                  <a:lnTo>
                    <a:pt x="1" y="14438"/>
                  </a:lnTo>
                  <a:lnTo>
                    <a:pt x="461" y="14647"/>
                  </a:lnTo>
                  <a:lnTo>
                    <a:pt x="6906" y="210"/>
                  </a:lnTo>
                  <a:lnTo>
                    <a:pt x="6424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52" name="Google Shape;8752;p36"/>
            <p:cNvSpPr/>
            <p:nvPr/>
          </p:nvSpPr>
          <p:spPr>
            <a:xfrm>
              <a:off x="740366" y="2775168"/>
              <a:ext cx="223589" cy="472842"/>
            </a:xfrm>
            <a:custGeom>
              <a:avLst/>
              <a:gdLst/>
              <a:ahLst/>
              <a:cxnLst/>
              <a:rect l="l" t="t" r="r" b="b"/>
              <a:pathLst>
                <a:path w="6926" h="14647" extrusionOk="0">
                  <a:moveTo>
                    <a:pt x="6445" y="0"/>
                  </a:moveTo>
                  <a:lnTo>
                    <a:pt x="0" y="14437"/>
                  </a:lnTo>
                  <a:lnTo>
                    <a:pt x="482" y="14647"/>
                  </a:lnTo>
                  <a:lnTo>
                    <a:pt x="6926" y="209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53" name="Google Shape;8753;p36"/>
            <p:cNvSpPr/>
            <p:nvPr/>
          </p:nvSpPr>
          <p:spPr>
            <a:xfrm>
              <a:off x="755894" y="2782593"/>
              <a:ext cx="223621" cy="472842"/>
            </a:xfrm>
            <a:custGeom>
              <a:avLst/>
              <a:gdLst/>
              <a:ahLst/>
              <a:cxnLst/>
              <a:rect l="l" t="t" r="r" b="b"/>
              <a:pathLst>
                <a:path w="6927" h="14647" extrusionOk="0">
                  <a:moveTo>
                    <a:pt x="6445" y="0"/>
                  </a:moveTo>
                  <a:lnTo>
                    <a:pt x="1" y="14417"/>
                  </a:lnTo>
                  <a:lnTo>
                    <a:pt x="482" y="14647"/>
                  </a:lnTo>
                  <a:lnTo>
                    <a:pt x="6926" y="210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54" name="Google Shape;8754;p36"/>
            <p:cNvSpPr/>
            <p:nvPr/>
          </p:nvSpPr>
          <p:spPr>
            <a:xfrm>
              <a:off x="928154" y="2764773"/>
              <a:ext cx="56075" cy="28893"/>
            </a:xfrm>
            <a:custGeom>
              <a:avLst/>
              <a:gdLst/>
              <a:ahLst/>
              <a:cxnLst/>
              <a:rect l="l" t="t" r="r" b="b"/>
              <a:pathLst>
                <a:path w="1737" h="895" extrusionOk="0">
                  <a:moveTo>
                    <a:pt x="142" y="0"/>
                  </a:moveTo>
                  <a:cubicBezTo>
                    <a:pt x="97" y="0"/>
                    <a:pt x="58" y="24"/>
                    <a:pt x="42" y="71"/>
                  </a:cubicBezTo>
                  <a:cubicBezTo>
                    <a:pt x="0" y="134"/>
                    <a:pt x="42" y="218"/>
                    <a:pt x="105" y="238"/>
                  </a:cubicBezTo>
                  <a:lnTo>
                    <a:pt x="1548" y="887"/>
                  </a:lnTo>
                  <a:cubicBezTo>
                    <a:pt x="1564" y="892"/>
                    <a:pt x="1580" y="895"/>
                    <a:pt x="1595" y="895"/>
                  </a:cubicBezTo>
                  <a:cubicBezTo>
                    <a:pt x="1641" y="895"/>
                    <a:pt x="1684" y="871"/>
                    <a:pt x="1716" y="824"/>
                  </a:cubicBezTo>
                  <a:cubicBezTo>
                    <a:pt x="1737" y="762"/>
                    <a:pt x="1716" y="699"/>
                    <a:pt x="1653" y="657"/>
                  </a:cubicBezTo>
                  <a:lnTo>
                    <a:pt x="188" y="8"/>
                  </a:lnTo>
                  <a:cubicBezTo>
                    <a:pt x="173" y="3"/>
                    <a:pt x="157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55" name="Google Shape;8755;p36"/>
            <p:cNvSpPr/>
            <p:nvPr/>
          </p:nvSpPr>
          <p:spPr>
            <a:xfrm>
              <a:off x="943004" y="2732361"/>
              <a:ext cx="55429" cy="29183"/>
            </a:xfrm>
            <a:custGeom>
              <a:avLst/>
              <a:gdLst/>
              <a:ahLst/>
              <a:cxnLst/>
              <a:rect l="l" t="t" r="r" b="b"/>
              <a:pathLst>
                <a:path w="1717" h="904" extrusionOk="0">
                  <a:moveTo>
                    <a:pt x="142" y="0"/>
                  </a:moveTo>
                  <a:cubicBezTo>
                    <a:pt x="90" y="0"/>
                    <a:pt x="37" y="28"/>
                    <a:pt x="21" y="92"/>
                  </a:cubicBezTo>
                  <a:cubicBezTo>
                    <a:pt x="0" y="154"/>
                    <a:pt x="21" y="217"/>
                    <a:pt x="84" y="238"/>
                  </a:cubicBezTo>
                  <a:lnTo>
                    <a:pt x="1528" y="887"/>
                  </a:lnTo>
                  <a:cubicBezTo>
                    <a:pt x="1545" y="898"/>
                    <a:pt x="1564" y="904"/>
                    <a:pt x="1583" y="904"/>
                  </a:cubicBezTo>
                  <a:cubicBezTo>
                    <a:pt x="1632" y="904"/>
                    <a:pt x="1680" y="869"/>
                    <a:pt x="1695" y="824"/>
                  </a:cubicBezTo>
                  <a:cubicBezTo>
                    <a:pt x="1716" y="761"/>
                    <a:pt x="1695" y="698"/>
                    <a:pt x="1632" y="657"/>
                  </a:cubicBezTo>
                  <a:lnTo>
                    <a:pt x="189" y="8"/>
                  </a:lnTo>
                  <a:cubicBezTo>
                    <a:pt x="174" y="3"/>
                    <a:pt x="158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56" name="Google Shape;8756;p36"/>
            <p:cNvSpPr/>
            <p:nvPr/>
          </p:nvSpPr>
          <p:spPr>
            <a:xfrm>
              <a:off x="724161" y="3234483"/>
              <a:ext cx="47294" cy="64856"/>
            </a:xfrm>
            <a:custGeom>
              <a:avLst/>
              <a:gdLst/>
              <a:ahLst/>
              <a:cxnLst/>
              <a:rect l="l" t="t" r="r" b="b"/>
              <a:pathLst>
                <a:path w="1465" h="2009" extrusionOk="0">
                  <a:moveTo>
                    <a:pt x="21" y="0"/>
                  </a:moveTo>
                  <a:lnTo>
                    <a:pt x="0" y="2009"/>
                  </a:lnTo>
                  <a:lnTo>
                    <a:pt x="1465" y="649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EBD3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57" name="Google Shape;8757;p36"/>
            <p:cNvSpPr/>
            <p:nvPr/>
          </p:nvSpPr>
          <p:spPr>
            <a:xfrm>
              <a:off x="970702" y="2717737"/>
              <a:ext cx="34478" cy="35834"/>
            </a:xfrm>
            <a:custGeom>
              <a:avLst/>
              <a:gdLst/>
              <a:ahLst/>
              <a:cxnLst/>
              <a:rect l="l" t="t" r="r" b="b"/>
              <a:pathLst>
                <a:path w="1068" h="1110" extrusionOk="0">
                  <a:moveTo>
                    <a:pt x="356" y="1"/>
                  </a:moveTo>
                  <a:lnTo>
                    <a:pt x="0" y="775"/>
                  </a:lnTo>
                  <a:lnTo>
                    <a:pt x="774" y="1110"/>
                  </a:lnTo>
                  <a:lnTo>
                    <a:pt x="984" y="607"/>
                  </a:lnTo>
                  <a:cubicBezTo>
                    <a:pt x="1067" y="461"/>
                    <a:pt x="984" y="273"/>
                    <a:pt x="837" y="210"/>
                  </a:cubicBezTo>
                  <a:lnTo>
                    <a:pt x="35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58" name="Google Shape;8758;p36"/>
            <p:cNvSpPr/>
            <p:nvPr/>
          </p:nvSpPr>
          <p:spPr>
            <a:xfrm>
              <a:off x="956498" y="2750149"/>
              <a:ext cx="35834" cy="35834"/>
            </a:xfrm>
            <a:custGeom>
              <a:avLst/>
              <a:gdLst/>
              <a:ahLst/>
              <a:cxnLst/>
              <a:rect l="l" t="t" r="r" b="b"/>
              <a:pathLst>
                <a:path w="1110" h="1110" extrusionOk="0">
                  <a:moveTo>
                    <a:pt x="336" y="1"/>
                  </a:moveTo>
                  <a:lnTo>
                    <a:pt x="1" y="775"/>
                  </a:lnTo>
                  <a:lnTo>
                    <a:pt x="775" y="1110"/>
                  </a:lnTo>
                  <a:lnTo>
                    <a:pt x="1110" y="336"/>
                  </a:lnTo>
                  <a:lnTo>
                    <a:pt x="336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59" name="Google Shape;8759;p36"/>
            <p:cNvSpPr/>
            <p:nvPr/>
          </p:nvSpPr>
          <p:spPr>
            <a:xfrm>
              <a:off x="747113" y="2782593"/>
              <a:ext cx="215518" cy="466095"/>
            </a:xfrm>
            <a:custGeom>
              <a:avLst/>
              <a:gdLst/>
              <a:ahLst/>
              <a:cxnLst/>
              <a:rect l="l" t="t" r="r" b="b"/>
              <a:pathLst>
                <a:path w="6676" h="14438" extrusionOk="0">
                  <a:moveTo>
                    <a:pt x="6382" y="0"/>
                  </a:moveTo>
                  <a:lnTo>
                    <a:pt x="6299" y="189"/>
                  </a:lnTo>
                  <a:lnTo>
                    <a:pt x="0" y="14312"/>
                  </a:lnTo>
                  <a:lnTo>
                    <a:pt x="273" y="14438"/>
                  </a:lnTo>
                  <a:lnTo>
                    <a:pt x="6675" y="126"/>
                  </a:lnTo>
                  <a:lnTo>
                    <a:pt x="6382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60" name="Google Shape;8760;p36"/>
            <p:cNvSpPr/>
            <p:nvPr/>
          </p:nvSpPr>
          <p:spPr>
            <a:xfrm>
              <a:off x="755894" y="2786628"/>
              <a:ext cx="221587" cy="468806"/>
            </a:xfrm>
            <a:custGeom>
              <a:avLst/>
              <a:gdLst/>
              <a:ahLst/>
              <a:cxnLst/>
              <a:rect l="l" t="t" r="r" b="b"/>
              <a:pathLst>
                <a:path w="6864" h="14522" extrusionOk="0">
                  <a:moveTo>
                    <a:pt x="6403" y="1"/>
                  </a:moveTo>
                  <a:lnTo>
                    <a:pt x="1" y="14313"/>
                  </a:lnTo>
                  <a:lnTo>
                    <a:pt x="482" y="14522"/>
                  </a:lnTo>
                  <a:lnTo>
                    <a:pt x="6863" y="210"/>
                  </a:lnTo>
                  <a:lnTo>
                    <a:pt x="6403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61" name="Google Shape;8761;p36"/>
            <p:cNvSpPr/>
            <p:nvPr/>
          </p:nvSpPr>
          <p:spPr>
            <a:xfrm>
              <a:off x="953140" y="2775168"/>
              <a:ext cx="31895" cy="18595"/>
            </a:xfrm>
            <a:custGeom>
              <a:avLst/>
              <a:gdLst/>
              <a:ahLst/>
              <a:cxnLst/>
              <a:rect l="l" t="t" r="r" b="b"/>
              <a:pathLst>
                <a:path w="988" h="576" extrusionOk="0">
                  <a:moveTo>
                    <a:pt x="105" y="0"/>
                  </a:moveTo>
                  <a:lnTo>
                    <a:pt x="63" y="84"/>
                  </a:lnTo>
                  <a:lnTo>
                    <a:pt x="63" y="105"/>
                  </a:lnTo>
                  <a:lnTo>
                    <a:pt x="0" y="230"/>
                  </a:lnTo>
                  <a:lnTo>
                    <a:pt x="293" y="356"/>
                  </a:lnTo>
                  <a:lnTo>
                    <a:pt x="753" y="565"/>
                  </a:lnTo>
                  <a:cubicBezTo>
                    <a:pt x="773" y="573"/>
                    <a:pt x="792" y="576"/>
                    <a:pt x="809" y="576"/>
                  </a:cubicBezTo>
                  <a:cubicBezTo>
                    <a:pt x="937" y="576"/>
                    <a:pt x="987" y="390"/>
                    <a:pt x="858" y="335"/>
                  </a:cubicBezTo>
                  <a:lnTo>
                    <a:pt x="879" y="335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62" name="Google Shape;8762;p36"/>
            <p:cNvSpPr/>
            <p:nvPr/>
          </p:nvSpPr>
          <p:spPr>
            <a:xfrm>
              <a:off x="967990" y="2742724"/>
              <a:ext cx="30442" cy="18821"/>
            </a:xfrm>
            <a:custGeom>
              <a:avLst/>
              <a:gdLst/>
              <a:ahLst/>
              <a:cxnLst/>
              <a:rect l="l" t="t" r="r" b="b"/>
              <a:pathLst>
                <a:path w="943" h="583" extrusionOk="0">
                  <a:moveTo>
                    <a:pt x="105" y="1"/>
                  </a:moveTo>
                  <a:lnTo>
                    <a:pt x="42" y="126"/>
                  </a:lnTo>
                  <a:lnTo>
                    <a:pt x="1" y="231"/>
                  </a:lnTo>
                  <a:lnTo>
                    <a:pt x="754" y="566"/>
                  </a:lnTo>
                  <a:cubicBezTo>
                    <a:pt x="771" y="577"/>
                    <a:pt x="790" y="583"/>
                    <a:pt x="809" y="583"/>
                  </a:cubicBezTo>
                  <a:cubicBezTo>
                    <a:pt x="858" y="583"/>
                    <a:pt x="906" y="548"/>
                    <a:pt x="921" y="503"/>
                  </a:cubicBezTo>
                  <a:cubicBezTo>
                    <a:pt x="942" y="440"/>
                    <a:pt x="921" y="377"/>
                    <a:pt x="858" y="336"/>
                  </a:cubicBezTo>
                  <a:lnTo>
                    <a:pt x="105" y="1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63" name="Google Shape;8763;p36"/>
            <p:cNvSpPr/>
            <p:nvPr/>
          </p:nvSpPr>
          <p:spPr>
            <a:xfrm>
              <a:off x="724161" y="3244620"/>
              <a:ext cx="47294" cy="54719"/>
            </a:xfrm>
            <a:custGeom>
              <a:avLst/>
              <a:gdLst/>
              <a:ahLst/>
              <a:cxnLst/>
              <a:rect l="l" t="t" r="r" b="b"/>
              <a:pathLst>
                <a:path w="1465" h="1695" extrusionOk="0">
                  <a:moveTo>
                    <a:pt x="711" y="0"/>
                  </a:moveTo>
                  <a:lnTo>
                    <a:pt x="0" y="1590"/>
                  </a:lnTo>
                  <a:lnTo>
                    <a:pt x="0" y="1695"/>
                  </a:lnTo>
                  <a:lnTo>
                    <a:pt x="1465" y="335"/>
                  </a:lnTo>
                  <a:lnTo>
                    <a:pt x="984" y="126"/>
                  </a:lnTo>
                  <a:lnTo>
                    <a:pt x="711" y="0"/>
                  </a:lnTo>
                  <a:close/>
                </a:path>
              </a:pathLst>
            </a:custGeom>
            <a:solidFill>
              <a:srgbClr val="EBD3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64" name="Google Shape;8764;p36"/>
            <p:cNvSpPr/>
            <p:nvPr/>
          </p:nvSpPr>
          <p:spPr>
            <a:xfrm>
              <a:off x="724161" y="3283778"/>
              <a:ext cx="10815" cy="15560"/>
            </a:xfrm>
            <a:custGeom>
              <a:avLst/>
              <a:gdLst/>
              <a:ahLst/>
              <a:cxnLst/>
              <a:rect l="l" t="t" r="r" b="b"/>
              <a:pathLst>
                <a:path w="335" h="482" extrusionOk="0">
                  <a:moveTo>
                    <a:pt x="0" y="1"/>
                  </a:moveTo>
                  <a:lnTo>
                    <a:pt x="0" y="482"/>
                  </a:lnTo>
                  <a:lnTo>
                    <a:pt x="335" y="147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8765" name="Google Shape;8765;p36"/>
          <p:cNvGrpSpPr/>
          <p:nvPr/>
        </p:nvGrpSpPr>
        <p:grpSpPr>
          <a:xfrm rot="824594">
            <a:off x="8280235" y="81028"/>
            <a:ext cx="1367203" cy="975533"/>
            <a:chOff x="2422513" y="2930813"/>
            <a:chExt cx="1480888" cy="1056650"/>
          </a:xfrm>
        </p:grpSpPr>
        <p:sp>
          <p:nvSpPr>
            <p:cNvPr id="8766" name="Google Shape;8766;p36"/>
            <p:cNvSpPr/>
            <p:nvPr/>
          </p:nvSpPr>
          <p:spPr>
            <a:xfrm>
              <a:off x="2422525" y="3000388"/>
              <a:ext cx="1480875" cy="987075"/>
            </a:xfrm>
            <a:custGeom>
              <a:avLst/>
              <a:gdLst/>
              <a:ahLst/>
              <a:cxnLst/>
              <a:rect l="l" t="t" r="r" b="b"/>
              <a:pathLst>
                <a:path w="59235" h="39483" extrusionOk="0">
                  <a:moveTo>
                    <a:pt x="607" y="0"/>
                  </a:moveTo>
                  <a:cubicBezTo>
                    <a:pt x="272" y="0"/>
                    <a:pt x="0" y="272"/>
                    <a:pt x="0" y="607"/>
                  </a:cubicBezTo>
                  <a:lnTo>
                    <a:pt x="0" y="38876"/>
                  </a:lnTo>
                  <a:cubicBezTo>
                    <a:pt x="0" y="39211"/>
                    <a:pt x="272" y="39483"/>
                    <a:pt x="607" y="39483"/>
                  </a:cubicBezTo>
                  <a:lnTo>
                    <a:pt x="58628" y="39483"/>
                  </a:lnTo>
                  <a:cubicBezTo>
                    <a:pt x="58963" y="39483"/>
                    <a:pt x="59235" y="39211"/>
                    <a:pt x="59235" y="38876"/>
                  </a:cubicBezTo>
                  <a:lnTo>
                    <a:pt x="59235" y="607"/>
                  </a:lnTo>
                  <a:cubicBezTo>
                    <a:pt x="59235" y="272"/>
                    <a:pt x="58963" y="0"/>
                    <a:pt x="58628" y="0"/>
                  </a:cubicBezTo>
                  <a:close/>
                </a:path>
              </a:pathLst>
            </a:custGeom>
            <a:solidFill>
              <a:srgbClr val="2A4F6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67" name="Google Shape;8767;p36"/>
            <p:cNvSpPr/>
            <p:nvPr/>
          </p:nvSpPr>
          <p:spPr>
            <a:xfrm>
              <a:off x="2422525" y="2964813"/>
              <a:ext cx="1480875" cy="987100"/>
            </a:xfrm>
            <a:custGeom>
              <a:avLst/>
              <a:gdLst/>
              <a:ahLst/>
              <a:cxnLst/>
              <a:rect l="l" t="t" r="r" b="b"/>
              <a:pathLst>
                <a:path w="59235" h="39484" extrusionOk="0">
                  <a:moveTo>
                    <a:pt x="607" y="0"/>
                  </a:moveTo>
                  <a:cubicBezTo>
                    <a:pt x="272" y="0"/>
                    <a:pt x="0" y="272"/>
                    <a:pt x="0" y="607"/>
                  </a:cubicBezTo>
                  <a:lnTo>
                    <a:pt x="0" y="38876"/>
                  </a:lnTo>
                  <a:cubicBezTo>
                    <a:pt x="0" y="39232"/>
                    <a:pt x="272" y="39483"/>
                    <a:pt x="607" y="39483"/>
                  </a:cubicBezTo>
                  <a:lnTo>
                    <a:pt x="58628" y="39483"/>
                  </a:lnTo>
                  <a:cubicBezTo>
                    <a:pt x="58963" y="39483"/>
                    <a:pt x="59235" y="39232"/>
                    <a:pt x="59235" y="38876"/>
                  </a:cubicBezTo>
                  <a:lnTo>
                    <a:pt x="59235" y="607"/>
                  </a:lnTo>
                  <a:cubicBezTo>
                    <a:pt x="59235" y="272"/>
                    <a:pt x="58963" y="0"/>
                    <a:pt x="58628" y="0"/>
                  </a:cubicBezTo>
                  <a:close/>
                </a:path>
              </a:pathLst>
            </a:custGeom>
            <a:solidFill>
              <a:srgbClr val="709DB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68" name="Google Shape;8768;p36"/>
            <p:cNvSpPr/>
            <p:nvPr/>
          </p:nvSpPr>
          <p:spPr>
            <a:xfrm>
              <a:off x="2516675" y="2930813"/>
              <a:ext cx="646550" cy="968775"/>
            </a:xfrm>
            <a:custGeom>
              <a:avLst/>
              <a:gdLst/>
              <a:ahLst/>
              <a:cxnLst/>
              <a:rect l="l" t="t" r="r" b="b"/>
              <a:pathLst>
                <a:path w="25862" h="38751" extrusionOk="0">
                  <a:moveTo>
                    <a:pt x="0" y="0"/>
                  </a:moveTo>
                  <a:lnTo>
                    <a:pt x="0" y="37600"/>
                  </a:lnTo>
                  <a:lnTo>
                    <a:pt x="24460" y="37558"/>
                  </a:lnTo>
                  <a:lnTo>
                    <a:pt x="25862" y="38751"/>
                  </a:lnTo>
                  <a:lnTo>
                    <a:pt x="25862" y="1402"/>
                  </a:lnTo>
                  <a:lnTo>
                    <a:pt x="24460" y="0"/>
                  </a:lnTo>
                  <a:close/>
                </a:path>
              </a:pathLst>
            </a:custGeom>
            <a:solidFill>
              <a:srgbClr val="FFFEE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69" name="Google Shape;8769;p36"/>
            <p:cNvSpPr/>
            <p:nvPr/>
          </p:nvSpPr>
          <p:spPr>
            <a:xfrm>
              <a:off x="3128175" y="2930813"/>
              <a:ext cx="35050" cy="968775"/>
            </a:xfrm>
            <a:custGeom>
              <a:avLst/>
              <a:gdLst/>
              <a:ahLst/>
              <a:cxnLst/>
              <a:rect l="l" t="t" r="r" b="b"/>
              <a:pathLst>
                <a:path w="1402" h="38751" extrusionOk="0">
                  <a:moveTo>
                    <a:pt x="0" y="0"/>
                  </a:moveTo>
                  <a:lnTo>
                    <a:pt x="0" y="37558"/>
                  </a:lnTo>
                  <a:lnTo>
                    <a:pt x="1402" y="38751"/>
                  </a:lnTo>
                  <a:lnTo>
                    <a:pt x="1402" y="14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0D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70" name="Google Shape;8770;p36"/>
            <p:cNvSpPr/>
            <p:nvPr/>
          </p:nvSpPr>
          <p:spPr>
            <a:xfrm>
              <a:off x="2490525" y="3869763"/>
              <a:ext cx="672700" cy="29825"/>
            </a:xfrm>
            <a:custGeom>
              <a:avLst/>
              <a:gdLst/>
              <a:ahLst/>
              <a:cxnLst/>
              <a:rect l="l" t="t" r="r" b="b"/>
              <a:pathLst>
                <a:path w="26908" h="1193" extrusionOk="0">
                  <a:moveTo>
                    <a:pt x="25506" y="0"/>
                  </a:moveTo>
                  <a:lnTo>
                    <a:pt x="1046" y="42"/>
                  </a:lnTo>
                  <a:lnTo>
                    <a:pt x="0" y="1193"/>
                  </a:lnTo>
                  <a:lnTo>
                    <a:pt x="26908" y="1193"/>
                  </a:lnTo>
                  <a:lnTo>
                    <a:pt x="25506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71" name="Google Shape;8771;p36"/>
            <p:cNvSpPr/>
            <p:nvPr/>
          </p:nvSpPr>
          <p:spPr>
            <a:xfrm>
              <a:off x="2490525" y="2930813"/>
              <a:ext cx="26175" cy="968775"/>
            </a:xfrm>
            <a:custGeom>
              <a:avLst/>
              <a:gdLst/>
              <a:ahLst/>
              <a:cxnLst/>
              <a:rect l="l" t="t" r="r" b="b"/>
              <a:pathLst>
                <a:path w="1047" h="38751" extrusionOk="0">
                  <a:moveTo>
                    <a:pt x="1046" y="0"/>
                  </a:moveTo>
                  <a:lnTo>
                    <a:pt x="0" y="2030"/>
                  </a:lnTo>
                  <a:lnTo>
                    <a:pt x="0" y="38751"/>
                  </a:lnTo>
                  <a:lnTo>
                    <a:pt x="1046" y="37600"/>
                  </a:lnTo>
                  <a:lnTo>
                    <a:pt x="1046" y="0"/>
                  </a:lnTo>
                  <a:close/>
                </a:path>
              </a:pathLst>
            </a:custGeom>
            <a:solidFill>
              <a:srgbClr val="FFD6B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72" name="Google Shape;8772;p36"/>
            <p:cNvSpPr/>
            <p:nvPr/>
          </p:nvSpPr>
          <p:spPr>
            <a:xfrm>
              <a:off x="3163200" y="2930813"/>
              <a:ext cx="646575" cy="968775"/>
            </a:xfrm>
            <a:custGeom>
              <a:avLst/>
              <a:gdLst/>
              <a:ahLst/>
              <a:cxnLst/>
              <a:rect l="l" t="t" r="r" b="b"/>
              <a:pathLst>
                <a:path w="25863" h="38751" extrusionOk="0">
                  <a:moveTo>
                    <a:pt x="1403" y="0"/>
                  </a:moveTo>
                  <a:lnTo>
                    <a:pt x="1" y="1402"/>
                  </a:lnTo>
                  <a:lnTo>
                    <a:pt x="1" y="38751"/>
                  </a:lnTo>
                  <a:lnTo>
                    <a:pt x="1403" y="37558"/>
                  </a:lnTo>
                  <a:lnTo>
                    <a:pt x="25863" y="37600"/>
                  </a:lnTo>
                  <a:lnTo>
                    <a:pt x="25863" y="0"/>
                  </a:lnTo>
                  <a:close/>
                </a:path>
              </a:pathLst>
            </a:custGeom>
            <a:solidFill>
              <a:srgbClr val="FFFEE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73" name="Google Shape;8773;p36"/>
            <p:cNvSpPr/>
            <p:nvPr/>
          </p:nvSpPr>
          <p:spPr>
            <a:xfrm>
              <a:off x="3163200" y="2930813"/>
              <a:ext cx="35075" cy="968775"/>
            </a:xfrm>
            <a:custGeom>
              <a:avLst/>
              <a:gdLst/>
              <a:ahLst/>
              <a:cxnLst/>
              <a:rect l="l" t="t" r="r" b="b"/>
              <a:pathLst>
                <a:path w="1403" h="38751" extrusionOk="0">
                  <a:moveTo>
                    <a:pt x="1403" y="0"/>
                  </a:moveTo>
                  <a:lnTo>
                    <a:pt x="1" y="1402"/>
                  </a:lnTo>
                  <a:lnTo>
                    <a:pt x="1" y="38751"/>
                  </a:lnTo>
                  <a:lnTo>
                    <a:pt x="1403" y="37558"/>
                  </a:lnTo>
                  <a:lnTo>
                    <a:pt x="1403" y="0"/>
                  </a:lnTo>
                  <a:close/>
                </a:path>
              </a:pathLst>
            </a:custGeom>
            <a:solidFill>
              <a:srgbClr val="FFF0D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74" name="Google Shape;8774;p36"/>
            <p:cNvSpPr/>
            <p:nvPr/>
          </p:nvSpPr>
          <p:spPr>
            <a:xfrm>
              <a:off x="3163200" y="3869763"/>
              <a:ext cx="672725" cy="29825"/>
            </a:xfrm>
            <a:custGeom>
              <a:avLst/>
              <a:gdLst/>
              <a:ahLst/>
              <a:cxnLst/>
              <a:rect l="l" t="t" r="r" b="b"/>
              <a:pathLst>
                <a:path w="26909" h="1193" extrusionOk="0">
                  <a:moveTo>
                    <a:pt x="1403" y="0"/>
                  </a:moveTo>
                  <a:lnTo>
                    <a:pt x="1" y="1193"/>
                  </a:lnTo>
                  <a:lnTo>
                    <a:pt x="26909" y="1193"/>
                  </a:lnTo>
                  <a:lnTo>
                    <a:pt x="25863" y="42"/>
                  </a:lnTo>
                  <a:lnTo>
                    <a:pt x="1403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75" name="Google Shape;8775;p36"/>
            <p:cNvSpPr/>
            <p:nvPr/>
          </p:nvSpPr>
          <p:spPr>
            <a:xfrm>
              <a:off x="3809750" y="2930813"/>
              <a:ext cx="26175" cy="968775"/>
            </a:xfrm>
            <a:custGeom>
              <a:avLst/>
              <a:gdLst/>
              <a:ahLst/>
              <a:cxnLst/>
              <a:rect l="l" t="t" r="r" b="b"/>
              <a:pathLst>
                <a:path w="1047" h="38751" extrusionOk="0">
                  <a:moveTo>
                    <a:pt x="1" y="0"/>
                  </a:moveTo>
                  <a:lnTo>
                    <a:pt x="1" y="37600"/>
                  </a:lnTo>
                  <a:lnTo>
                    <a:pt x="1047" y="38751"/>
                  </a:lnTo>
                  <a:lnTo>
                    <a:pt x="1047" y="203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FFD6B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76" name="Google Shape;8776;p36"/>
            <p:cNvSpPr/>
            <p:nvPr/>
          </p:nvSpPr>
          <p:spPr>
            <a:xfrm>
              <a:off x="3291375" y="2999863"/>
              <a:ext cx="453550" cy="8375"/>
            </a:xfrm>
            <a:custGeom>
              <a:avLst/>
              <a:gdLst/>
              <a:ahLst/>
              <a:cxnLst/>
              <a:rect l="l" t="t" r="r" b="b"/>
              <a:pathLst>
                <a:path w="18142" h="335" extrusionOk="0">
                  <a:moveTo>
                    <a:pt x="0" y="0"/>
                  </a:moveTo>
                  <a:lnTo>
                    <a:pt x="0" y="335"/>
                  </a:lnTo>
                  <a:lnTo>
                    <a:pt x="18141" y="335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77" name="Google Shape;8777;p36"/>
            <p:cNvSpPr/>
            <p:nvPr/>
          </p:nvSpPr>
          <p:spPr>
            <a:xfrm>
              <a:off x="3291375" y="3033338"/>
              <a:ext cx="453550" cy="8900"/>
            </a:xfrm>
            <a:custGeom>
              <a:avLst/>
              <a:gdLst/>
              <a:ahLst/>
              <a:cxnLst/>
              <a:rect l="l" t="t" r="r" b="b"/>
              <a:pathLst>
                <a:path w="18142" h="356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78" name="Google Shape;8778;p36"/>
            <p:cNvSpPr/>
            <p:nvPr/>
          </p:nvSpPr>
          <p:spPr>
            <a:xfrm>
              <a:off x="3291375" y="3067338"/>
              <a:ext cx="453550" cy="8900"/>
            </a:xfrm>
            <a:custGeom>
              <a:avLst/>
              <a:gdLst/>
              <a:ahLst/>
              <a:cxnLst/>
              <a:rect l="l" t="t" r="r" b="b"/>
              <a:pathLst>
                <a:path w="18142" h="356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79" name="Google Shape;8779;p36"/>
            <p:cNvSpPr/>
            <p:nvPr/>
          </p:nvSpPr>
          <p:spPr>
            <a:xfrm>
              <a:off x="3291375" y="310081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80" name="Google Shape;8780;p36"/>
            <p:cNvSpPr/>
            <p:nvPr/>
          </p:nvSpPr>
          <p:spPr>
            <a:xfrm>
              <a:off x="3291375" y="313481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81" name="Google Shape;8781;p36"/>
            <p:cNvSpPr/>
            <p:nvPr/>
          </p:nvSpPr>
          <p:spPr>
            <a:xfrm>
              <a:off x="3291375" y="3168288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82" name="Google Shape;8782;p36"/>
            <p:cNvSpPr/>
            <p:nvPr/>
          </p:nvSpPr>
          <p:spPr>
            <a:xfrm>
              <a:off x="3291375" y="3202288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83" name="Google Shape;8783;p36"/>
            <p:cNvSpPr/>
            <p:nvPr/>
          </p:nvSpPr>
          <p:spPr>
            <a:xfrm>
              <a:off x="3291375" y="323576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84" name="Google Shape;8784;p36"/>
            <p:cNvSpPr/>
            <p:nvPr/>
          </p:nvSpPr>
          <p:spPr>
            <a:xfrm>
              <a:off x="3291375" y="326976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85" name="Google Shape;8785;p36"/>
            <p:cNvSpPr/>
            <p:nvPr/>
          </p:nvSpPr>
          <p:spPr>
            <a:xfrm>
              <a:off x="3291375" y="3303238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86" name="Google Shape;8786;p36"/>
            <p:cNvSpPr/>
            <p:nvPr/>
          </p:nvSpPr>
          <p:spPr>
            <a:xfrm>
              <a:off x="3291375" y="3337238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7"/>
                  </a:lnTo>
                  <a:lnTo>
                    <a:pt x="18141" y="357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87" name="Google Shape;8787;p36"/>
            <p:cNvSpPr/>
            <p:nvPr/>
          </p:nvSpPr>
          <p:spPr>
            <a:xfrm>
              <a:off x="3291375" y="337071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7"/>
                  </a:lnTo>
                  <a:lnTo>
                    <a:pt x="18141" y="357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88" name="Google Shape;8788;p36"/>
            <p:cNvSpPr/>
            <p:nvPr/>
          </p:nvSpPr>
          <p:spPr>
            <a:xfrm>
              <a:off x="3291375" y="340471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7"/>
                  </a:lnTo>
                  <a:lnTo>
                    <a:pt x="18141" y="357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89" name="Google Shape;8789;p36"/>
            <p:cNvSpPr/>
            <p:nvPr/>
          </p:nvSpPr>
          <p:spPr>
            <a:xfrm>
              <a:off x="3291375" y="3438713"/>
              <a:ext cx="453550" cy="8400"/>
            </a:xfrm>
            <a:custGeom>
              <a:avLst/>
              <a:gdLst/>
              <a:ahLst/>
              <a:cxnLst/>
              <a:rect l="l" t="t" r="r" b="b"/>
              <a:pathLst>
                <a:path w="18142" h="336" extrusionOk="0">
                  <a:moveTo>
                    <a:pt x="0" y="1"/>
                  </a:moveTo>
                  <a:lnTo>
                    <a:pt x="0" y="336"/>
                  </a:lnTo>
                  <a:lnTo>
                    <a:pt x="18141" y="33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90" name="Google Shape;8790;p36"/>
            <p:cNvSpPr/>
            <p:nvPr/>
          </p:nvSpPr>
          <p:spPr>
            <a:xfrm>
              <a:off x="3291375" y="3472213"/>
              <a:ext cx="453550" cy="8900"/>
            </a:xfrm>
            <a:custGeom>
              <a:avLst/>
              <a:gdLst/>
              <a:ahLst/>
              <a:cxnLst/>
              <a:rect l="l" t="t" r="r" b="b"/>
              <a:pathLst>
                <a:path w="18142" h="356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91" name="Google Shape;8791;p36"/>
            <p:cNvSpPr/>
            <p:nvPr/>
          </p:nvSpPr>
          <p:spPr>
            <a:xfrm>
              <a:off x="3291375" y="3506213"/>
              <a:ext cx="453550" cy="8375"/>
            </a:xfrm>
            <a:custGeom>
              <a:avLst/>
              <a:gdLst/>
              <a:ahLst/>
              <a:cxnLst/>
              <a:rect l="l" t="t" r="r" b="b"/>
              <a:pathLst>
                <a:path w="18142" h="335" extrusionOk="0">
                  <a:moveTo>
                    <a:pt x="0" y="0"/>
                  </a:moveTo>
                  <a:lnTo>
                    <a:pt x="0" y="335"/>
                  </a:lnTo>
                  <a:lnTo>
                    <a:pt x="18141" y="335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92" name="Google Shape;8792;p36"/>
            <p:cNvSpPr/>
            <p:nvPr/>
          </p:nvSpPr>
          <p:spPr>
            <a:xfrm>
              <a:off x="3291375" y="3539688"/>
              <a:ext cx="453550" cy="8900"/>
            </a:xfrm>
            <a:custGeom>
              <a:avLst/>
              <a:gdLst/>
              <a:ahLst/>
              <a:cxnLst/>
              <a:rect l="l" t="t" r="r" b="b"/>
              <a:pathLst>
                <a:path w="18142" h="356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93" name="Google Shape;8793;p36"/>
            <p:cNvSpPr/>
            <p:nvPr/>
          </p:nvSpPr>
          <p:spPr>
            <a:xfrm>
              <a:off x="3291375" y="3573688"/>
              <a:ext cx="453550" cy="8400"/>
            </a:xfrm>
            <a:custGeom>
              <a:avLst/>
              <a:gdLst/>
              <a:ahLst/>
              <a:cxnLst/>
              <a:rect l="l" t="t" r="r" b="b"/>
              <a:pathLst>
                <a:path w="18142" h="336" extrusionOk="0">
                  <a:moveTo>
                    <a:pt x="0" y="0"/>
                  </a:moveTo>
                  <a:lnTo>
                    <a:pt x="0" y="335"/>
                  </a:lnTo>
                  <a:lnTo>
                    <a:pt x="18141" y="335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94" name="Google Shape;8794;p36"/>
            <p:cNvSpPr/>
            <p:nvPr/>
          </p:nvSpPr>
          <p:spPr>
            <a:xfrm>
              <a:off x="3291375" y="360716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95" name="Google Shape;8795;p36"/>
            <p:cNvSpPr/>
            <p:nvPr/>
          </p:nvSpPr>
          <p:spPr>
            <a:xfrm>
              <a:off x="3291375" y="364116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96" name="Google Shape;8796;p36"/>
            <p:cNvSpPr/>
            <p:nvPr/>
          </p:nvSpPr>
          <p:spPr>
            <a:xfrm>
              <a:off x="3291375" y="3674638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97" name="Google Shape;8797;p36"/>
            <p:cNvSpPr/>
            <p:nvPr/>
          </p:nvSpPr>
          <p:spPr>
            <a:xfrm>
              <a:off x="3291375" y="3708638"/>
              <a:ext cx="453550" cy="8400"/>
            </a:xfrm>
            <a:custGeom>
              <a:avLst/>
              <a:gdLst/>
              <a:ahLst/>
              <a:cxnLst/>
              <a:rect l="l" t="t" r="r" b="b"/>
              <a:pathLst>
                <a:path w="18142" h="336" extrusionOk="0">
                  <a:moveTo>
                    <a:pt x="0" y="1"/>
                  </a:moveTo>
                  <a:lnTo>
                    <a:pt x="0" y="335"/>
                  </a:lnTo>
                  <a:lnTo>
                    <a:pt x="18141" y="335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98" name="Google Shape;8798;p36"/>
            <p:cNvSpPr/>
            <p:nvPr/>
          </p:nvSpPr>
          <p:spPr>
            <a:xfrm>
              <a:off x="3291375" y="374211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99" name="Google Shape;8799;p36"/>
            <p:cNvSpPr/>
            <p:nvPr/>
          </p:nvSpPr>
          <p:spPr>
            <a:xfrm>
              <a:off x="3291375" y="377611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00" name="Google Shape;8800;p36"/>
            <p:cNvSpPr/>
            <p:nvPr/>
          </p:nvSpPr>
          <p:spPr>
            <a:xfrm>
              <a:off x="2581000" y="2999863"/>
              <a:ext cx="454075" cy="8375"/>
            </a:xfrm>
            <a:custGeom>
              <a:avLst/>
              <a:gdLst/>
              <a:ahLst/>
              <a:cxnLst/>
              <a:rect l="l" t="t" r="r" b="b"/>
              <a:pathLst>
                <a:path w="18163" h="335" extrusionOk="0">
                  <a:moveTo>
                    <a:pt x="1" y="0"/>
                  </a:moveTo>
                  <a:lnTo>
                    <a:pt x="1" y="335"/>
                  </a:lnTo>
                  <a:lnTo>
                    <a:pt x="18163" y="335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01" name="Google Shape;8801;p36"/>
            <p:cNvSpPr/>
            <p:nvPr/>
          </p:nvSpPr>
          <p:spPr>
            <a:xfrm>
              <a:off x="2581000" y="3033338"/>
              <a:ext cx="454075" cy="8900"/>
            </a:xfrm>
            <a:custGeom>
              <a:avLst/>
              <a:gdLst/>
              <a:ahLst/>
              <a:cxnLst/>
              <a:rect l="l" t="t" r="r" b="b"/>
              <a:pathLst>
                <a:path w="18163" h="356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02" name="Google Shape;8802;p36"/>
            <p:cNvSpPr/>
            <p:nvPr/>
          </p:nvSpPr>
          <p:spPr>
            <a:xfrm>
              <a:off x="2581000" y="3067338"/>
              <a:ext cx="454075" cy="8900"/>
            </a:xfrm>
            <a:custGeom>
              <a:avLst/>
              <a:gdLst/>
              <a:ahLst/>
              <a:cxnLst/>
              <a:rect l="l" t="t" r="r" b="b"/>
              <a:pathLst>
                <a:path w="18163" h="356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03" name="Google Shape;8803;p36"/>
            <p:cNvSpPr/>
            <p:nvPr/>
          </p:nvSpPr>
          <p:spPr>
            <a:xfrm>
              <a:off x="2581000" y="310081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04" name="Google Shape;8804;p36"/>
            <p:cNvSpPr/>
            <p:nvPr/>
          </p:nvSpPr>
          <p:spPr>
            <a:xfrm>
              <a:off x="2581000" y="313481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05" name="Google Shape;8805;p36"/>
            <p:cNvSpPr/>
            <p:nvPr/>
          </p:nvSpPr>
          <p:spPr>
            <a:xfrm>
              <a:off x="2581000" y="3168288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06" name="Google Shape;8806;p36"/>
            <p:cNvSpPr/>
            <p:nvPr/>
          </p:nvSpPr>
          <p:spPr>
            <a:xfrm>
              <a:off x="2581000" y="3202288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07" name="Google Shape;8807;p36"/>
            <p:cNvSpPr/>
            <p:nvPr/>
          </p:nvSpPr>
          <p:spPr>
            <a:xfrm>
              <a:off x="2581000" y="323576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08" name="Google Shape;8808;p36"/>
            <p:cNvSpPr/>
            <p:nvPr/>
          </p:nvSpPr>
          <p:spPr>
            <a:xfrm>
              <a:off x="2581000" y="326976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09" name="Google Shape;8809;p36"/>
            <p:cNvSpPr/>
            <p:nvPr/>
          </p:nvSpPr>
          <p:spPr>
            <a:xfrm>
              <a:off x="2581000" y="3303238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10" name="Google Shape;8810;p36"/>
            <p:cNvSpPr/>
            <p:nvPr/>
          </p:nvSpPr>
          <p:spPr>
            <a:xfrm>
              <a:off x="2581000" y="3337238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7"/>
                  </a:lnTo>
                  <a:lnTo>
                    <a:pt x="18163" y="357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11" name="Google Shape;8811;p36"/>
            <p:cNvSpPr/>
            <p:nvPr/>
          </p:nvSpPr>
          <p:spPr>
            <a:xfrm>
              <a:off x="2581000" y="337071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7"/>
                  </a:lnTo>
                  <a:lnTo>
                    <a:pt x="18163" y="357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12" name="Google Shape;8812;p36"/>
            <p:cNvSpPr/>
            <p:nvPr/>
          </p:nvSpPr>
          <p:spPr>
            <a:xfrm>
              <a:off x="2581000" y="340471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7"/>
                  </a:lnTo>
                  <a:lnTo>
                    <a:pt x="18163" y="357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13" name="Google Shape;8813;p36"/>
            <p:cNvSpPr/>
            <p:nvPr/>
          </p:nvSpPr>
          <p:spPr>
            <a:xfrm>
              <a:off x="2581000" y="3438713"/>
              <a:ext cx="454075" cy="8400"/>
            </a:xfrm>
            <a:custGeom>
              <a:avLst/>
              <a:gdLst/>
              <a:ahLst/>
              <a:cxnLst/>
              <a:rect l="l" t="t" r="r" b="b"/>
              <a:pathLst>
                <a:path w="18163" h="336" extrusionOk="0">
                  <a:moveTo>
                    <a:pt x="1" y="1"/>
                  </a:moveTo>
                  <a:lnTo>
                    <a:pt x="1" y="336"/>
                  </a:lnTo>
                  <a:lnTo>
                    <a:pt x="18163" y="33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14" name="Google Shape;8814;p36"/>
            <p:cNvSpPr/>
            <p:nvPr/>
          </p:nvSpPr>
          <p:spPr>
            <a:xfrm>
              <a:off x="2581000" y="3472213"/>
              <a:ext cx="454075" cy="8900"/>
            </a:xfrm>
            <a:custGeom>
              <a:avLst/>
              <a:gdLst/>
              <a:ahLst/>
              <a:cxnLst/>
              <a:rect l="l" t="t" r="r" b="b"/>
              <a:pathLst>
                <a:path w="18163" h="356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15" name="Google Shape;8815;p36"/>
            <p:cNvSpPr/>
            <p:nvPr/>
          </p:nvSpPr>
          <p:spPr>
            <a:xfrm>
              <a:off x="2581000" y="3506213"/>
              <a:ext cx="454075" cy="8375"/>
            </a:xfrm>
            <a:custGeom>
              <a:avLst/>
              <a:gdLst/>
              <a:ahLst/>
              <a:cxnLst/>
              <a:rect l="l" t="t" r="r" b="b"/>
              <a:pathLst>
                <a:path w="18163" h="335" extrusionOk="0">
                  <a:moveTo>
                    <a:pt x="1" y="0"/>
                  </a:moveTo>
                  <a:lnTo>
                    <a:pt x="1" y="335"/>
                  </a:lnTo>
                  <a:lnTo>
                    <a:pt x="18163" y="335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16" name="Google Shape;8816;p36"/>
            <p:cNvSpPr/>
            <p:nvPr/>
          </p:nvSpPr>
          <p:spPr>
            <a:xfrm>
              <a:off x="2581000" y="3539688"/>
              <a:ext cx="454075" cy="8900"/>
            </a:xfrm>
            <a:custGeom>
              <a:avLst/>
              <a:gdLst/>
              <a:ahLst/>
              <a:cxnLst/>
              <a:rect l="l" t="t" r="r" b="b"/>
              <a:pathLst>
                <a:path w="18163" h="356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17" name="Google Shape;8817;p36"/>
            <p:cNvSpPr/>
            <p:nvPr/>
          </p:nvSpPr>
          <p:spPr>
            <a:xfrm>
              <a:off x="2581000" y="3573688"/>
              <a:ext cx="454075" cy="8400"/>
            </a:xfrm>
            <a:custGeom>
              <a:avLst/>
              <a:gdLst/>
              <a:ahLst/>
              <a:cxnLst/>
              <a:rect l="l" t="t" r="r" b="b"/>
              <a:pathLst>
                <a:path w="18163" h="336" extrusionOk="0">
                  <a:moveTo>
                    <a:pt x="1" y="0"/>
                  </a:moveTo>
                  <a:lnTo>
                    <a:pt x="1" y="335"/>
                  </a:lnTo>
                  <a:lnTo>
                    <a:pt x="18163" y="335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18" name="Google Shape;8818;p36"/>
            <p:cNvSpPr/>
            <p:nvPr/>
          </p:nvSpPr>
          <p:spPr>
            <a:xfrm>
              <a:off x="2581000" y="360716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19" name="Google Shape;8819;p36"/>
            <p:cNvSpPr/>
            <p:nvPr/>
          </p:nvSpPr>
          <p:spPr>
            <a:xfrm>
              <a:off x="2581000" y="364116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20" name="Google Shape;8820;p36"/>
            <p:cNvSpPr/>
            <p:nvPr/>
          </p:nvSpPr>
          <p:spPr>
            <a:xfrm>
              <a:off x="2581000" y="3674638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21" name="Google Shape;8821;p36"/>
            <p:cNvSpPr/>
            <p:nvPr/>
          </p:nvSpPr>
          <p:spPr>
            <a:xfrm>
              <a:off x="2581000" y="3708638"/>
              <a:ext cx="454075" cy="8400"/>
            </a:xfrm>
            <a:custGeom>
              <a:avLst/>
              <a:gdLst/>
              <a:ahLst/>
              <a:cxnLst/>
              <a:rect l="l" t="t" r="r" b="b"/>
              <a:pathLst>
                <a:path w="18163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8163" y="335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22" name="Google Shape;8822;p36"/>
            <p:cNvSpPr/>
            <p:nvPr/>
          </p:nvSpPr>
          <p:spPr>
            <a:xfrm>
              <a:off x="2581000" y="374211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23" name="Google Shape;8823;p36"/>
            <p:cNvSpPr/>
            <p:nvPr/>
          </p:nvSpPr>
          <p:spPr>
            <a:xfrm>
              <a:off x="2581000" y="377611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24" name="Google Shape;8824;p36"/>
            <p:cNvSpPr/>
            <p:nvPr/>
          </p:nvSpPr>
          <p:spPr>
            <a:xfrm>
              <a:off x="2422513" y="3000388"/>
              <a:ext cx="1480875" cy="987075"/>
            </a:xfrm>
            <a:custGeom>
              <a:avLst/>
              <a:gdLst/>
              <a:ahLst/>
              <a:cxnLst/>
              <a:rect l="l" t="t" r="r" b="b"/>
              <a:pathLst>
                <a:path w="59235" h="39483" extrusionOk="0">
                  <a:moveTo>
                    <a:pt x="607" y="0"/>
                  </a:moveTo>
                  <a:cubicBezTo>
                    <a:pt x="272" y="0"/>
                    <a:pt x="0" y="272"/>
                    <a:pt x="0" y="607"/>
                  </a:cubicBezTo>
                  <a:lnTo>
                    <a:pt x="0" y="38876"/>
                  </a:lnTo>
                  <a:cubicBezTo>
                    <a:pt x="0" y="39211"/>
                    <a:pt x="272" y="39483"/>
                    <a:pt x="607" y="39483"/>
                  </a:cubicBezTo>
                  <a:lnTo>
                    <a:pt x="58628" y="39483"/>
                  </a:lnTo>
                  <a:cubicBezTo>
                    <a:pt x="58963" y="39483"/>
                    <a:pt x="59235" y="39211"/>
                    <a:pt x="59235" y="38876"/>
                  </a:cubicBezTo>
                  <a:lnTo>
                    <a:pt x="59235" y="607"/>
                  </a:lnTo>
                  <a:cubicBezTo>
                    <a:pt x="59235" y="272"/>
                    <a:pt x="58963" y="0"/>
                    <a:pt x="58628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25" name="Google Shape;8825;p36"/>
            <p:cNvSpPr/>
            <p:nvPr/>
          </p:nvSpPr>
          <p:spPr>
            <a:xfrm>
              <a:off x="2422513" y="2964813"/>
              <a:ext cx="1480875" cy="987100"/>
            </a:xfrm>
            <a:custGeom>
              <a:avLst/>
              <a:gdLst/>
              <a:ahLst/>
              <a:cxnLst/>
              <a:rect l="l" t="t" r="r" b="b"/>
              <a:pathLst>
                <a:path w="59235" h="39484" extrusionOk="0">
                  <a:moveTo>
                    <a:pt x="607" y="0"/>
                  </a:moveTo>
                  <a:cubicBezTo>
                    <a:pt x="272" y="0"/>
                    <a:pt x="0" y="272"/>
                    <a:pt x="0" y="607"/>
                  </a:cubicBezTo>
                  <a:lnTo>
                    <a:pt x="0" y="38876"/>
                  </a:lnTo>
                  <a:cubicBezTo>
                    <a:pt x="0" y="39232"/>
                    <a:pt x="272" y="39483"/>
                    <a:pt x="607" y="39483"/>
                  </a:cubicBezTo>
                  <a:lnTo>
                    <a:pt x="58628" y="39483"/>
                  </a:lnTo>
                  <a:cubicBezTo>
                    <a:pt x="58963" y="39483"/>
                    <a:pt x="59235" y="39232"/>
                    <a:pt x="59235" y="38876"/>
                  </a:cubicBezTo>
                  <a:lnTo>
                    <a:pt x="59235" y="607"/>
                  </a:lnTo>
                  <a:cubicBezTo>
                    <a:pt x="59235" y="272"/>
                    <a:pt x="58963" y="0"/>
                    <a:pt x="58628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26" name="Google Shape;8826;p36"/>
            <p:cNvSpPr/>
            <p:nvPr/>
          </p:nvSpPr>
          <p:spPr>
            <a:xfrm>
              <a:off x="2516663" y="2930813"/>
              <a:ext cx="646550" cy="968775"/>
            </a:xfrm>
            <a:custGeom>
              <a:avLst/>
              <a:gdLst/>
              <a:ahLst/>
              <a:cxnLst/>
              <a:rect l="l" t="t" r="r" b="b"/>
              <a:pathLst>
                <a:path w="25862" h="38751" extrusionOk="0">
                  <a:moveTo>
                    <a:pt x="0" y="0"/>
                  </a:moveTo>
                  <a:lnTo>
                    <a:pt x="0" y="37600"/>
                  </a:lnTo>
                  <a:lnTo>
                    <a:pt x="24460" y="37558"/>
                  </a:lnTo>
                  <a:lnTo>
                    <a:pt x="25862" y="38751"/>
                  </a:lnTo>
                  <a:lnTo>
                    <a:pt x="25862" y="1402"/>
                  </a:lnTo>
                  <a:lnTo>
                    <a:pt x="24460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27" name="Google Shape;8827;p36"/>
            <p:cNvSpPr/>
            <p:nvPr/>
          </p:nvSpPr>
          <p:spPr>
            <a:xfrm>
              <a:off x="3128163" y="2930813"/>
              <a:ext cx="35050" cy="968775"/>
            </a:xfrm>
            <a:custGeom>
              <a:avLst/>
              <a:gdLst/>
              <a:ahLst/>
              <a:cxnLst/>
              <a:rect l="l" t="t" r="r" b="b"/>
              <a:pathLst>
                <a:path w="1402" h="38751" extrusionOk="0">
                  <a:moveTo>
                    <a:pt x="0" y="0"/>
                  </a:moveTo>
                  <a:lnTo>
                    <a:pt x="0" y="37558"/>
                  </a:lnTo>
                  <a:lnTo>
                    <a:pt x="1402" y="38751"/>
                  </a:lnTo>
                  <a:lnTo>
                    <a:pt x="1402" y="14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28" name="Google Shape;8828;p36"/>
            <p:cNvSpPr/>
            <p:nvPr/>
          </p:nvSpPr>
          <p:spPr>
            <a:xfrm>
              <a:off x="2490513" y="3869763"/>
              <a:ext cx="672700" cy="29825"/>
            </a:xfrm>
            <a:custGeom>
              <a:avLst/>
              <a:gdLst/>
              <a:ahLst/>
              <a:cxnLst/>
              <a:rect l="l" t="t" r="r" b="b"/>
              <a:pathLst>
                <a:path w="26908" h="1193" extrusionOk="0">
                  <a:moveTo>
                    <a:pt x="25506" y="0"/>
                  </a:moveTo>
                  <a:lnTo>
                    <a:pt x="1046" y="42"/>
                  </a:lnTo>
                  <a:lnTo>
                    <a:pt x="0" y="1193"/>
                  </a:lnTo>
                  <a:lnTo>
                    <a:pt x="26908" y="1193"/>
                  </a:lnTo>
                  <a:lnTo>
                    <a:pt x="25506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29" name="Google Shape;8829;p36"/>
            <p:cNvSpPr/>
            <p:nvPr/>
          </p:nvSpPr>
          <p:spPr>
            <a:xfrm>
              <a:off x="2490513" y="2930813"/>
              <a:ext cx="26175" cy="968775"/>
            </a:xfrm>
            <a:custGeom>
              <a:avLst/>
              <a:gdLst/>
              <a:ahLst/>
              <a:cxnLst/>
              <a:rect l="l" t="t" r="r" b="b"/>
              <a:pathLst>
                <a:path w="1047" h="38751" extrusionOk="0">
                  <a:moveTo>
                    <a:pt x="1046" y="0"/>
                  </a:moveTo>
                  <a:lnTo>
                    <a:pt x="0" y="2030"/>
                  </a:lnTo>
                  <a:lnTo>
                    <a:pt x="0" y="38751"/>
                  </a:lnTo>
                  <a:lnTo>
                    <a:pt x="1046" y="37600"/>
                  </a:lnTo>
                  <a:lnTo>
                    <a:pt x="1046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30" name="Google Shape;8830;p36"/>
            <p:cNvSpPr/>
            <p:nvPr/>
          </p:nvSpPr>
          <p:spPr>
            <a:xfrm>
              <a:off x="3163188" y="2930813"/>
              <a:ext cx="646575" cy="968775"/>
            </a:xfrm>
            <a:custGeom>
              <a:avLst/>
              <a:gdLst/>
              <a:ahLst/>
              <a:cxnLst/>
              <a:rect l="l" t="t" r="r" b="b"/>
              <a:pathLst>
                <a:path w="25863" h="38751" extrusionOk="0">
                  <a:moveTo>
                    <a:pt x="1403" y="0"/>
                  </a:moveTo>
                  <a:lnTo>
                    <a:pt x="1" y="1402"/>
                  </a:lnTo>
                  <a:lnTo>
                    <a:pt x="1" y="38751"/>
                  </a:lnTo>
                  <a:lnTo>
                    <a:pt x="1403" y="37558"/>
                  </a:lnTo>
                  <a:lnTo>
                    <a:pt x="25863" y="37600"/>
                  </a:lnTo>
                  <a:lnTo>
                    <a:pt x="25863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31" name="Google Shape;8831;p36"/>
            <p:cNvSpPr/>
            <p:nvPr/>
          </p:nvSpPr>
          <p:spPr>
            <a:xfrm>
              <a:off x="3163188" y="2930813"/>
              <a:ext cx="35075" cy="968775"/>
            </a:xfrm>
            <a:custGeom>
              <a:avLst/>
              <a:gdLst/>
              <a:ahLst/>
              <a:cxnLst/>
              <a:rect l="l" t="t" r="r" b="b"/>
              <a:pathLst>
                <a:path w="1403" h="38751" extrusionOk="0">
                  <a:moveTo>
                    <a:pt x="1403" y="0"/>
                  </a:moveTo>
                  <a:lnTo>
                    <a:pt x="1" y="1402"/>
                  </a:lnTo>
                  <a:lnTo>
                    <a:pt x="1" y="38751"/>
                  </a:lnTo>
                  <a:lnTo>
                    <a:pt x="1403" y="37558"/>
                  </a:lnTo>
                  <a:lnTo>
                    <a:pt x="1403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32" name="Google Shape;8832;p36"/>
            <p:cNvSpPr/>
            <p:nvPr/>
          </p:nvSpPr>
          <p:spPr>
            <a:xfrm>
              <a:off x="3163188" y="3869763"/>
              <a:ext cx="672725" cy="29825"/>
            </a:xfrm>
            <a:custGeom>
              <a:avLst/>
              <a:gdLst/>
              <a:ahLst/>
              <a:cxnLst/>
              <a:rect l="l" t="t" r="r" b="b"/>
              <a:pathLst>
                <a:path w="26909" h="1193" extrusionOk="0">
                  <a:moveTo>
                    <a:pt x="1403" y="0"/>
                  </a:moveTo>
                  <a:lnTo>
                    <a:pt x="1" y="1193"/>
                  </a:lnTo>
                  <a:lnTo>
                    <a:pt x="26909" y="1193"/>
                  </a:lnTo>
                  <a:lnTo>
                    <a:pt x="25863" y="42"/>
                  </a:lnTo>
                  <a:lnTo>
                    <a:pt x="1403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33" name="Google Shape;8833;p36"/>
            <p:cNvSpPr/>
            <p:nvPr/>
          </p:nvSpPr>
          <p:spPr>
            <a:xfrm>
              <a:off x="3809738" y="2930813"/>
              <a:ext cx="26175" cy="968775"/>
            </a:xfrm>
            <a:custGeom>
              <a:avLst/>
              <a:gdLst/>
              <a:ahLst/>
              <a:cxnLst/>
              <a:rect l="l" t="t" r="r" b="b"/>
              <a:pathLst>
                <a:path w="1047" h="38751" extrusionOk="0">
                  <a:moveTo>
                    <a:pt x="1" y="0"/>
                  </a:moveTo>
                  <a:lnTo>
                    <a:pt x="1" y="37600"/>
                  </a:lnTo>
                  <a:lnTo>
                    <a:pt x="1047" y="38751"/>
                  </a:lnTo>
                  <a:lnTo>
                    <a:pt x="1047" y="203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34" name="Google Shape;8834;p36"/>
            <p:cNvSpPr/>
            <p:nvPr/>
          </p:nvSpPr>
          <p:spPr>
            <a:xfrm>
              <a:off x="3291363" y="2999863"/>
              <a:ext cx="453550" cy="8375"/>
            </a:xfrm>
            <a:custGeom>
              <a:avLst/>
              <a:gdLst/>
              <a:ahLst/>
              <a:cxnLst/>
              <a:rect l="l" t="t" r="r" b="b"/>
              <a:pathLst>
                <a:path w="18142" h="335" extrusionOk="0">
                  <a:moveTo>
                    <a:pt x="0" y="0"/>
                  </a:moveTo>
                  <a:lnTo>
                    <a:pt x="0" y="335"/>
                  </a:lnTo>
                  <a:lnTo>
                    <a:pt x="18141" y="335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8835" name="Google Shape;8835;p36"/>
            <p:cNvSpPr/>
            <p:nvPr/>
          </p:nvSpPr>
          <p:spPr>
            <a:xfrm>
              <a:off x="3291363" y="3033338"/>
              <a:ext cx="453550" cy="8900"/>
            </a:xfrm>
            <a:custGeom>
              <a:avLst/>
              <a:gdLst/>
              <a:ahLst/>
              <a:cxnLst/>
              <a:rect l="l" t="t" r="r" b="b"/>
              <a:pathLst>
                <a:path w="18142" h="356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8836" name="Google Shape;8836;p36"/>
            <p:cNvSpPr/>
            <p:nvPr/>
          </p:nvSpPr>
          <p:spPr>
            <a:xfrm>
              <a:off x="3291363" y="3067338"/>
              <a:ext cx="453550" cy="8900"/>
            </a:xfrm>
            <a:custGeom>
              <a:avLst/>
              <a:gdLst/>
              <a:ahLst/>
              <a:cxnLst/>
              <a:rect l="l" t="t" r="r" b="b"/>
              <a:pathLst>
                <a:path w="18142" h="356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8837" name="Google Shape;8837;p36"/>
            <p:cNvSpPr/>
            <p:nvPr/>
          </p:nvSpPr>
          <p:spPr>
            <a:xfrm>
              <a:off x="3291363" y="310081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8838" name="Google Shape;8838;p36"/>
            <p:cNvSpPr/>
            <p:nvPr/>
          </p:nvSpPr>
          <p:spPr>
            <a:xfrm>
              <a:off x="3291363" y="313481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8839" name="Google Shape;8839;p36"/>
            <p:cNvSpPr/>
            <p:nvPr/>
          </p:nvSpPr>
          <p:spPr>
            <a:xfrm>
              <a:off x="3291363" y="3168288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8840" name="Google Shape;8840;p36"/>
            <p:cNvSpPr/>
            <p:nvPr/>
          </p:nvSpPr>
          <p:spPr>
            <a:xfrm>
              <a:off x="3291363" y="3202288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8841" name="Google Shape;8841;p36"/>
            <p:cNvSpPr/>
            <p:nvPr/>
          </p:nvSpPr>
          <p:spPr>
            <a:xfrm>
              <a:off x="3291363" y="323576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8842" name="Google Shape;8842;p36"/>
            <p:cNvSpPr/>
            <p:nvPr/>
          </p:nvSpPr>
          <p:spPr>
            <a:xfrm>
              <a:off x="3291363" y="326976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8843" name="Google Shape;8843;p36"/>
            <p:cNvSpPr/>
            <p:nvPr/>
          </p:nvSpPr>
          <p:spPr>
            <a:xfrm>
              <a:off x="3291363" y="3303238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8844" name="Google Shape;8844;p36"/>
            <p:cNvSpPr/>
            <p:nvPr/>
          </p:nvSpPr>
          <p:spPr>
            <a:xfrm>
              <a:off x="3291363" y="3337238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7"/>
                  </a:lnTo>
                  <a:lnTo>
                    <a:pt x="18141" y="357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8845" name="Google Shape;8845;p36"/>
            <p:cNvSpPr/>
            <p:nvPr/>
          </p:nvSpPr>
          <p:spPr>
            <a:xfrm>
              <a:off x="3291363" y="337071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7"/>
                  </a:lnTo>
                  <a:lnTo>
                    <a:pt x="18141" y="357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8846" name="Google Shape;8846;p36"/>
            <p:cNvSpPr/>
            <p:nvPr/>
          </p:nvSpPr>
          <p:spPr>
            <a:xfrm>
              <a:off x="3291363" y="340471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7"/>
                  </a:lnTo>
                  <a:lnTo>
                    <a:pt x="18141" y="357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8847" name="Google Shape;8847;p36"/>
            <p:cNvSpPr/>
            <p:nvPr/>
          </p:nvSpPr>
          <p:spPr>
            <a:xfrm>
              <a:off x="3291363" y="3438713"/>
              <a:ext cx="453550" cy="8400"/>
            </a:xfrm>
            <a:custGeom>
              <a:avLst/>
              <a:gdLst/>
              <a:ahLst/>
              <a:cxnLst/>
              <a:rect l="l" t="t" r="r" b="b"/>
              <a:pathLst>
                <a:path w="18142" h="336" extrusionOk="0">
                  <a:moveTo>
                    <a:pt x="0" y="1"/>
                  </a:moveTo>
                  <a:lnTo>
                    <a:pt x="0" y="336"/>
                  </a:lnTo>
                  <a:lnTo>
                    <a:pt x="18141" y="33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8848" name="Google Shape;8848;p36"/>
            <p:cNvSpPr/>
            <p:nvPr/>
          </p:nvSpPr>
          <p:spPr>
            <a:xfrm>
              <a:off x="3291363" y="3472213"/>
              <a:ext cx="453550" cy="8900"/>
            </a:xfrm>
            <a:custGeom>
              <a:avLst/>
              <a:gdLst/>
              <a:ahLst/>
              <a:cxnLst/>
              <a:rect l="l" t="t" r="r" b="b"/>
              <a:pathLst>
                <a:path w="18142" h="356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8849" name="Google Shape;8849;p36"/>
            <p:cNvSpPr/>
            <p:nvPr/>
          </p:nvSpPr>
          <p:spPr>
            <a:xfrm>
              <a:off x="3291363" y="3506213"/>
              <a:ext cx="453550" cy="8375"/>
            </a:xfrm>
            <a:custGeom>
              <a:avLst/>
              <a:gdLst/>
              <a:ahLst/>
              <a:cxnLst/>
              <a:rect l="l" t="t" r="r" b="b"/>
              <a:pathLst>
                <a:path w="18142" h="335" extrusionOk="0">
                  <a:moveTo>
                    <a:pt x="0" y="0"/>
                  </a:moveTo>
                  <a:lnTo>
                    <a:pt x="0" y="335"/>
                  </a:lnTo>
                  <a:lnTo>
                    <a:pt x="18141" y="335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8850" name="Google Shape;8850;p36"/>
            <p:cNvSpPr/>
            <p:nvPr/>
          </p:nvSpPr>
          <p:spPr>
            <a:xfrm>
              <a:off x="3291363" y="3539688"/>
              <a:ext cx="453550" cy="8900"/>
            </a:xfrm>
            <a:custGeom>
              <a:avLst/>
              <a:gdLst/>
              <a:ahLst/>
              <a:cxnLst/>
              <a:rect l="l" t="t" r="r" b="b"/>
              <a:pathLst>
                <a:path w="18142" h="356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8851" name="Google Shape;8851;p36"/>
            <p:cNvSpPr/>
            <p:nvPr/>
          </p:nvSpPr>
          <p:spPr>
            <a:xfrm>
              <a:off x="3291363" y="3573688"/>
              <a:ext cx="453550" cy="8400"/>
            </a:xfrm>
            <a:custGeom>
              <a:avLst/>
              <a:gdLst/>
              <a:ahLst/>
              <a:cxnLst/>
              <a:rect l="l" t="t" r="r" b="b"/>
              <a:pathLst>
                <a:path w="18142" h="336" extrusionOk="0">
                  <a:moveTo>
                    <a:pt x="0" y="0"/>
                  </a:moveTo>
                  <a:lnTo>
                    <a:pt x="0" y="335"/>
                  </a:lnTo>
                  <a:lnTo>
                    <a:pt x="18141" y="335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8852" name="Google Shape;8852;p36"/>
            <p:cNvSpPr/>
            <p:nvPr/>
          </p:nvSpPr>
          <p:spPr>
            <a:xfrm>
              <a:off x="3291363" y="360716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8853" name="Google Shape;8853;p36"/>
            <p:cNvSpPr/>
            <p:nvPr/>
          </p:nvSpPr>
          <p:spPr>
            <a:xfrm>
              <a:off x="3291363" y="364116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8854" name="Google Shape;8854;p36"/>
            <p:cNvSpPr/>
            <p:nvPr/>
          </p:nvSpPr>
          <p:spPr>
            <a:xfrm>
              <a:off x="3291363" y="3674638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8855" name="Google Shape;8855;p36"/>
            <p:cNvSpPr/>
            <p:nvPr/>
          </p:nvSpPr>
          <p:spPr>
            <a:xfrm>
              <a:off x="3291363" y="3708638"/>
              <a:ext cx="453550" cy="8400"/>
            </a:xfrm>
            <a:custGeom>
              <a:avLst/>
              <a:gdLst/>
              <a:ahLst/>
              <a:cxnLst/>
              <a:rect l="l" t="t" r="r" b="b"/>
              <a:pathLst>
                <a:path w="18142" h="336" extrusionOk="0">
                  <a:moveTo>
                    <a:pt x="0" y="1"/>
                  </a:moveTo>
                  <a:lnTo>
                    <a:pt x="0" y="335"/>
                  </a:lnTo>
                  <a:lnTo>
                    <a:pt x="18141" y="335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8856" name="Google Shape;8856;p36"/>
            <p:cNvSpPr/>
            <p:nvPr/>
          </p:nvSpPr>
          <p:spPr>
            <a:xfrm>
              <a:off x="3291363" y="374211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8857" name="Google Shape;8857;p36"/>
            <p:cNvSpPr/>
            <p:nvPr/>
          </p:nvSpPr>
          <p:spPr>
            <a:xfrm>
              <a:off x="3291363" y="377611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8858" name="Google Shape;8858;p36"/>
            <p:cNvSpPr/>
            <p:nvPr/>
          </p:nvSpPr>
          <p:spPr>
            <a:xfrm>
              <a:off x="2580988" y="2999863"/>
              <a:ext cx="454075" cy="8375"/>
            </a:xfrm>
            <a:custGeom>
              <a:avLst/>
              <a:gdLst/>
              <a:ahLst/>
              <a:cxnLst/>
              <a:rect l="l" t="t" r="r" b="b"/>
              <a:pathLst>
                <a:path w="18163" h="335" extrusionOk="0">
                  <a:moveTo>
                    <a:pt x="1" y="0"/>
                  </a:moveTo>
                  <a:lnTo>
                    <a:pt x="1" y="335"/>
                  </a:lnTo>
                  <a:lnTo>
                    <a:pt x="18163" y="335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59" name="Google Shape;8859;p36"/>
            <p:cNvSpPr/>
            <p:nvPr/>
          </p:nvSpPr>
          <p:spPr>
            <a:xfrm>
              <a:off x="2580988" y="3033338"/>
              <a:ext cx="454075" cy="8900"/>
            </a:xfrm>
            <a:custGeom>
              <a:avLst/>
              <a:gdLst/>
              <a:ahLst/>
              <a:cxnLst/>
              <a:rect l="l" t="t" r="r" b="b"/>
              <a:pathLst>
                <a:path w="18163" h="356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60" name="Google Shape;8860;p36"/>
            <p:cNvSpPr/>
            <p:nvPr/>
          </p:nvSpPr>
          <p:spPr>
            <a:xfrm>
              <a:off x="2580988" y="3067338"/>
              <a:ext cx="454075" cy="8900"/>
            </a:xfrm>
            <a:custGeom>
              <a:avLst/>
              <a:gdLst/>
              <a:ahLst/>
              <a:cxnLst/>
              <a:rect l="l" t="t" r="r" b="b"/>
              <a:pathLst>
                <a:path w="18163" h="356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61" name="Google Shape;8861;p36"/>
            <p:cNvSpPr/>
            <p:nvPr/>
          </p:nvSpPr>
          <p:spPr>
            <a:xfrm>
              <a:off x="2580988" y="310081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62" name="Google Shape;8862;p36"/>
            <p:cNvSpPr/>
            <p:nvPr/>
          </p:nvSpPr>
          <p:spPr>
            <a:xfrm>
              <a:off x="2580988" y="313481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63" name="Google Shape;8863;p36"/>
            <p:cNvSpPr/>
            <p:nvPr/>
          </p:nvSpPr>
          <p:spPr>
            <a:xfrm>
              <a:off x="2580988" y="3168288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64" name="Google Shape;8864;p36"/>
            <p:cNvSpPr/>
            <p:nvPr/>
          </p:nvSpPr>
          <p:spPr>
            <a:xfrm>
              <a:off x="2580988" y="3202288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65" name="Google Shape;8865;p36"/>
            <p:cNvSpPr/>
            <p:nvPr/>
          </p:nvSpPr>
          <p:spPr>
            <a:xfrm>
              <a:off x="2580988" y="323576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66" name="Google Shape;8866;p36"/>
            <p:cNvSpPr/>
            <p:nvPr/>
          </p:nvSpPr>
          <p:spPr>
            <a:xfrm>
              <a:off x="2580988" y="326976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67" name="Google Shape;8867;p36"/>
            <p:cNvSpPr/>
            <p:nvPr/>
          </p:nvSpPr>
          <p:spPr>
            <a:xfrm>
              <a:off x="2580988" y="3303238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68" name="Google Shape;8868;p36"/>
            <p:cNvSpPr/>
            <p:nvPr/>
          </p:nvSpPr>
          <p:spPr>
            <a:xfrm>
              <a:off x="2580988" y="3337238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7"/>
                  </a:lnTo>
                  <a:lnTo>
                    <a:pt x="18163" y="357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69" name="Google Shape;8869;p36"/>
            <p:cNvSpPr/>
            <p:nvPr/>
          </p:nvSpPr>
          <p:spPr>
            <a:xfrm>
              <a:off x="2580988" y="337071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7"/>
                  </a:lnTo>
                  <a:lnTo>
                    <a:pt x="18163" y="357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70" name="Google Shape;8870;p36"/>
            <p:cNvSpPr/>
            <p:nvPr/>
          </p:nvSpPr>
          <p:spPr>
            <a:xfrm>
              <a:off x="2580988" y="340471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7"/>
                  </a:lnTo>
                  <a:lnTo>
                    <a:pt x="18163" y="357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71" name="Google Shape;8871;p36"/>
            <p:cNvSpPr/>
            <p:nvPr/>
          </p:nvSpPr>
          <p:spPr>
            <a:xfrm>
              <a:off x="2580988" y="3438713"/>
              <a:ext cx="454075" cy="8400"/>
            </a:xfrm>
            <a:custGeom>
              <a:avLst/>
              <a:gdLst/>
              <a:ahLst/>
              <a:cxnLst/>
              <a:rect l="l" t="t" r="r" b="b"/>
              <a:pathLst>
                <a:path w="18163" h="336" extrusionOk="0">
                  <a:moveTo>
                    <a:pt x="1" y="1"/>
                  </a:moveTo>
                  <a:lnTo>
                    <a:pt x="1" y="336"/>
                  </a:lnTo>
                  <a:lnTo>
                    <a:pt x="18163" y="33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72" name="Google Shape;8872;p36"/>
            <p:cNvSpPr/>
            <p:nvPr/>
          </p:nvSpPr>
          <p:spPr>
            <a:xfrm>
              <a:off x="2580988" y="3472213"/>
              <a:ext cx="454075" cy="8900"/>
            </a:xfrm>
            <a:custGeom>
              <a:avLst/>
              <a:gdLst/>
              <a:ahLst/>
              <a:cxnLst/>
              <a:rect l="l" t="t" r="r" b="b"/>
              <a:pathLst>
                <a:path w="18163" h="356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73" name="Google Shape;8873;p36"/>
            <p:cNvSpPr/>
            <p:nvPr/>
          </p:nvSpPr>
          <p:spPr>
            <a:xfrm>
              <a:off x="2580988" y="3506213"/>
              <a:ext cx="454075" cy="8375"/>
            </a:xfrm>
            <a:custGeom>
              <a:avLst/>
              <a:gdLst/>
              <a:ahLst/>
              <a:cxnLst/>
              <a:rect l="l" t="t" r="r" b="b"/>
              <a:pathLst>
                <a:path w="18163" h="335" extrusionOk="0">
                  <a:moveTo>
                    <a:pt x="1" y="0"/>
                  </a:moveTo>
                  <a:lnTo>
                    <a:pt x="1" y="335"/>
                  </a:lnTo>
                  <a:lnTo>
                    <a:pt x="18163" y="335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74" name="Google Shape;8874;p36"/>
            <p:cNvSpPr/>
            <p:nvPr/>
          </p:nvSpPr>
          <p:spPr>
            <a:xfrm>
              <a:off x="2580988" y="3539688"/>
              <a:ext cx="454075" cy="8900"/>
            </a:xfrm>
            <a:custGeom>
              <a:avLst/>
              <a:gdLst/>
              <a:ahLst/>
              <a:cxnLst/>
              <a:rect l="l" t="t" r="r" b="b"/>
              <a:pathLst>
                <a:path w="18163" h="356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75" name="Google Shape;8875;p36"/>
            <p:cNvSpPr/>
            <p:nvPr/>
          </p:nvSpPr>
          <p:spPr>
            <a:xfrm>
              <a:off x="2580988" y="3573688"/>
              <a:ext cx="454075" cy="8400"/>
            </a:xfrm>
            <a:custGeom>
              <a:avLst/>
              <a:gdLst/>
              <a:ahLst/>
              <a:cxnLst/>
              <a:rect l="l" t="t" r="r" b="b"/>
              <a:pathLst>
                <a:path w="18163" h="336" extrusionOk="0">
                  <a:moveTo>
                    <a:pt x="1" y="0"/>
                  </a:moveTo>
                  <a:lnTo>
                    <a:pt x="1" y="335"/>
                  </a:lnTo>
                  <a:lnTo>
                    <a:pt x="18163" y="335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76" name="Google Shape;8876;p36"/>
            <p:cNvSpPr/>
            <p:nvPr/>
          </p:nvSpPr>
          <p:spPr>
            <a:xfrm>
              <a:off x="2580988" y="360716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77" name="Google Shape;8877;p36"/>
            <p:cNvSpPr/>
            <p:nvPr/>
          </p:nvSpPr>
          <p:spPr>
            <a:xfrm>
              <a:off x="2580988" y="364116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78" name="Google Shape;8878;p36"/>
            <p:cNvSpPr/>
            <p:nvPr/>
          </p:nvSpPr>
          <p:spPr>
            <a:xfrm>
              <a:off x="2580988" y="3674638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79" name="Google Shape;8879;p36"/>
            <p:cNvSpPr/>
            <p:nvPr/>
          </p:nvSpPr>
          <p:spPr>
            <a:xfrm>
              <a:off x="2580988" y="3708638"/>
              <a:ext cx="454075" cy="8400"/>
            </a:xfrm>
            <a:custGeom>
              <a:avLst/>
              <a:gdLst/>
              <a:ahLst/>
              <a:cxnLst/>
              <a:rect l="l" t="t" r="r" b="b"/>
              <a:pathLst>
                <a:path w="18163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8163" y="335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80" name="Google Shape;8880;p36"/>
            <p:cNvSpPr/>
            <p:nvPr/>
          </p:nvSpPr>
          <p:spPr>
            <a:xfrm>
              <a:off x="2580988" y="374211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81" name="Google Shape;8881;p36"/>
            <p:cNvSpPr/>
            <p:nvPr/>
          </p:nvSpPr>
          <p:spPr>
            <a:xfrm>
              <a:off x="2580988" y="377611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8882" name="Google Shape;8882;p36"/>
          <p:cNvGrpSpPr/>
          <p:nvPr/>
        </p:nvGrpSpPr>
        <p:grpSpPr>
          <a:xfrm rot="-602052">
            <a:off x="9410045" y="3453918"/>
            <a:ext cx="1197967" cy="335107"/>
            <a:chOff x="3254738" y="2386788"/>
            <a:chExt cx="695763" cy="194625"/>
          </a:xfrm>
        </p:grpSpPr>
        <p:sp>
          <p:nvSpPr>
            <p:cNvPr id="8883" name="Google Shape;8883;p36"/>
            <p:cNvSpPr/>
            <p:nvPr/>
          </p:nvSpPr>
          <p:spPr>
            <a:xfrm>
              <a:off x="3254750" y="2409813"/>
              <a:ext cx="695750" cy="23025"/>
            </a:xfrm>
            <a:custGeom>
              <a:avLst/>
              <a:gdLst/>
              <a:ahLst/>
              <a:cxnLst/>
              <a:rect l="l" t="t" r="r" b="b"/>
              <a:pathLst>
                <a:path w="27830" h="921" extrusionOk="0">
                  <a:moveTo>
                    <a:pt x="607" y="0"/>
                  </a:moveTo>
                  <a:cubicBezTo>
                    <a:pt x="1" y="0"/>
                    <a:pt x="1" y="921"/>
                    <a:pt x="607" y="921"/>
                  </a:cubicBezTo>
                  <a:lnTo>
                    <a:pt x="27222" y="921"/>
                  </a:lnTo>
                  <a:cubicBezTo>
                    <a:pt x="27829" y="921"/>
                    <a:pt x="27829" y="0"/>
                    <a:pt x="27222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84" name="Google Shape;8884;p36"/>
            <p:cNvSpPr/>
            <p:nvPr/>
          </p:nvSpPr>
          <p:spPr>
            <a:xfrm>
              <a:off x="3289800" y="2386788"/>
              <a:ext cx="290875" cy="194625"/>
            </a:xfrm>
            <a:custGeom>
              <a:avLst/>
              <a:gdLst/>
              <a:ahLst/>
              <a:cxnLst/>
              <a:rect l="l" t="t" r="r" b="b"/>
              <a:pathLst>
                <a:path w="11635" h="7785" extrusionOk="0">
                  <a:moveTo>
                    <a:pt x="1591" y="1"/>
                  </a:moveTo>
                  <a:cubicBezTo>
                    <a:pt x="712" y="1"/>
                    <a:pt x="0" y="691"/>
                    <a:pt x="0" y="1570"/>
                  </a:cubicBezTo>
                  <a:lnTo>
                    <a:pt x="0" y="6215"/>
                  </a:lnTo>
                  <a:cubicBezTo>
                    <a:pt x="0" y="7094"/>
                    <a:pt x="712" y="7784"/>
                    <a:pt x="1591" y="7784"/>
                  </a:cubicBezTo>
                  <a:lnTo>
                    <a:pt x="10044" y="7784"/>
                  </a:lnTo>
                  <a:cubicBezTo>
                    <a:pt x="10923" y="7784"/>
                    <a:pt x="11634" y="7094"/>
                    <a:pt x="11634" y="6215"/>
                  </a:cubicBezTo>
                  <a:lnTo>
                    <a:pt x="11634" y="1570"/>
                  </a:lnTo>
                  <a:cubicBezTo>
                    <a:pt x="11634" y="691"/>
                    <a:pt x="10923" y="1"/>
                    <a:pt x="10044" y="1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85" name="Google Shape;8885;p36"/>
            <p:cNvSpPr/>
            <p:nvPr/>
          </p:nvSpPr>
          <p:spPr>
            <a:xfrm>
              <a:off x="3307050" y="2403538"/>
              <a:ext cx="256350" cy="161125"/>
            </a:xfrm>
            <a:custGeom>
              <a:avLst/>
              <a:gdLst/>
              <a:ahLst/>
              <a:cxnLst/>
              <a:rect l="l" t="t" r="r" b="b"/>
              <a:pathLst>
                <a:path w="10254" h="6445" extrusionOk="0">
                  <a:moveTo>
                    <a:pt x="901" y="0"/>
                  </a:moveTo>
                  <a:cubicBezTo>
                    <a:pt x="399" y="0"/>
                    <a:pt x="1" y="398"/>
                    <a:pt x="1" y="900"/>
                  </a:cubicBezTo>
                  <a:lnTo>
                    <a:pt x="1" y="5545"/>
                  </a:lnTo>
                  <a:cubicBezTo>
                    <a:pt x="1" y="6047"/>
                    <a:pt x="399" y="6445"/>
                    <a:pt x="901" y="6445"/>
                  </a:cubicBezTo>
                  <a:lnTo>
                    <a:pt x="9354" y="6445"/>
                  </a:lnTo>
                  <a:cubicBezTo>
                    <a:pt x="9856" y="6445"/>
                    <a:pt x="10254" y="6047"/>
                    <a:pt x="10254" y="5545"/>
                  </a:cubicBezTo>
                  <a:lnTo>
                    <a:pt x="10254" y="900"/>
                  </a:lnTo>
                  <a:cubicBezTo>
                    <a:pt x="10254" y="398"/>
                    <a:pt x="9856" y="0"/>
                    <a:pt x="9354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86" name="Google Shape;8886;p36"/>
            <p:cNvSpPr/>
            <p:nvPr/>
          </p:nvSpPr>
          <p:spPr>
            <a:xfrm>
              <a:off x="3290850" y="2403013"/>
              <a:ext cx="179975" cy="160600"/>
            </a:xfrm>
            <a:custGeom>
              <a:avLst/>
              <a:gdLst/>
              <a:ahLst/>
              <a:cxnLst/>
              <a:rect l="l" t="t" r="r" b="b"/>
              <a:pathLst>
                <a:path w="7199" h="6424" extrusionOk="0">
                  <a:moveTo>
                    <a:pt x="5671" y="0"/>
                  </a:moveTo>
                  <a:lnTo>
                    <a:pt x="0" y="5671"/>
                  </a:lnTo>
                  <a:lnTo>
                    <a:pt x="754" y="6424"/>
                  </a:lnTo>
                  <a:lnTo>
                    <a:pt x="7198" y="0"/>
                  </a:lnTo>
                  <a:close/>
                </a:path>
              </a:pathLst>
            </a:custGeom>
            <a:solidFill>
              <a:srgbClr val="FFFFF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87" name="Google Shape;8887;p36"/>
            <p:cNvSpPr/>
            <p:nvPr/>
          </p:nvSpPr>
          <p:spPr>
            <a:xfrm>
              <a:off x="3377675" y="2403013"/>
              <a:ext cx="199325" cy="161125"/>
            </a:xfrm>
            <a:custGeom>
              <a:avLst/>
              <a:gdLst/>
              <a:ahLst/>
              <a:cxnLst/>
              <a:rect l="l" t="t" r="r" b="b"/>
              <a:pathLst>
                <a:path w="7973" h="6445" extrusionOk="0">
                  <a:moveTo>
                    <a:pt x="6445" y="0"/>
                  </a:moveTo>
                  <a:lnTo>
                    <a:pt x="1" y="6445"/>
                  </a:lnTo>
                  <a:lnTo>
                    <a:pt x="1528" y="6445"/>
                  </a:lnTo>
                  <a:lnTo>
                    <a:pt x="7973" y="0"/>
                  </a:lnTo>
                  <a:close/>
                </a:path>
              </a:pathLst>
            </a:custGeom>
            <a:solidFill>
              <a:srgbClr val="FFFFF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88" name="Google Shape;8888;p36"/>
            <p:cNvSpPr/>
            <p:nvPr/>
          </p:nvSpPr>
          <p:spPr>
            <a:xfrm>
              <a:off x="3625100" y="2386788"/>
              <a:ext cx="290875" cy="194625"/>
            </a:xfrm>
            <a:custGeom>
              <a:avLst/>
              <a:gdLst/>
              <a:ahLst/>
              <a:cxnLst/>
              <a:rect l="l" t="t" r="r" b="b"/>
              <a:pathLst>
                <a:path w="11635" h="7785" extrusionOk="0">
                  <a:moveTo>
                    <a:pt x="1591" y="1"/>
                  </a:moveTo>
                  <a:cubicBezTo>
                    <a:pt x="712" y="1"/>
                    <a:pt x="1" y="691"/>
                    <a:pt x="1" y="1570"/>
                  </a:cubicBezTo>
                  <a:lnTo>
                    <a:pt x="1" y="6215"/>
                  </a:lnTo>
                  <a:cubicBezTo>
                    <a:pt x="1" y="7094"/>
                    <a:pt x="712" y="7784"/>
                    <a:pt x="1591" y="7784"/>
                  </a:cubicBezTo>
                  <a:lnTo>
                    <a:pt x="10044" y="7784"/>
                  </a:lnTo>
                  <a:cubicBezTo>
                    <a:pt x="10923" y="7784"/>
                    <a:pt x="11634" y="7094"/>
                    <a:pt x="11634" y="6215"/>
                  </a:cubicBezTo>
                  <a:lnTo>
                    <a:pt x="11634" y="1570"/>
                  </a:lnTo>
                  <a:cubicBezTo>
                    <a:pt x="11634" y="691"/>
                    <a:pt x="10923" y="1"/>
                    <a:pt x="10044" y="1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89" name="Google Shape;8889;p36"/>
            <p:cNvSpPr/>
            <p:nvPr/>
          </p:nvSpPr>
          <p:spPr>
            <a:xfrm>
              <a:off x="3641850" y="2403538"/>
              <a:ext cx="256850" cy="161125"/>
            </a:xfrm>
            <a:custGeom>
              <a:avLst/>
              <a:gdLst/>
              <a:ahLst/>
              <a:cxnLst/>
              <a:rect l="l" t="t" r="r" b="b"/>
              <a:pathLst>
                <a:path w="10274" h="6445" extrusionOk="0">
                  <a:moveTo>
                    <a:pt x="900" y="0"/>
                  </a:moveTo>
                  <a:cubicBezTo>
                    <a:pt x="398" y="0"/>
                    <a:pt x="0" y="398"/>
                    <a:pt x="0" y="900"/>
                  </a:cubicBezTo>
                  <a:lnTo>
                    <a:pt x="0" y="5545"/>
                  </a:lnTo>
                  <a:cubicBezTo>
                    <a:pt x="0" y="6047"/>
                    <a:pt x="398" y="6445"/>
                    <a:pt x="900" y="6445"/>
                  </a:cubicBezTo>
                  <a:lnTo>
                    <a:pt x="9374" y="6445"/>
                  </a:lnTo>
                  <a:cubicBezTo>
                    <a:pt x="9876" y="6445"/>
                    <a:pt x="10274" y="6047"/>
                    <a:pt x="10274" y="5545"/>
                  </a:cubicBezTo>
                  <a:lnTo>
                    <a:pt x="10274" y="900"/>
                  </a:lnTo>
                  <a:cubicBezTo>
                    <a:pt x="10274" y="398"/>
                    <a:pt x="9876" y="0"/>
                    <a:pt x="9374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90" name="Google Shape;8890;p36"/>
            <p:cNvSpPr/>
            <p:nvPr/>
          </p:nvSpPr>
          <p:spPr>
            <a:xfrm>
              <a:off x="3628775" y="2403013"/>
              <a:ext cx="179950" cy="160600"/>
            </a:xfrm>
            <a:custGeom>
              <a:avLst/>
              <a:gdLst/>
              <a:ahLst/>
              <a:cxnLst/>
              <a:rect l="l" t="t" r="r" b="b"/>
              <a:pathLst>
                <a:path w="7198" h="6424" extrusionOk="0">
                  <a:moveTo>
                    <a:pt x="5670" y="0"/>
                  </a:moveTo>
                  <a:lnTo>
                    <a:pt x="0" y="5671"/>
                  </a:lnTo>
                  <a:lnTo>
                    <a:pt x="774" y="6424"/>
                  </a:lnTo>
                  <a:lnTo>
                    <a:pt x="7198" y="0"/>
                  </a:lnTo>
                  <a:close/>
                </a:path>
              </a:pathLst>
            </a:custGeom>
            <a:solidFill>
              <a:srgbClr val="FFFFF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91" name="Google Shape;8891;p36"/>
            <p:cNvSpPr/>
            <p:nvPr/>
          </p:nvSpPr>
          <p:spPr>
            <a:xfrm>
              <a:off x="3715600" y="2403013"/>
              <a:ext cx="199325" cy="161125"/>
            </a:xfrm>
            <a:custGeom>
              <a:avLst/>
              <a:gdLst/>
              <a:ahLst/>
              <a:cxnLst/>
              <a:rect l="l" t="t" r="r" b="b"/>
              <a:pathLst>
                <a:path w="7973" h="6445" extrusionOk="0">
                  <a:moveTo>
                    <a:pt x="6445" y="0"/>
                  </a:moveTo>
                  <a:lnTo>
                    <a:pt x="0" y="6445"/>
                  </a:lnTo>
                  <a:lnTo>
                    <a:pt x="1528" y="6445"/>
                  </a:lnTo>
                  <a:lnTo>
                    <a:pt x="7972" y="0"/>
                  </a:lnTo>
                  <a:close/>
                </a:path>
              </a:pathLst>
            </a:custGeom>
            <a:solidFill>
              <a:srgbClr val="FFFFF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92" name="Google Shape;8892;p36"/>
            <p:cNvSpPr/>
            <p:nvPr/>
          </p:nvSpPr>
          <p:spPr>
            <a:xfrm>
              <a:off x="3254738" y="2409813"/>
              <a:ext cx="695750" cy="23025"/>
            </a:xfrm>
            <a:custGeom>
              <a:avLst/>
              <a:gdLst/>
              <a:ahLst/>
              <a:cxnLst/>
              <a:rect l="l" t="t" r="r" b="b"/>
              <a:pathLst>
                <a:path w="27830" h="921" extrusionOk="0">
                  <a:moveTo>
                    <a:pt x="607" y="0"/>
                  </a:moveTo>
                  <a:cubicBezTo>
                    <a:pt x="1" y="0"/>
                    <a:pt x="1" y="921"/>
                    <a:pt x="607" y="921"/>
                  </a:cubicBezTo>
                  <a:lnTo>
                    <a:pt x="27222" y="921"/>
                  </a:lnTo>
                  <a:cubicBezTo>
                    <a:pt x="27829" y="921"/>
                    <a:pt x="27829" y="0"/>
                    <a:pt x="2722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93" name="Google Shape;8893;p36"/>
            <p:cNvSpPr/>
            <p:nvPr/>
          </p:nvSpPr>
          <p:spPr>
            <a:xfrm>
              <a:off x="3289788" y="2386788"/>
              <a:ext cx="290875" cy="194625"/>
            </a:xfrm>
            <a:custGeom>
              <a:avLst/>
              <a:gdLst/>
              <a:ahLst/>
              <a:cxnLst/>
              <a:rect l="l" t="t" r="r" b="b"/>
              <a:pathLst>
                <a:path w="11635" h="7785" extrusionOk="0">
                  <a:moveTo>
                    <a:pt x="1591" y="1"/>
                  </a:moveTo>
                  <a:cubicBezTo>
                    <a:pt x="712" y="1"/>
                    <a:pt x="0" y="691"/>
                    <a:pt x="0" y="1570"/>
                  </a:cubicBezTo>
                  <a:lnTo>
                    <a:pt x="0" y="6215"/>
                  </a:lnTo>
                  <a:cubicBezTo>
                    <a:pt x="0" y="7094"/>
                    <a:pt x="712" y="7784"/>
                    <a:pt x="1591" y="7784"/>
                  </a:cubicBezTo>
                  <a:lnTo>
                    <a:pt x="10044" y="7784"/>
                  </a:lnTo>
                  <a:cubicBezTo>
                    <a:pt x="10923" y="7784"/>
                    <a:pt x="11634" y="7094"/>
                    <a:pt x="11634" y="6215"/>
                  </a:cubicBezTo>
                  <a:lnTo>
                    <a:pt x="11634" y="1570"/>
                  </a:lnTo>
                  <a:cubicBezTo>
                    <a:pt x="11634" y="691"/>
                    <a:pt x="10923" y="1"/>
                    <a:pt x="1004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94" name="Google Shape;8894;p36"/>
            <p:cNvSpPr/>
            <p:nvPr/>
          </p:nvSpPr>
          <p:spPr>
            <a:xfrm>
              <a:off x="3307038" y="2403538"/>
              <a:ext cx="256350" cy="161125"/>
            </a:xfrm>
            <a:custGeom>
              <a:avLst/>
              <a:gdLst/>
              <a:ahLst/>
              <a:cxnLst/>
              <a:rect l="l" t="t" r="r" b="b"/>
              <a:pathLst>
                <a:path w="10254" h="6445" extrusionOk="0">
                  <a:moveTo>
                    <a:pt x="901" y="0"/>
                  </a:moveTo>
                  <a:cubicBezTo>
                    <a:pt x="399" y="0"/>
                    <a:pt x="1" y="398"/>
                    <a:pt x="1" y="900"/>
                  </a:cubicBezTo>
                  <a:lnTo>
                    <a:pt x="1" y="5545"/>
                  </a:lnTo>
                  <a:cubicBezTo>
                    <a:pt x="1" y="6047"/>
                    <a:pt x="399" y="6445"/>
                    <a:pt x="901" y="6445"/>
                  </a:cubicBezTo>
                  <a:lnTo>
                    <a:pt x="9354" y="6445"/>
                  </a:lnTo>
                  <a:cubicBezTo>
                    <a:pt x="9856" y="6445"/>
                    <a:pt x="10254" y="6047"/>
                    <a:pt x="10254" y="5545"/>
                  </a:cubicBezTo>
                  <a:lnTo>
                    <a:pt x="10254" y="900"/>
                  </a:lnTo>
                  <a:cubicBezTo>
                    <a:pt x="10254" y="398"/>
                    <a:pt x="9856" y="0"/>
                    <a:pt x="9354" y="0"/>
                  </a:cubicBezTo>
                  <a:close/>
                </a:path>
              </a:pathLst>
            </a:custGeom>
            <a:solidFill>
              <a:srgbClr val="F1F1F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95" name="Google Shape;8895;p36"/>
            <p:cNvSpPr/>
            <p:nvPr/>
          </p:nvSpPr>
          <p:spPr>
            <a:xfrm>
              <a:off x="3625088" y="2386788"/>
              <a:ext cx="290875" cy="194625"/>
            </a:xfrm>
            <a:custGeom>
              <a:avLst/>
              <a:gdLst/>
              <a:ahLst/>
              <a:cxnLst/>
              <a:rect l="l" t="t" r="r" b="b"/>
              <a:pathLst>
                <a:path w="11635" h="7785" extrusionOk="0">
                  <a:moveTo>
                    <a:pt x="1591" y="1"/>
                  </a:moveTo>
                  <a:cubicBezTo>
                    <a:pt x="712" y="1"/>
                    <a:pt x="1" y="691"/>
                    <a:pt x="1" y="1570"/>
                  </a:cubicBezTo>
                  <a:lnTo>
                    <a:pt x="1" y="6215"/>
                  </a:lnTo>
                  <a:cubicBezTo>
                    <a:pt x="1" y="7094"/>
                    <a:pt x="712" y="7784"/>
                    <a:pt x="1591" y="7784"/>
                  </a:cubicBezTo>
                  <a:lnTo>
                    <a:pt x="10044" y="7784"/>
                  </a:lnTo>
                  <a:cubicBezTo>
                    <a:pt x="10923" y="7784"/>
                    <a:pt x="11634" y="7094"/>
                    <a:pt x="11634" y="6215"/>
                  </a:cubicBezTo>
                  <a:lnTo>
                    <a:pt x="11634" y="1570"/>
                  </a:lnTo>
                  <a:cubicBezTo>
                    <a:pt x="11634" y="691"/>
                    <a:pt x="10923" y="1"/>
                    <a:pt x="1004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96" name="Google Shape;8896;p36"/>
            <p:cNvSpPr/>
            <p:nvPr/>
          </p:nvSpPr>
          <p:spPr>
            <a:xfrm>
              <a:off x="3641838" y="2403538"/>
              <a:ext cx="256850" cy="161125"/>
            </a:xfrm>
            <a:custGeom>
              <a:avLst/>
              <a:gdLst/>
              <a:ahLst/>
              <a:cxnLst/>
              <a:rect l="l" t="t" r="r" b="b"/>
              <a:pathLst>
                <a:path w="10274" h="6445" extrusionOk="0">
                  <a:moveTo>
                    <a:pt x="900" y="0"/>
                  </a:moveTo>
                  <a:cubicBezTo>
                    <a:pt x="398" y="0"/>
                    <a:pt x="0" y="398"/>
                    <a:pt x="0" y="900"/>
                  </a:cubicBezTo>
                  <a:lnTo>
                    <a:pt x="0" y="5545"/>
                  </a:lnTo>
                  <a:cubicBezTo>
                    <a:pt x="0" y="6047"/>
                    <a:pt x="398" y="6445"/>
                    <a:pt x="900" y="6445"/>
                  </a:cubicBezTo>
                  <a:lnTo>
                    <a:pt x="9374" y="6445"/>
                  </a:lnTo>
                  <a:cubicBezTo>
                    <a:pt x="9876" y="6445"/>
                    <a:pt x="10274" y="6047"/>
                    <a:pt x="10274" y="5545"/>
                  </a:cubicBezTo>
                  <a:lnTo>
                    <a:pt x="10274" y="900"/>
                  </a:lnTo>
                  <a:cubicBezTo>
                    <a:pt x="10274" y="398"/>
                    <a:pt x="9876" y="0"/>
                    <a:pt x="9374" y="0"/>
                  </a:cubicBezTo>
                  <a:close/>
                </a:path>
              </a:pathLst>
            </a:custGeom>
            <a:solidFill>
              <a:srgbClr val="F1F1F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8897" name="Google Shape;8897;p36"/>
          <p:cNvGrpSpPr/>
          <p:nvPr/>
        </p:nvGrpSpPr>
        <p:grpSpPr>
          <a:xfrm rot="-3602858">
            <a:off x="9402663" y="5716479"/>
            <a:ext cx="903344" cy="1265348"/>
            <a:chOff x="1441713" y="3841513"/>
            <a:chExt cx="524688" cy="734950"/>
          </a:xfrm>
        </p:grpSpPr>
        <p:sp>
          <p:nvSpPr>
            <p:cNvPr id="8898" name="Google Shape;8898;p36"/>
            <p:cNvSpPr/>
            <p:nvPr/>
          </p:nvSpPr>
          <p:spPr>
            <a:xfrm>
              <a:off x="1614875" y="4448813"/>
              <a:ext cx="178400" cy="55475"/>
            </a:xfrm>
            <a:custGeom>
              <a:avLst/>
              <a:gdLst/>
              <a:ahLst/>
              <a:cxnLst/>
              <a:rect l="l" t="t" r="r" b="b"/>
              <a:pathLst>
                <a:path w="7136" h="2219" extrusionOk="0">
                  <a:moveTo>
                    <a:pt x="419" y="0"/>
                  </a:moveTo>
                  <a:cubicBezTo>
                    <a:pt x="188" y="0"/>
                    <a:pt x="0" y="189"/>
                    <a:pt x="0" y="419"/>
                  </a:cubicBezTo>
                  <a:lnTo>
                    <a:pt x="0" y="1800"/>
                  </a:lnTo>
                  <a:cubicBezTo>
                    <a:pt x="0" y="2030"/>
                    <a:pt x="188" y="2218"/>
                    <a:pt x="419" y="2218"/>
                  </a:cubicBezTo>
                  <a:lnTo>
                    <a:pt x="6717" y="2218"/>
                  </a:lnTo>
                  <a:cubicBezTo>
                    <a:pt x="6926" y="2218"/>
                    <a:pt x="7114" y="2030"/>
                    <a:pt x="7135" y="1800"/>
                  </a:cubicBezTo>
                  <a:lnTo>
                    <a:pt x="7135" y="419"/>
                  </a:lnTo>
                  <a:cubicBezTo>
                    <a:pt x="7135" y="189"/>
                    <a:pt x="6947" y="0"/>
                    <a:pt x="6717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99" name="Google Shape;8899;p36"/>
            <p:cNvSpPr/>
            <p:nvPr/>
          </p:nvSpPr>
          <p:spPr>
            <a:xfrm>
              <a:off x="1631600" y="4363038"/>
              <a:ext cx="144400" cy="213425"/>
            </a:xfrm>
            <a:custGeom>
              <a:avLst/>
              <a:gdLst/>
              <a:ahLst/>
              <a:cxnLst/>
              <a:rect l="l" t="t" r="r" b="b"/>
              <a:pathLst>
                <a:path w="5776" h="8537" extrusionOk="0">
                  <a:moveTo>
                    <a:pt x="2532" y="0"/>
                  </a:moveTo>
                  <a:cubicBezTo>
                    <a:pt x="1131" y="0"/>
                    <a:pt x="1" y="1109"/>
                    <a:pt x="1" y="2511"/>
                  </a:cubicBezTo>
                  <a:lnTo>
                    <a:pt x="1" y="6026"/>
                  </a:lnTo>
                  <a:cubicBezTo>
                    <a:pt x="1" y="7407"/>
                    <a:pt x="1131" y="8537"/>
                    <a:pt x="2532" y="8537"/>
                  </a:cubicBezTo>
                  <a:lnTo>
                    <a:pt x="3265" y="8537"/>
                  </a:lnTo>
                  <a:cubicBezTo>
                    <a:pt x="4646" y="8537"/>
                    <a:pt x="5776" y="7407"/>
                    <a:pt x="5776" y="6026"/>
                  </a:cubicBezTo>
                  <a:lnTo>
                    <a:pt x="5776" y="2511"/>
                  </a:lnTo>
                  <a:cubicBezTo>
                    <a:pt x="5776" y="1109"/>
                    <a:pt x="4646" y="0"/>
                    <a:pt x="3265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00" name="Google Shape;8900;p36"/>
            <p:cNvSpPr/>
            <p:nvPr/>
          </p:nvSpPr>
          <p:spPr>
            <a:xfrm>
              <a:off x="1704325" y="4448813"/>
              <a:ext cx="88950" cy="55475"/>
            </a:xfrm>
            <a:custGeom>
              <a:avLst/>
              <a:gdLst/>
              <a:ahLst/>
              <a:cxnLst/>
              <a:rect l="l" t="t" r="r" b="b"/>
              <a:pathLst>
                <a:path w="3558" h="2219" extrusionOk="0">
                  <a:moveTo>
                    <a:pt x="0" y="0"/>
                  </a:moveTo>
                  <a:lnTo>
                    <a:pt x="0" y="2218"/>
                  </a:lnTo>
                  <a:lnTo>
                    <a:pt x="3139" y="2218"/>
                  </a:lnTo>
                  <a:cubicBezTo>
                    <a:pt x="3369" y="2218"/>
                    <a:pt x="3557" y="2030"/>
                    <a:pt x="3557" y="1800"/>
                  </a:cubicBezTo>
                  <a:lnTo>
                    <a:pt x="3557" y="419"/>
                  </a:lnTo>
                  <a:cubicBezTo>
                    <a:pt x="3536" y="189"/>
                    <a:pt x="3369" y="0"/>
                    <a:pt x="3139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01" name="Google Shape;8901;p36"/>
            <p:cNvSpPr/>
            <p:nvPr/>
          </p:nvSpPr>
          <p:spPr>
            <a:xfrm>
              <a:off x="1704325" y="4363038"/>
              <a:ext cx="71675" cy="213425"/>
            </a:xfrm>
            <a:custGeom>
              <a:avLst/>
              <a:gdLst/>
              <a:ahLst/>
              <a:cxnLst/>
              <a:rect l="l" t="t" r="r" b="b"/>
              <a:pathLst>
                <a:path w="2867" h="8537" extrusionOk="0">
                  <a:moveTo>
                    <a:pt x="0" y="0"/>
                  </a:moveTo>
                  <a:lnTo>
                    <a:pt x="0" y="8537"/>
                  </a:lnTo>
                  <a:lnTo>
                    <a:pt x="356" y="8537"/>
                  </a:lnTo>
                  <a:cubicBezTo>
                    <a:pt x="1737" y="8537"/>
                    <a:pt x="2867" y="7407"/>
                    <a:pt x="2867" y="6026"/>
                  </a:cubicBezTo>
                  <a:lnTo>
                    <a:pt x="2867" y="2511"/>
                  </a:lnTo>
                  <a:cubicBezTo>
                    <a:pt x="2867" y="1130"/>
                    <a:pt x="1737" y="0"/>
                    <a:pt x="356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02" name="Google Shape;8902;p36"/>
            <p:cNvSpPr/>
            <p:nvPr/>
          </p:nvSpPr>
          <p:spPr>
            <a:xfrm>
              <a:off x="1441725" y="3841513"/>
              <a:ext cx="524675" cy="607325"/>
            </a:xfrm>
            <a:custGeom>
              <a:avLst/>
              <a:gdLst/>
              <a:ahLst/>
              <a:cxnLst/>
              <a:rect l="l" t="t" r="r" b="b"/>
              <a:pathLst>
                <a:path w="20987" h="24293" extrusionOk="0">
                  <a:moveTo>
                    <a:pt x="10504" y="0"/>
                  </a:moveTo>
                  <a:cubicBezTo>
                    <a:pt x="4143" y="0"/>
                    <a:pt x="0" y="6675"/>
                    <a:pt x="2846" y="12366"/>
                  </a:cubicBezTo>
                  <a:lnTo>
                    <a:pt x="2909" y="12450"/>
                  </a:lnTo>
                  <a:cubicBezTo>
                    <a:pt x="3055" y="12785"/>
                    <a:pt x="3244" y="13098"/>
                    <a:pt x="3453" y="13391"/>
                  </a:cubicBezTo>
                  <a:cubicBezTo>
                    <a:pt x="6947" y="19438"/>
                    <a:pt x="6759" y="21677"/>
                    <a:pt x="6759" y="22786"/>
                  </a:cubicBezTo>
                  <a:cubicBezTo>
                    <a:pt x="6759" y="23435"/>
                    <a:pt x="7156" y="24041"/>
                    <a:pt x="7784" y="24292"/>
                  </a:cubicBezTo>
                  <a:lnTo>
                    <a:pt x="13245" y="24292"/>
                  </a:lnTo>
                  <a:cubicBezTo>
                    <a:pt x="13852" y="24041"/>
                    <a:pt x="14249" y="23435"/>
                    <a:pt x="14249" y="22786"/>
                  </a:cubicBezTo>
                  <a:cubicBezTo>
                    <a:pt x="14249" y="21677"/>
                    <a:pt x="14061" y="19438"/>
                    <a:pt x="17555" y="13391"/>
                  </a:cubicBezTo>
                  <a:cubicBezTo>
                    <a:pt x="17765" y="13098"/>
                    <a:pt x="17932" y="12764"/>
                    <a:pt x="18099" y="12450"/>
                  </a:cubicBezTo>
                  <a:cubicBezTo>
                    <a:pt x="18120" y="12429"/>
                    <a:pt x="18120" y="12387"/>
                    <a:pt x="18141" y="12366"/>
                  </a:cubicBezTo>
                  <a:cubicBezTo>
                    <a:pt x="20987" y="6675"/>
                    <a:pt x="16844" y="0"/>
                    <a:pt x="10504" y="0"/>
                  </a:cubicBez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03" name="Google Shape;8903;p36"/>
            <p:cNvSpPr/>
            <p:nvPr/>
          </p:nvSpPr>
          <p:spPr>
            <a:xfrm>
              <a:off x="1703800" y="3842038"/>
              <a:ext cx="213950" cy="606800"/>
            </a:xfrm>
            <a:custGeom>
              <a:avLst/>
              <a:gdLst/>
              <a:ahLst/>
              <a:cxnLst/>
              <a:rect l="l" t="t" r="r" b="b"/>
              <a:pathLst>
                <a:path w="8558" h="24272" extrusionOk="0">
                  <a:moveTo>
                    <a:pt x="0" y="0"/>
                  </a:moveTo>
                  <a:lnTo>
                    <a:pt x="0" y="24271"/>
                  </a:lnTo>
                  <a:lnTo>
                    <a:pt x="2741" y="24271"/>
                  </a:lnTo>
                  <a:cubicBezTo>
                    <a:pt x="3348" y="24020"/>
                    <a:pt x="3766" y="23414"/>
                    <a:pt x="3745" y="22765"/>
                  </a:cubicBezTo>
                  <a:cubicBezTo>
                    <a:pt x="3745" y="21656"/>
                    <a:pt x="3557" y="19417"/>
                    <a:pt x="7051" y="13370"/>
                  </a:cubicBezTo>
                  <a:cubicBezTo>
                    <a:pt x="7261" y="13077"/>
                    <a:pt x="7449" y="12743"/>
                    <a:pt x="7616" y="12429"/>
                  </a:cubicBezTo>
                  <a:cubicBezTo>
                    <a:pt x="7637" y="12408"/>
                    <a:pt x="7637" y="12366"/>
                    <a:pt x="7658" y="12345"/>
                  </a:cubicBezTo>
                  <a:cubicBezTo>
                    <a:pt x="8244" y="11173"/>
                    <a:pt x="8558" y="9855"/>
                    <a:pt x="8558" y="8537"/>
                  </a:cubicBezTo>
                  <a:cubicBezTo>
                    <a:pt x="8558" y="3829"/>
                    <a:pt x="4729" y="0"/>
                    <a:pt x="0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04" name="Google Shape;8904;p36"/>
            <p:cNvSpPr/>
            <p:nvPr/>
          </p:nvSpPr>
          <p:spPr>
            <a:xfrm>
              <a:off x="1614863" y="4448813"/>
              <a:ext cx="178400" cy="55475"/>
            </a:xfrm>
            <a:custGeom>
              <a:avLst/>
              <a:gdLst/>
              <a:ahLst/>
              <a:cxnLst/>
              <a:rect l="l" t="t" r="r" b="b"/>
              <a:pathLst>
                <a:path w="7136" h="2219" extrusionOk="0">
                  <a:moveTo>
                    <a:pt x="419" y="0"/>
                  </a:moveTo>
                  <a:cubicBezTo>
                    <a:pt x="188" y="0"/>
                    <a:pt x="0" y="189"/>
                    <a:pt x="0" y="419"/>
                  </a:cubicBezTo>
                  <a:lnTo>
                    <a:pt x="0" y="1800"/>
                  </a:lnTo>
                  <a:cubicBezTo>
                    <a:pt x="0" y="2030"/>
                    <a:pt x="188" y="2218"/>
                    <a:pt x="419" y="2218"/>
                  </a:cubicBezTo>
                  <a:lnTo>
                    <a:pt x="6717" y="2218"/>
                  </a:lnTo>
                  <a:cubicBezTo>
                    <a:pt x="6926" y="2218"/>
                    <a:pt x="7114" y="2030"/>
                    <a:pt x="7135" y="1800"/>
                  </a:cubicBezTo>
                  <a:lnTo>
                    <a:pt x="7135" y="419"/>
                  </a:lnTo>
                  <a:cubicBezTo>
                    <a:pt x="7135" y="189"/>
                    <a:pt x="6947" y="0"/>
                    <a:pt x="671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05" name="Google Shape;8905;p36"/>
            <p:cNvSpPr/>
            <p:nvPr/>
          </p:nvSpPr>
          <p:spPr>
            <a:xfrm>
              <a:off x="1631588" y="4363038"/>
              <a:ext cx="144400" cy="213425"/>
            </a:xfrm>
            <a:custGeom>
              <a:avLst/>
              <a:gdLst/>
              <a:ahLst/>
              <a:cxnLst/>
              <a:rect l="l" t="t" r="r" b="b"/>
              <a:pathLst>
                <a:path w="5776" h="8537" extrusionOk="0">
                  <a:moveTo>
                    <a:pt x="2532" y="0"/>
                  </a:moveTo>
                  <a:cubicBezTo>
                    <a:pt x="1131" y="0"/>
                    <a:pt x="1" y="1109"/>
                    <a:pt x="1" y="2511"/>
                  </a:cubicBezTo>
                  <a:lnTo>
                    <a:pt x="1" y="6026"/>
                  </a:lnTo>
                  <a:cubicBezTo>
                    <a:pt x="1" y="7407"/>
                    <a:pt x="1131" y="8537"/>
                    <a:pt x="2532" y="8537"/>
                  </a:cubicBezTo>
                  <a:lnTo>
                    <a:pt x="3265" y="8537"/>
                  </a:lnTo>
                  <a:cubicBezTo>
                    <a:pt x="4646" y="8537"/>
                    <a:pt x="5776" y="7407"/>
                    <a:pt x="5776" y="6026"/>
                  </a:cubicBezTo>
                  <a:lnTo>
                    <a:pt x="5776" y="2511"/>
                  </a:lnTo>
                  <a:cubicBezTo>
                    <a:pt x="5776" y="1109"/>
                    <a:pt x="4646" y="0"/>
                    <a:pt x="326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06" name="Google Shape;8906;p36"/>
            <p:cNvSpPr/>
            <p:nvPr/>
          </p:nvSpPr>
          <p:spPr>
            <a:xfrm>
              <a:off x="1704313" y="4448813"/>
              <a:ext cx="88950" cy="55475"/>
            </a:xfrm>
            <a:custGeom>
              <a:avLst/>
              <a:gdLst/>
              <a:ahLst/>
              <a:cxnLst/>
              <a:rect l="l" t="t" r="r" b="b"/>
              <a:pathLst>
                <a:path w="3558" h="2219" extrusionOk="0">
                  <a:moveTo>
                    <a:pt x="0" y="0"/>
                  </a:moveTo>
                  <a:lnTo>
                    <a:pt x="0" y="2218"/>
                  </a:lnTo>
                  <a:lnTo>
                    <a:pt x="3139" y="2218"/>
                  </a:lnTo>
                  <a:cubicBezTo>
                    <a:pt x="3369" y="2218"/>
                    <a:pt x="3557" y="2030"/>
                    <a:pt x="3557" y="1800"/>
                  </a:cubicBezTo>
                  <a:lnTo>
                    <a:pt x="3557" y="419"/>
                  </a:lnTo>
                  <a:cubicBezTo>
                    <a:pt x="3536" y="189"/>
                    <a:pt x="3369" y="0"/>
                    <a:pt x="313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07" name="Google Shape;8907;p36"/>
            <p:cNvSpPr/>
            <p:nvPr/>
          </p:nvSpPr>
          <p:spPr>
            <a:xfrm>
              <a:off x="1704313" y="4363038"/>
              <a:ext cx="71675" cy="213425"/>
            </a:xfrm>
            <a:custGeom>
              <a:avLst/>
              <a:gdLst/>
              <a:ahLst/>
              <a:cxnLst/>
              <a:rect l="l" t="t" r="r" b="b"/>
              <a:pathLst>
                <a:path w="2867" h="8537" extrusionOk="0">
                  <a:moveTo>
                    <a:pt x="0" y="0"/>
                  </a:moveTo>
                  <a:lnTo>
                    <a:pt x="0" y="8537"/>
                  </a:lnTo>
                  <a:lnTo>
                    <a:pt x="356" y="8537"/>
                  </a:lnTo>
                  <a:cubicBezTo>
                    <a:pt x="1737" y="8537"/>
                    <a:pt x="2867" y="7407"/>
                    <a:pt x="2867" y="6026"/>
                  </a:cubicBezTo>
                  <a:lnTo>
                    <a:pt x="2867" y="2511"/>
                  </a:lnTo>
                  <a:cubicBezTo>
                    <a:pt x="2867" y="1130"/>
                    <a:pt x="1737" y="0"/>
                    <a:pt x="35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08" name="Google Shape;8908;p36"/>
            <p:cNvSpPr/>
            <p:nvPr/>
          </p:nvSpPr>
          <p:spPr>
            <a:xfrm>
              <a:off x="1441713" y="3841513"/>
              <a:ext cx="524675" cy="607325"/>
            </a:xfrm>
            <a:custGeom>
              <a:avLst/>
              <a:gdLst/>
              <a:ahLst/>
              <a:cxnLst/>
              <a:rect l="l" t="t" r="r" b="b"/>
              <a:pathLst>
                <a:path w="20987" h="24293" extrusionOk="0">
                  <a:moveTo>
                    <a:pt x="10504" y="0"/>
                  </a:moveTo>
                  <a:cubicBezTo>
                    <a:pt x="4143" y="0"/>
                    <a:pt x="0" y="6675"/>
                    <a:pt x="2846" y="12366"/>
                  </a:cubicBezTo>
                  <a:lnTo>
                    <a:pt x="2909" y="12450"/>
                  </a:lnTo>
                  <a:cubicBezTo>
                    <a:pt x="3055" y="12785"/>
                    <a:pt x="3244" y="13098"/>
                    <a:pt x="3453" y="13391"/>
                  </a:cubicBezTo>
                  <a:cubicBezTo>
                    <a:pt x="6947" y="19438"/>
                    <a:pt x="6759" y="21677"/>
                    <a:pt x="6759" y="22786"/>
                  </a:cubicBezTo>
                  <a:cubicBezTo>
                    <a:pt x="6759" y="23435"/>
                    <a:pt x="7156" y="24041"/>
                    <a:pt x="7784" y="24292"/>
                  </a:cubicBezTo>
                  <a:lnTo>
                    <a:pt x="13245" y="24292"/>
                  </a:lnTo>
                  <a:cubicBezTo>
                    <a:pt x="13852" y="24041"/>
                    <a:pt x="14249" y="23435"/>
                    <a:pt x="14249" y="22786"/>
                  </a:cubicBezTo>
                  <a:cubicBezTo>
                    <a:pt x="14249" y="21677"/>
                    <a:pt x="14061" y="19438"/>
                    <a:pt x="17555" y="13391"/>
                  </a:cubicBezTo>
                  <a:cubicBezTo>
                    <a:pt x="17765" y="13098"/>
                    <a:pt x="17932" y="12764"/>
                    <a:pt x="18099" y="12450"/>
                  </a:cubicBezTo>
                  <a:cubicBezTo>
                    <a:pt x="18120" y="12429"/>
                    <a:pt x="18120" y="12387"/>
                    <a:pt x="18141" y="12366"/>
                  </a:cubicBezTo>
                  <a:cubicBezTo>
                    <a:pt x="20987" y="6675"/>
                    <a:pt x="16844" y="0"/>
                    <a:pt x="1050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09" name="Google Shape;8909;p36"/>
            <p:cNvSpPr/>
            <p:nvPr/>
          </p:nvSpPr>
          <p:spPr>
            <a:xfrm>
              <a:off x="1703788" y="3842038"/>
              <a:ext cx="213950" cy="606800"/>
            </a:xfrm>
            <a:custGeom>
              <a:avLst/>
              <a:gdLst/>
              <a:ahLst/>
              <a:cxnLst/>
              <a:rect l="l" t="t" r="r" b="b"/>
              <a:pathLst>
                <a:path w="8558" h="24272" extrusionOk="0">
                  <a:moveTo>
                    <a:pt x="0" y="0"/>
                  </a:moveTo>
                  <a:lnTo>
                    <a:pt x="0" y="24271"/>
                  </a:lnTo>
                  <a:lnTo>
                    <a:pt x="2741" y="24271"/>
                  </a:lnTo>
                  <a:cubicBezTo>
                    <a:pt x="3348" y="24020"/>
                    <a:pt x="3766" y="23414"/>
                    <a:pt x="3745" y="22765"/>
                  </a:cubicBezTo>
                  <a:cubicBezTo>
                    <a:pt x="3745" y="21656"/>
                    <a:pt x="3557" y="19417"/>
                    <a:pt x="7051" y="13370"/>
                  </a:cubicBezTo>
                  <a:cubicBezTo>
                    <a:pt x="7261" y="13077"/>
                    <a:pt x="7449" y="12743"/>
                    <a:pt x="7616" y="12429"/>
                  </a:cubicBezTo>
                  <a:cubicBezTo>
                    <a:pt x="7637" y="12408"/>
                    <a:pt x="7637" y="12366"/>
                    <a:pt x="7658" y="12345"/>
                  </a:cubicBezTo>
                  <a:cubicBezTo>
                    <a:pt x="8244" y="11173"/>
                    <a:pt x="8558" y="9855"/>
                    <a:pt x="8558" y="8537"/>
                  </a:cubicBezTo>
                  <a:cubicBezTo>
                    <a:pt x="8558" y="3829"/>
                    <a:pt x="4729" y="0"/>
                    <a:pt x="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8910" name="Google Shape;8910;p36"/>
          <p:cNvGrpSpPr/>
          <p:nvPr/>
        </p:nvGrpSpPr>
        <p:grpSpPr>
          <a:xfrm rot="-662724">
            <a:off x="36799" y="3526360"/>
            <a:ext cx="742187" cy="937585"/>
            <a:chOff x="2884913" y="4249000"/>
            <a:chExt cx="431063" cy="544550"/>
          </a:xfrm>
        </p:grpSpPr>
        <p:sp>
          <p:nvSpPr>
            <p:cNvPr id="8911" name="Google Shape;8911;p36"/>
            <p:cNvSpPr/>
            <p:nvPr/>
          </p:nvSpPr>
          <p:spPr>
            <a:xfrm>
              <a:off x="2884925" y="4249000"/>
              <a:ext cx="371425" cy="498000"/>
            </a:xfrm>
            <a:custGeom>
              <a:avLst/>
              <a:gdLst/>
              <a:ahLst/>
              <a:cxnLst/>
              <a:rect l="l" t="t" r="r" b="b"/>
              <a:pathLst>
                <a:path w="14857" h="19920" extrusionOk="0">
                  <a:moveTo>
                    <a:pt x="0" y="0"/>
                  </a:moveTo>
                  <a:lnTo>
                    <a:pt x="0" y="19920"/>
                  </a:lnTo>
                  <a:lnTo>
                    <a:pt x="14856" y="19920"/>
                  </a:lnTo>
                  <a:lnTo>
                    <a:pt x="14856" y="0"/>
                  </a:ln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12" name="Google Shape;8912;p36"/>
            <p:cNvSpPr/>
            <p:nvPr/>
          </p:nvSpPr>
          <p:spPr>
            <a:xfrm>
              <a:off x="2922575" y="4299725"/>
              <a:ext cx="145975" cy="9450"/>
            </a:xfrm>
            <a:custGeom>
              <a:avLst/>
              <a:gdLst/>
              <a:ahLst/>
              <a:cxnLst/>
              <a:rect l="l" t="t" r="r" b="b"/>
              <a:pathLst>
                <a:path w="5839" h="378" extrusionOk="0">
                  <a:moveTo>
                    <a:pt x="1" y="1"/>
                  </a:moveTo>
                  <a:lnTo>
                    <a:pt x="1" y="378"/>
                  </a:lnTo>
                  <a:lnTo>
                    <a:pt x="5838" y="378"/>
                  </a:lnTo>
                  <a:lnTo>
                    <a:pt x="5838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13" name="Google Shape;8913;p36"/>
            <p:cNvSpPr/>
            <p:nvPr/>
          </p:nvSpPr>
          <p:spPr>
            <a:xfrm>
              <a:off x="2922575" y="4322750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14" name="Google Shape;8914;p36"/>
            <p:cNvSpPr/>
            <p:nvPr/>
          </p:nvSpPr>
          <p:spPr>
            <a:xfrm>
              <a:off x="2922575" y="4343150"/>
              <a:ext cx="295575" cy="9975"/>
            </a:xfrm>
            <a:custGeom>
              <a:avLst/>
              <a:gdLst/>
              <a:ahLst/>
              <a:cxnLst/>
              <a:rect l="l" t="t" r="r" b="b"/>
              <a:pathLst>
                <a:path w="11823" h="399" extrusionOk="0">
                  <a:moveTo>
                    <a:pt x="1" y="1"/>
                  </a:moveTo>
                  <a:lnTo>
                    <a:pt x="1" y="398"/>
                  </a:lnTo>
                  <a:lnTo>
                    <a:pt x="11823" y="398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15" name="Google Shape;8915;p36"/>
            <p:cNvSpPr/>
            <p:nvPr/>
          </p:nvSpPr>
          <p:spPr>
            <a:xfrm>
              <a:off x="2922575" y="4364075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16" name="Google Shape;8916;p36"/>
            <p:cNvSpPr/>
            <p:nvPr/>
          </p:nvSpPr>
          <p:spPr>
            <a:xfrm>
              <a:off x="2922575" y="4385000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17" name="Google Shape;8917;p36"/>
            <p:cNvSpPr/>
            <p:nvPr/>
          </p:nvSpPr>
          <p:spPr>
            <a:xfrm>
              <a:off x="2922575" y="4405925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18" name="Google Shape;8918;p36"/>
            <p:cNvSpPr/>
            <p:nvPr/>
          </p:nvSpPr>
          <p:spPr>
            <a:xfrm>
              <a:off x="2922575" y="4426850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19" name="Google Shape;8919;p36"/>
            <p:cNvSpPr/>
            <p:nvPr/>
          </p:nvSpPr>
          <p:spPr>
            <a:xfrm>
              <a:off x="2922575" y="4447775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20" name="Google Shape;8920;p36"/>
            <p:cNvSpPr/>
            <p:nvPr/>
          </p:nvSpPr>
          <p:spPr>
            <a:xfrm>
              <a:off x="2922575" y="4468700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21" name="Google Shape;8921;p36"/>
            <p:cNvSpPr/>
            <p:nvPr/>
          </p:nvSpPr>
          <p:spPr>
            <a:xfrm>
              <a:off x="2922575" y="4489625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22" name="Google Shape;8922;p36"/>
            <p:cNvSpPr/>
            <p:nvPr/>
          </p:nvSpPr>
          <p:spPr>
            <a:xfrm>
              <a:off x="2922575" y="4510025"/>
              <a:ext cx="295575" cy="9950"/>
            </a:xfrm>
            <a:custGeom>
              <a:avLst/>
              <a:gdLst/>
              <a:ahLst/>
              <a:cxnLst/>
              <a:rect l="l" t="t" r="r" b="b"/>
              <a:pathLst>
                <a:path w="11823" h="398" extrusionOk="0">
                  <a:moveTo>
                    <a:pt x="1" y="0"/>
                  </a:moveTo>
                  <a:lnTo>
                    <a:pt x="1" y="398"/>
                  </a:lnTo>
                  <a:lnTo>
                    <a:pt x="11823" y="398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23" name="Google Shape;8923;p36"/>
            <p:cNvSpPr/>
            <p:nvPr/>
          </p:nvSpPr>
          <p:spPr>
            <a:xfrm>
              <a:off x="2922575" y="4530950"/>
              <a:ext cx="295575" cy="9950"/>
            </a:xfrm>
            <a:custGeom>
              <a:avLst/>
              <a:gdLst/>
              <a:ahLst/>
              <a:cxnLst/>
              <a:rect l="l" t="t" r="r" b="b"/>
              <a:pathLst>
                <a:path w="11823" h="398" extrusionOk="0">
                  <a:moveTo>
                    <a:pt x="1" y="0"/>
                  </a:moveTo>
                  <a:lnTo>
                    <a:pt x="1" y="398"/>
                  </a:lnTo>
                  <a:lnTo>
                    <a:pt x="11823" y="398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24" name="Google Shape;8924;p36"/>
            <p:cNvSpPr/>
            <p:nvPr/>
          </p:nvSpPr>
          <p:spPr>
            <a:xfrm>
              <a:off x="2922575" y="4551875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25" name="Google Shape;8925;p36"/>
            <p:cNvSpPr/>
            <p:nvPr/>
          </p:nvSpPr>
          <p:spPr>
            <a:xfrm>
              <a:off x="2922575" y="4572800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26" name="Google Shape;8926;p36"/>
            <p:cNvSpPr/>
            <p:nvPr/>
          </p:nvSpPr>
          <p:spPr>
            <a:xfrm>
              <a:off x="2922575" y="4593725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27" name="Google Shape;8927;p36"/>
            <p:cNvSpPr/>
            <p:nvPr/>
          </p:nvSpPr>
          <p:spPr>
            <a:xfrm>
              <a:off x="2922575" y="4614650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28" name="Google Shape;8928;p36"/>
            <p:cNvSpPr/>
            <p:nvPr/>
          </p:nvSpPr>
          <p:spPr>
            <a:xfrm>
              <a:off x="2922575" y="4635550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8"/>
                  </a:lnTo>
                  <a:lnTo>
                    <a:pt x="11823" y="378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29" name="Google Shape;8929;p36"/>
            <p:cNvSpPr/>
            <p:nvPr/>
          </p:nvSpPr>
          <p:spPr>
            <a:xfrm>
              <a:off x="2922575" y="4656475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8"/>
                  </a:lnTo>
                  <a:lnTo>
                    <a:pt x="11823" y="378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30" name="Google Shape;8930;p36"/>
            <p:cNvSpPr/>
            <p:nvPr/>
          </p:nvSpPr>
          <p:spPr>
            <a:xfrm>
              <a:off x="3258400" y="4337850"/>
              <a:ext cx="57575" cy="66600"/>
            </a:xfrm>
            <a:custGeom>
              <a:avLst/>
              <a:gdLst/>
              <a:ahLst/>
              <a:cxnLst/>
              <a:rect l="l" t="t" r="r" b="b"/>
              <a:pathLst>
                <a:path w="2303" h="2664" extrusionOk="0">
                  <a:moveTo>
                    <a:pt x="1087" y="0"/>
                  </a:moveTo>
                  <a:cubicBezTo>
                    <a:pt x="967" y="0"/>
                    <a:pt x="858" y="67"/>
                    <a:pt x="796" y="192"/>
                  </a:cubicBezTo>
                  <a:lnTo>
                    <a:pt x="63" y="1845"/>
                  </a:lnTo>
                  <a:cubicBezTo>
                    <a:pt x="1" y="1991"/>
                    <a:pt x="63" y="2179"/>
                    <a:pt x="210" y="2242"/>
                  </a:cubicBezTo>
                  <a:lnTo>
                    <a:pt x="1089" y="2640"/>
                  </a:lnTo>
                  <a:cubicBezTo>
                    <a:pt x="1126" y="2656"/>
                    <a:pt x="1166" y="2664"/>
                    <a:pt x="1206" y="2664"/>
                  </a:cubicBezTo>
                  <a:cubicBezTo>
                    <a:pt x="1323" y="2664"/>
                    <a:pt x="1440" y="2597"/>
                    <a:pt x="1486" y="2472"/>
                  </a:cubicBezTo>
                  <a:lnTo>
                    <a:pt x="2219" y="819"/>
                  </a:lnTo>
                  <a:cubicBezTo>
                    <a:pt x="2302" y="673"/>
                    <a:pt x="2219" y="485"/>
                    <a:pt x="2072" y="422"/>
                  </a:cubicBezTo>
                  <a:lnTo>
                    <a:pt x="1214" y="24"/>
                  </a:lnTo>
                  <a:cubicBezTo>
                    <a:pt x="1172" y="8"/>
                    <a:pt x="1129" y="0"/>
                    <a:pt x="1087" y="0"/>
                  </a:cubicBezTo>
                  <a:close/>
                </a:path>
              </a:pathLst>
            </a:custGeom>
            <a:solidFill>
              <a:srgbClr val="FF7B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31" name="Google Shape;8931;p36"/>
            <p:cNvSpPr/>
            <p:nvPr/>
          </p:nvSpPr>
          <p:spPr>
            <a:xfrm>
              <a:off x="3260500" y="4357800"/>
              <a:ext cx="46575" cy="40300"/>
            </a:xfrm>
            <a:custGeom>
              <a:avLst/>
              <a:gdLst/>
              <a:ahLst/>
              <a:cxnLst/>
              <a:rect l="l" t="t" r="r" b="b"/>
              <a:pathLst>
                <a:path w="1863" h="1612" extrusionOk="0">
                  <a:moveTo>
                    <a:pt x="440" y="1"/>
                  </a:moveTo>
                  <a:lnTo>
                    <a:pt x="0" y="984"/>
                  </a:lnTo>
                  <a:lnTo>
                    <a:pt x="1444" y="1612"/>
                  </a:lnTo>
                  <a:lnTo>
                    <a:pt x="1863" y="649"/>
                  </a:lnTo>
                  <a:lnTo>
                    <a:pt x="440" y="1"/>
                  </a:lnTo>
                  <a:close/>
                </a:path>
              </a:pathLst>
            </a:custGeom>
            <a:solidFill>
              <a:srgbClr val="B2B2B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32" name="Google Shape;8932;p36"/>
            <p:cNvSpPr/>
            <p:nvPr/>
          </p:nvSpPr>
          <p:spPr>
            <a:xfrm>
              <a:off x="3099375" y="4382900"/>
              <a:ext cx="172650" cy="366200"/>
            </a:xfrm>
            <a:custGeom>
              <a:avLst/>
              <a:gdLst/>
              <a:ahLst/>
              <a:cxnLst/>
              <a:rect l="l" t="t" r="r" b="b"/>
              <a:pathLst>
                <a:path w="6906" h="14648" extrusionOk="0">
                  <a:moveTo>
                    <a:pt x="6424" y="1"/>
                  </a:moveTo>
                  <a:lnTo>
                    <a:pt x="1" y="14438"/>
                  </a:lnTo>
                  <a:lnTo>
                    <a:pt x="461" y="14647"/>
                  </a:lnTo>
                  <a:lnTo>
                    <a:pt x="6906" y="210"/>
                  </a:lnTo>
                  <a:lnTo>
                    <a:pt x="6424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33" name="Google Shape;8933;p36"/>
            <p:cNvSpPr/>
            <p:nvPr/>
          </p:nvSpPr>
          <p:spPr>
            <a:xfrm>
              <a:off x="3110900" y="4387625"/>
              <a:ext cx="173150" cy="366175"/>
            </a:xfrm>
            <a:custGeom>
              <a:avLst/>
              <a:gdLst/>
              <a:ahLst/>
              <a:cxnLst/>
              <a:rect l="l" t="t" r="r" b="b"/>
              <a:pathLst>
                <a:path w="6926" h="14647" extrusionOk="0">
                  <a:moveTo>
                    <a:pt x="6445" y="0"/>
                  </a:moveTo>
                  <a:lnTo>
                    <a:pt x="0" y="14437"/>
                  </a:lnTo>
                  <a:lnTo>
                    <a:pt x="482" y="14647"/>
                  </a:lnTo>
                  <a:lnTo>
                    <a:pt x="6926" y="209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34" name="Google Shape;8934;p36"/>
            <p:cNvSpPr/>
            <p:nvPr/>
          </p:nvSpPr>
          <p:spPr>
            <a:xfrm>
              <a:off x="3122925" y="4393375"/>
              <a:ext cx="173175" cy="366175"/>
            </a:xfrm>
            <a:custGeom>
              <a:avLst/>
              <a:gdLst/>
              <a:ahLst/>
              <a:cxnLst/>
              <a:rect l="l" t="t" r="r" b="b"/>
              <a:pathLst>
                <a:path w="6927" h="14647" extrusionOk="0">
                  <a:moveTo>
                    <a:pt x="6445" y="0"/>
                  </a:moveTo>
                  <a:lnTo>
                    <a:pt x="1" y="14417"/>
                  </a:lnTo>
                  <a:lnTo>
                    <a:pt x="482" y="14647"/>
                  </a:lnTo>
                  <a:lnTo>
                    <a:pt x="6926" y="210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35" name="Google Shape;8935;p36"/>
            <p:cNvSpPr/>
            <p:nvPr/>
          </p:nvSpPr>
          <p:spPr>
            <a:xfrm>
              <a:off x="3256325" y="4379575"/>
              <a:ext cx="43425" cy="22375"/>
            </a:xfrm>
            <a:custGeom>
              <a:avLst/>
              <a:gdLst/>
              <a:ahLst/>
              <a:cxnLst/>
              <a:rect l="l" t="t" r="r" b="b"/>
              <a:pathLst>
                <a:path w="1737" h="895" extrusionOk="0">
                  <a:moveTo>
                    <a:pt x="142" y="0"/>
                  </a:moveTo>
                  <a:cubicBezTo>
                    <a:pt x="97" y="0"/>
                    <a:pt x="58" y="24"/>
                    <a:pt x="42" y="71"/>
                  </a:cubicBezTo>
                  <a:cubicBezTo>
                    <a:pt x="0" y="134"/>
                    <a:pt x="42" y="218"/>
                    <a:pt x="105" y="238"/>
                  </a:cubicBezTo>
                  <a:lnTo>
                    <a:pt x="1548" y="887"/>
                  </a:lnTo>
                  <a:cubicBezTo>
                    <a:pt x="1564" y="892"/>
                    <a:pt x="1580" y="895"/>
                    <a:pt x="1595" y="895"/>
                  </a:cubicBezTo>
                  <a:cubicBezTo>
                    <a:pt x="1641" y="895"/>
                    <a:pt x="1684" y="871"/>
                    <a:pt x="1716" y="824"/>
                  </a:cubicBezTo>
                  <a:cubicBezTo>
                    <a:pt x="1737" y="762"/>
                    <a:pt x="1716" y="699"/>
                    <a:pt x="1653" y="657"/>
                  </a:cubicBezTo>
                  <a:lnTo>
                    <a:pt x="188" y="8"/>
                  </a:lnTo>
                  <a:cubicBezTo>
                    <a:pt x="173" y="3"/>
                    <a:pt x="157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36" name="Google Shape;8936;p36"/>
            <p:cNvSpPr/>
            <p:nvPr/>
          </p:nvSpPr>
          <p:spPr>
            <a:xfrm>
              <a:off x="3267825" y="4354475"/>
              <a:ext cx="42925" cy="22600"/>
            </a:xfrm>
            <a:custGeom>
              <a:avLst/>
              <a:gdLst/>
              <a:ahLst/>
              <a:cxnLst/>
              <a:rect l="l" t="t" r="r" b="b"/>
              <a:pathLst>
                <a:path w="1717" h="904" extrusionOk="0">
                  <a:moveTo>
                    <a:pt x="142" y="0"/>
                  </a:moveTo>
                  <a:cubicBezTo>
                    <a:pt x="90" y="0"/>
                    <a:pt x="37" y="28"/>
                    <a:pt x="21" y="92"/>
                  </a:cubicBezTo>
                  <a:cubicBezTo>
                    <a:pt x="0" y="154"/>
                    <a:pt x="21" y="217"/>
                    <a:pt x="84" y="238"/>
                  </a:cubicBezTo>
                  <a:lnTo>
                    <a:pt x="1528" y="887"/>
                  </a:lnTo>
                  <a:cubicBezTo>
                    <a:pt x="1545" y="898"/>
                    <a:pt x="1564" y="904"/>
                    <a:pt x="1583" y="904"/>
                  </a:cubicBezTo>
                  <a:cubicBezTo>
                    <a:pt x="1632" y="904"/>
                    <a:pt x="1680" y="869"/>
                    <a:pt x="1695" y="824"/>
                  </a:cubicBezTo>
                  <a:cubicBezTo>
                    <a:pt x="1716" y="761"/>
                    <a:pt x="1695" y="698"/>
                    <a:pt x="1632" y="657"/>
                  </a:cubicBezTo>
                  <a:lnTo>
                    <a:pt x="189" y="8"/>
                  </a:lnTo>
                  <a:cubicBezTo>
                    <a:pt x="174" y="3"/>
                    <a:pt x="158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37" name="Google Shape;8937;p36"/>
            <p:cNvSpPr/>
            <p:nvPr/>
          </p:nvSpPr>
          <p:spPr>
            <a:xfrm>
              <a:off x="3098350" y="4743325"/>
              <a:ext cx="36625" cy="50225"/>
            </a:xfrm>
            <a:custGeom>
              <a:avLst/>
              <a:gdLst/>
              <a:ahLst/>
              <a:cxnLst/>
              <a:rect l="l" t="t" r="r" b="b"/>
              <a:pathLst>
                <a:path w="1465" h="2009" extrusionOk="0">
                  <a:moveTo>
                    <a:pt x="21" y="0"/>
                  </a:moveTo>
                  <a:lnTo>
                    <a:pt x="0" y="2009"/>
                  </a:lnTo>
                  <a:lnTo>
                    <a:pt x="1465" y="649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EBD3B9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38" name="Google Shape;8938;p36"/>
            <p:cNvSpPr/>
            <p:nvPr/>
          </p:nvSpPr>
          <p:spPr>
            <a:xfrm>
              <a:off x="3098350" y="4781500"/>
              <a:ext cx="8375" cy="12050"/>
            </a:xfrm>
            <a:custGeom>
              <a:avLst/>
              <a:gdLst/>
              <a:ahLst/>
              <a:cxnLst/>
              <a:rect l="l" t="t" r="r" b="b"/>
              <a:pathLst>
                <a:path w="335" h="482" extrusionOk="0">
                  <a:moveTo>
                    <a:pt x="0" y="1"/>
                  </a:moveTo>
                  <a:lnTo>
                    <a:pt x="0" y="482"/>
                  </a:lnTo>
                  <a:lnTo>
                    <a:pt x="335" y="147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39" name="Google Shape;8939;p36"/>
            <p:cNvSpPr/>
            <p:nvPr/>
          </p:nvSpPr>
          <p:spPr>
            <a:xfrm>
              <a:off x="3289275" y="4343150"/>
              <a:ext cx="26700" cy="27750"/>
            </a:xfrm>
            <a:custGeom>
              <a:avLst/>
              <a:gdLst/>
              <a:ahLst/>
              <a:cxnLst/>
              <a:rect l="l" t="t" r="r" b="b"/>
              <a:pathLst>
                <a:path w="1068" h="1110" extrusionOk="0">
                  <a:moveTo>
                    <a:pt x="356" y="1"/>
                  </a:moveTo>
                  <a:lnTo>
                    <a:pt x="0" y="775"/>
                  </a:lnTo>
                  <a:lnTo>
                    <a:pt x="774" y="1110"/>
                  </a:lnTo>
                  <a:lnTo>
                    <a:pt x="984" y="607"/>
                  </a:lnTo>
                  <a:cubicBezTo>
                    <a:pt x="1067" y="461"/>
                    <a:pt x="984" y="273"/>
                    <a:pt x="837" y="210"/>
                  </a:cubicBezTo>
                  <a:lnTo>
                    <a:pt x="356" y="1"/>
                  </a:lnTo>
                  <a:close/>
                </a:path>
              </a:pathLst>
            </a:custGeom>
            <a:solidFill>
              <a:srgbClr val="FF7B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40" name="Google Shape;8940;p36"/>
            <p:cNvSpPr/>
            <p:nvPr/>
          </p:nvSpPr>
          <p:spPr>
            <a:xfrm>
              <a:off x="3278275" y="4368250"/>
              <a:ext cx="27750" cy="27750"/>
            </a:xfrm>
            <a:custGeom>
              <a:avLst/>
              <a:gdLst/>
              <a:ahLst/>
              <a:cxnLst/>
              <a:rect l="l" t="t" r="r" b="b"/>
              <a:pathLst>
                <a:path w="1110" h="1110" extrusionOk="0">
                  <a:moveTo>
                    <a:pt x="336" y="1"/>
                  </a:moveTo>
                  <a:lnTo>
                    <a:pt x="1" y="775"/>
                  </a:lnTo>
                  <a:lnTo>
                    <a:pt x="775" y="1110"/>
                  </a:lnTo>
                  <a:lnTo>
                    <a:pt x="1110" y="336"/>
                  </a:lnTo>
                  <a:lnTo>
                    <a:pt x="336" y="1"/>
                  </a:lnTo>
                  <a:close/>
                </a:path>
              </a:pathLst>
            </a:custGeom>
            <a:solidFill>
              <a:srgbClr val="B2B2B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41" name="Google Shape;8941;p36"/>
            <p:cNvSpPr/>
            <p:nvPr/>
          </p:nvSpPr>
          <p:spPr>
            <a:xfrm>
              <a:off x="3116125" y="4393375"/>
              <a:ext cx="166900" cy="360950"/>
            </a:xfrm>
            <a:custGeom>
              <a:avLst/>
              <a:gdLst/>
              <a:ahLst/>
              <a:cxnLst/>
              <a:rect l="l" t="t" r="r" b="b"/>
              <a:pathLst>
                <a:path w="6676" h="14438" extrusionOk="0">
                  <a:moveTo>
                    <a:pt x="6382" y="0"/>
                  </a:moveTo>
                  <a:lnTo>
                    <a:pt x="6299" y="189"/>
                  </a:lnTo>
                  <a:lnTo>
                    <a:pt x="0" y="14312"/>
                  </a:lnTo>
                  <a:lnTo>
                    <a:pt x="273" y="14438"/>
                  </a:lnTo>
                  <a:lnTo>
                    <a:pt x="6675" y="126"/>
                  </a:lnTo>
                  <a:lnTo>
                    <a:pt x="6382" y="0"/>
                  </a:ln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42" name="Google Shape;8942;p36"/>
            <p:cNvSpPr/>
            <p:nvPr/>
          </p:nvSpPr>
          <p:spPr>
            <a:xfrm>
              <a:off x="3122925" y="4396500"/>
              <a:ext cx="171600" cy="363050"/>
            </a:xfrm>
            <a:custGeom>
              <a:avLst/>
              <a:gdLst/>
              <a:ahLst/>
              <a:cxnLst/>
              <a:rect l="l" t="t" r="r" b="b"/>
              <a:pathLst>
                <a:path w="6864" h="14522" extrusionOk="0">
                  <a:moveTo>
                    <a:pt x="6403" y="1"/>
                  </a:moveTo>
                  <a:lnTo>
                    <a:pt x="1" y="14313"/>
                  </a:lnTo>
                  <a:lnTo>
                    <a:pt x="482" y="14522"/>
                  </a:lnTo>
                  <a:lnTo>
                    <a:pt x="6863" y="210"/>
                  </a:lnTo>
                  <a:lnTo>
                    <a:pt x="640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43" name="Google Shape;8943;p36"/>
            <p:cNvSpPr/>
            <p:nvPr/>
          </p:nvSpPr>
          <p:spPr>
            <a:xfrm>
              <a:off x="3275675" y="4387625"/>
              <a:ext cx="24700" cy="14400"/>
            </a:xfrm>
            <a:custGeom>
              <a:avLst/>
              <a:gdLst/>
              <a:ahLst/>
              <a:cxnLst/>
              <a:rect l="l" t="t" r="r" b="b"/>
              <a:pathLst>
                <a:path w="988" h="576" extrusionOk="0">
                  <a:moveTo>
                    <a:pt x="105" y="0"/>
                  </a:moveTo>
                  <a:lnTo>
                    <a:pt x="63" y="84"/>
                  </a:lnTo>
                  <a:lnTo>
                    <a:pt x="63" y="105"/>
                  </a:lnTo>
                  <a:lnTo>
                    <a:pt x="0" y="230"/>
                  </a:lnTo>
                  <a:lnTo>
                    <a:pt x="293" y="356"/>
                  </a:lnTo>
                  <a:lnTo>
                    <a:pt x="753" y="565"/>
                  </a:lnTo>
                  <a:cubicBezTo>
                    <a:pt x="773" y="573"/>
                    <a:pt x="792" y="576"/>
                    <a:pt x="809" y="576"/>
                  </a:cubicBezTo>
                  <a:cubicBezTo>
                    <a:pt x="937" y="576"/>
                    <a:pt x="987" y="390"/>
                    <a:pt x="858" y="335"/>
                  </a:cubicBezTo>
                  <a:lnTo>
                    <a:pt x="879" y="335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44" name="Google Shape;8944;p36"/>
            <p:cNvSpPr/>
            <p:nvPr/>
          </p:nvSpPr>
          <p:spPr>
            <a:xfrm>
              <a:off x="3287175" y="4362500"/>
              <a:ext cx="23575" cy="14575"/>
            </a:xfrm>
            <a:custGeom>
              <a:avLst/>
              <a:gdLst/>
              <a:ahLst/>
              <a:cxnLst/>
              <a:rect l="l" t="t" r="r" b="b"/>
              <a:pathLst>
                <a:path w="943" h="583" extrusionOk="0">
                  <a:moveTo>
                    <a:pt x="105" y="1"/>
                  </a:moveTo>
                  <a:lnTo>
                    <a:pt x="42" y="126"/>
                  </a:lnTo>
                  <a:lnTo>
                    <a:pt x="1" y="231"/>
                  </a:lnTo>
                  <a:lnTo>
                    <a:pt x="754" y="566"/>
                  </a:lnTo>
                  <a:cubicBezTo>
                    <a:pt x="771" y="577"/>
                    <a:pt x="790" y="583"/>
                    <a:pt x="809" y="583"/>
                  </a:cubicBezTo>
                  <a:cubicBezTo>
                    <a:pt x="858" y="583"/>
                    <a:pt x="906" y="548"/>
                    <a:pt x="921" y="503"/>
                  </a:cubicBezTo>
                  <a:cubicBezTo>
                    <a:pt x="942" y="440"/>
                    <a:pt x="921" y="377"/>
                    <a:pt x="858" y="336"/>
                  </a:cubicBezTo>
                  <a:lnTo>
                    <a:pt x="105" y="1"/>
                  </a:ln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45" name="Google Shape;8945;p36"/>
            <p:cNvSpPr/>
            <p:nvPr/>
          </p:nvSpPr>
          <p:spPr>
            <a:xfrm>
              <a:off x="3098350" y="4751175"/>
              <a:ext cx="36625" cy="42375"/>
            </a:xfrm>
            <a:custGeom>
              <a:avLst/>
              <a:gdLst/>
              <a:ahLst/>
              <a:cxnLst/>
              <a:rect l="l" t="t" r="r" b="b"/>
              <a:pathLst>
                <a:path w="1465" h="1695" extrusionOk="0">
                  <a:moveTo>
                    <a:pt x="711" y="0"/>
                  </a:moveTo>
                  <a:lnTo>
                    <a:pt x="0" y="1590"/>
                  </a:lnTo>
                  <a:lnTo>
                    <a:pt x="0" y="1695"/>
                  </a:lnTo>
                  <a:lnTo>
                    <a:pt x="1465" y="335"/>
                  </a:lnTo>
                  <a:lnTo>
                    <a:pt x="984" y="126"/>
                  </a:lnTo>
                  <a:lnTo>
                    <a:pt x="711" y="0"/>
                  </a:lnTo>
                  <a:close/>
                </a:path>
              </a:pathLst>
            </a:custGeom>
            <a:solidFill>
              <a:srgbClr val="EBD3B9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46" name="Google Shape;8946;p36"/>
            <p:cNvSpPr/>
            <p:nvPr/>
          </p:nvSpPr>
          <p:spPr>
            <a:xfrm>
              <a:off x="2884913" y="4249000"/>
              <a:ext cx="371425" cy="498000"/>
            </a:xfrm>
            <a:custGeom>
              <a:avLst/>
              <a:gdLst/>
              <a:ahLst/>
              <a:cxnLst/>
              <a:rect l="l" t="t" r="r" b="b"/>
              <a:pathLst>
                <a:path w="14857" h="19920" extrusionOk="0">
                  <a:moveTo>
                    <a:pt x="0" y="0"/>
                  </a:moveTo>
                  <a:lnTo>
                    <a:pt x="0" y="19920"/>
                  </a:lnTo>
                  <a:lnTo>
                    <a:pt x="14856" y="19920"/>
                  </a:lnTo>
                  <a:lnTo>
                    <a:pt x="14856" y="0"/>
                  </a:lnTo>
                  <a:close/>
                </a:path>
              </a:pathLst>
            </a:custGeom>
            <a:solidFill>
              <a:srgbClr val="F1F1F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47" name="Google Shape;8947;p36"/>
            <p:cNvSpPr/>
            <p:nvPr/>
          </p:nvSpPr>
          <p:spPr>
            <a:xfrm>
              <a:off x="2922563" y="4299725"/>
              <a:ext cx="145975" cy="9450"/>
            </a:xfrm>
            <a:custGeom>
              <a:avLst/>
              <a:gdLst/>
              <a:ahLst/>
              <a:cxnLst/>
              <a:rect l="l" t="t" r="r" b="b"/>
              <a:pathLst>
                <a:path w="5839" h="378" extrusionOk="0">
                  <a:moveTo>
                    <a:pt x="1" y="1"/>
                  </a:moveTo>
                  <a:lnTo>
                    <a:pt x="1" y="378"/>
                  </a:lnTo>
                  <a:lnTo>
                    <a:pt x="5838" y="378"/>
                  </a:lnTo>
                  <a:lnTo>
                    <a:pt x="5838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48" name="Google Shape;8948;p36"/>
            <p:cNvSpPr/>
            <p:nvPr/>
          </p:nvSpPr>
          <p:spPr>
            <a:xfrm>
              <a:off x="2922563" y="4322750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49" name="Google Shape;8949;p36"/>
            <p:cNvSpPr/>
            <p:nvPr/>
          </p:nvSpPr>
          <p:spPr>
            <a:xfrm>
              <a:off x="2922563" y="4343150"/>
              <a:ext cx="295575" cy="9975"/>
            </a:xfrm>
            <a:custGeom>
              <a:avLst/>
              <a:gdLst/>
              <a:ahLst/>
              <a:cxnLst/>
              <a:rect l="l" t="t" r="r" b="b"/>
              <a:pathLst>
                <a:path w="11823" h="399" extrusionOk="0">
                  <a:moveTo>
                    <a:pt x="1" y="1"/>
                  </a:moveTo>
                  <a:lnTo>
                    <a:pt x="1" y="398"/>
                  </a:lnTo>
                  <a:lnTo>
                    <a:pt x="11823" y="398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50" name="Google Shape;8950;p36"/>
            <p:cNvSpPr/>
            <p:nvPr/>
          </p:nvSpPr>
          <p:spPr>
            <a:xfrm>
              <a:off x="2922563" y="4364075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51" name="Google Shape;8951;p36"/>
            <p:cNvSpPr/>
            <p:nvPr/>
          </p:nvSpPr>
          <p:spPr>
            <a:xfrm>
              <a:off x="2922563" y="4385000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52" name="Google Shape;8952;p36"/>
            <p:cNvSpPr/>
            <p:nvPr/>
          </p:nvSpPr>
          <p:spPr>
            <a:xfrm>
              <a:off x="2922563" y="4405925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53" name="Google Shape;8953;p36"/>
            <p:cNvSpPr/>
            <p:nvPr/>
          </p:nvSpPr>
          <p:spPr>
            <a:xfrm>
              <a:off x="2922563" y="4426850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54" name="Google Shape;8954;p36"/>
            <p:cNvSpPr/>
            <p:nvPr/>
          </p:nvSpPr>
          <p:spPr>
            <a:xfrm>
              <a:off x="2922563" y="4447775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55" name="Google Shape;8955;p36"/>
            <p:cNvSpPr/>
            <p:nvPr/>
          </p:nvSpPr>
          <p:spPr>
            <a:xfrm>
              <a:off x="2922563" y="4468700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56" name="Google Shape;8956;p36"/>
            <p:cNvSpPr/>
            <p:nvPr/>
          </p:nvSpPr>
          <p:spPr>
            <a:xfrm>
              <a:off x="2922563" y="4489625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57" name="Google Shape;8957;p36"/>
            <p:cNvSpPr/>
            <p:nvPr/>
          </p:nvSpPr>
          <p:spPr>
            <a:xfrm>
              <a:off x="2922563" y="4510025"/>
              <a:ext cx="295575" cy="9950"/>
            </a:xfrm>
            <a:custGeom>
              <a:avLst/>
              <a:gdLst/>
              <a:ahLst/>
              <a:cxnLst/>
              <a:rect l="l" t="t" r="r" b="b"/>
              <a:pathLst>
                <a:path w="11823" h="398" extrusionOk="0">
                  <a:moveTo>
                    <a:pt x="1" y="0"/>
                  </a:moveTo>
                  <a:lnTo>
                    <a:pt x="1" y="398"/>
                  </a:lnTo>
                  <a:lnTo>
                    <a:pt x="11823" y="398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58" name="Google Shape;8958;p36"/>
            <p:cNvSpPr/>
            <p:nvPr/>
          </p:nvSpPr>
          <p:spPr>
            <a:xfrm>
              <a:off x="2922563" y="4530950"/>
              <a:ext cx="295575" cy="9950"/>
            </a:xfrm>
            <a:custGeom>
              <a:avLst/>
              <a:gdLst/>
              <a:ahLst/>
              <a:cxnLst/>
              <a:rect l="l" t="t" r="r" b="b"/>
              <a:pathLst>
                <a:path w="11823" h="398" extrusionOk="0">
                  <a:moveTo>
                    <a:pt x="1" y="0"/>
                  </a:moveTo>
                  <a:lnTo>
                    <a:pt x="1" y="398"/>
                  </a:lnTo>
                  <a:lnTo>
                    <a:pt x="11823" y="398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59" name="Google Shape;8959;p36"/>
            <p:cNvSpPr/>
            <p:nvPr/>
          </p:nvSpPr>
          <p:spPr>
            <a:xfrm>
              <a:off x="2922563" y="4551875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60" name="Google Shape;8960;p36"/>
            <p:cNvSpPr/>
            <p:nvPr/>
          </p:nvSpPr>
          <p:spPr>
            <a:xfrm>
              <a:off x="2922563" y="4572800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61" name="Google Shape;8961;p36"/>
            <p:cNvSpPr/>
            <p:nvPr/>
          </p:nvSpPr>
          <p:spPr>
            <a:xfrm>
              <a:off x="2922563" y="4593725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62" name="Google Shape;8962;p36"/>
            <p:cNvSpPr/>
            <p:nvPr/>
          </p:nvSpPr>
          <p:spPr>
            <a:xfrm>
              <a:off x="2922563" y="4614650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63" name="Google Shape;8963;p36"/>
            <p:cNvSpPr/>
            <p:nvPr/>
          </p:nvSpPr>
          <p:spPr>
            <a:xfrm>
              <a:off x="2922563" y="4635550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8"/>
                  </a:lnTo>
                  <a:lnTo>
                    <a:pt x="11823" y="378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64" name="Google Shape;8964;p36"/>
            <p:cNvSpPr/>
            <p:nvPr/>
          </p:nvSpPr>
          <p:spPr>
            <a:xfrm>
              <a:off x="2922563" y="4656475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8"/>
                  </a:lnTo>
                  <a:lnTo>
                    <a:pt x="11823" y="378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65" name="Google Shape;8965;p36"/>
            <p:cNvSpPr/>
            <p:nvPr/>
          </p:nvSpPr>
          <p:spPr>
            <a:xfrm>
              <a:off x="3258388" y="4337850"/>
              <a:ext cx="57575" cy="66600"/>
            </a:xfrm>
            <a:custGeom>
              <a:avLst/>
              <a:gdLst/>
              <a:ahLst/>
              <a:cxnLst/>
              <a:rect l="l" t="t" r="r" b="b"/>
              <a:pathLst>
                <a:path w="2303" h="2664" extrusionOk="0">
                  <a:moveTo>
                    <a:pt x="1087" y="0"/>
                  </a:moveTo>
                  <a:cubicBezTo>
                    <a:pt x="967" y="0"/>
                    <a:pt x="858" y="67"/>
                    <a:pt x="796" y="192"/>
                  </a:cubicBezTo>
                  <a:lnTo>
                    <a:pt x="63" y="1845"/>
                  </a:lnTo>
                  <a:cubicBezTo>
                    <a:pt x="1" y="1991"/>
                    <a:pt x="63" y="2179"/>
                    <a:pt x="210" y="2242"/>
                  </a:cubicBezTo>
                  <a:lnTo>
                    <a:pt x="1089" y="2640"/>
                  </a:lnTo>
                  <a:cubicBezTo>
                    <a:pt x="1126" y="2656"/>
                    <a:pt x="1166" y="2664"/>
                    <a:pt x="1206" y="2664"/>
                  </a:cubicBezTo>
                  <a:cubicBezTo>
                    <a:pt x="1323" y="2664"/>
                    <a:pt x="1440" y="2597"/>
                    <a:pt x="1486" y="2472"/>
                  </a:cubicBezTo>
                  <a:lnTo>
                    <a:pt x="2219" y="819"/>
                  </a:lnTo>
                  <a:cubicBezTo>
                    <a:pt x="2302" y="673"/>
                    <a:pt x="2219" y="485"/>
                    <a:pt x="2072" y="422"/>
                  </a:cubicBezTo>
                  <a:lnTo>
                    <a:pt x="1214" y="24"/>
                  </a:lnTo>
                  <a:cubicBezTo>
                    <a:pt x="1172" y="8"/>
                    <a:pt x="1129" y="0"/>
                    <a:pt x="108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66" name="Google Shape;8966;p36"/>
            <p:cNvSpPr/>
            <p:nvPr/>
          </p:nvSpPr>
          <p:spPr>
            <a:xfrm>
              <a:off x="3260488" y="4357800"/>
              <a:ext cx="46575" cy="40300"/>
            </a:xfrm>
            <a:custGeom>
              <a:avLst/>
              <a:gdLst/>
              <a:ahLst/>
              <a:cxnLst/>
              <a:rect l="l" t="t" r="r" b="b"/>
              <a:pathLst>
                <a:path w="1863" h="1612" extrusionOk="0">
                  <a:moveTo>
                    <a:pt x="440" y="1"/>
                  </a:moveTo>
                  <a:lnTo>
                    <a:pt x="0" y="984"/>
                  </a:lnTo>
                  <a:lnTo>
                    <a:pt x="1444" y="1612"/>
                  </a:lnTo>
                  <a:lnTo>
                    <a:pt x="1863" y="649"/>
                  </a:lnTo>
                  <a:lnTo>
                    <a:pt x="440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67" name="Google Shape;8967;p36"/>
            <p:cNvSpPr/>
            <p:nvPr/>
          </p:nvSpPr>
          <p:spPr>
            <a:xfrm>
              <a:off x="3099363" y="4382900"/>
              <a:ext cx="172650" cy="366200"/>
            </a:xfrm>
            <a:custGeom>
              <a:avLst/>
              <a:gdLst/>
              <a:ahLst/>
              <a:cxnLst/>
              <a:rect l="l" t="t" r="r" b="b"/>
              <a:pathLst>
                <a:path w="6906" h="14648" extrusionOk="0">
                  <a:moveTo>
                    <a:pt x="6424" y="1"/>
                  </a:moveTo>
                  <a:lnTo>
                    <a:pt x="1" y="14438"/>
                  </a:lnTo>
                  <a:lnTo>
                    <a:pt x="461" y="14647"/>
                  </a:lnTo>
                  <a:lnTo>
                    <a:pt x="6906" y="210"/>
                  </a:lnTo>
                  <a:lnTo>
                    <a:pt x="6424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68" name="Google Shape;8968;p36"/>
            <p:cNvSpPr/>
            <p:nvPr/>
          </p:nvSpPr>
          <p:spPr>
            <a:xfrm>
              <a:off x="3110888" y="4387625"/>
              <a:ext cx="173150" cy="366175"/>
            </a:xfrm>
            <a:custGeom>
              <a:avLst/>
              <a:gdLst/>
              <a:ahLst/>
              <a:cxnLst/>
              <a:rect l="l" t="t" r="r" b="b"/>
              <a:pathLst>
                <a:path w="6926" h="14647" extrusionOk="0">
                  <a:moveTo>
                    <a:pt x="6445" y="0"/>
                  </a:moveTo>
                  <a:lnTo>
                    <a:pt x="0" y="14437"/>
                  </a:lnTo>
                  <a:lnTo>
                    <a:pt x="482" y="14647"/>
                  </a:lnTo>
                  <a:lnTo>
                    <a:pt x="6926" y="209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69" name="Google Shape;8969;p36"/>
            <p:cNvSpPr/>
            <p:nvPr/>
          </p:nvSpPr>
          <p:spPr>
            <a:xfrm>
              <a:off x="3122913" y="4393375"/>
              <a:ext cx="173175" cy="366175"/>
            </a:xfrm>
            <a:custGeom>
              <a:avLst/>
              <a:gdLst/>
              <a:ahLst/>
              <a:cxnLst/>
              <a:rect l="l" t="t" r="r" b="b"/>
              <a:pathLst>
                <a:path w="6927" h="14647" extrusionOk="0">
                  <a:moveTo>
                    <a:pt x="6445" y="0"/>
                  </a:moveTo>
                  <a:lnTo>
                    <a:pt x="1" y="14417"/>
                  </a:lnTo>
                  <a:lnTo>
                    <a:pt x="482" y="14647"/>
                  </a:lnTo>
                  <a:lnTo>
                    <a:pt x="6926" y="210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70" name="Google Shape;8970;p36"/>
            <p:cNvSpPr/>
            <p:nvPr/>
          </p:nvSpPr>
          <p:spPr>
            <a:xfrm>
              <a:off x="3256313" y="4379575"/>
              <a:ext cx="43425" cy="22375"/>
            </a:xfrm>
            <a:custGeom>
              <a:avLst/>
              <a:gdLst/>
              <a:ahLst/>
              <a:cxnLst/>
              <a:rect l="l" t="t" r="r" b="b"/>
              <a:pathLst>
                <a:path w="1737" h="895" extrusionOk="0">
                  <a:moveTo>
                    <a:pt x="142" y="0"/>
                  </a:moveTo>
                  <a:cubicBezTo>
                    <a:pt x="97" y="0"/>
                    <a:pt x="58" y="24"/>
                    <a:pt x="42" y="71"/>
                  </a:cubicBezTo>
                  <a:cubicBezTo>
                    <a:pt x="0" y="134"/>
                    <a:pt x="42" y="218"/>
                    <a:pt x="105" y="238"/>
                  </a:cubicBezTo>
                  <a:lnTo>
                    <a:pt x="1548" y="887"/>
                  </a:lnTo>
                  <a:cubicBezTo>
                    <a:pt x="1564" y="892"/>
                    <a:pt x="1580" y="895"/>
                    <a:pt x="1595" y="895"/>
                  </a:cubicBezTo>
                  <a:cubicBezTo>
                    <a:pt x="1641" y="895"/>
                    <a:pt x="1684" y="871"/>
                    <a:pt x="1716" y="824"/>
                  </a:cubicBezTo>
                  <a:cubicBezTo>
                    <a:pt x="1737" y="762"/>
                    <a:pt x="1716" y="699"/>
                    <a:pt x="1653" y="657"/>
                  </a:cubicBezTo>
                  <a:lnTo>
                    <a:pt x="188" y="8"/>
                  </a:lnTo>
                  <a:cubicBezTo>
                    <a:pt x="173" y="3"/>
                    <a:pt x="157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71" name="Google Shape;8971;p36"/>
            <p:cNvSpPr/>
            <p:nvPr/>
          </p:nvSpPr>
          <p:spPr>
            <a:xfrm>
              <a:off x="3267813" y="4354475"/>
              <a:ext cx="42925" cy="22600"/>
            </a:xfrm>
            <a:custGeom>
              <a:avLst/>
              <a:gdLst/>
              <a:ahLst/>
              <a:cxnLst/>
              <a:rect l="l" t="t" r="r" b="b"/>
              <a:pathLst>
                <a:path w="1717" h="904" extrusionOk="0">
                  <a:moveTo>
                    <a:pt x="142" y="0"/>
                  </a:moveTo>
                  <a:cubicBezTo>
                    <a:pt x="90" y="0"/>
                    <a:pt x="37" y="28"/>
                    <a:pt x="21" y="92"/>
                  </a:cubicBezTo>
                  <a:cubicBezTo>
                    <a:pt x="0" y="154"/>
                    <a:pt x="21" y="217"/>
                    <a:pt x="84" y="238"/>
                  </a:cubicBezTo>
                  <a:lnTo>
                    <a:pt x="1528" y="887"/>
                  </a:lnTo>
                  <a:cubicBezTo>
                    <a:pt x="1545" y="898"/>
                    <a:pt x="1564" y="904"/>
                    <a:pt x="1583" y="904"/>
                  </a:cubicBezTo>
                  <a:cubicBezTo>
                    <a:pt x="1632" y="904"/>
                    <a:pt x="1680" y="869"/>
                    <a:pt x="1695" y="824"/>
                  </a:cubicBezTo>
                  <a:cubicBezTo>
                    <a:pt x="1716" y="761"/>
                    <a:pt x="1695" y="698"/>
                    <a:pt x="1632" y="657"/>
                  </a:cubicBezTo>
                  <a:lnTo>
                    <a:pt x="189" y="8"/>
                  </a:lnTo>
                  <a:cubicBezTo>
                    <a:pt x="174" y="3"/>
                    <a:pt x="158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72" name="Google Shape;8972;p36"/>
            <p:cNvSpPr/>
            <p:nvPr/>
          </p:nvSpPr>
          <p:spPr>
            <a:xfrm>
              <a:off x="3098338" y="4743325"/>
              <a:ext cx="36625" cy="50225"/>
            </a:xfrm>
            <a:custGeom>
              <a:avLst/>
              <a:gdLst/>
              <a:ahLst/>
              <a:cxnLst/>
              <a:rect l="l" t="t" r="r" b="b"/>
              <a:pathLst>
                <a:path w="1465" h="2009" extrusionOk="0">
                  <a:moveTo>
                    <a:pt x="21" y="0"/>
                  </a:moveTo>
                  <a:lnTo>
                    <a:pt x="0" y="2009"/>
                  </a:lnTo>
                  <a:lnTo>
                    <a:pt x="1465" y="649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EBD3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73" name="Google Shape;8973;p36"/>
            <p:cNvSpPr/>
            <p:nvPr/>
          </p:nvSpPr>
          <p:spPr>
            <a:xfrm>
              <a:off x="3289263" y="4343150"/>
              <a:ext cx="26700" cy="27750"/>
            </a:xfrm>
            <a:custGeom>
              <a:avLst/>
              <a:gdLst/>
              <a:ahLst/>
              <a:cxnLst/>
              <a:rect l="l" t="t" r="r" b="b"/>
              <a:pathLst>
                <a:path w="1068" h="1110" extrusionOk="0">
                  <a:moveTo>
                    <a:pt x="356" y="1"/>
                  </a:moveTo>
                  <a:lnTo>
                    <a:pt x="0" y="775"/>
                  </a:lnTo>
                  <a:lnTo>
                    <a:pt x="774" y="1110"/>
                  </a:lnTo>
                  <a:lnTo>
                    <a:pt x="984" y="607"/>
                  </a:lnTo>
                  <a:cubicBezTo>
                    <a:pt x="1067" y="461"/>
                    <a:pt x="984" y="273"/>
                    <a:pt x="837" y="210"/>
                  </a:cubicBezTo>
                  <a:lnTo>
                    <a:pt x="35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74" name="Google Shape;8974;p36"/>
            <p:cNvSpPr/>
            <p:nvPr/>
          </p:nvSpPr>
          <p:spPr>
            <a:xfrm>
              <a:off x="3278263" y="4368250"/>
              <a:ext cx="27750" cy="27750"/>
            </a:xfrm>
            <a:custGeom>
              <a:avLst/>
              <a:gdLst/>
              <a:ahLst/>
              <a:cxnLst/>
              <a:rect l="l" t="t" r="r" b="b"/>
              <a:pathLst>
                <a:path w="1110" h="1110" extrusionOk="0">
                  <a:moveTo>
                    <a:pt x="336" y="1"/>
                  </a:moveTo>
                  <a:lnTo>
                    <a:pt x="1" y="775"/>
                  </a:lnTo>
                  <a:lnTo>
                    <a:pt x="775" y="1110"/>
                  </a:lnTo>
                  <a:lnTo>
                    <a:pt x="1110" y="336"/>
                  </a:lnTo>
                  <a:lnTo>
                    <a:pt x="336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75" name="Google Shape;8975;p36"/>
            <p:cNvSpPr/>
            <p:nvPr/>
          </p:nvSpPr>
          <p:spPr>
            <a:xfrm>
              <a:off x="3116113" y="4393375"/>
              <a:ext cx="166900" cy="360950"/>
            </a:xfrm>
            <a:custGeom>
              <a:avLst/>
              <a:gdLst/>
              <a:ahLst/>
              <a:cxnLst/>
              <a:rect l="l" t="t" r="r" b="b"/>
              <a:pathLst>
                <a:path w="6676" h="14438" extrusionOk="0">
                  <a:moveTo>
                    <a:pt x="6382" y="0"/>
                  </a:moveTo>
                  <a:lnTo>
                    <a:pt x="6299" y="189"/>
                  </a:lnTo>
                  <a:lnTo>
                    <a:pt x="0" y="14312"/>
                  </a:lnTo>
                  <a:lnTo>
                    <a:pt x="273" y="14438"/>
                  </a:lnTo>
                  <a:lnTo>
                    <a:pt x="6675" y="126"/>
                  </a:lnTo>
                  <a:lnTo>
                    <a:pt x="6382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76" name="Google Shape;8976;p36"/>
            <p:cNvSpPr/>
            <p:nvPr/>
          </p:nvSpPr>
          <p:spPr>
            <a:xfrm>
              <a:off x="3122913" y="4396500"/>
              <a:ext cx="171600" cy="363050"/>
            </a:xfrm>
            <a:custGeom>
              <a:avLst/>
              <a:gdLst/>
              <a:ahLst/>
              <a:cxnLst/>
              <a:rect l="l" t="t" r="r" b="b"/>
              <a:pathLst>
                <a:path w="6864" h="14522" extrusionOk="0">
                  <a:moveTo>
                    <a:pt x="6403" y="1"/>
                  </a:moveTo>
                  <a:lnTo>
                    <a:pt x="1" y="14313"/>
                  </a:lnTo>
                  <a:lnTo>
                    <a:pt x="482" y="14522"/>
                  </a:lnTo>
                  <a:lnTo>
                    <a:pt x="6863" y="210"/>
                  </a:lnTo>
                  <a:lnTo>
                    <a:pt x="6403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77" name="Google Shape;8977;p36"/>
            <p:cNvSpPr/>
            <p:nvPr/>
          </p:nvSpPr>
          <p:spPr>
            <a:xfrm>
              <a:off x="3275663" y="4387625"/>
              <a:ext cx="24700" cy="14400"/>
            </a:xfrm>
            <a:custGeom>
              <a:avLst/>
              <a:gdLst/>
              <a:ahLst/>
              <a:cxnLst/>
              <a:rect l="l" t="t" r="r" b="b"/>
              <a:pathLst>
                <a:path w="988" h="576" extrusionOk="0">
                  <a:moveTo>
                    <a:pt x="105" y="0"/>
                  </a:moveTo>
                  <a:lnTo>
                    <a:pt x="63" y="84"/>
                  </a:lnTo>
                  <a:lnTo>
                    <a:pt x="63" y="105"/>
                  </a:lnTo>
                  <a:lnTo>
                    <a:pt x="0" y="230"/>
                  </a:lnTo>
                  <a:lnTo>
                    <a:pt x="293" y="356"/>
                  </a:lnTo>
                  <a:lnTo>
                    <a:pt x="753" y="565"/>
                  </a:lnTo>
                  <a:cubicBezTo>
                    <a:pt x="773" y="573"/>
                    <a:pt x="792" y="576"/>
                    <a:pt x="809" y="576"/>
                  </a:cubicBezTo>
                  <a:cubicBezTo>
                    <a:pt x="937" y="576"/>
                    <a:pt x="987" y="390"/>
                    <a:pt x="858" y="335"/>
                  </a:cubicBezTo>
                  <a:lnTo>
                    <a:pt x="879" y="335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78" name="Google Shape;8978;p36"/>
            <p:cNvSpPr/>
            <p:nvPr/>
          </p:nvSpPr>
          <p:spPr>
            <a:xfrm>
              <a:off x="3287163" y="4362500"/>
              <a:ext cx="23575" cy="14575"/>
            </a:xfrm>
            <a:custGeom>
              <a:avLst/>
              <a:gdLst/>
              <a:ahLst/>
              <a:cxnLst/>
              <a:rect l="l" t="t" r="r" b="b"/>
              <a:pathLst>
                <a:path w="943" h="583" extrusionOk="0">
                  <a:moveTo>
                    <a:pt x="105" y="1"/>
                  </a:moveTo>
                  <a:lnTo>
                    <a:pt x="42" y="126"/>
                  </a:lnTo>
                  <a:lnTo>
                    <a:pt x="1" y="231"/>
                  </a:lnTo>
                  <a:lnTo>
                    <a:pt x="754" y="566"/>
                  </a:lnTo>
                  <a:cubicBezTo>
                    <a:pt x="771" y="577"/>
                    <a:pt x="790" y="583"/>
                    <a:pt x="809" y="583"/>
                  </a:cubicBezTo>
                  <a:cubicBezTo>
                    <a:pt x="858" y="583"/>
                    <a:pt x="906" y="548"/>
                    <a:pt x="921" y="503"/>
                  </a:cubicBezTo>
                  <a:cubicBezTo>
                    <a:pt x="942" y="440"/>
                    <a:pt x="921" y="377"/>
                    <a:pt x="858" y="336"/>
                  </a:cubicBezTo>
                  <a:lnTo>
                    <a:pt x="105" y="1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79" name="Google Shape;8979;p36"/>
            <p:cNvSpPr/>
            <p:nvPr/>
          </p:nvSpPr>
          <p:spPr>
            <a:xfrm>
              <a:off x="3098338" y="4751175"/>
              <a:ext cx="36625" cy="42375"/>
            </a:xfrm>
            <a:custGeom>
              <a:avLst/>
              <a:gdLst/>
              <a:ahLst/>
              <a:cxnLst/>
              <a:rect l="l" t="t" r="r" b="b"/>
              <a:pathLst>
                <a:path w="1465" h="1695" extrusionOk="0">
                  <a:moveTo>
                    <a:pt x="711" y="0"/>
                  </a:moveTo>
                  <a:lnTo>
                    <a:pt x="0" y="1590"/>
                  </a:lnTo>
                  <a:lnTo>
                    <a:pt x="0" y="1695"/>
                  </a:lnTo>
                  <a:lnTo>
                    <a:pt x="1465" y="335"/>
                  </a:lnTo>
                  <a:lnTo>
                    <a:pt x="984" y="126"/>
                  </a:lnTo>
                  <a:lnTo>
                    <a:pt x="711" y="0"/>
                  </a:lnTo>
                  <a:close/>
                </a:path>
              </a:pathLst>
            </a:custGeom>
            <a:solidFill>
              <a:srgbClr val="EBD3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80" name="Google Shape;8980;p36"/>
            <p:cNvSpPr/>
            <p:nvPr/>
          </p:nvSpPr>
          <p:spPr>
            <a:xfrm>
              <a:off x="3098338" y="4781500"/>
              <a:ext cx="8375" cy="12050"/>
            </a:xfrm>
            <a:custGeom>
              <a:avLst/>
              <a:gdLst/>
              <a:ahLst/>
              <a:cxnLst/>
              <a:rect l="l" t="t" r="r" b="b"/>
              <a:pathLst>
                <a:path w="335" h="482" extrusionOk="0">
                  <a:moveTo>
                    <a:pt x="0" y="1"/>
                  </a:moveTo>
                  <a:lnTo>
                    <a:pt x="0" y="482"/>
                  </a:lnTo>
                  <a:lnTo>
                    <a:pt x="335" y="147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</p:spTree>
    <p:extLst>
      <p:ext uri="{BB962C8B-B14F-4D97-AF65-F5344CB8AC3E}">
        <p14:creationId xmlns:p14="http://schemas.microsoft.com/office/powerpoint/2010/main" val="3336758986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3" preserve="1">
  <p:cSld name="Background 3">
    <p:spTree>
      <p:nvGrpSpPr>
        <p:cNvPr id="1" name="Shape 89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982" name="Google Shape;8982;p37"/>
          <p:cNvGrpSpPr/>
          <p:nvPr/>
        </p:nvGrpSpPr>
        <p:grpSpPr>
          <a:xfrm>
            <a:off x="-99499" y="-67416"/>
            <a:ext cx="12189900" cy="6978400"/>
            <a:chOff x="-119900" y="-50550"/>
            <a:chExt cx="9142425" cy="5233800"/>
          </a:xfrm>
        </p:grpSpPr>
        <p:sp>
          <p:nvSpPr>
            <p:cNvPr id="8983" name="Google Shape;8983;p37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84" name="Google Shape;8984;p37"/>
            <p:cNvSpPr/>
            <p:nvPr/>
          </p:nvSpPr>
          <p:spPr>
            <a:xfrm rot="5400000">
              <a:off x="8278075" y="3908300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3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8985" name="Google Shape;8985;p37"/>
          <p:cNvGrpSpPr/>
          <p:nvPr/>
        </p:nvGrpSpPr>
        <p:grpSpPr>
          <a:xfrm>
            <a:off x="-419800" y="-67416"/>
            <a:ext cx="12189867" cy="6978400"/>
            <a:chOff x="-119900" y="-50550"/>
            <a:chExt cx="9142400" cy="5233800"/>
          </a:xfrm>
        </p:grpSpPr>
        <p:sp>
          <p:nvSpPr>
            <p:cNvPr id="8986" name="Google Shape;8986;p37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lt2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87" name="Google Shape;8987;p37"/>
            <p:cNvSpPr/>
            <p:nvPr/>
          </p:nvSpPr>
          <p:spPr>
            <a:xfrm rot="5400000">
              <a:off x="8278050" y="2687875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lt2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8988" name="Google Shape;8988;p37"/>
          <p:cNvGrpSpPr/>
          <p:nvPr/>
        </p:nvGrpSpPr>
        <p:grpSpPr>
          <a:xfrm rot="-7620864">
            <a:off x="5243447" y="5517169"/>
            <a:ext cx="727996" cy="1524408"/>
            <a:chOff x="724161" y="2710893"/>
            <a:chExt cx="281035" cy="588445"/>
          </a:xfrm>
        </p:grpSpPr>
        <p:sp>
          <p:nvSpPr>
            <p:cNvPr id="8989" name="Google Shape;8989;p37"/>
            <p:cNvSpPr/>
            <p:nvPr/>
          </p:nvSpPr>
          <p:spPr>
            <a:xfrm>
              <a:off x="930849" y="2710893"/>
              <a:ext cx="74347" cy="86001"/>
            </a:xfrm>
            <a:custGeom>
              <a:avLst/>
              <a:gdLst/>
              <a:ahLst/>
              <a:cxnLst/>
              <a:rect l="l" t="t" r="r" b="b"/>
              <a:pathLst>
                <a:path w="2303" h="2664" extrusionOk="0">
                  <a:moveTo>
                    <a:pt x="1087" y="0"/>
                  </a:moveTo>
                  <a:cubicBezTo>
                    <a:pt x="967" y="0"/>
                    <a:pt x="858" y="67"/>
                    <a:pt x="796" y="192"/>
                  </a:cubicBezTo>
                  <a:lnTo>
                    <a:pt x="63" y="1845"/>
                  </a:lnTo>
                  <a:cubicBezTo>
                    <a:pt x="1" y="1991"/>
                    <a:pt x="63" y="2179"/>
                    <a:pt x="210" y="2242"/>
                  </a:cubicBezTo>
                  <a:lnTo>
                    <a:pt x="1089" y="2640"/>
                  </a:lnTo>
                  <a:cubicBezTo>
                    <a:pt x="1126" y="2656"/>
                    <a:pt x="1166" y="2664"/>
                    <a:pt x="1206" y="2664"/>
                  </a:cubicBezTo>
                  <a:cubicBezTo>
                    <a:pt x="1323" y="2664"/>
                    <a:pt x="1440" y="2597"/>
                    <a:pt x="1486" y="2472"/>
                  </a:cubicBezTo>
                  <a:lnTo>
                    <a:pt x="2219" y="819"/>
                  </a:lnTo>
                  <a:cubicBezTo>
                    <a:pt x="2302" y="673"/>
                    <a:pt x="2219" y="485"/>
                    <a:pt x="2072" y="422"/>
                  </a:cubicBezTo>
                  <a:lnTo>
                    <a:pt x="1214" y="24"/>
                  </a:lnTo>
                  <a:cubicBezTo>
                    <a:pt x="1172" y="8"/>
                    <a:pt x="1129" y="0"/>
                    <a:pt x="1087" y="0"/>
                  </a:cubicBezTo>
                  <a:close/>
                </a:path>
              </a:pathLst>
            </a:custGeom>
            <a:solidFill>
              <a:srgbClr val="FF7B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90" name="Google Shape;8990;p37"/>
            <p:cNvSpPr/>
            <p:nvPr/>
          </p:nvSpPr>
          <p:spPr>
            <a:xfrm>
              <a:off x="933561" y="2736655"/>
              <a:ext cx="60142" cy="52039"/>
            </a:xfrm>
            <a:custGeom>
              <a:avLst/>
              <a:gdLst/>
              <a:ahLst/>
              <a:cxnLst/>
              <a:rect l="l" t="t" r="r" b="b"/>
              <a:pathLst>
                <a:path w="1863" h="1612" extrusionOk="0">
                  <a:moveTo>
                    <a:pt x="440" y="1"/>
                  </a:moveTo>
                  <a:lnTo>
                    <a:pt x="0" y="984"/>
                  </a:lnTo>
                  <a:lnTo>
                    <a:pt x="1444" y="1612"/>
                  </a:lnTo>
                  <a:lnTo>
                    <a:pt x="1863" y="649"/>
                  </a:lnTo>
                  <a:lnTo>
                    <a:pt x="440" y="1"/>
                  </a:lnTo>
                  <a:close/>
                </a:path>
              </a:pathLst>
            </a:custGeom>
            <a:solidFill>
              <a:srgbClr val="B2B2B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91" name="Google Shape;8991;p37"/>
            <p:cNvSpPr/>
            <p:nvPr/>
          </p:nvSpPr>
          <p:spPr>
            <a:xfrm>
              <a:off x="725500" y="2769066"/>
              <a:ext cx="222943" cy="472874"/>
            </a:xfrm>
            <a:custGeom>
              <a:avLst/>
              <a:gdLst/>
              <a:ahLst/>
              <a:cxnLst/>
              <a:rect l="l" t="t" r="r" b="b"/>
              <a:pathLst>
                <a:path w="6906" h="14648" extrusionOk="0">
                  <a:moveTo>
                    <a:pt x="6424" y="1"/>
                  </a:moveTo>
                  <a:lnTo>
                    <a:pt x="1" y="14438"/>
                  </a:lnTo>
                  <a:lnTo>
                    <a:pt x="461" y="14647"/>
                  </a:lnTo>
                  <a:lnTo>
                    <a:pt x="6906" y="210"/>
                  </a:lnTo>
                  <a:lnTo>
                    <a:pt x="6424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92" name="Google Shape;8992;p37"/>
            <p:cNvSpPr/>
            <p:nvPr/>
          </p:nvSpPr>
          <p:spPr>
            <a:xfrm>
              <a:off x="740383" y="2775168"/>
              <a:ext cx="223589" cy="472842"/>
            </a:xfrm>
            <a:custGeom>
              <a:avLst/>
              <a:gdLst/>
              <a:ahLst/>
              <a:cxnLst/>
              <a:rect l="l" t="t" r="r" b="b"/>
              <a:pathLst>
                <a:path w="6926" h="14647" extrusionOk="0">
                  <a:moveTo>
                    <a:pt x="6445" y="0"/>
                  </a:moveTo>
                  <a:lnTo>
                    <a:pt x="0" y="14437"/>
                  </a:lnTo>
                  <a:lnTo>
                    <a:pt x="482" y="14647"/>
                  </a:lnTo>
                  <a:lnTo>
                    <a:pt x="6926" y="209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93" name="Google Shape;8993;p37"/>
            <p:cNvSpPr/>
            <p:nvPr/>
          </p:nvSpPr>
          <p:spPr>
            <a:xfrm>
              <a:off x="755910" y="2782593"/>
              <a:ext cx="223621" cy="472842"/>
            </a:xfrm>
            <a:custGeom>
              <a:avLst/>
              <a:gdLst/>
              <a:ahLst/>
              <a:cxnLst/>
              <a:rect l="l" t="t" r="r" b="b"/>
              <a:pathLst>
                <a:path w="6927" h="14647" extrusionOk="0">
                  <a:moveTo>
                    <a:pt x="6445" y="0"/>
                  </a:moveTo>
                  <a:lnTo>
                    <a:pt x="1" y="14417"/>
                  </a:lnTo>
                  <a:lnTo>
                    <a:pt x="482" y="14647"/>
                  </a:lnTo>
                  <a:lnTo>
                    <a:pt x="6926" y="210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94" name="Google Shape;8994;p37"/>
            <p:cNvSpPr/>
            <p:nvPr/>
          </p:nvSpPr>
          <p:spPr>
            <a:xfrm>
              <a:off x="928170" y="2764773"/>
              <a:ext cx="56075" cy="28893"/>
            </a:xfrm>
            <a:custGeom>
              <a:avLst/>
              <a:gdLst/>
              <a:ahLst/>
              <a:cxnLst/>
              <a:rect l="l" t="t" r="r" b="b"/>
              <a:pathLst>
                <a:path w="1737" h="895" extrusionOk="0">
                  <a:moveTo>
                    <a:pt x="142" y="0"/>
                  </a:moveTo>
                  <a:cubicBezTo>
                    <a:pt x="97" y="0"/>
                    <a:pt x="58" y="24"/>
                    <a:pt x="42" y="71"/>
                  </a:cubicBezTo>
                  <a:cubicBezTo>
                    <a:pt x="0" y="134"/>
                    <a:pt x="42" y="218"/>
                    <a:pt x="105" y="238"/>
                  </a:cubicBezTo>
                  <a:lnTo>
                    <a:pt x="1548" y="887"/>
                  </a:lnTo>
                  <a:cubicBezTo>
                    <a:pt x="1564" y="892"/>
                    <a:pt x="1580" y="895"/>
                    <a:pt x="1595" y="895"/>
                  </a:cubicBezTo>
                  <a:cubicBezTo>
                    <a:pt x="1641" y="895"/>
                    <a:pt x="1684" y="871"/>
                    <a:pt x="1716" y="824"/>
                  </a:cubicBezTo>
                  <a:cubicBezTo>
                    <a:pt x="1737" y="762"/>
                    <a:pt x="1716" y="699"/>
                    <a:pt x="1653" y="657"/>
                  </a:cubicBezTo>
                  <a:lnTo>
                    <a:pt x="188" y="8"/>
                  </a:lnTo>
                  <a:cubicBezTo>
                    <a:pt x="173" y="3"/>
                    <a:pt x="157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95" name="Google Shape;8995;p37"/>
            <p:cNvSpPr/>
            <p:nvPr/>
          </p:nvSpPr>
          <p:spPr>
            <a:xfrm>
              <a:off x="943020" y="2732361"/>
              <a:ext cx="55429" cy="29183"/>
            </a:xfrm>
            <a:custGeom>
              <a:avLst/>
              <a:gdLst/>
              <a:ahLst/>
              <a:cxnLst/>
              <a:rect l="l" t="t" r="r" b="b"/>
              <a:pathLst>
                <a:path w="1717" h="904" extrusionOk="0">
                  <a:moveTo>
                    <a:pt x="142" y="0"/>
                  </a:moveTo>
                  <a:cubicBezTo>
                    <a:pt x="90" y="0"/>
                    <a:pt x="37" y="28"/>
                    <a:pt x="21" y="92"/>
                  </a:cubicBezTo>
                  <a:cubicBezTo>
                    <a:pt x="0" y="154"/>
                    <a:pt x="21" y="217"/>
                    <a:pt x="84" y="238"/>
                  </a:cubicBezTo>
                  <a:lnTo>
                    <a:pt x="1528" y="887"/>
                  </a:lnTo>
                  <a:cubicBezTo>
                    <a:pt x="1545" y="898"/>
                    <a:pt x="1564" y="904"/>
                    <a:pt x="1583" y="904"/>
                  </a:cubicBezTo>
                  <a:cubicBezTo>
                    <a:pt x="1632" y="904"/>
                    <a:pt x="1680" y="869"/>
                    <a:pt x="1695" y="824"/>
                  </a:cubicBezTo>
                  <a:cubicBezTo>
                    <a:pt x="1716" y="761"/>
                    <a:pt x="1695" y="698"/>
                    <a:pt x="1632" y="657"/>
                  </a:cubicBezTo>
                  <a:lnTo>
                    <a:pt x="189" y="8"/>
                  </a:lnTo>
                  <a:cubicBezTo>
                    <a:pt x="174" y="3"/>
                    <a:pt x="158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96" name="Google Shape;8996;p37"/>
            <p:cNvSpPr/>
            <p:nvPr/>
          </p:nvSpPr>
          <p:spPr>
            <a:xfrm>
              <a:off x="724177" y="3234483"/>
              <a:ext cx="47294" cy="64856"/>
            </a:xfrm>
            <a:custGeom>
              <a:avLst/>
              <a:gdLst/>
              <a:ahLst/>
              <a:cxnLst/>
              <a:rect l="l" t="t" r="r" b="b"/>
              <a:pathLst>
                <a:path w="1465" h="2009" extrusionOk="0">
                  <a:moveTo>
                    <a:pt x="21" y="0"/>
                  </a:moveTo>
                  <a:lnTo>
                    <a:pt x="0" y="2009"/>
                  </a:lnTo>
                  <a:lnTo>
                    <a:pt x="1465" y="649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EBD3B9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97" name="Google Shape;8997;p37"/>
            <p:cNvSpPr/>
            <p:nvPr/>
          </p:nvSpPr>
          <p:spPr>
            <a:xfrm>
              <a:off x="724177" y="3283778"/>
              <a:ext cx="10815" cy="15560"/>
            </a:xfrm>
            <a:custGeom>
              <a:avLst/>
              <a:gdLst/>
              <a:ahLst/>
              <a:cxnLst/>
              <a:rect l="l" t="t" r="r" b="b"/>
              <a:pathLst>
                <a:path w="335" h="482" extrusionOk="0">
                  <a:moveTo>
                    <a:pt x="0" y="1"/>
                  </a:moveTo>
                  <a:lnTo>
                    <a:pt x="0" y="482"/>
                  </a:lnTo>
                  <a:lnTo>
                    <a:pt x="335" y="147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98" name="Google Shape;8998;p37"/>
            <p:cNvSpPr/>
            <p:nvPr/>
          </p:nvSpPr>
          <p:spPr>
            <a:xfrm>
              <a:off x="970718" y="2717737"/>
              <a:ext cx="34478" cy="35834"/>
            </a:xfrm>
            <a:custGeom>
              <a:avLst/>
              <a:gdLst/>
              <a:ahLst/>
              <a:cxnLst/>
              <a:rect l="l" t="t" r="r" b="b"/>
              <a:pathLst>
                <a:path w="1068" h="1110" extrusionOk="0">
                  <a:moveTo>
                    <a:pt x="356" y="1"/>
                  </a:moveTo>
                  <a:lnTo>
                    <a:pt x="0" y="775"/>
                  </a:lnTo>
                  <a:lnTo>
                    <a:pt x="774" y="1110"/>
                  </a:lnTo>
                  <a:lnTo>
                    <a:pt x="984" y="607"/>
                  </a:lnTo>
                  <a:cubicBezTo>
                    <a:pt x="1067" y="461"/>
                    <a:pt x="984" y="273"/>
                    <a:pt x="837" y="210"/>
                  </a:cubicBezTo>
                  <a:lnTo>
                    <a:pt x="356" y="1"/>
                  </a:lnTo>
                  <a:close/>
                </a:path>
              </a:pathLst>
            </a:custGeom>
            <a:solidFill>
              <a:srgbClr val="FF7B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99" name="Google Shape;8999;p37"/>
            <p:cNvSpPr/>
            <p:nvPr/>
          </p:nvSpPr>
          <p:spPr>
            <a:xfrm>
              <a:off x="956514" y="2750149"/>
              <a:ext cx="35834" cy="35834"/>
            </a:xfrm>
            <a:custGeom>
              <a:avLst/>
              <a:gdLst/>
              <a:ahLst/>
              <a:cxnLst/>
              <a:rect l="l" t="t" r="r" b="b"/>
              <a:pathLst>
                <a:path w="1110" h="1110" extrusionOk="0">
                  <a:moveTo>
                    <a:pt x="336" y="1"/>
                  </a:moveTo>
                  <a:lnTo>
                    <a:pt x="1" y="775"/>
                  </a:lnTo>
                  <a:lnTo>
                    <a:pt x="775" y="1110"/>
                  </a:lnTo>
                  <a:lnTo>
                    <a:pt x="1110" y="336"/>
                  </a:lnTo>
                  <a:lnTo>
                    <a:pt x="336" y="1"/>
                  </a:lnTo>
                  <a:close/>
                </a:path>
              </a:pathLst>
            </a:custGeom>
            <a:solidFill>
              <a:srgbClr val="B2B2B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00" name="Google Shape;9000;p37"/>
            <p:cNvSpPr/>
            <p:nvPr/>
          </p:nvSpPr>
          <p:spPr>
            <a:xfrm>
              <a:off x="747130" y="2782593"/>
              <a:ext cx="215518" cy="466095"/>
            </a:xfrm>
            <a:custGeom>
              <a:avLst/>
              <a:gdLst/>
              <a:ahLst/>
              <a:cxnLst/>
              <a:rect l="l" t="t" r="r" b="b"/>
              <a:pathLst>
                <a:path w="6676" h="14438" extrusionOk="0">
                  <a:moveTo>
                    <a:pt x="6382" y="0"/>
                  </a:moveTo>
                  <a:lnTo>
                    <a:pt x="6299" y="189"/>
                  </a:lnTo>
                  <a:lnTo>
                    <a:pt x="0" y="14312"/>
                  </a:lnTo>
                  <a:lnTo>
                    <a:pt x="273" y="14438"/>
                  </a:lnTo>
                  <a:lnTo>
                    <a:pt x="6675" y="126"/>
                  </a:lnTo>
                  <a:lnTo>
                    <a:pt x="6382" y="0"/>
                  </a:ln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01" name="Google Shape;9001;p37"/>
            <p:cNvSpPr/>
            <p:nvPr/>
          </p:nvSpPr>
          <p:spPr>
            <a:xfrm>
              <a:off x="755910" y="2786628"/>
              <a:ext cx="221587" cy="468806"/>
            </a:xfrm>
            <a:custGeom>
              <a:avLst/>
              <a:gdLst/>
              <a:ahLst/>
              <a:cxnLst/>
              <a:rect l="l" t="t" r="r" b="b"/>
              <a:pathLst>
                <a:path w="6864" h="14522" extrusionOk="0">
                  <a:moveTo>
                    <a:pt x="6403" y="1"/>
                  </a:moveTo>
                  <a:lnTo>
                    <a:pt x="1" y="14313"/>
                  </a:lnTo>
                  <a:lnTo>
                    <a:pt x="482" y="14522"/>
                  </a:lnTo>
                  <a:lnTo>
                    <a:pt x="6863" y="210"/>
                  </a:lnTo>
                  <a:lnTo>
                    <a:pt x="640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02" name="Google Shape;9002;p37"/>
            <p:cNvSpPr/>
            <p:nvPr/>
          </p:nvSpPr>
          <p:spPr>
            <a:xfrm>
              <a:off x="953157" y="2775168"/>
              <a:ext cx="31895" cy="18595"/>
            </a:xfrm>
            <a:custGeom>
              <a:avLst/>
              <a:gdLst/>
              <a:ahLst/>
              <a:cxnLst/>
              <a:rect l="l" t="t" r="r" b="b"/>
              <a:pathLst>
                <a:path w="988" h="576" extrusionOk="0">
                  <a:moveTo>
                    <a:pt x="105" y="0"/>
                  </a:moveTo>
                  <a:lnTo>
                    <a:pt x="63" y="84"/>
                  </a:lnTo>
                  <a:lnTo>
                    <a:pt x="63" y="105"/>
                  </a:lnTo>
                  <a:lnTo>
                    <a:pt x="0" y="230"/>
                  </a:lnTo>
                  <a:lnTo>
                    <a:pt x="293" y="356"/>
                  </a:lnTo>
                  <a:lnTo>
                    <a:pt x="753" y="565"/>
                  </a:lnTo>
                  <a:cubicBezTo>
                    <a:pt x="773" y="573"/>
                    <a:pt x="792" y="576"/>
                    <a:pt x="809" y="576"/>
                  </a:cubicBezTo>
                  <a:cubicBezTo>
                    <a:pt x="937" y="576"/>
                    <a:pt x="987" y="390"/>
                    <a:pt x="858" y="335"/>
                  </a:cubicBezTo>
                  <a:lnTo>
                    <a:pt x="879" y="335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03" name="Google Shape;9003;p37"/>
            <p:cNvSpPr/>
            <p:nvPr/>
          </p:nvSpPr>
          <p:spPr>
            <a:xfrm>
              <a:off x="968006" y="2742724"/>
              <a:ext cx="30442" cy="18821"/>
            </a:xfrm>
            <a:custGeom>
              <a:avLst/>
              <a:gdLst/>
              <a:ahLst/>
              <a:cxnLst/>
              <a:rect l="l" t="t" r="r" b="b"/>
              <a:pathLst>
                <a:path w="943" h="583" extrusionOk="0">
                  <a:moveTo>
                    <a:pt x="105" y="1"/>
                  </a:moveTo>
                  <a:lnTo>
                    <a:pt x="42" y="126"/>
                  </a:lnTo>
                  <a:lnTo>
                    <a:pt x="1" y="231"/>
                  </a:lnTo>
                  <a:lnTo>
                    <a:pt x="754" y="566"/>
                  </a:lnTo>
                  <a:cubicBezTo>
                    <a:pt x="771" y="577"/>
                    <a:pt x="790" y="583"/>
                    <a:pt x="809" y="583"/>
                  </a:cubicBezTo>
                  <a:cubicBezTo>
                    <a:pt x="858" y="583"/>
                    <a:pt x="906" y="548"/>
                    <a:pt x="921" y="503"/>
                  </a:cubicBezTo>
                  <a:cubicBezTo>
                    <a:pt x="942" y="440"/>
                    <a:pt x="921" y="377"/>
                    <a:pt x="858" y="336"/>
                  </a:cubicBezTo>
                  <a:lnTo>
                    <a:pt x="105" y="1"/>
                  </a:ln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04" name="Google Shape;9004;p37"/>
            <p:cNvSpPr/>
            <p:nvPr/>
          </p:nvSpPr>
          <p:spPr>
            <a:xfrm>
              <a:off x="724177" y="3244620"/>
              <a:ext cx="47294" cy="54719"/>
            </a:xfrm>
            <a:custGeom>
              <a:avLst/>
              <a:gdLst/>
              <a:ahLst/>
              <a:cxnLst/>
              <a:rect l="l" t="t" r="r" b="b"/>
              <a:pathLst>
                <a:path w="1465" h="1695" extrusionOk="0">
                  <a:moveTo>
                    <a:pt x="711" y="0"/>
                  </a:moveTo>
                  <a:lnTo>
                    <a:pt x="0" y="1590"/>
                  </a:lnTo>
                  <a:lnTo>
                    <a:pt x="0" y="1695"/>
                  </a:lnTo>
                  <a:lnTo>
                    <a:pt x="1465" y="335"/>
                  </a:lnTo>
                  <a:lnTo>
                    <a:pt x="984" y="126"/>
                  </a:lnTo>
                  <a:lnTo>
                    <a:pt x="711" y="0"/>
                  </a:lnTo>
                  <a:close/>
                </a:path>
              </a:pathLst>
            </a:custGeom>
            <a:solidFill>
              <a:srgbClr val="EBD3B9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05" name="Google Shape;9005;p37"/>
            <p:cNvSpPr/>
            <p:nvPr/>
          </p:nvSpPr>
          <p:spPr>
            <a:xfrm>
              <a:off x="930833" y="2710893"/>
              <a:ext cx="74347" cy="86001"/>
            </a:xfrm>
            <a:custGeom>
              <a:avLst/>
              <a:gdLst/>
              <a:ahLst/>
              <a:cxnLst/>
              <a:rect l="l" t="t" r="r" b="b"/>
              <a:pathLst>
                <a:path w="2303" h="2664" extrusionOk="0">
                  <a:moveTo>
                    <a:pt x="1087" y="0"/>
                  </a:moveTo>
                  <a:cubicBezTo>
                    <a:pt x="967" y="0"/>
                    <a:pt x="858" y="67"/>
                    <a:pt x="796" y="192"/>
                  </a:cubicBezTo>
                  <a:lnTo>
                    <a:pt x="63" y="1845"/>
                  </a:lnTo>
                  <a:cubicBezTo>
                    <a:pt x="1" y="1991"/>
                    <a:pt x="63" y="2179"/>
                    <a:pt x="210" y="2242"/>
                  </a:cubicBezTo>
                  <a:lnTo>
                    <a:pt x="1089" y="2640"/>
                  </a:lnTo>
                  <a:cubicBezTo>
                    <a:pt x="1126" y="2656"/>
                    <a:pt x="1166" y="2664"/>
                    <a:pt x="1206" y="2664"/>
                  </a:cubicBezTo>
                  <a:cubicBezTo>
                    <a:pt x="1323" y="2664"/>
                    <a:pt x="1440" y="2597"/>
                    <a:pt x="1486" y="2472"/>
                  </a:cubicBezTo>
                  <a:lnTo>
                    <a:pt x="2219" y="819"/>
                  </a:lnTo>
                  <a:cubicBezTo>
                    <a:pt x="2302" y="673"/>
                    <a:pt x="2219" y="485"/>
                    <a:pt x="2072" y="422"/>
                  </a:cubicBezTo>
                  <a:lnTo>
                    <a:pt x="1214" y="24"/>
                  </a:lnTo>
                  <a:cubicBezTo>
                    <a:pt x="1172" y="8"/>
                    <a:pt x="1129" y="0"/>
                    <a:pt x="108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06" name="Google Shape;9006;p37"/>
            <p:cNvSpPr/>
            <p:nvPr/>
          </p:nvSpPr>
          <p:spPr>
            <a:xfrm>
              <a:off x="933545" y="2736655"/>
              <a:ext cx="60142" cy="52039"/>
            </a:xfrm>
            <a:custGeom>
              <a:avLst/>
              <a:gdLst/>
              <a:ahLst/>
              <a:cxnLst/>
              <a:rect l="l" t="t" r="r" b="b"/>
              <a:pathLst>
                <a:path w="1863" h="1612" extrusionOk="0">
                  <a:moveTo>
                    <a:pt x="440" y="1"/>
                  </a:moveTo>
                  <a:lnTo>
                    <a:pt x="0" y="984"/>
                  </a:lnTo>
                  <a:lnTo>
                    <a:pt x="1444" y="1612"/>
                  </a:lnTo>
                  <a:lnTo>
                    <a:pt x="1863" y="649"/>
                  </a:lnTo>
                  <a:lnTo>
                    <a:pt x="440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07" name="Google Shape;9007;p37"/>
            <p:cNvSpPr/>
            <p:nvPr/>
          </p:nvSpPr>
          <p:spPr>
            <a:xfrm>
              <a:off x="725484" y="2769066"/>
              <a:ext cx="222943" cy="472874"/>
            </a:xfrm>
            <a:custGeom>
              <a:avLst/>
              <a:gdLst/>
              <a:ahLst/>
              <a:cxnLst/>
              <a:rect l="l" t="t" r="r" b="b"/>
              <a:pathLst>
                <a:path w="6906" h="14648" extrusionOk="0">
                  <a:moveTo>
                    <a:pt x="6424" y="1"/>
                  </a:moveTo>
                  <a:lnTo>
                    <a:pt x="1" y="14438"/>
                  </a:lnTo>
                  <a:lnTo>
                    <a:pt x="461" y="14647"/>
                  </a:lnTo>
                  <a:lnTo>
                    <a:pt x="6906" y="210"/>
                  </a:lnTo>
                  <a:lnTo>
                    <a:pt x="6424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08" name="Google Shape;9008;p37"/>
            <p:cNvSpPr/>
            <p:nvPr/>
          </p:nvSpPr>
          <p:spPr>
            <a:xfrm>
              <a:off x="740366" y="2775168"/>
              <a:ext cx="223589" cy="472842"/>
            </a:xfrm>
            <a:custGeom>
              <a:avLst/>
              <a:gdLst/>
              <a:ahLst/>
              <a:cxnLst/>
              <a:rect l="l" t="t" r="r" b="b"/>
              <a:pathLst>
                <a:path w="6926" h="14647" extrusionOk="0">
                  <a:moveTo>
                    <a:pt x="6445" y="0"/>
                  </a:moveTo>
                  <a:lnTo>
                    <a:pt x="0" y="14437"/>
                  </a:lnTo>
                  <a:lnTo>
                    <a:pt x="482" y="14647"/>
                  </a:lnTo>
                  <a:lnTo>
                    <a:pt x="6926" y="209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09" name="Google Shape;9009;p37"/>
            <p:cNvSpPr/>
            <p:nvPr/>
          </p:nvSpPr>
          <p:spPr>
            <a:xfrm>
              <a:off x="755894" y="2782593"/>
              <a:ext cx="223621" cy="472842"/>
            </a:xfrm>
            <a:custGeom>
              <a:avLst/>
              <a:gdLst/>
              <a:ahLst/>
              <a:cxnLst/>
              <a:rect l="l" t="t" r="r" b="b"/>
              <a:pathLst>
                <a:path w="6927" h="14647" extrusionOk="0">
                  <a:moveTo>
                    <a:pt x="6445" y="0"/>
                  </a:moveTo>
                  <a:lnTo>
                    <a:pt x="1" y="14417"/>
                  </a:lnTo>
                  <a:lnTo>
                    <a:pt x="482" y="14647"/>
                  </a:lnTo>
                  <a:lnTo>
                    <a:pt x="6926" y="210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10" name="Google Shape;9010;p37"/>
            <p:cNvSpPr/>
            <p:nvPr/>
          </p:nvSpPr>
          <p:spPr>
            <a:xfrm>
              <a:off x="928154" y="2764773"/>
              <a:ext cx="56075" cy="28893"/>
            </a:xfrm>
            <a:custGeom>
              <a:avLst/>
              <a:gdLst/>
              <a:ahLst/>
              <a:cxnLst/>
              <a:rect l="l" t="t" r="r" b="b"/>
              <a:pathLst>
                <a:path w="1737" h="895" extrusionOk="0">
                  <a:moveTo>
                    <a:pt x="142" y="0"/>
                  </a:moveTo>
                  <a:cubicBezTo>
                    <a:pt x="97" y="0"/>
                    <a:pt x="58" y="24"/>
                    <a:pt x="42" y="71"/>
                  </a:cubicBezTo>
                  <a:cubicBezTo>
                    <a:pt x="0" y="134"/>
                    <a:pt x="42" y="218"/>
                    <a:pt x="105" y="238"/>
                  </a:cubicBezTo>
                  <a:lnTo>
                    <a:pt x="1548" y="887"/>
                  </a:lnTo>
                  <a:cubicBezTo>
                    <a:pt x="1564" y="892"/>
                    <a:pt x="1580" y="895"/>
                    <a:pt x="1595" y="895"/>
                  </a:cubicBezTo>
                  <a:cubicBezTo>
                    <a:pt x="1641" y="895"/>
                    <a:pt x="1684" y="871"/>
                    <a:pt x="1716" y="824"/>
                  </a:cubicBezTo>
                  <a:cubicBezTo>
                    <a:pt x="1737" y="762"/>
                    <a:pt x="1716" y="699"/>
                    <a:pt x="1653" y="657"/>
                  </a:cubicBezTo>
                  <a:lnTo>
                    <a:pt x="188" y="8"/>
                  </a:lnTo>
                  <a:cubicBezTo>
                    <a:pt x="173" y="3"/>
                    <a:pt x="157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11" name="Google Shape;9011;p37"/>
            <p:cNvSpPr/>
            <p:nvPr/>
          </p:nvSpPr>
          <p:spPr>
            <a:xfrm>
              <a:off x="943004" y="2732361"/>
              <a:ext cx="55429" cy="29183"/>
            </a:xfrm>
            <a:custGeom>
              <a:avLst/>
              <a:gdLst/>
              <a:ahLst/>
              <a:cxnLst/>
              <a:rect l="l" t="t" r="r" b="b"/>
              <a:pathLst>
                <a:path w="1717" h="904" extrusionOk="0">
                  <a:moveTo>
                    <a:pt x="142" y="0"/>
                  </a:moveTo>
                  <a:cubicBezTo>
                    <a:pt x="90" y="0"/>
                    <a:pt x="37" y="28"/>
                    <a:pt x="21" y="92"/>
                  </a:cubicBezTo>
                  <a:cubicBezTo>
                    <a:pt x="0" y="154"/>
                    <a:pt x="21" y="217"/>
                    <a:pt x="84" y="238"/>
                  </a:cubicBezTo>
                  <a:lnTo>
                    <a:pt x="1528" y="887"/>
                  </a:lnTo>
                  <a:cubicBezTo>
                    <a:pt x="1545" y="898"/>
                    <a:pt x="1564" y="904"/>
                    <a:pt x="1583" y="904"/>
                  </a:cubicBezTo>
                  <a:cubicBezTo>
                    <a:pt x="1632" y="904"/>
                    <a:pt x="1680" y="869"/>
                    <a:pt x="1695" y="824"/>
                  </a:cubicBezTo>
                  <a:cubicBezTo>
                    <a:pt x="1716" y="761"/>
                    <a:pt x="1695" y="698"/>
                    <a:pt x="1632" y="657"/>
                  </a:cubicBezTo>
                  <a:lnTo>
                    <a:pt x="189" y="8"/>
                  </a:lnTo>
                  <a:cubicBezTo>
                    <a:pt x="174" y="3"/>
                    <a:pt x="158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12" name="Google Shape;9012;p37"/>
            <p:cNvSpPr/>
            <p:nvPr/>
          </p:nvSpPr>
          <p:spPr>
            <a:xfrm>
              <a:off x="724161" y="3234483"/>
              <a:ext cx="47294" cy="64856"/>
            </a:xfrm>
            <a:custGeom>
              <a:avLst/>
              <a:gdLst/>
              <a:ahLst/>
              <a:cxnLst/>
              <a:rect l="l" t="t" r="r" b="b"/>
              <a:pathLst>
                <a:path w="1465" h="2009" extrusionOk="0">
                  <a:moveTo>
                    <a:pt x="21" y="0"/>
                  </a:moveTo>
                  <a:lnTo>
                    <a:pt x="0" y="2009"/>
                  </a:lnTo>
                  <a:lnTo>
                    <a:pt x="1465" y="649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EBD3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13" name="Google Shape;9013;p37"/>
            <p:cNvSpPr/>
            <p:nvPr/>
          </p:nvSpPr>
          <p:spPr>
            <a:xfrm>
              <a:off x="970702" y="2717737"/>
              <a:ext cx="34478" cy="35834"/>
            </a:xfrm>
            <a:custGeom>
              <a:avLst/>
              <a:gdLst/>
              <a:ahLst/>
              <a:cxnLst/>
              <a:rect l="l" t="t" r="r" b="b"/>
              <a:pathLst>
                <a:path w="1068" h="1110" extrusionOk="0">
                  <a:moveTo>
                    <a:pt x="356" y="1"/>
                  </a:moveTo>
                  <a:lnTo>
                    <a:pt x="0" y="775"/>
                  </a:lnTo>
                  <a:lnTo>
                    <a:pt x="774" y="1110"/>
                  </a:lnTo>
                  <a:lnTo>
                    <a:pt x="984" y="607"/>
                  </a:lnTo>
                  <a:cubicBezTo>
                    <a:pt x="1067" y="461"/>
                    <a:pt x="984" y="273"/>
                    <a:pt x="837" y="210"/>
                  </a:cubicBezTo>
                  <a:lnTo>
                    <a:pt x="35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14" name="Google Shape;9014;p37"/>
            <p:cNvSpPr/>
            <p:nvPr/>
          </p:nvSpPr>
          <p:spPr>
            <a:xfrm>
              <a:off x="956498" y="2750149"/>
              <a:ext cx="35834" cy="35834"/>
            </a:xfrm>
            <a:custGeom>
              <a:avLst/>
              <a:gdLst/>
              <a:ahLst/>
              <a:cxnLst/>
              <a:rect l="l" t="t" r="r" b="b"/>
              <a:pathLst>
                <a:path w="1110" h="1110" extrusionOk="0">
                  <a:moveTo>
                    <a:pt x="336" y="1"/>
                  </a:moveTo>
                  <a:lnTo>
                    <a:pt x="1" y="775"/>
                  </a:lnTo>
                  <a:lnTo>
                    <a:pt x="775" y="1110"/>
                  </a:lnTo>
                  <a:lnTo>
                    <a:pt x="1110" y="336"/>
                  </a:lnTo>
                  <a:lnTo>
                    <a:pt x="336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15" name="Google Shape;9015;p37"/>
            <p:cNvSpPr/>
            <p:nvPr/>
          </p:nvSpPr>
          <p:spPr>
            <a:xfrm>
              <a:off x="747113" y="2782593"/>
              <a:ext cx="215518" cy="466095"/>
            </a:xfrm>
            <a:custGeom>
              <a:avLst/>
              <a:gdLst/>
              <a:ahLst/>
              <a:cxnLst/>
              <a:rect l="l" t="t" r="r" b="b"/>
              <a:pathLst>
                <a:path w="6676" h="14438" extrusionOk="0">
                  <a:moveTo>
                    <a:pt x="6382" y="0"/>
                  </a:moveTo>
                  <a:lnTo>
                    <a:pt x="6299" y="189"/>
                  </a:lnTo>
                  <a:lnTo>
                    <a:pt x="0" y="14312"/>
                  </a:lnTo>
                  <a:lnTo>
                    <a:pt x="273" y="14438"/>
                  </a:lnTo>
                  <a:lnTo>
                    <a:pt x="6675" y="126"/>
                  </a:lnTo>
                  <a:lnTo>
                    <a:pt x="6382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16" name="Google Shape;9016;p37"/>
            <p:cNvSpPr/>
            <p:nvPr/>
          </p:nvSpPr>
          <p:spPr>
            <a:xfrm>
              <a:off x="755894" y="2786628"/>
              <a:ext cx="221587" cy="468806"/>
            </a:xfrm>
            <a:custGeom>
              <a:avLst/>
              <a:gdLst/>
              <a:ahLst/>
              <a:cxnLst/>
              <a:rect l="l" t="t" r="r" b="b"/>
              <a:pathLst>
                <a:path w="6864" h="14522" extrusionOk="0">
                  <a:moveTo>
                    <a:pt x="6403" y="1"/>
                  </a:moveTo>
                  <a:lnTo>
                    <a:pt x="1" y="14313"/>
                  </a:lnTo>
                  <a:lnTo>
                    <a:pt x="482" y="14522"/>
                  </a:lnTo>
                  <a:lnTo>
                    <a:pt x="6863" y="210"/>
                  </a:lnTo>
                  <a:lnTo>
                    <a:pt x="6403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17" name="Google Shape;9017;p37"/>
            <p:cNvSpPr/>
            <p:nvPr/>
          </p:nvSpPr>
          <p:spPr>
            <a:xfrm>
              <a:off x="953140" y="2775168"/>
              <a:ext cx="31895" cy="18595"/>
            </a:xfrm>
            <a:custGeom>
              <a:avLst/>
              <a:gdLst/>
              <a:ahLst/>
              <a:cxnLst/>
              <a:rect l="l" t="t" r="r" b="b"/>
              <a:pathLst>
                <a:path w="988" h="576" extrusionOk="0">
                  <a:moveTo>
                    <a:pt x="105" y="0"/>
                  </a:moveTo>
                  <a:lnTo>
                    <a:pt x="63" y="84"/>
                  </a:lnTo>
                  <a:lnTo>
                    <a:pt x="63" y="105"/>
                  </a:lnTo>
                  <a:lnTo>
                    <a:pt x="0" y="230"/>
                  </a:lnTo>
                  <a:lnTo>
                    <a:pt x="293" y="356"/>
                  </a:lnTo>
                  <a:lnTo>
                    <a:pt x="753" y="565"/>
                  </a:lnTo>
                  <a:cubicBezTo>
                    <a:pt x="773" y="573"/>
                    <a:pt x="792" y="576"/>
                    <a:pt x="809" y="576"/>
                  </a:cubicBezTo>
                  <a:cubicBezTo>
                    <a:pt x="937" y="576"/>
                    <a:pt x="987" y="390"/>
                    <a:pt x="858" y="335"/>
                  </a:cubicBezTo>
                  <a:lnTo>
                    <a:pt x="879" y="335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18" name="Google Shape;9018;p37"/>
            <p:cNvSpPr/>
            <p:nvPr/>
          </p:nvSpPr>
          <p:spPr>
            <a:xfrm>
              <a:off x="967990" y="2742724"/>
              <a:ext cx="30442" cy="18821"/>
            </a:xfrm>
            <a:custGeom>
              <a:avLst/>
              <a:gdLst/>
              <a:ahLst/>
              <a:cxnLst/>
              <a:rect l="l" t="t" r="r" b="b"/>
              <a:pathLst>
                <a:path w="943" h="583" extrusionOk="0">
                  <a:moveTo>
                    <a:pt x="105" y="1"/>
                  </a:moveTo>
                  <a:lnTo>
                    <a:pt x="42" y="126"/>
                  </a:lnTo>
                  <a:lnTo>
                    <a:pt x="1" y="231"/>
                  </a:lnTo>
                  <a:lnTo>
                    <a:pt x="754" y="566"/>
                  </a:lnTo>
                  <a:cubicBezTo>
                    <a:pt x="771" y="577"/>
                    <a:pt x="790" y="583"/>
                    <a:pt x="809" y="583"/>
                  </a:cubicBezTo>
                  <a:cubicBezTo>
                    <a:pt x="858" y="583"/>
                    <a:pt x="906" y="548"/>
                    <a:pt x="921" y="503"/>
                  </a:cubicBezTo>
                  <a:cubicBezTo>
                    <a:pt x="942" y="440"/>
                    <a:pt x="921" y="377"/>
                    <a:pt x="858" y="336"/>
                  </a:cubicBezTo>
                  <a:lnTo>
                    <a:pt x="105" y="1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19" name="Google Shape;9019;p37"/>
            <p:cNvSpPr/>
            <p:nvPr/>
          </p:nvSpPr>
          <p:spPr>
            <a:xfrm>
              <a:off x="724161" y="3244620"/>
              <a:ext cx="47294" cy="54719"/>
            </a:xfrm>
            <a:custGeom>
              <a:avLst/>
              <a:gdLst/>
              <a:ahLst/>
              <a:cxnLst/>
              <a:rect l="l" t="t" r="r" b="b"/>
              <a:pathLst>
                <a:path w="1465" h="1695" extrusionOk="0">
                  <a:moveTo>
                    <a:pt x="711" y="0"/>
                  </a:moveTo>
                  <a:lnTo>
                    <a:pt x="0" y="1590"/>
                  </a:lnTo>
                  <a:lnTo>
                    <a:pt x="0" y="1695"/>
                  </a:lnTo>
                  <a:lnTo>
                    <a:pt x="1465" y="335"/>
                  </a:lnTo>
                  <a:lnTo>
                    <a:pt x="984" y="126"/>
                  </a:lnTo>
                  <a:lnTo>
                    <a:pt x="711" y="0"/>
                  </a:lnTo>
                  <a:close/>
                </a:path>
              </a:pathLst>
            </a:custGeom>
            <a:solidFill>
              <a:srgbClr val="EBD3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20" name="Google Shape;9020;p37"/>
            <p:cNvSpPr/>
            <p:nvPr/>
          </p:nvSpPr>
          <p:spPr>
            <a:xfrm>
              <a:off x="724161" y="3283778"/>
              <a:ext cx="10815" cy="15560"/>
            </a:xfrm>
            <a:custGeom>
              <a:avLst/>
              <a:gdLst/>
              <a:ahLst/>
              <a:cxnLst/>
              <a:rect l="l" t="t" r="r" b="b"/>
              <a:pathLst>
                <a:path w="335" h="482" extrusionOk="0">
                  <a:moveTo>
                    <a:pt x="0" y="1"/>
                  </a:moveTo>
                  <a:lnTo>
                    <a:pt x="0" y="482"/>
                  </a:lnTo>
                  <a:lnTo>
                    <a:pt x="335" y="147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9021" name="Google Shape;9021;p37"/>
          <p:cNvGrpSpPr/>
          <p:nvPr/>
        </p:nvGrpSpPr>
        <p:grpSpPr>
          <a:xfrm>
            <a:off x="-214222" y="2982478"/>
            <a:ext cx="1403235" cy="1155929"/>
            <a:chOff x="4399263" y="2810788"/>
            <a:chExt cx="815013" cy="671375"/>
          </a:xfrm>
        </p:grpSpPr>
        <p:sp>
          <p:nvSpPr>
            <p:cNvPr id="9022" name="Google Shape;9022;p37"/>
            <p:cNvSpPr/>
            <p:nvPr/>
          </p:nvSpPr>
          <p:spPr>
            <a:xfrm>
              <a:off x="4399275" y="2810788"/>
              <a:ext cx="815000" cy="332350"/>
            </a:xfrm>
            <a:custGeom>
              <a:avLst/>
              <a:gdLst/>
              <a:ahLst/>
              <a:cxnLst/>
              <a:rect l="l" t="t" r="r" b="b"/>
              <a:pathLst>
                <a:path w="32600" h="13294" extrusionOk="0">
                  <a:moveTo>
                    <a:pt x="1877" y="0"/>
                  </a:moveTo>
                  <a:cubicBezTo>
                    <a:pt x="1477" y="0"/>
                    <a:pt x="1106" y="256"/>
                    <a:pt x="984" y="658"/>
                  </a:cubicBezTo>
                  <a:lnTo>
                    <a:pt x="147" y="3609"/>
                  </a:lnTo>
                  <a:cubicBezTo>
                    <a:pt x="0" y="4090"/>
                    <a:pt x="272" y="4592"/>
                    <a:pt x="754" y="4738"/>
                  </a:cubicBezTo>
                  <a:lnTo>
                    <a:pt x="30507" y="13254"/>
                  </a:lnTo>
                  <a:cubicBezTo>
                    <a:pt x="30595" y="13281"/>
                    <a:pt x="30684" y="13294"/>
                    <a:pt x="30772" y="13294"/>
                  </a:cubicBezTo>
                  <a:cubicBezTo>
                    <a:pt x="31160" y="13294"/>
                    <a:pt x="31514" y="13040"/>
                    <a:pt x="31616" y="12648"/>
                  </a:cubicBezTo>
                  <a:lnTo>
                    <a:pt x="32474" y="9697"/>
                  </a:lnTo>
                  <a:cubicBezTo>
                    <a:pt x="32599" y="9216"/>
                    <a:pt x="32327" y="8714"/>
                    <a:pt x="31846" y="8567"/>
                  </a:cubicBezTo>
                  <a:lnTo>
                    <a:pt x="2114" y="31"/>
                  </a:lnTo>
                  <a:cubicBezTo>
                    <a:pt x="2035" y="10"/>
                    <a:pt x="1955" y="0"/>
                    <a:pt x="1877" y="0"/>
                  </a:cubicBez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23" name="Google Shape;9023;p37"/>
            <p:cNvSpPr/>
            <p:nvPr/>
          </p:nvSpPr>
          <p:spPr>
            <a:xfrm>
              <a:off x="4399275" y="2851288"/>
              <a:ext cx="805050" cy="291850"/>
            </a:xfrm>
            <a:custGeom>
              <a:avLst/>
              <a:gdLst/>
              <a:ahLst/>
              <a:cxnLst/>
              <a:rect l="l" t="t" r="r" b="b"/>
              <a:pathLst>
                <a:path w="32202" h="11674" extrusionOk="0">
                  <a:moveTo>
                    <a:pt x="712" y="1"/>
                  </a:moveTo>
                  <a:lnTo>
                    <a:pt x="147" y="1989"/>
                  </a:lnTo>
                  <a:cubicBezTo>
                    <a:pt x="0" y="2470"/>
                    <a:pt x="272" y="2972"/>
                    <a:pt x="775" y="3118"/>
                  </a:cubicBezTo>
                  <a:lnTo>
                    <a:pt x="30507" y="11634"/>
                  </a:lnTo>
                  <a:cubicBezTo>
                    <a:pt x="30595" y="11661"/>
                    <a:pt x="30684" y="11674"/>
                    <a:pt x="30772" y="11674"/>
                  </a:cubicBezTo>
                  <a:cubicBezTo>
                    <a:pt x="31160" y="11674"/>
                    <a:pt x="31514" y="11420"/>
                    <a:pt x="31616" y="11028"/>
                  </a:cubicBezTo>
                  <a:lnTo>
                    <a:pt x="32202" y="9040"/>
                  </a:lnTo>
                  <a:lnTo>
                    <a:pt x="712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24" name="Google Shape;9024;p37"/>
            <p:cNvSpPr/>
            <p:nvPr/>
          </p:nvSpPr>
          <p:spPr>
            <a:xfrm>
              <a:off x="4399800" y="2891563"/>
              <a:ext cx="793025" cy="251575"/>
            </a:xfrm>
            <a:custGeom>
              <a:avLst/>
              <a:gdLst/>
              <a:ahLst/>
              <a:cxnLst/>
              <a:rect l="l" t="t" r="r" b="b"/>
              <a:pathLst>
                <a:path w="31721" h="10063" extrusionOk="0">
                  <a:moveTo>
                    <a:pt x="251" y="1"/>
                  </a:moveTo>
                  <a:lnTo>
                    <a:pt x="126" y="378"/>
                  </a:lnTo>
                  <a:cubicBezTo>
                    <a:pt x="0" y="859"/>
                    <a:pt x="272" y="1361"/>
                    <a:pt x="754" y="1507"/>
                  </a:cubicBezTo>
                  <a:lnTo>
                    <a:pt x="30486" y="10023"/>
                  </a:lnTo>
                  <a:cubicBezTo>
                    <a:pt x="30574" y="10050"/>
                    <a:pt x="30663" y="10063"/>
                    <a:pt x="30751" y="10063"/>
                  </a:cubicBezTo>
                  <a:cubicBezTo>
                    <a:pt x="31139" y="10063"/>
                    <a:pt x="31493" y="9809"/>
                    <a:pt x="31595" y="9417"/>
                  </a:cubicBezTo>
                  <a:lnTo>
                    <a:pt x="31721" y="9040"/>
                  </a:lnTo>
                  <a:lnTo>
                    <a:pt x="251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25" name="Google Shape;9025;p37"/>
            <p:cNvSpPr/>
            <p:nvPr/>
          </p:nvSpPr>
          <p:spPr>
            <a:xfrm>
              <a:off x="4444250" y="2812588"/>
              <a:ext cx="12600" cy="33500"/>
            </a:xfrm>
            <a:custGeom>
              <a:avLst/>
              <a:gdLst/>
              <a:ahLst/>
              <a:cxnLst/>
              <a:rect l="l" t="t" r="r" b="b"/>
              <a:pathLst>
                <a:path w="504" h="1340" extrusionOk="0">
                  <a:moveTo>
                    <a:pt x="378" y="0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26" name="Google Shape;9026;p37"/>
            <p:cNvSpPr/>
            <p:nvPr/>
          </p:nvSpPr>
          <p:spPr>
            <a:xfrm>
              <a:off x="4459425" y="28152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27" name="Google Shape;9027;p37"/>
            <p:cNvSpPr/>
            <p:nvPr/>
          </p:nvSpPr>
          <p:spPr>
            <a:xfrm>
              <a:off x="4470950" y="28188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28" name="Google Shape;9028;p37"/>
            <p:cNvSpPr/>
            <p:nvPr/>
          </p:nvSpPr>
          <p:spPr>
            <a:xfrm>
              <a:off x="4489775" y="2828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29" name="Google Shape;9029;p37"/>
            <p:cNvSpPr/>
            <p:nvPr/>
          </p:nvSpPr>
          <p:spPr>
            <a:xfrm>
              <a:off x="4506500" y="28376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30" name="Google Shape;9030;p37"/>
            <p:cNvSpPr/>
            <p:nvPr/>
          </p:nvSpPr>
          <p:spPr>
            <a:xfrm>
              <a:off x="4499700" y="28282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7" y="0"/>
                  </a:moveTo>
                  <a:lnTo>
                    <a:pt x="1" y="1297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5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31" name="Google Shape;9031;p37"/>
            <p:cNvSpPr/>
            <p:nvPr/>
          </p:nvSpPr>
          <p:spPr>
            <a:xfrm>
              <a:off x="4514875" y="28314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32" name="Google Shape;9032;p37"/>
            <p:cNvSpPr/>
            <p:nvPr/>
          </p:nvSpPr>
          <p:spPr>
            <a:xfrm>
              <a:off x="4503900" y="283036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33" name="Google Shape;9033;p37"/>
            <p:cNvSpPr/>
            <p:nvPr/>
          </p:nvSpPr>
          <p:spPr>
            <a:xfrm>
              <a:off x="4536850" y="2837688"/>
              <a:ext cx="8400" cy="16775"/>
            </a:xfrm>
            <a:custGeom>
              <a:avLst/>
              <a:gdLst/>
              <a:ahLst/>
              <a:cxnLst/>
              <a:rect l="l" t="t" r="r" b="b"/>
              <a:pathLst>
                <a:path w="336" h="671" extrusionOk="0">
                  <a:moveTo>
                    <a:pt x="189" y="1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3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34" name="Google Shape;9034;p37"/>
            <p:cNvSpPr/>
            <p:nvPr/>
          </p:nvSpPr>
          <p:spPr>
            <a:xfrm>
              <a:off x="4548350" y="28408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35" name="Google Shape;9035;p37"/>
            <p:cNvSpPr/>
            <p:nvPr/>
          </p:nvSpPr>
          <p:spPr>
            <a:xfrm>
              <a:off x="4554625" y="2843963"/>
              <a:ext cx="13100" cy="33500"/>
            </a:xfrm>
            <a:custGeom>
              <a:avLst/>
              <a:gdLst/>
              <a:ahLst/>
              <a:cxnLst/>
              <a:rect l="l" t="t" r="r" b="b"/>
              <a:pathLst>
                <a:path w="524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47" y="1340"/>
                  </a:lnTo>
                  <a:lnTo>
                    <a:pt x="524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36" name="Google Shape;9036;p37"/>
            <p:cNvSpPr/>
            <p:nvPr/>
          </p:nvSpPr>
          <p:spPr>
            <a:xfrm>
              <a:off x="4570850" y="28476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37" name="Google Shape;9037;p37"/>
            <p:cNvSpPr/>
            <p:nvPr/>
          </p:nvSpPr>
          <p:spPr>
            <a:xfrm>
              <a:off x="4581300" y="2850238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38" name="Google Shape;9038;p37"/>
            <p:cNvSpPr/>
            <p:nvPr/>
          </p:nvSpPr>
          <p:spPr>
            <a:xfrm>
              <a:off x="4600675" y="2860713"/>
              <a:ext cx="7850" cy="17275"/>
            </a:xfrm>
            <a:custGeom>
              <a:avLst/>
              <a:gdLst/>
              <a:ahLst/>
              <a:cxnLst/>
              <a:rect l="l" t="t" r="r" b="b"/>
              <a:pathLst>
                <a:path w="314" h="691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39" name="Google Shape;9039;p37"/>
            <p:cNvSpPr/>
            <p:nvPr/>
          </p:nvSpPr>
          <p:spPr>
            <a:xfrm>
              <a:off x="4603800" y="28565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0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40" name="Google Shape;9040;p37"/>
            <p:cNvSpPr/>
            <p:nvPr/>
          </p:nvSpPr>
          <p:spPr>
            <a:xfrm>
              <a:off x="4610075" y="28596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41" name="Google Shape;9041;p37"/>
            <p:cNvSpPr/>
            <p:nvPr/>
          </p:nvSpPr>
          <p:spPr>
            <a:xfrm>
              <a:off x="4625775" y="28633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42" name="Google Shape;9042;p37"/>
            <p:cNvSpPr/>
            <p:nvPr/>
          </p:nvSpPr>
          <p:spPr>
            <a:xfrm>
              <a:off x="4649300" y="287796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43" name="Google Shape;9043;p37"/>
            <p:cNvSpPr/>
            <p:nvPr/>
          </p:nvSpPr>
          <p:spPr>
            <a:xfrm>
              <a:off x="4647750" y="286908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44" name="Google Shape;9044;p37"/>
            <p:cNvSpPr/>
            <p:nvPr/>
          </p:nvSpPr>
          <p:spPr>
            <a:xfrm>
              <a:off x="4659250" y="28727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45" name="Google Shape;9045;p37"/>
            <p:cNvSpPr/>
            <p:nvPr/>
          </p:nvSpPr>
          <p:spPr>
            <a:xfrm>
              <a:off x="4679650" y="28889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298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46" name="Google Shape;9046;p37"/>
            <p:cNvSpPr/>
            <p:nvPr/>
          </p:nvSpPr>
          <p:spPr>
            <a:xfrm>
              <a:off x="4681225" y="2879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47" name="Google Shape;9047;p37"/>
            <p:cNvSpPr/>
            <p:nvPr/>
          </p:nvSpPr>
          <p:spPr>
            <a:xfrm>
              <a:off x="4692200" y="288216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48" name="Google Shape;9048;p37"/>
            <p:cNvSpPr/>
            <p:nvPr/>
          </p:nvSpPr>
          <p:spPr>
            <a:xfrm>
              <a:off x="4703200" y="28852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49" name="Google Shape;9049;p37"/>
            <p:cNvSpPr/>
            <p:nvPr/>
          </p:nvSpPr>
          <p:spPr>
            <a:xfrm>
              <a:off x="4729875" y="29025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50" name="Google Shape;9050;p37"/>
            <p:cNvSpPr/>
            <p:nvPr/>
          </p:nvSpPr>
          <p:spPr>
            <a:xfrm>
              <a:off x="4720975" y="28915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51" name="Google Shape;9051;p37"/>
            <p:cNvSpPr/>
            <p:nvPr/>
          </p:nvSpPr>
          <p:spPr>
            <a:xfrm>
              <a:off x="4736675" y="2894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52" name="Google Shape;9052;p37"/>
            <p:cNvSpPr/>
            <p:nvPr/>
          </p:nvSpPr>
          <p:spPr>
            <a:xfrm>
              <a:off x="4747650" y="28978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53" name="Google Shape;9053;p37"/>
            <p:cNvSpPr/>
            <p:nvPr/>
          </p:nvSpPr>
          <p:spPr>
            <a:xfrm>
              <a:off x="4758650" y="2900988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8" y="1"/>
                  </a:moveTo>
                  <a:lnTo>
                    <a:pt x="0" y="649"/>
                  </a:lnTo>
                  <a:lnTo>
                    <a:pt x="146" y="691"/>
                  </a:lnTo>
                  <a:lnTo>
                    <a:pt x="335" y="4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54" name="Google Shape;9054;p37"/>
            <p:cNvSpPr/>
            <p:nvPr/>
          </p:nvSpPr>
          <p:spPr>
            <a:xfrm>
              <a:off x="4769625" y="29041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55" name="Google Shape;9055;p37"/>
            <p:cNvSpPr/>
            <p:nvPr/>
          </p:nvSpPr>
          <p:spPr>
            <a:xfrm>
              <a:off x="4776425" y="2907788"/>
              <a:ext cx="12575" cy="32975"/>
            </a:xfrm>
            <a:custGeom>
              <a:avLst/>
              <a:gdLst/>
              <a:ahLst/>
              <a:cxnLst/>
              <a:rect l="l" t="t" r="r" b="b"/>
              <a:pathLst>
                <a:path w="503" h="1319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19"/>
                  </a:lnTo>
                  <a:lnTo>
                    <a:pt x="503" y="21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56" name="Google Shape;9056;p37"/>
            <p:cNvSpPr/>
            <p:nvPr/>
          </p:nvSpPr>
          <p:spPr>
            <a:xfrm>
              <a:off x="4791600" y="2910413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57" name="Google Shape;9057;p37"/>
            <p:cNvSpPr/>
            <p:nvPr/>
          </p:nvSpPr>
          <p:spPr>
            <a:xfrm>
              <a:off x="4803100" y="29135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58" name="Google Shape;9058;p37"/>
            <p:cNvSpPr/>
            <p:nvPr/>
          </p:nvSpPr>
          <p:spPr>
            <a:xfrm>
              <a:off x="4814075" y="29172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59" name="Google Shape;9059;p37"/>
            <p:cNvSpPr/>
            <p:nvPr/>
          </p:nvSpPr>
          <p:spPr>
            <a:xfrm>
              <a:off x="4825075" y="29198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60" name="Google Shape;9060;p37"/>
            <p:cNvSpPr/>
            <p:nvPr/>
          </p:nvSpPr>
          <p:spPr>
            <a:xfrm>
              <a:off x="4831875" y="29234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0"/>
                  </a:moveTo>
                  <a:lnTo>
                    <a:pt x="0" y="1297"/>
                  </a:lnTo>
                  <a:lnTo>
                    <a:pt x="126" y="1339"/>
                  </a:lnTo>
                  <a:lnTo>
                    <a:pt x="502" y="42"/>
                  </a:lnTo>
                  <a:lnTo>
                    <a:pt x="356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61" name="Google Shape;9061;p37"/>
            <p:cNvSpPr/>
            <p:nvPr/>
          </p:nvSpPr>
          <p:spPr>
            <a:xfrm>
              <a:off x="4847050" y="2926613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62" name="Google Shape;9062;p37"/>
            <p:cNvSpPr/>
            <p:nvPr/>
          </p:nvSpPr>
          <p:spPr>
            <a:xfrm>
              <a:off x="4858550" y="29297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63" name="Google Shape;9063;p37"/>
            <p:cNvSpPr/>
            <p:nvPr/>
          </p:nvSpPr>
          <p:spPr>
            <a:xfrm>
              <a:off x="4844950" y="2928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64" name="Google Shape;9064;p37"/>
            <p:cNvSpPr/>
            <p:nvPr/>
          </p:nvSpPr>
          <p:spPr>
            <a:xfrm>
              <a:off x="4880525" y="29360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65" name="Google Shape;9065;p37"/>
            <p:cNvSpPr/>
            <p:nvPr/>
          </p:nvSpPr>
          <p:spPr>
            <a:xfrm>
              <a:off x="4886800" y="2939163"/>
              <a:ext cx="12575" cy="33525"/>
            </a:xfrm>
            <a:custGeom>
              <a:avLst/>
              <a:gdLst/>
              <a:ahLst/>
              <a:cxnLst/>
              <a:rect l="l" t="t" r="r" b="b"/>
              <a:pathLst>
                <a:path w="503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66" name="Google Shape;9066;p37"/>
            <p:cNvSpPr/>
            <p:nvPr/>
          </p:nvSpPr>
          <p:spPr>
            <a:xfrm>
              <a:off x="4902500" y="2942838"/>
              <a:ext cx="8375" cy="16750"/>
            </a:xfrm>
            <a:custGeom>
              <a:avLst/>
              <a:gdLst/>
              <a:ahLst/>
              <a:cxnLst/>
              <a:rect l="l" t="t" r="r" b="b"/>
              <a:pathLst>
                <a:path w="335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46" y="670"/>
                  </a:lnTo>
                  <a:lnTo>
                    <a:pt x="335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67" name="Google Shape;9067;p37"/>
            <p:cNvSpPr/>
            <p:nvPr/>
          </p:nvSpPr>
          <p:spPr>
            <a:xfrm>
              <a:off x="4929700" y="29600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50"/>
                  </a:lnTo>
                  <a:lnTo>
                    <a:pt x="146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68" name="Google Shape;9068;p37"/>
            <p:cNvSpPr/>
            <p:nvPr/>
          </p:nvSpPr>
          <p:spPr>
            <a:xfrm>
              <a:off x="4924975" y="29491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69" name="Google Shape;9069;p37"/>
            <p:cNvSpPr/>
            <p:nvPr/>
          </p:nvSpPr>
          <p:spPr>
            <a:xfrm>
              <a:off x="4935975" y="2952263"/>
              <a:ext cx="7850" cy="16750"/>
            </a:xfrm>
            <a:custGeom>
              <a:avLst/>
              <a:gdLst/>
              <a:ahLst/>
              <a:cxnLst/>
              <a:rect l="l" t="t" r="r" b="b"/>
              <a:pathLst>
                <a:path w="314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70" name="Google Shape;9070;p37"/>
            <p:cNvSpPr/>
            <p:nvPr/>
          </p:nvSpPr>
          <p:spPr>
            <a:xfrm>
              <a:off x="4942775" y="29553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2"/>
                  </a:lnTo>
                  <a:lnTo>
                    <a:pt x="356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71" name="Google Shape;9071;p37"/>
            <p:cNvSpPr/>
            <p:nvPr/>
          </p:nvSpPr>
          <p:spPr>
            <a:xfrm>
              <a:off x="4957925" y="29585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6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72" name="Google Shape;9072;p37"/>
            <p:cNvSpPr/>
            <p:nvPr/>
          </p:nvSpPr>
          <p:spPr>
            <a:xfrm>
              <a:off x="4968925" y="29611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73" name="Google Shape;9073;p37"/>
            <p:cNvSpPr/>
            <p:nvPr/>
          </p:nvSpPr>
          <p:spPr>
            <a:xfrm>
              <a:off x="4980425" y="2964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74" name="Google Shape;9074;p37"/>
            <p:cNvSpPr/>
            <p:nvPr/>
          </p:nvSpPr>
          <p:spPr>
            <a:xfrm>
              <a:off x="4991425" y="2967938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75" name="Google Shape;9075;p37"/>
            <p:cNvSpPr/>
            <p:nvPr/>
          </p:nvSpPr>
          <p:spPr>
            <a:xfrm>
              <a:off x="4997700" y="29710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0" y="1298"/>
                  </a:lnTo>
                  <a:lnTo>
                    <a:pt x="147" y="1339"/>
                  </a:lnTo>
                  <a:lnTo>
                    <a:pt x="502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76" name="Google Shape;9076;p37"/>
            <p:cNvSpPr/>
            <p:nvPr/>
          </p:nvSpPr>
          <p:spPr>
            <a:xfrm>
              <a:off x="5013375" y="29742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77" name="Google Shape;9077;p37"/>
            <p:cNvSpPr/>
            <p:nvPr/>
          </p:nvSpPr>
          <p:spPr>
            <a:xfrm>
              <a:off x="5024375" y="29773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78" name="Google Shape;9078;p37"/>
            <p:cNvSpPr/>
            <p:nvPr/>
          </p:nvSpPr>
          <p:spPr>
            <a:xfrm>
              <a:off x="5035875" y="2981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79" name="Google Shape;9079;p37"/>
            <p:cNvSpPr/>
            <p:nvPr/>
          </p:nvSpPr>
          <p:spPr>
            <a:xfrm>
              <a:off x="5046850" y="29836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80" name="Google Shape;9080;p37"/>
            <p:cNvSpPr/>
            <p:nvPr/>
          </p:nvSpPr>
          <p:spPr>
            <a:xfrm>
              <a:off x="5052625" y="2986763"/>
              <a:ext cx="13100" cy="33525"/>
            </a:xfrm>
            <a:custGeom>
              <a:avLst/>
              <a:gdLst/>
              <a:ahLst/>
              <a:cxnLst/>
              <a:rect l="l" t="t" r="r" b="b"/>
              <a:pathLst>
                <a:path w="524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47" y="1340"/>
                  </a:lnTo>
                  <a:lnTo>
                    <a:pt x="52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81" name="Google Shape;9081;p37"/>
            <p:cNvSpPr/>
            <p:nvPr/>
          </p:nvSpPr>
          <p:spPr>
            <a:xfrm>
              <a:off x="5068825" y="29904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82" name="Google Shape;9082;p37"/>
            <p:cNvSpPr/>
            <p:nvPr/>
          </p:nvSpPr>
          <p:spPr>
            <a:xfrm>
              <a:off x="5079825" y="29935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50"/>
                  </a:lnTo>
                  <a:lnTo>
                    <a:pt x="126" y="671"/>
                  </a:lnTo>
                  <a:lnTo>
                    <a:pt x="314" y="2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83" name="Google Shape;9083;p37"/>
            <p:cNvSpPr/>
            <p:nvPr/>
          </p:nvSpPr>
          <p:spPr>
            <a:xfrm>
              <a:off x="5090800" y="29961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84" name="Google Shape;9084;p37"/>
            <p:cNvSpPr/>
            <p:nvPr/>
          </p:nvSpPr>
          <p:spPr>
            <a:xfrm>
              <a:off x="5102300" y="29998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68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6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85" name="Google Shape;9085;p37"/>
            <p:cNvSpPr/>
            <p:nvPr/>
          </p:nvSpPr>
          <p:spPr>
            <a:xfrm>
              <a:off x="5108575" y="3002988"/>
              <a:ext cx="12600" cy="32975"/>
            </a:xfrm>
            <a:custGeom>
              <a:avLst/>
              <a:gdLst/>
              <a:ahLst/>
              <a:cxnLst/>
              <a:rect l="l" t="t" r="r" b="b"/>
              <a:pathLst>
                <a:path w="504" h="1319" extrusionOk="0">
                  <a:moveTo>
                    <a:pt x="378" y="1"/>
                  </a:moveTo>
                  <a:lnTo>
                    <a:pt x="1" y="1298"/>
                  </a:lnTo>
                  <a:lnTo>
                    <a:pt x="126" y="1319"/>
                  </a:lnTo>
                  <a:lnTo>
                    <a:pt x="503" y="22"/>
                  </a:lnTo>
                  <a:lnTo>
                    <a:pt x="37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86" name="Google Shape;9086;p37"/>
            <p:cNvSpPr/>
            <p:nvPr/>
          </p:nvSpPr>
          <p:spPr>
            <a:xfrm>
              <a:off x="5123750" y="30056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87" name="Google Shape;9087;p37"/>
            <p:cNvSpPr/>
            <p:nvPr/>
          </p:nvSpPr>
          <p:spPr>
            <a:xfrm>
              <a:off x="5135275" y="3009263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88" name="Google Shape;9088;p37"/>
            <p:cNvSpPr/>
            <p:nvPr/>
          </p:nvSpPr>
          <p:spPr>
            <a:xfrm>
              <a:off x="5146250" y="30124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89" name="Google Shape;9089;p37"/>
            <p:cNvSpPr/>
            <p:nvPr/>
          </p:nvSpPr>
          <p:spPr>
            <a:xfrm>
              <a:off x="5157225" y="3015538"/>
              <a:ext cx="7875" cy="16775"/>
            </a:xfrm>
            <a:custGeom>
              <a:avLst/>
              <a:gdLst/>
              <a:ahLst/>
              <a:cxnLst/>
              <a:rect l="l" t="t" r="r" b="b"/>
              <a:pathLst>
                <a:path w="315" h="671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70"/>
                  </a:lnTo>
                  <a:lnTo>
                    <a:pt x="31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90" name="Google Shape;9090;p37"/>
            <p:cNvSpPr/>
            <p:nvPr/>
          </p:nvSpPr>
          <p:spPr>
            <a:xfrm>
              <a:off x="5164025" y="30186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319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91" name="Google Shape;9091;p37"/>
            <p:cNvSpPr/>
            <p:nvPr/>
          </p:nvSpPr>
          <p:spPr>
            <a:xfrm>
              <a:off x="5179200" y="30218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92" name="Google Shape;9092;p37"/>
            <p:cNvSpPr/>
            <p:nvPr/>
          </p:nvSpPr>
          <p:spPr>
            <a:xfrm>
              <a:off x="5190700" y="30249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93" name="Google Shape;9093;p37"/>
            <p:cNvSpPr/>
            <p:nvPr/>
          </p:nvSpPr>
          <p:spPr>
            <a:xfrm>
              <a:off x="4514875" y="2959563"/>
              <a:ext cx="613600" cy="522600"/>
            </a:xfrm>
            <a:custGeom>
              <a:avLst/>
              <a:gdLst/>
              <a:ahLst/>
              <a:cxnLst/>
              <a:rect l="l" t="t" r="r" b="b"/>
              <a:pathLst>
                <a:path w="24544" h="20904" extrusionOk="0">
                  <a:moveTo>
                    <a:pt x="16237" y="4709"/>
                  </a:moveTo>
                  <a:lnTo>
                    <a:pt x="5629" y="15338"/>
                  </a:lnTo>
                  <a:lnTo>
                    <a:pt x="3746" y="7826"/>
                  </a:lnTo>
                  <a:lnTo>
                    <a:pt x="16237" y="4709"/>
                  </a:lnTo>
                  <a:close/>
                  <a:moveTo>
                    <a:pt x="24544" y="1"/>
                  </a:moveTo>
                  <a:lnTo>
                    <a:pt x="1" y="6153"/>
                  </a:lnTo>
                  <a:lnTo>
                    <a:pt x="3683" y="20904"/>
                  </a:lnTo>
                  <a:lnTo>
                    <a:pt x="24544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94" name="Google Shape;9094;p37"/>
            <p:cNvSpPr/>
            <p:nvPr/>
          </p:nvSpPr>
          <p:spPr>
            <a:xfrm>
              <a:off x="4592300" y="2960088"/>
              <a:ext cx="536175" cy="522075"/>
            </a:xfrm>
            <a:custGeom>
              <a:avLst/>
              <a:gdLst/>
              <a:ahLst/>
              <a:cxnLst/>
              <a:rect l="l" t="t" r="r" b="b"/>
              <a:pathLst>
                <a:path w="21447" h="20883" extrusionOk="0">
                  <a:moveTo>
                    <a:pt x="21447" y="1"/>
                  </a:moveTo>
                  <a:lnTo>
                    <a:pt x="17534" y="963"/>
                  </a:lnTo>
                  <a:lnTo>
                    <a:pt x="0" y="18518"/>
                  </a:lnTo>
                  <a:lnTo>
                    <a:pt x="586" y="20883"/>
                  </a:lnTo>
                  <a:lnTo>
                    <a:pt x="21447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95" name="Google Shape;9095;p37"/>
            <p:cNvSpPr/>
            <p:nvPr/>
          </p:nvSpPr>
          <p:spPr>
            <a:xfrm>
              <a:off x="4600150" y="2960088"/>
              <a:ext cx="528325" cy="522075"/>
            </a:xfrm>
            <a:custGeom>
              <a:avLst/>
              <a:gdLst/>
              <a:ahLst/>
              <a:cxnLst/>
              <a:rect l="l" t="t" r="r" b="b"/>
              <a:pathLst>
                <a:path w="21133" h="20883" extrusionOk="0">
                  <a:moveTo>
                    <a:pt x="21133" y="1"/>
                  </a:moveTo>
                  <a:lnTo>
                    <a:pt x="19375" y="440"/>
                  </a:lnTo>
                  <a:lnTo>
                    <a:pt x="0" y="19795"/>
                  </a:lnTo>
                  <a:lnTo>
                    <a:pt x="272" y="20883"/>
                  </a:lnTo>
                  <a:lnTo>
                    <a:pt x="21133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96" name="Google Shape;9096;p37"/>
            <p:cNvSpPr/>
            <p:nvPr/>
          </p:nvSpPr>
          <p:spPr>
            <a:xfrm>
              <a:off x="4531100" y="3108663"/>
              <a:ext cx="8375" cy="24075"/>
            </a:xfrm>
            <a:custGeom>
              <a:avLst/>
              <a:gdLst/>
              <a:ahLst/>
              <a:cxnLst/>
              <a:rect l="l" t="t" r="r" b="b"/>
              <a:pathLst>
                <a:path w="335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97" name="Google Shape;9097;p37"/>
            <p:cNvSpPr/>
            <p:nvPr/>
          </p:nvSpPr>
          <p:spPr>
            <a:xfrm>
              <a:off x="4541550" y="31060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98" name="Google Shape;9098;p37"/>
            <p:cNvSpPr/>
            <p:nvPr/>
          </p:nvSpPr>
          <p:spPr>
            <a:xfrm>
              <a:off x="4551500" y="31034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99" name="Google Shape;9099;p37"/>
            <p:cNvSpPr/>
            <p:nvPr/>
          </p:nvSpPr>
          <p:spPr>
            <a:xfrm>
              <a:off x="4561425" y="3100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00" name="Google Shape;9100;p37"/>
            <p:cNvSpPr/>
            <p:nvPr/>
          </p:nvSpPr>
          <p:spPr>
            <a:xfrm>
              <a:off x="4571375" y="3098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01" name="Google Shape;9101;p37"/>
            <p:cNvSpPr/>
            <p:nvPr/>
          </p:nvSpPr>
          <p:spPr>
            <a:xfrm>
              <a:off x="4581825" y="3095588"/>
              <a:ext cx="8925" cy="24075"/>
            </a:xfrm>
            <a:custGeom>
              <a:avLst/>
              <a:gdLst/>
              <a:ahLst/>
              <a:cxnLst/>
              <a:rect l="l" t="t" r="r" b="b"/>
              <a:pathLst>
                <a:path w="357" h="963" extrusionOk="0">
                  <a:moveTo>
                    <a:pt x="126" y="0"/>
                  </a:moveTo>
                  <a:lnTo>
                    <a:pt x="1" y="21"/>
                  </a:lnTo>
                  <a:lnTo>
                    <a:pt x="252" y="963"/>
                  </a:lnTo>
                  <a:lnTo>
                    <a:pt x="357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02" name="Google Shape;9102;p37"/>
            <p:cNvSpPr/>
            <p:nvPr/>
          </p:nvSpPr>
          <p:spPr>
            <a:xfrm>
              <a:off x="4592825" y="3092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03" name="Google Shape;9103;p37"/>
            <p:cNvSpPr/>
            <p:nvPr/>
          </p:nvSpPr>
          <p:spPr>
            <a:xfrm>
              <a:off x="4602750" y="309086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05" y="1"/>
                  </a:moveTo>
                  <a:lnTo>
                    <a:pt x="1" y="22"/>
                  </a:lnTo>
                  <a:lnTo>
                    <a:pt x="105" y="482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04" name="Google Shape;9104;p37"/>
            <p:cNvSpPr/>
            <p:nvPr/>
          </p:nvSpPr>
          <p:spPr>
            <a:xfrm>
              <a:off x="4612700" y="3087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05" name="Google Shape;9105;p37"/>
            <p:cNvSpPr/>
            <p:nvPr/>
          </p:nvSpPr>
          <p:spPr>
            <a:xfrm>
              <a:off x="4622100" y="3085638"/>
              <a:ext cx="6325" cy="12575"/>
            </a:xfrm>
            <a:custGeom>
              <a:avLst/>
              <a:gdLst/>
              <a:ahLst/>
              <a:cxnLst/>
              <a:rect l="l" t="t" r="r" b="b"/>
              <a:pathLst>
                <a:path w="253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06" name="Google Shape;9106;p37"/>
            <p:cNvSpPr/>
            <p:nvPr/>
          </p:nvSpPr>
          <p:spPr>
            <a:xfrm>
              <a:off x="4633100" y="3083013"/>
              <a:ext cx="8925" cy="24625"/>
            </a:xfrm>
            <a:custGeom>
              <a:avLst/>
              <a:gdLst/>
              <a:ahLst/>
              <a:cxnLst/>
              <a:rect l="l" t="t" r="r" b="b"/>
              <a:pathLst>
                <a:path w="357" h="985" extrusionOk="0">
                  <a:moveTo>
                    <a:pt x="105" y="1"/>
                  </a:moveTo>
                  <a:lnTo>
                    <a:pt x="0" y="43"/>
                  </a:lnTo>
                  <a:lnTo>
                    <a:pt x="231" y="984"/>
                  </a:lnTo>
                  <a:lnTo>
                    <a:pt x="35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07" name="Google Shape;9107;p37"/>
            <p:cNvSpPr/>
            <p:nvPr/>
          </p:nvSpPr>
          <p:spPr>
            <a:xfrm>
              <a:off x="4643550" y="3079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08" name="Google Shape;9108;p37"/>
            <p:cNvSpPr/>
            <p:nvPr/>
          </p:nvSpPr>
          <p:spPr>
            <a:xfrm>
              <a:off x="4653500" y="3078313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09" name="Google Shape;9109;p37"/>
            <p:cNvSpPr/>
            <p:nvPr/>
          </p:nvSpPr>
          <p:spPr>
            <a:xfrm>
              <a:off x="4663425" y="3075713"/>
              <a:ext cx="5800" cy="12050"/>
            </a:xfrm>
            <a:custGeom>
              <a:avLst/>
              <a:gdLst/>
              <a:ahLst/>
              <a:cxnLst/>
              <a:rect l="l" t="t" r="r" b="b"/>
              <a:pathLst>
                <a:path w="232" h="482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481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10" name="Google Shape;9110;p37"/>
            <p:cNvSpPr/>
            <p:nvPr/>
          </p:nvSpPr>
          <p:spPr>
            <a:xfrm>
              <a:off x="4673375" y="307308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11" name="Google Shape;9111;p37"/>
            <p:cNvSpPr/>
            <p:nvPr/>
          </p:nvSpPr>
          <p:spPr>
            <a:xfrm>
              <a:off x="4684350" y="3069938"/>
              <a:ext cx="8400" cy="24100"/>
            </a:xfrm>
            <a:custGeom>
              <a:avLst/>
              <a:gdLst/>
              <a:ahLst/>
              <a:cxnLst/>
              <a:rect l="l" t="t" r="r" b="b"/>
              <a:pathLst>
                <a:path w="336" h="964" extrusionOk="0">
                  <a:moveTo>
                    <a:pt x="105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3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12" name="Google Shape;9112;p37"/>
            <p:cNvSpPr/>
            <p:nvPr/>
          </p:nvSpPr>
          <p:spPr>
            <a:xfrm>
              <a:off x="4694825" y="30673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13" name="Google Shape;9113;p37"/>
            <p:cNvSpPr/>
            <p:nvPr/>
          </p:nvSpPr>
          <p:spPr>
            <a:xfrm>
              <a:off x="4704750" y="30652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14" name="Google Shape;9114;p37"/>
            <p:cNvSpPr/>
            <p:nvPr/>
          </p:nvSpPr>
          <p:spPr>
            <a:xfrm>
              <a:off x="4714700" y="30626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15" name="Google Shape;9115;p37"/>
            <p:cNvSpPr/>
            <p:nvPr/>
          </p:nvSpPr>
          <p:spPr>
            <a:xfrm>
              <a:off x="4724625" y="30600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06" y="0"/>
                  </a:moveTo>
                  <a:lnTo>
                    <a:pt x="1" y="21"/>
                  </a:lnTo>
                  <a:lnTo>
                    <a:pt x="106" y="502"/>
                  </a:lnTo>
                  <a:lnTo>
                    <a:pt x="231" y="461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16" name="Google Shape;9116;p37"/>
            <p:cNvSpPr/>
            <p:nvPr/>
          </p:nvSpPr>
          <p:spPr>
            <a:xfrm>
              <a:off x="4735100" y="3057388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0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17" name="Google Shape;9117;p37"/>
            <p:cNvSpPr/>
            <p:nvPr/>
          </p:nvSpPr>
          <p:spPr>
            <a:xfrm>
              <a:off x="4746075" y="30547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1" y="21"/>
                  </a:lnTo>
                  <a:lnTo>
                    <a:pt x="105" y="502"/>
                  </a:lnTo>
                  <a:lnTo>
                    <a:pt x="231" y="460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18" name="Google Shape;9118;p37"/>
            <p:cNvSpPr/>
            <p:nvPr/>
          </p:nvSpPr>
          <p:spPr>
            <a:xfrm>
              <a:off x="4755500" y="3052688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19" name="Google Shape;9119;p37"/>
            <p:cNvSpPr/>
            <p:nvPr/>
          </p:nvSpPr>
          <p:spPr>
            <a:xfrm>
              <a:off x="4765450" y="305006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43"/>
                  </a:lnTo>
                  <a:lnTo>
                    <a:pt x="126" y="503"/>
                  </a:lnTo>
                  <a:lnTo>
                    <a:pt x="25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20" name="Google Shape;9120;p37"/>
            <p:cNvSpPr/>
            <p:nvPr/>
          </p:nvSpPr>
          <p:spPr>
            <a:xfrm>
              <a:off x="4775900" y="30469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1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21" name="Google Shape;9121;p37"/>
            <p:cNvSpPr/>
            <p:nvPr/>
          </p:nvSpPr>
          <p:spPr>
            <a:xfrm>
              <a:off x="4786350" y="30443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7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7" y="942"/>
                  </a:lnTo>
                  <a:lnTo>
                    <a:pt x="127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22" name="Google Shape;9122;p37"/>
            <p:cNvSpPr/>
            <p:nvPr/>
          </p:nvSpPr>
          <p:spPr>
            <a:xfrm>
              <a:off x="4796825" y="3041688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2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23" name="Google Shape;9123;p37"/>
            <p:cNvSpPr/>
            <p:nvPr/>
          </p:nvSpPr>
          <p:spPr>
            <a:xfrm>
              <a:off x="4806750" y="30396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7" y="0"/>
                  </a:moveTo>
                  <a:lnTo>
                    <a:pt x="1" y="21"/>
                  </a:lnTo>
                  <a:lnTo>
                    <a:pt x="127" y="502"/>
                  </a:lnTo>
                  <a:lnTo>
                    <a:pt x="231" y="461"/>
                  </a:lnTo>
                  <a:lnTo>
                    <a:pt x="127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24" name="Google Shape;9124;p37"/>
            <p:cNvSpPr/>
            <p:nvPr/>
          </p:nvSpPr>
          <p:spPr>
            <a:xfrm>
              <a:off x="4816700" y="3036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25" name="Google Shape;9125;p37"/>
            <p:cNvSpPr/>
            <p:nvPr/>
          </p:nvSpPr>
          <p:spPr>
            <a:xfrm>
              <a:off x="4826650" y="30343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42"/>
                  </a:lnTo>
                  <a:lnTo>
                    <a:pt x="126" y="502"/>
                  </a:lnTo>
                  <a:lnTo>
                    <a:pt x="230" y="48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26" name="Google Shape;9126;p37"/>
            <p:cNvSpPr/>
            <p:nvPr/>
          </p:nvSpPr>
          <p:spPr>
            <a:xfrm>
              <a:off x="4837625" y="30317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27" name="Google Shape;9127;p37"/>
            <p:cNvSpPr/>
            <p:nvPr/>
          </p:nvSpPr>
          <p:spPr>
            <a:xfrm>
              <a:off x="4848075" y="30291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28" name="Google Shape;9128;p37"/>
            <p:cNvSpPr/>
            <p:nvPr/>
          </p:nvSpPr>
          <p:spPr>
            <a:xfrm>
              <a:off x="4858025" y="30265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29" name="Google Shape;9129;p37"/>
            <p:cNvSpPr/>
            <p:nvPr/>
          </p:nvSpPr>
          <p:spPr>
            <a:xfrm>
              <a:off x="4867975" y="30239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30" name="Google Shape;9130;p37"/>
            <p:cNvSpPr/>
            <p:nvPr/>
          </p:nvSpPr>
          <p:spPr>
            <a:xfrm>
              <a:off x="4877900" y="30218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1" y="43"/>
                  </a:lnTo>
                  <a:lnTo>
                    <a:pt x="105" y="503"/>
                  </a:lnTo>
                  <a:lnTo>
                    <a:pt x="231" y="48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31" name="Google Shape;9131;p37"/>
            <p:cNvSpPr/>
            <p:nvPr/>
          </p:nvSpPr>
          <p:spPr>
            <a:xfrm>
              <a:off x="4888375" y="3019213"/>
              <a:ext cx="8900" cy="24075"/>
            </a:xfrm>
            <a:custGeom>
              <a:avLst/>
              <a:gdLst/>
              <a:ahLst/>
              <a:cxnLst/>
              <a:rect l="l" t="t" r="r" b="b"/>
              <a:pathLst>
                <a:path w="356" h="963" extrusionOk="0">
                  <a:moveTo>
                    <a:pt x="126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56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32" name="Google Shape;9132;p37"/>
            <p:cNvSpPr/>
            <p:nvPr/>
          </p:nvSpPr>
          <p:spPr>
            <a:xfrm>
              <a:off x="4899350" y="30165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33" name="Google Shape;9133;p37"/>
            <p:cNvSpPr/>
            <p:nvPr/>
          </p:nvSpPr>
          <p:spPr>
            <a:xfrm>
              <a:off x="4909300" y="3013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34" name="Google Shape;9134;p37"/>
            <p:cNvSpPr/>
            <p:nvPr/>
          </p:nvSpPr>
          <p:spPr>
            <a:xfrm>
              <a:off x="4918700" y="3011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35" name="Google Shape;9135;p37"/>
            <p:cNvSpPr/>
            <p:nvPr/>
          </p:nvSpPr>
          <p:spPr>
            <a:xfrm>
              <a:off x="4928650" y="3009263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36" name="Google Shape;9136;p37"/>
            <p:cNvSpPr/>
            <p:nvPr/>
          </p:nvSpPr>
          <p:spPr>
            <a:xfrm>
              <a:off x="4939625" y="30066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1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37" name="Google Shape;9137;p37"/>
            <p:cNvSpPr/>
            <p:nvPr/>
          </p:nvSpPr>
          <p:spPr>
            <a:xfrm>
              <a:off x="4950100" y="300351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38" name="Google Shape;9138;p37"/>
            <p:cNvSpPr/>
            <p:nvPr/>
          </p:nvSpPr>
          <p:spPr>
            <a:xfrm>
              <a:off x="4960025" y="300141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26" y="1"/>
                  </a:moveTo>
                  <a:lnTo>
                    <a:pt x="1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39" name="Google Shape;9139;p37"/>
            <p:cNvSpPr/>
            <p:nvPr/>
          </p:nvSpPr>
          <p:spPr>
            <a:xfrm>
              <a:off x="4969975" y="2998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40" name="Google Shape;9140;p37"/>
            <p:cNvSpPr/>
            <p:nvPr/>
          </p:nvSpPr>
          <p:spPr>
            <a:xfrm>
              <a:off x="4979900" y="2996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41" name="Google Shape;9141;p37"/>
            <p:cNvSpPr/>
            <p:nvPr/>
          </p:nvSpPr>
          <p:spPr>
            <a:xfrm>
              <a:off x="4990900" y="2993063"/>
              <a:ext cx="8375" cy="24600"/>
            </a:xfrm>
            <a:custGeom>
              <a:avLst/>
              <a:gdLst/>
              <a:ahLst/>
              <a:cxnLst/>
              <a:rect l="l" t="t" r="r" b="b"/>
              <a:pathLst>
                <a:path w="335" h="984" extrusionOk="0">
                  <a:moveTo>
                    <a:pt x="105" y="0"/>
                  </a:moveTo>
                  <a:lnTo>
                    <a:pt x="0" y="42"/>
                  </a:lnTo>
                  <a:lnTo>
                    <a:pt x="230" y="98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42" name="Google Shape;9142;p37"/>
            <p:cNvSpPr/>
            <p:nvPr/>
          </p:nvSpPr>
          <p:spPr>
            <a:xfrm>
              <a:off x="5001350" y="2990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43" name="Google Shape;9143;p37"/>
            <p:cNvSpPr/>
            <p:nvPr/>
          </p:nvSpPr>
          <p:spPr>
            <a:xfrm>
              <a:off x="5011300" y="29883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44" name="Google Shape;9144;p37"/>
            <p:cNvSpPr/>
            <p:nvPr/>
          </p:nvSpPr>
          <p:spPr>
            <a:xfrm>
              <a:off x="5021225" y="2985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45" name="Google Shape;9145;p37"/>
            <p:cNvSpPr/>
            <p:nvPr/>
          </p:nvSpPr>
          <p:spPr>
            <a:xfrm>
              <a:off x="5031175" y="29836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46" name="Google Shape;9146;p37"/>
            <p:cNvSpPr/>
            <p:nvPr/>
          </p:nvSpPr>
          <p:spPr>
            <a:xfrm>
              <a:off x="5041625" y="29810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47" name="Google Shape;9147;p37"/>
            <p:cNvSpPr/>
            <p:nvPr/>
          </p:nvSpPr>
          <p:spPr>
            <a:xfrm>
              <a:off x="5052625" y="29778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48" name="Google Shape;9148;p37"/>
            <p:cNvSpPr/>
            <p:nvPr/>
          </p:nvSpPr>
          <p:spPr>
            <a:xfrm>
              <a:off x="5062025" y="29757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49" name="Google Shape;9149;p37"/>
            <p:cNvSpPr/>
            <p:nvPr/>
          </p:nvSpPr>
          <p:spPr>
            <a:xfrm>
              <a:off x="5071975" y="2973163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50" name="Google Shape;9150;p37"/>
            <p:cNvSpPr/>
            <p:nvPr/>
          </p:nvSpPr>
          <p:spPr>
            <a:xfrm>
              <a:off x="5081900" y="29710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51" name="Google Shape;9151;p37"/>
            <p:cNvSpPr/>
            <p:nvPr/>
          </p:nvSpPr>
          <p:spPr>
            <a:xfrm>
              <a:off x="4399263" y="2810788"/>
              <a:ext cx="815000" cy="332350"/>
            </a:xfrm>
            <a:custGeom>
              <a:avLst/>
              <a:gdLst/>
              <a:ahLst/>
              <a:cxnLst/>
              <a:rect l="l" t="t" r="r" b="b"/>
              <a:pathLst>
                <a:path w="32600" h="13294" extrusionOk="0">
                  <a:moveTo>
                    <a:pt x="1877" y="0"/>
                  </a:moveTo>
                  <a:cubicBezTo>
                    <a:pt x="1477" y="0"/>
                    <a:pt x="1106" y="256"/>
                    <a:pt x="984" y="658"/>
                  </a:cubicBezTo>
                  <a:lnTo>
                    <a:pt x="147" y="3609"/>
                  </a:lnTo>
                  <a:cubicBezTo>
                    <a:pt x="0" y="4090"/>
                    <a:pt x="272" y="4592"/>
                    <a:pt x="754" y="4738"/>
                  </a:cubicBezTo>
                  <a:lnTo>
                    <a:pt x="30507" y="13254"/>
                  </a:lnTo>
                  <a:cubicBezTo>
                    <a:pt x="30595" y="13281"/>
                    <a:pt x="30684" y="13294"/>
                    <a:pt x="30772" y="13294"/>
                  </a:cubicBezTo>
                  <a:cubicBezTo>
                    <a:pt x="31160" y="13294"/>
                    <a:pt x="31514" y="13040"/>
                    <a:pt x="31616" y="12648"/>
                  </a:cubicBezTo>
                  <a:lnTo>
                    <a:pt x="32474" y="9697"/>
                  </a:lnTo>
                  <a:cubicBezTo>
                    <a:pt x="32599" y="9216"/>
                    <a:pt x="32327" y="8714"/>
                    <a:pt x="31846" y="8567"/>
                  </a:cubicBezTo>
                  <a:lnTo>
                    <a:pt x="2114" y="31"/>
                  </a:lnTo>
                  <a:cubicBezTo>
                    <a:pt x="2035" y="10"/>
                    <a:pt x="1955" y="0"/>
                    <a:pt x="1877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52" name="Google Shape;9152;p37"/>
            <p:cNvSpPr/>
            <p:nvPr/>
          </p:nvSpPr>
          <p:spPr>
            <a:xfrm>
              <a:off x="4399263" y="2851288"/>
              <a:ext cx="805050" cy="291850"/>
            </a:xfrm>
            <a:custGeom>
              <a:avLst/>
              <a:gdLst/>
              <a:ahLst/>
              <a:cxnLst/>
              <a:rect l="l" t="t" r="r" b="b"/>
              <a:pathLst>
                <a:path w="32202" h="11674" extrusionOk="0">
                  <a:moveTo>
                    <a:pt x="712" y="1"/>
                  </a:moveTo>
                  <a:lnTo>
                    <a:pt x="147" y="1989"/>
                  </a:lnTo>
                  <a:cubicBezTo>
                    <a:pt x="0" y="2470"/>
                    <a:pt x="272" y="2972"/>
                    <a:pt x="775" y="3118"/>
                  </a:cubicBezTo>
                  <a:lnTo>
                    <a:pt x="30507" y="11634"/>
                  </a:lnTo>
                  <a:cubicBezTo>
                    <a:pt x="30595" y="11661"/>
                    <a:pt x="30684" y="11674"/>
                    <a:pt x="30772" y="11674"/>
                  </a:cubicBezTo>
                  <a:cubicBezTo>
                    <a:pt x="31160" y="11674"/>
                    <a:pt x="31514" y="11420"/>
                    <a:pt x="31616" y="11028"/>
                  </a:cubicBezTo>
                  <a:lnTo>
                    <a:pt x="32202" y="9040"/>
                  </a:lnTo>
                  <a:lnTo>
                    <a:pt x="712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53" name="Google Shape;9153;p37"/>
            <p:cNvSpPr/>
            <p:nvPr/>
          </p:nvSpPr>
          <p:spPr>
            <a:xfrm>
              <a:off x="4399788" y="2891563"/>
              <a:ext cx="793025" cy="251575"/>
            </a:xfrm>
            <a:custGeom>
              <a:avLst/>
              <a:gdLst/>
              <a:ahLst/>
              <a:cxnLst/>
              <a:rect l="l" t="t" r="r" b="b"/>
              <a:pathLst>
                <a:path w="31721" h="10063" extrusionOk="0">
                  <a:moveTo>
                    <a:pt x="251" y="1"/>
                  </a:moveTo>
                  <a:lnTo>
                    <a:pt x="126" y="378"/>
                  </a:lnTo>
                  <a:cubicBezTo>
                    <a:pt x="0" y="859"/>
                    <a:pt x="272" y="1361"/>
                    <a:pt x="754" y="1507"/>
                  </a:cubicBezTo>
                  <a:lnTo>
                    <a:pt x="30486" y="10023"/>
                  </a:lnTo>
                  <a:cubicBezTo>
                    <a:pt x="30574" y="10050"/>
                    <a:pt x="30663" y="10063"/>
                    <a:pt x="30751" y="10063"/>
                  </a:cubicBezTo>
                  <a:cubicBezTo>
                    <a:pt x="31139" y="10063"/>
                    <a:pt x="31493" y="9809"/>
                    <a:pt x="31595" y="9417"/>
                  </a:cubicBezTo>
                  <a:lnTo>
                    <a:pt x="31721" y="9040"/>
                  </a:lnTo>
                  <a:lnTo>
                    <a:pt x="251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54" name="Google Shape;9154;p37"/>
            <p:cNvSpPr/>
            <p:nvPr/>
          </p:nvSpPr>
          <p:spPr>
            <a:xfrm>
              <a:off x="4444238" y="2812588"/>
              <a:ext cx="12600" cy="33500"/>
            </a:xfrm>
            <a:custGeom>
              <a:avLst/>
              <a:gdLst/>
              <a:ahLst/>
              <a:cxnLst/>
              <a:rect l="l" t="t" r="r" b="b"/>
              <a:pathLst>
                <a:path w="504" h="1340" extrusionOk="0">
                  <a:moveTo>
                    <a:pt x="378" y="0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55" name="Google Shape;9155;p37"/>
            <p:cNvSpPr/>
            <p:nvPr/>
          </p:nvSpPr>
          <p:spPr>
            <a:xfrm>
              <a:off x="4459413" y="28152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56" name="Google Shape;9156;p37"/>
            <p:cNvSpPr/>
            <p:nvPr/>
          </p:nvSpPr>
          <p:spPr>
            <a:xfrm>
              <a:off x="4470938" y="28188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57" name="Google Shape;9157;p37"/>
            <p:cNvSpPr/>
            <p:nvPr/>
          </p:nvSpPr>
          <p:spPr>
            <a:xfrm>
              <a:off x="4489763" y="2828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58" name="Google Shape;9158;p37"/>
            <p:cNvSpPr/>
            <p:nvPr/>
          </p:nvSpPr>
          <p:spPr>
            <a:xfrm>
              <a:off x="4506488" y="28376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59" name="Google Shape;9159;p37"/>
            <p:cNvSpPr/>
            <p:nvPr/>
          </p:nvSpPr>
          <p:spPr>
            <a:xfrm>
              <a:off x="4499688" y="28282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7" y="0"/>
                  </a:moveTo>
                  <a:lnTo>
                    <a:pt x="1" y="1297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5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60" name="Google Shape;9160;p37"/>
            <p:cNvSpPr/>
            <p:nvPr/>
          </p:nvSpPr>
          <p:spPr>
            <a:xfrm>
              <a:off x="4514863" y="28314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61" name="Google Shape;9161;p37"/>
            <p:cNvSpPr/>
            <p:nvPr/>
          </p:nvSpPr>
          <p:spPr>
            <a:xfrm>
              <a:off x="4503888" y="283036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62" name="Google Shape;9162;p37"/>
            <p:cNvSpPr/>
            <p:nvPr/>
          </p:nvSpPr>
          <p:spPr>
            <a:xfrm>
              <a:off x="4536838" y="2837688"/>
              <a:ext cx="8400" cy="16775"/>
            </a:xfrm>
            <a:custGeom>
              <a:avLst/>
              <a:gdLst/>
              <a:ahLst/>
              <a:cxnLst/>
              <a:rect l="l" t="t" r="r" b="b"/>
              <a:pathLst>
                <a:path w="336" h="671" extrusionOk="0">
                  <a:moveTo>
                    <a:pt x="189" y="1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3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63" name="Google Shape;9163;p37"/>
            <p:cNvSpPr/>
            <p:nvPr/>
          </p:nvSpPr>
          <p:spPr>
            <a:xfrm>
              <a:off x="4548338" y="28408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64" name="Google Shape;9164;p37"/>
            <p:cNvSpPr/>
            <p:nvPr/>
          </p:nvSpPr>
          <p:spPr>
            <a:xfrm>
              <a:off x="4554613" y="2843963"/>
              <a:ext cx="13100" cy="33500"/>
            </a:xfrm>
            <a:custGeom>
              <a:avLst/>
              <a:gdLst/>
              <a:ahLst/>
              <a:cxnLst/>
              <a:rect l="l" t="t" r="r" b="b"/>
              <a:pathLst>
                <a:path w="524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47" y="1340"/>
                  </a:lnTo>
                  <a:lnTo>
                    <a:pt x="524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65" name="Google Shape;9165;p37"/>
            <p:cNvSpPr/>
            <p:nvPr/>
          </p:nvSpPr>
          <p:spPr>
            <a:xfrm>
              <a:off x="4570838" y="28476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66" name="Google Shape;9166;p37"/>
            <p:cNvSpPr/>
            <p:nvPr/>
          </p:nvSpPr>
          <p:spPr>
            <a:xfrm>
              <a:off x="4581288" y="2850238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67" name="Google Shape;9167;p37"/>
            <p:cNvSpPr/>
            <p:nvPr/>
          </p:nvSpPr>
          <p:spPr>
            <a:xfrm>
              <a:off x="4600663" y="2860713"/>
              <a:ext cx="7850" cy="17275"/>
            </a:xfrm>
            <a:custGeom>
              <a:avLst/>
              <a:gdLst/>
              <a:ahLst/>
              <a:cxnLst/>
              <a:rect l="l" t="t" r="r" b="b"/>
              <a:pathLst>
                <a:path w="314" h="691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68" name="Google Shape;9168;p37"/>
            <p:cNvSpPr/>
            <p:nvPr/>
          </p:nvSpPr>
          <p:spPr>
            <a:xfrm>
              <a:off x="4603788" y="28565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0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69" name="Google Shape;9169;p37"/>
            <p:cNvSpPr/>
            <p:nvPr/>
          </p:nvSpPr>
          <p:spPr>
            <a:xfrm>
              <a:off x="4610063" y="28596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70" name="Google Shape;9170;p37"/>
            <p:cNvSpPr/>
            <p:nvPr/>
          </p:nvSpPr>
          <p:spPr>
            <a:xfrm>
              <a:off x="4625763" y="28633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71" name="Google Shape;9171;p37"/>
            <p:cNvSpPr/>
            <p:nvPr/>
          </p:nvSpPr>
          <p:spPr>
            <a:xfrm>
              <a:off x="4649288" y="287796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72" name="Google Shape;9172;p37"/>
            <p:cNvSpPr/>
            <p:nvPr/>
          </p:nvSpPr>
          <p:spPr>
            <a:xfrm>
              <a:off x="4647738" y="286908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73" name="Google Shape;9173;p37"/>
            <p:cNvSpPr/>
            <p:nvPr/>
          </p:nvSpPr>
          <p:spPr>
            <a:xfrm>
              <a:off x="4659238" y="28727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74" name="Google Shape;9174;p37"/>
            <p:cNvSpPr/>
            <p:nvPr/>
          </p:nvSpPr>
          <p:spPr>
            <a:xfrm>
              <a:off x="4679638" y="28889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298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75" name="Google Shape;9175;p37"/>
            <p:cNvSpPr/>
            <p:nvPr/>
          </p:nvSpPr>
          <p:spPr>
            <a:xfrm>
              <a:off x="4681213" y="2879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76" name="Google Shape;9176;p37"/>
            <p:cNvSpPr/>
            <p:nvPr/>
          </p:nvSpPr>
          <p:spPr>
            <a:xfrm>
              <a:off x="4692188" y="288216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77" name="Google Shape;9177;p37"/>
            <p:cNvSpPr/>
            <p:nvPr/>
          </p:nvSpPr>
          <p:spPr>
            <a:xfrm>
              <a:off x="4703188" y="28852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78" name="Google Shape;9178;p37"/>
            <p:cNvSpPr/>
            <p:nvPr/>
          </p:nvSpPr>
          <p:spPr>
            <a:xfrm>
              <a:off x="4729863" y="29025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79" name="Google Shape;9179;p37"/>
            <p:cNvSpPr/>
            <p:nvPr/>
          </p:nvSpPr>
          <p:spPr>
            <a:xfrm>
              <a:off x="4720963" y="28915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80" name="Google Shape;9180;p37"/>
            <p:cNvSpPr/>
            <p:nvPr/>
          </p:nvSpPr>
          <p:spPr>
            <a:xfrm>
              <a:off x="4736663" y="2894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81" name="Google Shape;9181;p37"/>
            <p:cNvSpPr/>
            <p:nvPr/>
          </p:nvSpPr>
          <p:spPr>
            <a:xfrm>
              <a:off x="4747638" y="28978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82" name="Google Shape;9182;p37"/>
            <p:cNvSpPr/>
            <p:nvPr/>
          </p:nvSpPr>
          <p:spPr>
            <a:xfrm>
              <a:off x="4758638" y="2900988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8" y="1"/>
                  </a:moveTo>
                  <a:lnTo>
                    <a:pt x="0" y="649"/>
                  </a:lnTo>
                  <a:lnTo>
                    <a:pt x="146" y="691"/>
                  </a:lnTo>
                  <a:lnTo>
                    <a:pt x="335" y="4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83" name="Google Shape;9183;p37"/>
            <p:cNvSpPr/>
            <p:nvPr/>
          </p:nvSpPr>
          <p:spPr>
            <a:xfrm>
              <a:off x="4769613" y="29041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84" name="Google Shape;9184;p37"/>
            <p:cNvSpPr/>
            <p:nvPr/>
          </p:nvSpPr>
          <p:spPr>
            <a:xfrm>
              <a:off x="4776413" y="2907788"/>
              <a:ext cx="12575" cy="32975"/>
            </a:xfrm>
            <a:custGeom>
              <a:avLst/>
              <a:gdLst/>
              <a:ahLst/>
              <a:cxnLst/>
              <a:rect l="l" t="t" r="r" b="b"/>
              <a:pathLst>
                <a:path w="503" h="1319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19"/>
                  </a:lnTo>
                  <a:lnTo>
                    <a:pt x="503" y="21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85" name="Google Shape;9185;p37"/>
            <p:cNvSpPr/>
            <p:nvPr/>
          </p:nvSpPr>
          <p:spPr>
            <a:xfrm>
              <a:off x="4791588" y="2910413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86" name="Google Shape;9186;p37"/>
            <p:cNvSpPr/>
            <p:nvPr/>
          </p:nvSpPr>
          <p:spPr>
            <a:xfrm>
              <a:off x="4803088" y="29135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87" name="Google Shape;9187;p37"/>
            <p:cNvSpPr/>
            <p:nvPr/>
          </p:nvSpPr>
          <p:spPr>
            <a:xfrm>
              <a:off x="4814063" y="29172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88" name="Google Shape;9188;p37"/>
            <p:cNvSpPr/>
            <p:nvPr/>
          </p:nvSpPr>
          <p:spPr>
            <a:xfrm>
              <a:off x="4825063" y="29198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89" name="Google Shape;9189;p37"/>
            <p:cNvSpPr/>
            <p:nvPr/>
          </p:nvSpPr>
          <p:spPr>
            <a:xfrm>
              <a:off x="4831863" y="29234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0"/>
                  </a:moveTo>
                  <a:lnTo>
                    <a:pt x="0" y="1297"/>
                  </a:lnTo>
                  <a:lnTo>
                    <a:pt x="126" y="1339"/>
                  </a:lnTo>
                  <a:lnTo>
                    <a:pt x="502" y="42"/>
                  </a:lnTo>
                  <a:lnTo>
                    <a:pt x="356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90" name="Google Shape;9190;p37"/>
            <p:cNvSpPr/>
            <p:nvPr/>
          </p:nvSpPr>
          <p:spPr>
            <a:xfrm>
              <a:off x="4847038" y="2926613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91" name="Google Shape;9191;p37"/>
            <p:cNvSpPr/>
            <p:nvPr/>
          </p:nvSpPr>
          <p:spPr>
            <a:xfrm>
              <a:off x="4858538" y="29297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92" name="Google Shape;9192;p37"/>
            <p:cNvSpPr/>
            <p:nvPr/>
          </p:nvSpPr>
          <p:spPr>
            <a:xfrm>
              <a:off x="4844938" y="2928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93" name="Google Shape;9193;p37"/>
            <p:cNvSpPr/>
            <p:nvPr/>
          </p:nvSpPr>
          <p:spPr>
            <a:xfrm>
              <a:off x="4880513" y="29360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94" name="Google Shape;9194;p37"/>
            <p:cNvSpPr/>
            <p:nvPr/>
          </p:nvSpPr>
          <p:spPr>
            <a:xfrm>
              <a:off x="4886788" y="2939163"/>
              <a:ext cx="12575" cy="33525"/>
            </a:xfrm>
            <a:custGeom>
              <a:avLst/>
              <a:gdLst/>
              <a:ahLst/>
              <a:cxnLst/>
              <a:rect l="l" t="t" r="r" b="b"/>
              <a:pathLst>
                <a:path w="503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95" name="Google Shape;9195;p37"/>
            <p:cNvSpPr/>
            <p:nvPr/>
          </p:nvSpPr>
          <p:spPr>
            <a:xfrm>
              <a:off x="4902488" y="2942838"/>
              <a:ext cx="8375" cy="16750"/>
            </a:xfrm>
            <a:custGeom>
              <a:avLst/>
              <a:gdLst/>
              <a:ahLst/>
              <a:cxnLst/>
              <a:rect l="l" t="t" r="r" b="b"/>
              <a:pathLst>
                <a:path w="335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46" y="670"/>
                  </a:lnTo>
                  <a:lnTo>
                    <a:pt x="335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96" name="Google Shape;9196;p37"/>
            <p:cNvSpPr/>
            <p:nvPr/>
          </p:nvSpPr>
          <p:spPr>
            <a:xfrm>
              <a:off x="4929688" y="29600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50"/>
                  </a:lnTo>
                  <a:lnTo>
                    <a:pt x="146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97" name="Google Shape;9197;p37"/>
            <p:cNvSpPr/>
            <p:nvPr/>
          </p:nvSpPr>
          <p:spPr>
            <a:xfrm>
              <a:off x="4924963" y="29491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98" name="Google Shape;9198;p37"/>
            <p:cNvSpPr/>
            <p:nvPr/>
          </p:nvSpPr>
          <p:spPr>
            <a:xfrm>
              <a:off x="4935963" y="2952263"/>
              <a:ext cx="7850" cy="16750"/>
            </a:xfrm>
            <a:custGeom>
              <a:avLst/>
              <a:gdLst/>
              <a:ahLst/>
              <a:cxnLst/>
              <a:rect l="l" t="t" r="r" b="b"/>
              <a:pathLst>
                <a:path w="314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99" name="Google Shape;9199;p37"/>
            <p:cNvSpPr/>
            <p:nvPr/>
          </p:nvSpPr>
          <p:spPr>
            <a:xfrm>
              <a:off x="4942763" y="29553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2"/>
                  </a:lnTo>
                  <a:lnTo>
                    <a:pt x="356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00" name="Google Shape;9200;p37"/>
            <p:cNvSpPr/>
            <p:nvPr/>
          </p:nvSpPr>
          <p:spPr>
            <a:xfrm>
              <a:off x="4957913" y="29585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6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01" name="Google Shape;9201;p37"/>
            <p:cNvSpPr/>
            <p:nvPr/>
          </p:nvSpPr>
          <p:spPr>
            <a:xfrm>
              <a:off x="4968913" y="29611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02" name="Google Shape;9202;p37"/>
            <p:cNvSpPr/>
            <p:nvPr/>
          </p:nvSpPr>
          <p:spPr>
            <a:xfrm>
              <a:off x="4980413" y="2964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03" name="Google Shape;9203;p37"/>
            <p:cNvSpPr/>
            <p:nvPr/>
          </p:nvSpPr>
          <p:spPr>
            <a:xfrm>
              <a:off x="4991413" y="2967938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04" name="Google Shape;9204;p37"/>
            <p:cNvSpPr/>
            <p:nvPr/>
          </p:nvSpPr>
          <p:spPr>
            <a:xfrm>
              <a:off x="4997688" y="29710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0" y="1298"/>
                  </a:lnTo>
                  <a:lnTo>
                    <a:pt x="147" y="1339"/>
                  </a:lnTo>
                  <a:lnTo>
                    <a:pt x="502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05" name="Google Shape;9205;p37"/>
            <p:cNvSpPr/>
            <p:nvPr/>
          </p:nvSpPr>
          <p:spPr>
            <a:xfrm>
              <a:off x="5013363" y="29742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06" name="Google Shape;9206;p37"/>
            <p:cNvSpPr/>
            <p:nvPr/>
          </p:nvSpPr>
          <p:spPr>
            <a:xfrm>
              <a:off x="5024363" y="29773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07" name="Google Shape;9207;p37"/>
            <p:cNvSpPr/>
            <p:nvPr/>
          </p:nvSpPr>
          <p:spPr>
            <a:xfrm>
              <a:off x="5035863" y="2981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08" name="Google Shape;9208;p37"/>
            <p:cNvSpPr/>
            <p:nvPr/>
          </p:nvSpPr>
          <p:spPr>
            <a:xfrm>
              <a:off x="5046838" y="29836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09" name="Google Shape;9209;p37"/>
            <p:cNvSpPr/>
            <p:nvPr/>
          </p:nvSpPr>
          <p:spPr>
            <a:xfrm>
              <a:off x="5052613" y="2986763"/>
              <a:ext cx="13100" cy="33525"/>
            </a:xfrm>
            <a:custGeom>
              <a:avLst/>
              <a:gdLst/>
              <a:ahLst/>
              <a:cxnLst/>
              <a:rect l="l" t="t" r="r" b="b"/>
              <a:pathLst>
                <a:path w="524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47" y="1340"/>
                  </a:lnTo>
                  <a:lnTo>
                    <a:pt x="52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10" name="Google Shape;9210;p37"/>
            <p:cNvSpPr/>
            <p:nvPr/>
          </p:nvSpPr>
          <p:spPr>
            <a:xfrm>
              <a:off x="5068813" y="29904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11" name="Google Shape;9211;p37"/>
            <p:cNvSpPr/>
            <p:nvPr/>
          </p:nvSpPr>
          <p:spPr>
            <a:xfrm>
              <a:off x="5079813" y="29935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50"/>
                  </a:lnTo>
                  <a:lnTo>
                    <a:pt x="126" y="671"/>
                  </a:lnTo>
                  <a:lnTo>
                    <a:pt x="314" y="2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12" name="Google Shape;9212;p37"/>
            <p:cNvSpPr/>
            <p:nvPr/>
          </p:nvSpPr>
          <p:spPr>
            <a:xfrm>
              <a:off x="5090788" y="29961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13" name="Google Shape;9213;p37"/>
            <p:cNvSpPr/>
            <p:nvPr/>
          </p:nvSpPr>
          <p:spPr>
            <a:xfrm>
              <a:off x="5102288" y="29998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68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6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14" name="Google Shape;9214;p37"/>
            <p:cNvSpPr/>
            <p:nvPr/>
          </p:nvSpPr>
          <p:spPr>
            <a:xfrm>
              <a:off x="5108563" y="3002988"/>
              <a:ext cx="12600" cy="32975"/>
            </a:xfrm>
            <a:custGeom>
              <a:avLst/>
              <a:gdLst/>
              <a:ahLst/>
              <a:cxnLst/>
              <a:rect l="l" t="t" r="r" b="b"/>
              <a:pathLst>
                <a:path w="504" h="1319" extrusionOk="0">
                  <a:moveTo>
                    <a:pt x="378" y="1"/>
                  </a:moveTo>
                  <a:lnTo>
                    <a:pt x="1" y="1298"/>
                  </a:lnTo>
                  <a:lnTo>
                    <a:pt x="126" y="1319"/>
                  </a:lnTo>
                  <a:lnTo>
                    <a:pt x="503" y="22"/>
                  </a:lnTo>
                  <a:lnTo>
                    <a:pt x="37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15" name="Google Shape;9215;p37"/>
            <p:cNvSpPr/>
            <p:nvPr/>
          </p:nvSpPr>
          <p:spPr>
            <a:xfrm>
              <a:off x="5123738" y="30056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16" name="Google Shape;9216;p37"/>
            <p:cNvSpPr/>
            <p:nvPr/>
          </p:nvSpPr>
          <p:spPr>
            <a:xfrm>
              <a:off x="5135263" y="3009263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17" name="Google Shape;9217;p37"/>
            <p:cNvSpPr/>
            <p:nvPr/>
          </p:nvSpPr>
          <p:spPr>
            <a:xfrm>
              <a:off x="5146238" y="30124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18" name="Google Shape;9218;p37"/>
            <p:cNvSpPr/>
            <p:nvPr/>
          </p:nvSpPr>
          <p:spPr>
            <a:xfrm>
              <a:off x="5157213" y="3015538"/>
              <a:ext cx="7875" cy="16775"/>
            </a:xfrm>
            <a:custGeom>
              <a:avLst/>
              <a:gdLst/>
              <a:ahLst/>
              <a:cxnLst/>
              <a:rect l="l" t="t" r="r" b="b"/>
              <a:pathLst>
                <a:path w="315" h="671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70"/>
                  </a:lnTo>
                  <a:lnTo>
                    <a:pt x="31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19" name="Google Shape;9219;p37"/>
            <p:cNvSpPr/>
            <p:nvPr/>
          </p:nvSpPr>
          <p:spPr>
            <a:xfrm>
              <a:off x="5164013" y="30186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319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20" name="Google Shape;9220;p37"/>
            <p:cNvSpPr/>
            <p:nvPr/>
          </p:nvSpPr>
          <p:spPr>
            <a:xfrm>
              <a:off x="5179188" y="30218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21" name="Google Shape;9221;p37"/>
            <p:cNvSpPr/>
            <p:nvPr/>
          </p:nvSpPr>
          <p:spPr>
            <a:xfrm>
              <a:off x="5190688" y="30249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22" name="Google Shape;9222;p37"/>
            <p:cNvSpPr/>
            <p:nvPr/>
          </p:nvSpPr>
          <p:spPr>
            <a:xfrm>
              <a:off x="4514863" y="2959563"/>
              <a:ext cx="613600" cy="522600"/>
            </a:xfrm>
            <a:custGeom>
              <a:avLst/>
              <a:gdLst/>
              <a:ahLst/>
              <a:cxnLst/>
              <a:rect l="l" t="t" r="r" b="b"/>
              <a:pathLst>
                <a:path w="24544" h="20904" extrusionOk="0">
                  <a:moveTo>
                    <a:pt x="16237" y="4709"/>
                  </a:moveTo>
                  <a:lnTo>
                    <a:pt x="5629" y="15338"/>
                  </a:lnTo>
                  <a:lnTo>
                    <a:pt x="3746" y="7826"/>
                  </a:lnTo>
                  <a:lnTo>
                    <a:pt x="16237" y="4709"/>
                  </a:lnTo>
                  <a:close/>
                  <a:moveTo>
                    <a:pt x="24544" y="1"/>
                  </a:moveTo>
                  <a:lnTo>
                    <a:pt x="1" y="6153"/>
                  </a:lnTo>
                  <a:lnTo>
                    <a:pt x="3683" y="20904"/>
                  </a:lnTo>
                  <a:lnTo>
                    <a:pt x="24544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23" name="Google Shape;9223;p37"/>
            <p:cNvSpPr/>
            <p:nvPr/>
          </p:nvSpPr>
          <p:spPr>
            <a:xfrm>
              <a:off x="4592288" y="2960088"/>
              <a:ext cx="536175" cy="522075"/>
            </a:xfrm>
            <a:custGeom>
              <a:avLst/>
              <a:gdLst/>
              <a:ahLst/>
              <a:cxnLst/>
              <a:rect l="l" t="t" r="r" b="b"/>
              <a:pathLst>
                <a:path w="21447" h="20883" extrusionOk="0">
                  <a:moveTo>
                    <a:pt x="21447" y="1"/>
                  </a:moveTo>
                  <a:lnTo>
                    <a:pt x="17534" y="963"/>
                  </a:lnTo>
                  <a:lnTo>
                    <a:pt x="0" y="18518"/>
                  </a:lnTo>
                  <a:lnTo>
                    <a:pt x="586" y="20883"/>
                  </a:lnTo>
                  <a:lnTo>
                    <a:pt x="21447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24" name="Google Shape;9224;p37"/>
            <p:cNvSpPr/>
            <p:nvPr/>
          </p:nvSpPr>
          <p:spPr>
            <a:xfrm>
              <a:off x="4600138" y="2960088"/>
              <a:ext cx="528325" cy="522075"/>
            </a:xfrm>
            <a:custGeom>
              <a:avLst/>
              <a:gdLst/>
              <a:ahLst/>
              <a:cxnLst/>
              <a:rect l="l" t="t" r="r" b="b"/>
              <a:pathLst>
                <a:path w="21133" h="20883" extrusionOk="0">
                  <a:moveTo>
                    <a:pt x="21133" y="1"/>
                  </a:moveTo>
                  <a:lnTo>
                    <a:pt x="19375" y="440"/>
                  </a:lnTo>
                  <a:lnTo>
                    <a:pt x="0" y="19795"/>
                  </a:lnTo>
                  <a:lnTo>
                    <a:pt x="272" y="20883"/>
                  </a:lnTo>
                  <a:lnTo>
                    <a:pt x="21133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25" name="Google Shape;9225;p37"/>
            <p:cNvSpPr/>
            <p:nvPr/>
          </p:nvSpPr>
          <p:spPr>
            <a:xfrm>
              <a:off x="4531088" y="3108663"/>
              <a:ext cx="8375" cy="24075"/>
            </a:xfrm>
            <a:custGeom>
              <a:avLst/>
              <a:gdLst/>
              <a:ahLst/>
              <a:cxnLst/>
              <a:rect l="l" t="t" r="r" b="b"/>
              <a:pathLst>
                <a:path w="335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26" name="Google Shape;9226;p37"/>
            <p:cNvSpPr/>
            <p:nvPr/>
          </p:nvSpPr>
          <p:spPr>
            <a:xfrm>
              <a:off x="4541538" y="31060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27" name="Google Shape;9227;p37"/>
            <p:cNvSpPr/>
            <p:nvPr/>
          </p:nvSpPr>
          <p:spPr>
            <a:xfrm>
              <a:off x="4551488" y="31034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28" name="Google Shape;9228;p37"/>
            <p:cNvSpPr/>
            <p:nvPr/>
          </p:nvSpPr>
          <p:spPr>
            <a:xfrm>
              <a:off x="4561413" y="3100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29" name="Google Shape;9229;p37"/>
            <p:cNvSpPr/>
            <p:nvPr/>
          </p:nvSpPr>
          <p:spPr>
            <a:xfrm>
              <a:off x="4571363" y="3098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30" name="Google Shape;9230;p37"/>
            <p:cNvSpPr/>
            <p:nvPr/>
          </p:nvSpPr>
          <p:spPr>
            <a:xfrm>
              <a:off x="4581813" y="3095588"/>
              <a:ext cx="8925" cy="24075"/>
            </a:xfrm>
            <a:custGeom>
              <a:avLst/>
              <a:gdLst/>
              <a:ahLst/>
              <a:cxnLst/>
              <a:rect l="l" t="t" r="r" b="b"/>
              <a:pathLst>
                <a:path w="357" h="963" extrusionOk="0">
                  <a:moveTo>
                    <a:pt x="126" y="0"/>
                  </a:moveTo>
                  <a:lnTo>
                    <a:pt x="1" y="21"/>
                  </a:lnTo>
                  <a:lnTo>
                    <a:pt x="252" y="963"/>
                  </a:lnTo>
                  <a:lnTo>
                    <a:pt x="357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31" name="Google Shape;9231;p37"/>
            <p:cNvSpPr/>
            <p:nvPr/>
          </p:nvSpPr>
          <p:spPr>
            <a:xfrm>
              <a:off x="4592813" y="3092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32" name="Google Shape;9232;p37"/>
            <p:cNvSpPr/>
            <p:nvPr/>
          </p:nvSpPr>
          <p:spPr>
            <a:xfrm>
              <a:off x="4602738" y="309086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05" y="1"/>
                  </a:moveTo>
                  <a:lnTo>
                    <a:pt x="1" y="22"/>
                  </a:lnTo>
                  <a:lnTo>
                    <a:pt x="105" y="482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33" name="Google Shape;9233;p37"/>
            <p:cNvSpPr/>
            <p:nvPr/>
          </p:nvSpPr>
          <p:spPr>
            <a:xfrm>
              <a:off x="4612688" y="3087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34" name="Google Shape;9234;p37"/>
            <p:cNvSpPr/>
            <p:nvPr/>
          </p:nvSpPr>
          <p:spPr>
            <a:xfrm>
              <a:off x="4622088" y="3085638"/>
              <a:ext cx="6325" cy="12575"/>
            </a:xfrm>
            <a:custGeom>
              <a:avLst/>
              <a:gdLst/>
              <a:ahLst/>
              <a:cxnLst/>
              <a:rect l="l" t="t" r="r" b="b"/>
              <a:pathLst>
                <a:path w="253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35" name="Google Shape;9235;p37"/>
            <p:cNvSpPr/>
            <p:nvPr/>
          </p:nvSpPr>
          <p:spPr>
            <a:xfrm>
              <a:off x="4633088" y="3083013"/>
              <a:ext cx="8925" cy="24625"/>
            </a:xfrm>
            <a:custGeom>
              <a:avLst/>
              <a:gdLst/>
              <a:ahLst/>
              <a:cxnLst/>
              <a:rect l="l" t="t" r="r" b="b"/>
              <a:pathLst>
                <a:path w="357" h="985" extrusionOk="0">
                  <a:moveTo>
                    <a:pt x="105" y="1"/>
                  </a:moveTo>
                  <a:lnTo>
                    <a:pt x="0" y="43"/>
                  </a:lnTo>
                  <a:lnTo>
                    <a:pt x="231" y="984"/>
                  </a:lnTo>
                  <a:lnTo>
                    <a:pt x="35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36" name="Google Shape;9236;p37"/>
            <p:cNvSpPr/>
            <p:nvPr/>
          </p:nvSpPr>
          <p:spPr>
            <a:xfrm>
              <a:off x="4643538" y="3079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37" name="Google Shape;9237;p37"/>
            <p:cNvSpPr/>
            <p:nvPr/>
          </p:nvSpPr>
          <p:spPr>
            <a:xfrm>
              <a:off x="4653488" y="3078313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38" name="Google Shape;9238;p37"/>
            <p:cNvSpPr/>
            <p:nvPr/>
          </p:nvSpPr>
          <p:spPr>
            <a:xfrm>
              <a:off x="4663413" y="3075713"/>
              <a:ext cx="5800" cy="12050"/>
            </a:xfrm>
            <a:custGeom>
              <a:avLst/>
              <a:gdLst/>
              <a:ahLst/>
              <a:cxnLst/>
              <a:rect l="l" t="t" r="r" b="b"/>
              <a:pathLst>
                <a:path w="232" h="482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481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39" name="Google Shape;9239;p37"/>
            <p:cNvSpPr/>
            <p:nvPr/>
          </p:nvSpPr>
          <p:spPr>
            <a:xfrm>
              <a:off x="4673363" y="307308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40" name="Google Shape;9240;p37"/>
            <p:cNvSpPr/>
            <p:nvPr/>
          </p:nvSpPr>
          <p:spPr>
            <a:xfrm>
              <a:off x="4684338" y="3069938"/>
              <a:ext cx="8400" cy="24100"/>
            </a:xfrm>
            <a:custGeom>
              <a:avLst/>
              <a:gdLst/>
              <a:ahLst/>
              <a:cxnLst/>
              <a:rect l="l" t="t" r="r" b="b"/>
              <a:pathLst>
                <a:path w="336" h="964" extrusionOk="0">
                  <a:moveTo>
                    <a:pt x="105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3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41" name="Google Shape;9241;p37"/>
            <p:cNvSpPr/>
            <p:nvPr/>
          </p:nvSpPr>
          <p:spPr>
            <a:xfrm>
              <a:off x="4694813" y="30673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42" name="Google Shape;9242;p37"/>
            <p:cNvSpPr/>
            <p:nvPr/>
          </p:nvSpPr>
          <p:spPr>
            <a:xfrm>
              <a:off x="4704738" y="30652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43" name="Google Shape;9243;p37"/>
            <p:cNvSpPr/>
            <p:nvPr/>
          </p:nvSpPr>
          <p:spPr>
            <a:xfrm>
              <a:off x="4714688" y="30626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44" name="Google Shape;9244;p37"/>
            <p:cNvSpPr/>
            <p:nvPr/>
          </p:nvSpPr>
          <p:spPr>
            <a:xfrm>
              <a:off x="4724613" y="30600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06" y="0"/>
                  </a:moveTo>
                  <a:lnTo>
                    <a:pt x="1" y="21"/>
                  </a:lnTo>
                  <a:lnTo>
                    <a:pt x="106" y="502"/>
                  </a:lnTo>
                  <a:lnTo>
                    <a:pt x="231" y="461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45" name="Google Shape;9245;p37"/>
            <p:cNvSpPr/>
            <p:nvPr/>
          </p:nvSpPr>
          <p:spPr>
            <a:xfrm>
              <a:off x="4735088" y="3057388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0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46" name="Google Shape;9246;p37"/>
            <p:cNvSpPr/>
            <p:nvPr/>
          </p:nvSpPr>
          <p:spPr>
            <a:xfrm>
              <a:off x="4746063" y="30547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1" y="21"/>
                  </a:lnTo>
                  <a:lnTo>
                    <a:pt x="105" y="502"/>
                  </a:lnTo>
                  <a:lnTo>
                    <a:pt x="231" y="460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47" name="Google Shape;9247;p37"/>
            <p:cNvSpPr/>
            <p:nvPr/>
          </p:nvSpPr>
          <p:spPr>
            <a:xfrm>
              <a:off x="4755488" y="3052688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48" name="Google Shape;9248;p37"/>
            <p:cNvSpPr/>
            <p:nvPr/>
          </p:nvSpPr>
          <p:spPr>
            <a:xfrm>
              <a:off x="4765438" y="305006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43"/>
                  </a:lnTo>
                  <a:lnTo>
                    <a:pt x="126" y="503"/>
                  </a:lnTo>
                  <a:lnTo>
                    <a:pt x="25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49" name="Google Shape;9249;p37"/>
            <p:cNvSpPr/>
            <p:nvPr/>
          </p:nvSpPr>
          <p:spPr>
            <a:xfrm>
              <a:off x="4775888" y="30469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1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50" name="Google Shape;9250;p37"/>
            <p:cNvSpPr/>
            <p:nvPr/>
          </p:nvSpPr>
          <p:spPr>
            <a:xfrm>
              <a:off x="4786338" y="30443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7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7" y="942"/>
                  </a:lnTo>
                  <a:lnTo>
                    <a:pt x="127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51" name="Google Shape;9251;p37"/>
            <p:cNvSpPr/>
            <p:nvPr/>
          </p:nvSpPr>
          <p:spPr>
            <a:xfrm>
              <a:off x="4796813" y="3041688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2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52" name="Google Shape;9252;p37"/>
            <p:cNvSpPr/>
            <p:nvPr/>
          </p:nvSpPr>
          <p:spPr>
            <a:xfrm>
              <a:off x="4806738" y="30396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7" y="0"/>
                  </a:moveTo>
                  <a:lnTo>
                    <a:pt x="1" y="21"/>
                  </a:lnTo>
                  <a:lnTo>
                    <a:pt x="127" y="502"/>
                  </a:lnTo>
                  <a:lnTo>
                    <a:pt x="231" y="461"/>
                  </a:lnTo>
                  <a:lnTo>
                    <a:pt x="127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53" name="Google Shape;9253;p37"/>
            <p:cNvSpPr/>
            <p:nvPr/>
          </p:nvSpPr>
          <p:spPr>
            <a:xfrm>
              <a:off x="4816688" y="3036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54" name="Google Shape;9254;p37"/>
            <p:cNvSpPr/>
            <p:nvPr/>
          </p:nvSpPr>
          <p:spPr>
            <a:xfrm>
              <a:off x="4826638" y="30343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42"/>
                  </a:lnTo>
                  <a:lnTo>
                    <a:pt x="126" y="502"/>
                  </a:lnTo>
                  <a:lnTo>
                    <a:pt x="230" y="48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55" name="Google Shape;9255;p37"/>
            <p:cNvSpPr/>
            <p:nvPr/>
          </p:nvSpPr>
          <p:spPr>
            <a:xfrm>
              <a:off x="4837613" y="30317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56" name="Google Shape;9256;p37"/>
            <p:cNvSpPr/>
            <p:nvPr/>
          </p:nvSpPr>
          <p:spPr>
            <a:xfrm>
              <a:off x="4848063" y="30291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57" name="Google Shape;9257;p37"/>
            <p:cNvSpPr/>
            <p:nvPr/>
          </p:nvSpPr>
          <p:spPr>
            <a:xfrm>
              <a:off x="4858013" y="30265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58" name="Google Shape;9258;p37"/>
            <p:cNvSpPr/>
            <p:nvPr/>
          </p:nvSpPr>
          <p:spPr>
            <a:xfrm>
              <a:off x="4867963" y="30239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59" name="Google Shape;9259;p37"/>
            <p:cNvSpPr/>
            <p:nvPr/>
          </p:nvSpPr>
          <p:spPr>
            <a:xfrm>
              <a:off x="4877888" y="30218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1" y="43"/>
                  </a:lnTo>
                  <a:lnTo>
                    <a:pt x="105" y="503"/>
                  </a:lnTo>
                  <a:lnTo>
                    <a:pt x="231" y="48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60" name="Google Shape;9260;p37"/>
            <p:cNvSpPr/>
            <p:nvPr/>
          </p:nvSpPr>
          <p:spPr>
            <a:xfrm>
              <a:off x="4888363" y="3019213"/>
              <a:ext cx="8900" cy="24075"/>
            </a:xfrm>
            <a:custGeom>
              <a:avLst/>
              <a:gdLst/>
              <a:ahLst/>
              <a:cxnLst/>
              <a:rect l="l" t="t" r="r" b="b"/>
              <a:pathLst>
                <a:path w="356" h="963" extrusionOk="0">
                  <a:moveTo>
                    <a:pt x="126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56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61" name="Google Shape;9261;p37"/>
            <p:cNvSpPr/>
            <p:nvPr/>
          </p:nvSpPr>
          <p:spPr>
            <a:xfrm>
              <a:off x="4899338" y="30165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62" name="Google Shape;9262;p37"/>
            <p:cNvSpPr/>
            <p:nvPr/>
          </p:nvSpPr>
          <p:spPr>
            <a:xfrm>
              <a:off x="4909288" y="3013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63" name="Google Shape;9263;p37"/>
            <p:cNvSpPr/>
            <p:nvPr/>
          </p:nvSpPr>
          <p:spPr>
            <a:xfrm>
              <a:off x="4918688" y="3011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64" name="Google Shape;9264;p37"/>
            <p:cNvSpPr/>
            <p:nvPr/>
          </p:nvSpPr>
          <p:spPr>
            <a:xfrm>
              <a:off x="4928638" y="3009263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65" name="Google Shape;9265;p37"/>
            <p:cNvSpPr/>
            <p:nvPr/>
          </p:nvSpPr>
          <p:spPr>
            <a:xfrm>
              <a:off x="4939613" y="30066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1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66" name="Google Shape;9266;p37"/>
            <p:cNvSpPr/>
            <p:nvPr/>
          </p:nvSpPr>
          <p:spPr>
            <a:xfrm>
              <a:off x="4950088" y="300351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67" name="Google Shape;9267;p37"/>
            <p:cNvSpPr/>
            <p:nvPr/>
          </p:nvSpPr>
          <p:spPr>
            <a:xfrm>
              <a:off x="4960013" y="300141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26" y="1"/>
                  </a:moveTo>
                  <a:lnTo>
                    <a:pt x="1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68" name="Google Shape;9268;p37"/>
            <p:cNvSpPr/>
            <p:nvPr/>
          </p:nvSpPr>
          <p:spPr>
            <a:xfrm>
              <a:off x="4969963" y="2998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69" name="Google Shape;9269;p37"/>
            <p:cNvSpPr/>
            <p:nvPr/>
          </p:nvSpPr>
          <p:spPr>
            <a:xfrm>
              <a:off x="4979888" y="2996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70" name="Google Shape;9270;p37"/>
            <p:cNvSpPr/>
            <p:nvPr/>
          </p:nvSpPr>
          <p:spPr>
            <a:xfrm>
              <a:off x="4990888" y="2993063"/>
              <a:ext cx="8375" cy="24600"/>
            </a:xfrm>
            <a:custGeom>
              <a:avLst/>
              <a:gdLst/>
              <a:ahLst/>
              <a:cxnLst/>
              <a:rect l="l" t="t" r="r" b="b"/>
              <a:pathLst>
                <a:path w="335" h="984" extrusionOk="0">
                  <a:moveTo>
                    <a:pt x="105" y="0"/>
                  </a:moveTo>
                  <a:lnTo>
                    <a:pt x="0" y="42"/>
                  </a:lnTo>
                  <a:lnTo>
                    <a:pt x="230" y="98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71" name="Google Shape;9271;p37"/>
            <p:cNvSpPr/>
            <p:nvPr/>
          </p:nvSpPr>
          <p:spPr>
            <a:xfrm>
              <a:off x="5001338" y="2990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72" name="Google Shape;9272;p37"/>
            <p:cNvSpPr/>
            <p:nvPr/>
          </p:nvSpPr>
          <p:spPr>
            <a:xfrm>
              <a:off x="5011288" y="29883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73" name="Google Shape;9273;p37"/>
            <p:cNvSpPr/>
            <p:nvPr/>
          </p:nvSpPr>
          <p:spPr>
            <a:xfrm>
              <a:off x="5021213" y="2985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74" name="Google Shape;9274;p37"/>
            <p:cNvSpPr/>
            <p:nvPr/>
          </p:nvSpPr>
          <p:spPr>
            <a:xfrm>
              <a:off x="5031163" y="29836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75" name="Google Shape;9275;p37"/>
            <p:cNvSpPr/>
            <p:nvPr/>
          </p:nvSpPr>
          <p:spPr>
            <a:xfrm>
              <a:off x="5041613" y="29810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76" name="Google Shape;9276;p37"/>
            <p:cNvSpPr/>
            <p:nvPr/>
          </p:nvSpPr>
          <p:spPr>
            <a:xfrm>
              <a:off x="5052613" y="29778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77" name="Google Shape;9277;p37"/>
            <p:cNvSpPr/>
            <p:nvPr/>
          </p:nvSpPr>
          <p:spPr>
            <a:xfrm>
              <a:off x="5062013" y="29757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78" name="Google Shape;9278;p37"/>
            <p:cNvSpPr/>
            <p:nvPr/>
          </p:nvSpPr>
          <p:spPr>
            <a:xfrm>
              <a:off x="5071963" y="2973163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79" name="Google Shape;9279;p37"/>
            <p:cNvSpPr/>
            <p:nvPr/>
          </p:nvSpPr>
          <p:spPr>
            <a:xfrm>
              <a:off x="5081888" y="29710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9280" name="Google Shape;9280;p37"/>
          <p:cNvGrpSpPr/>
          <p:nvPr/>
        </p:nvGrpSpPr>
        <p:grpSpPr>
          <a:xfrm rot="824594">
            <a:off x="372901" y="5678262"/>
            <a:ext cx="1367203" cy="975533"/>
            <a:chOff x="2422513" y="2930813"/>
            <a:chExt cx="1480888" cy="1056650"/>
          </a:xfrm>
        </p:grpSpPr>
        <p:sp>
          <p:nvSpPr>
            <p:cNvPr id="9281" name="Google Shape;9281;p37"/>
            <p:cNvSpPr/>
            <p:nvPr/>
          </p:nvSpPr>
          <p:spPr>
            <a:xfrm>
              <a:off x="2422525" y="3000388"/>
              <a:ext cx="1480875" cy="987075"/>
            </a:xfrm>
            <a:custGeom>
              <a:avLst/>
              <a:gdLst/>
              <a:ahLst/>
              <a:cxnLst/>
              <a:rect l="l" t="t" r="r" b="b"/>
              <a:pathLst>
                <a:path w="59235" h="39483" extrusionOk="0">
                  <a:moveTo>
                    <a:pt x="607" y="0"/>
                  </a:moveTo>
                  <a:cubicBezTo>
                    <a:pt x="272" y="0"/>
                    <a:pt x="0" y="272"/>
                    <a:pt x="0" y="607"/>
                  </a:cubicBezTo>
                  <a:lnTo>
                    <a:pt x="0" y="38876"/>
                  </a:lnTo>
                  <a:cubicBezTo>
                    <a:pt x="0" y="39211"/>
                    <a:pt x="272" y="39483"/>
                    <a:pt x="607" y="39483"/>
                  </a:cubicBezTo>
                  <a:lnTo>
                    <a:pt x="58628" y="39483"/>
                  </a:lnTo>
                  <a:cubicBezTo>
                    <a:pt x="58963" y="39483"/>
                    <a:pt x="59235" y="39211"/>
                    <a:pt x="59235" y="38876"/>
                  </a:cubicBezTo>
                  <a:lnTo>
                    <a:pt x="59235" y="607"/>
                  </a:lnTo>
                  <a:cubicBezTo>
                    <a:pt x="59235" y="272"/>
                    <a:pt x="58963" y="0"/>
                    <a:pt x="58628" y="0"/>
                  </a:cubicBezTo>
                  <a:close/>
                </a:path>
              </a:pathLst>
            </a:custGeom>
            <a:solidFill>
              <a:srgbClr val="2A4F6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82" name="Google Shape;9282;p37"/>
            <p:cNvSpPr/>
            <p:nvPr/>
          </p:nvSpPr>
          <p:spPr>
            <a:xfrm>
              <a:off x="2422525" y="2964813"/>
              <a:ext cx="1480875" cy="987100"/>
            </a:xfrm>
            <a:custGeom>
              <a:avLst/>
              <a:gdLst/>
              <a:ahLst/>
              <a:cxnLst/>
              <a:rect l="l" t="t" r="r" b="b"/>
              <a:pathLst>
                <a:path w="59235" h="39484" extrusionOk="0">
                  <a:moveTo>
                    <a:pt x="607" y="0"/>
                  </a:moveTo>
                  <a:cubicBezTo>
                    <a:pt x="272" y="0"/>
                    <a:pt x="0" y="272"/>
                    <a:pt x="0" y="607"/>
                  </a:cubicBezTo>
                  <a:lnTo>
                    <a:pt x="0" y="38876"/>
                  </a:lnTo>
                  <a:cubicBezTo>
                    <a:pt x="0" y="39232"/>
                    <a:pt x="272" y="39483"/>
                    <a:pt x="607" y="39483"/>
                  </a:cubicBezTo>
                  <a:lnTo>
                    <a:pt x="58628" y="39483"/>
                  </a:lnTo>
                  <a:cubicBezTo>
                    <a:pt x="58963" y="39483"/>
                    <a:pt x="59235" y="39232"/>
                    <a:pt x="59235" y="38876"/>
                  </a:cubicBezTo>
                  <a:lnTo>
                    <a:pt x="59235" y="607"/>
                  </a:lnTo>
                  <a:cubicBezTo>
                    <a:pt x="59235" y="272"/>
                    <a:pt x="58963" y="0"/>
                    <a:pt x="58628" y="0"/>
                  </a:cubicBezTo>
                  <a:close/>
                </a:path>
              </a:pathLst>
            </a:custGeom>
            <a:solidFill>
              <a:srgbClr val="709DB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83" name="Google Shape;9283;p37"/>
            <p:cNvSpPr/>
            <p:nvPr/>
          </p:nvSpPr>
          <p:spPr>
            <a:xfrm>
              <a:off x="2516675" y="2930813"/>
              <a:ext cx="646550" cy="968775"/>
            </a:xfrm>
            <a:custGeom>
              <a:avLst/>
              <a:gdLst/>
              <a:ahLst/>
              <a:cxnLst/>
              <a:rect l="l" t="t" r="r" b="b"/>
              <a:pathLst>
                <a:path w="25862" h="38751" extrusionOk="0">
                  <a:moveTo>
                    <a:pt x="0" y="0"/>
                  </a:moveTo>
                  <a:lnTo>
                    <a:pt x="0" y="37600"/>
                  </a:lnTo>
                  <a:lnTo>
                    <a:pt x="24460" y="37558"/>
                  </a:lnTo>
                  <a:lnTo>
                    <a:pt x="25862" y="38751"/>
                  </a:lnTo>
                  <a:lnTo>
                    <a:pt x="25862" y="1402"/>
                  </a:lnTo>
                  <a:lnTo>
                    <a:pt x="24460" y="0"/>
                  </a:lnTo>
                  <a:close/>
                </a:path>
              </a:pathLst>
            </a:custGeom>
            <a:solidFill>
              <a:srgbClr val="FFFEE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84" name="Google Shape;9284;p37"/>
            <p:cNvSpPr/>
            <p:nvPr/>
          </p:nvSpPr>
          <p:spPr>
            <a:xfrm>
              <a:off x="3128175" y="2930813"/>
              <a:ext cx="35050" cy="968775"/>
            </a:xfrm>
            <a:custGeom>
              <a:avLst/>
              <a:gdLst/>
              <a:ahLst/>
              <a:cxnLst/>
              <a:rect l="l" t="t" r="r" b="b"/>
              <a:pathLst>
                <a:path w="1402" h="38751" extrusionOk="0">
                  <a:moveTo>
                    <a:pt x="0" y="0"/>
                  </a:moveTo>
                  <a:lnTo>
                    <a:pt x="0" y="37558"/>
                  </a:lnTo>
                  <a:lnTo>
                    <a:pt x="1402" y="38751"/>
                  </a:lnTo>
                  <a:lnTo>
                    <a:pt x="1402" y="14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0D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85" name="Google Shape;9285;p37"/>
            <p:cNvSpPr/>
            <p:nvPr/>
          </p:nvSpPr>
          <p:spPr>
            <a:xfrm>
              <a:off x="2490525" y="3869763"/>
              <a:ext cx="672700" cy="29825"/>
            </a:xfrm>
            <a:custGeom>
              <a:avLst/>
              <a:gdLst/>
              <a:ahLst/>
              <a:cxnLst/>
              <a:rect l="l" t="t" r="r" b="b"/>
              <a:pathLst>
                <a:path w="26908" h="1193" extrusionOk="0">
                  <a:moveTo>
                    <a:pt x="25506" y="0"/>
                  </a:moveTo>
                  <a:lnTo>
                    <a:pt x="1046" y="42"/>
                  </a:lnTo>
                  <a:lnTo>
                    <a:pt x="0" y="1193"/>
                  </a:lnTo>
                  <a:lnTo>
                    <a:pt x="26908" y="1193"/>
                  </a:lnTo>
                  <a:lnTo>
                    <a:pt x="25506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86" name="Google Shape;9286;p37"/>
            <p:cNvSpPr/>
            <p:nvPr/>
          </p:nvSpPr>
          <p:spPr>
            <a:xfrm>
              <a:off x="2490525" y="2930813"/>
              <a:ext cx="26175" cy="968775"/>
            </a:xfrm>
            <a:custGeom>
              <a:avLst/>
              <a:gdLst/>
              <a:ahLst/>
              <a:cxnLst/>
              <a:rect l="l" t="t" r="r" b="b"/>
              <a:pathLst>
                <a:path w="1047" h="38751" extrusionOk="0">
                  <a:moveTo>
                    <a:pt x="1046" y="0"/>
                  </a:moveTo>
                  <a:lnTo>
                    <a:pt x="0" y="2030"/>
                  </a:lnTo>
                  <a:lnTo>
                    <a:pt x="0" y="38751"/>
                  </a:lnTo>
                  <a:lnTo>
                    <a:pt x="1046" y="37600"/>
                  </a:lnTo>
                  <a:lnTo>
                    <a:pt x="1046" y="0"/>
                  </a:lnTo>
                  <a:close/>
                </a:path>
              </a:pathLst>
            </a:custGeom>
            <a:solidFill>
              <a:srgbClr val="FFD6B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87" name="Google Shape;9287;p37"/>
            <p:cNvSpPr/>
            <p:nvPr/>
          </p:nvSpPr>
          <p:spPr>
            <a:xfrm>
              <a:off x="3163200" y="2930813"/>
              <a:ext cx="646575" cy="968775"/>
            </a:xfrm>
            <a:custGeom>
              <a:avLst/>
              <a:gdLst/>
              <a:ahLst/>
              <a:cxnLst/>
              <a:rect l="l" t="t" r="r" b="b"/>
              <a:pathLst>
                <a:path w="25863" h="38751" extrusionOk="0">
                  <a:moveTo>
                    <a:pt x="1403" y="0"/>
                  </a:moveTo>
                  <a:lnTo>
                    <a:pt x="1" y="1402"/>
                  </a:lnTo>
                  <a:lnTo>
                    <a:pt x="1" y="38751"/>
                  </a:lnTo>
                  <a:lnTo>
                    <a:pt x="1403" y="37558"/>
                  </a:lnTo>
                  <a:lnTo>
                    <a:pt x="25863" y="37600"/>
                  </a:lnTo>
                  <a:lnTo>
                    <a:pt x="25863" y="0"/>
                  </a:lnTo>
                  <a:close/>
                </a:path>
              </a:pathLst>
            </a:custGeom>
            <a:solidFill>
              <a:srgbClr val="FFFEE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88" name="Google Shape;9288;p37"/>
            <p:cNvSpPr/>
            <p:nvPr/>
          </p:nvSpPr>
          <p:spPr>
            <a:xfrm>
              <a:off x="3163200" y="2930813"/>
              <a:ext cx="35075" cy="968775"/>
            </a:xfrm>
            <a:custGeom>
              <a:avLst/>
              <a:gdLst/>
              <a:ahLst/>
              <a:cxnLst/>
              <a:rect l="l" t="t" r="r" b="b"/>
              <a:pathLst>
                <a:path w="1403" h="38751" extrusionOk="0">
                  <a:moveTo>
                    <a:pt x="1403" y="0"/>
                  </a:moveTo>
                  <a:lnTo>
                    <a:pt x="1" y="1402"/>
                  </a:lnTo>
                  <a:lnTo>
                    <a:pt x="1" y="38751"/>
                  </a:lnTo>
                  <a:lnTo>
                    <a:pt x="1403" y="37558"/>
                  </a:lnTo>
                  <a:lnTo>
                    <a:pt x="1403" y="0"/>
                  </a:lnTo>
                  <a:close/>
                </a:path>
              </a:pathLst>
            </a:custGeom>
            <a:solidFill>
              <a:srgbClr val="FFF0D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89" name="Google Shape;9289;p37"/>
            <p:cNvSpPr/>
            <p:nvPr/>
          </p:nvSpPr>
          <p:spPr>
            <a:xfrm>
              <a:off x="3163200" y="3869763"/>
              <a:ext cx="672725" cy="29825"/>
            </a:xfrm>
            <a:custGeom>
              <a:avLst/>
              <a:gdLst/>
              <a:ahLst/>
              <a:cxnLst/>
              <a:rect l="l" t="t" r="r" b="b"/>
              <a:pathLst>
                <a:path w="26909" h="1193" extrusionOk="0">
                  <a:moveTo>
                    <a:pt x="1403" y="0"/>
                  </a:moveTo>
                  <a:lnTo>
                    <a:pt x="1" y="1193"/>
                  </a:lnTo>
                  <a:lnTo>
                    <a:pt x="26909" y="1193"/>
                  </a:lnTo>
                  <a:lnTo>
                    <a:pt x="25863" y="42"/>
                  </a:lnTo>
                  <a:lnTo>
                    <a:pt x="1403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90" name="Google Shape;9290;p37"/>
            <p:cNvSpPr/>
            <p:nvPr/>
          </p:nvSpPr>
          <p:spPr>
            <a:xfrm>
              <a:off x="3809750" y="2930813"/>
              <a:ext cx="26175" cy="968775"/>
            </a:xfrm>
            <a:custGeom>
              <a:avLst/>
              <a:gdLst/>
              <a:ahLst/>
              <a:cxnLst/>
              <a:rect l="l" t="t" r="r" b="b"/>
              <a:pathLst>
                <a:path w="1047" h="38751" extrusionOk="0">
                  <a:moveTo>
                    <a:pt x="1" y="0"/>
                  </a:moveTo>
                  <a:lnTo>
                    <a:pt x="1" y="37600"/>
                  </a:lnTo>
                  <a:lnTo>
                    <a:pt x="1047" y="38751"/>
                  </a:lnTo>
                  <a:lnTo>
                    <a:pt x="1047" y="203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FFD6B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91" name="Google Shape;9291;p37"/>
            <p:cNvSpPr/>
            <p:nvPr/>
          </p:nvSpPr>
          <p:spPr>
            <a:xfrm>
              <a:off x="3291375" y="2999863"/>
              <a:ext cx="453550" cy="8375"/>
            </a:xfrm>
            <a:custGeom>
              <a:avLst/>
              <a:gdLst/>
              <a:ahLst/>
              <a:cxnLst/>
              <a:rect l="l" t="t" r="r" b="b"/>
              <a:pathLst>
                <a:path w="18142" h="335" extrusionOk="0">
                  <a:moveTo>
                    <a:pt x="0" y="0"/>
                  </a:moveTo>
                  <a:lnTo>
                    <a:pt x="0" y="335"/>
                  </a:lnTo>
                  <a:lnTo>
                    <a:pt x="18141" y="335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92" name="Google Shape;9292;p37"/>
            <p:cNvSpPr/>
            <p:nvPr/>
          </p:nvSpPr>
          <p:spPr>
            <a:xfrm>
              <a:off x="3291375" y="3033338"/>
              <a:ext cx="453550" cy="8900"/>
            </a:xfrm>
            <a:custGeom>
              <a:avLst/>
              <a:gdLst/>
              <a:ahLst/>
              <a:cxnLst/>
              <a:rect l="l" t="t" r="r" b="b"/>
              <a:pathLst>
                <a:path w="18142" h="356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93" name="Google Shape;9293;p37"/>
            <p:cNvSpPr/>
            <p:nvPr/>
          </p:nvSpPr>
          <p:spPr>
            <a:xfrm>
              <a:off x="3291375" y="3067338"/>
              <a:ext cx="453550" cy="8900"/>
            </a:xfrm>
            <a:custGeom>
              <a:avLst/>
              <a:gdLst/>
              <a:ahLst/>
              <a:cxnLst/>
              <a:rect l="l" t="t" r="r" b="b"/>
              <a:pathLst>
                <a:path w="18142" h="356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94" name="Google Shape;9294;p37"/>
            <p:cNvSpPr/>
            <p:nvPr/>
          </p:nvSpPr>
          <p:spPr>
            <a:xfrm>
              <a:off x="3291375" y="310081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95" name="Google Shape;9295;p37"/>
            <p:cNvSpPr/>
            <p:nvPr/>
          </p:nvSpPr>
          <p:spPr>
            <a:xfrm>
              <a:off x="3291375" y="313481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96" name="Google Shape;9296;p37"/>
            <p:cNvSpPr/>
            <p:nvPr/>
          </p:nvSpPr>
          <p:spPr>
            <a:xfrm>
              <a:off x="3291375" y="3168288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97" name="Google Shape;9297;p37"/>
            <p:cNvSpPr/>
            <p:nvPr/>
          </p:nvSpPr>
          <p:spPr>
            <a:xfrm>
              <a:off x="3291375" y="3202288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98" name="Google Shape;9298;p37"/>
            <p:cNvSpPr/>
            <p:nvPr/>
          </p:nvSpPr>
          <p:spPr>
            <a:xfrm>
              <a:off x="3291375" y="323576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99" name="Google Shape;9299;p37"/>
            <p:cNvSpPr/>
            <p:nvPr/>
          </p:nvSpPr>
          <p:spPr>
            <a:xfrm>
              <a:off x="3291375" y="326976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00" name="Google Shape;9300;p37"/>
            <p:cNvSpPr/>
            <p:nvPr/>
          </p:nvSpPr>
          <p:spPr>
            <a:xfrm>
              <a:off x="3291375" y="3303238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01" name="Google Shape;9301;p37"/>
            <p:cNvSpPr/>
            <p:nvPr/>
          </p:nvSpPr>
          <p:spPr>
            <a:xfrm>
              <a:off x="3291375" y="3337238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7"/>
                  </a:lnTo>
                  <a:lnTo>
                    <a:pt x="18141" y="357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02" name="Google Shape;9302;p37"/>
            <p:cNvSpPr/>
            <p:nvPr/>
          </p:nvSpPr>
          <p:spPr>
            <a:xfrm>
              <a:off x="3291375" y="337071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7"/>
                  </a:lnTo>
                  <a:lnTo>
                    <a:pt x="18141" y="357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03" name="Google Shape;9303;p37"/>
            <p:cNvSpPr/>
            <p:nvPr/>
          </p:nvSpPr>
          <p:spPr>
            <a:xfrm>
              <a:off x="3291375" y="340471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7"/>
                  </a:lnTo>
                  <a:lnTo>
                    <a:pt x="18141" y="357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04" name="Google Shape;9304;p37"/>
            <p:cNvSpPr/>
            <p:nvPr/>
          </p:nvSpPr>
          <p:spPr>
            <a:xfrm>
              <a:off x="3291375" y="3438713"/>
              <a:ext cx="453550" cy="8400"/>
            </a:xfrm>
            <a:custGeom>
              <a:avLst/>
              <a:gdLst/>
              <a:ahLst/>
              <a:cxnLst/>
              <a:rect l="l" t="t" r="r" b="b"/>
              <a:pathLst>
                <a:path w="18142" h="336" extrusionOk="0">
                  <a:moveTo>
                    <a:pt x="0" y="1"/>
                  </a:moveTo>
                  <a:lnTo>
                    <a:pt x="0" y="336"/>
                  </a:lnTo>
                  <a:lnTo>
                    <a:pt x="18141" y="33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05" name="Google Shape;9305;p37"/>
            <p:cNvSpPr/>
            <p:nvPr/>
          </p:nvSpPr>
          <p:spPr>
            <a:xfrm>
              <a:off x="3291375" y="3472213"/>
              <a:ext cx="453550" cy="8900"/>
            </a:xfrm>
            <a:custGeom>
              <a:avLst/>
              <a:gdLst/>
              <a:ahLst/>
              <a:cxnLst/>
              <a:rect l="l" t="t" r="r" b="b"/>
              <a:pathLst>
                <a:path w="18142" h="356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06" name="Google Shape;9306;p37"/>
            <p:cNvSpPr/>
            <p:nvPr/>
          </p:nvSpPr>
          <p:spPr>
            <a:xfrm>
              <a:off x="3291375" y="3506213"/>
              <a:ext cx="453550" cy="8375"/>
            </a:xfrm>
            <a:custGeom>
              <a:avLst/>
              <a:gdLst/>
              <a:ahLst/>
              <a:cxnLst/>
              <a:rect l="l" t="t" r="r" b="b"/>
              <a:pathLst>
                <a:path w="18142" h="335" extrusionOk="0">
                  <a:moveTo>
                    <a:pt x="0" y="0"/>
                  </a:moveTo>
                  <a:lnTo>
                    <a:pt x="0" y="335"/>
                  </a:lnTo>
                  <a:lnTo>
                    <a:pt x="18141" y="335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07" name="Google Shape;9307;p37"/>
            <p:cNvSpPr/>
            <p:nvPr/>
          </p:nvSpPr>
          <p:spPr>
            <a:xfrm>
              <a:off x="3291375" y="3539688"/>
              <a:ext cx="453550" cy="8900"/>
            </a:xfrm>
            <a:custGeom>
              <a:avLst/>
              <a:gdLst/>
              <a:ahLst/>
              <a:cxnLst/>
              <a:rect l="l" t="t" r="r" b="b"/>
              <a:pathLst>
                <a:path w="18142" h="356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08" name="Google Shape;9308;p37"/>
            <p:cNvSpPr/>
            <p:nvPr/>
          </p:nvSpPr>
          <p:spPr>
            <a:xfrm>
              <a:off x="3291375" y="3573688"/>
              <a:ext cx="453550" cy="8400"/>
            </a:xfrm>
            <a:custGeom>
              <a:avLst/>
              <a:gdLst/>
              <a:ahLst/>
              <a:cxnLst/>
              <a:rect l="l" t="t" r="r" b="b"/>
              <a:pathLst>
                <a:path w="18142" h="336" extrusionOk="0">
                  <a:moveTo>
                    <a:pt x="0" y="0"/>
                  </a:moveTo>
                  <a:lnTo>
                    <a:pt x="0" y="335"/>
                  </a:lnTo>
                  <a:lnTo>
                    <a:pt x="18141" y="335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09" name="Google Shape;9309;p37"/>
            <p:cNvSpPr/>
            <p:nvPr/>
          </p:nvSpPr>
          <p:spPr>
            <a:xfrm>
              <a:off x="3291375" y="360716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10" name="Google Shape;9310;p37"/>
            <p:cNvSpPr/>
            <p:nvPr/>
          </p:nvSpPr>
          <p:spPr>
            <a:xfrm>
              <a:off x="3291375" y="364116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11" name="Google Shape;9311;p37"/>
            <p:cNvSpPr/>
            <p:nvPr/>
          </p:nvSpPr>
          <p:spPr>
            <a:xfrm>
              <a:off x="3291375" y="3674638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12" name="Google Shape;9312;p37"/>
            <p:cNvSpPr/>
            <p:nvPr/>
          </p:nvSpPr>
          <p:spPr>
            <a:xfrm>
              <a:off x="3291375" y="3708638"/>
              <a:ext cx="453550" cy="8400"/>
            </a:xfrm>
            <a:custGeom>
              <a:avLst/>
              <a:gdLst/>
              <a:ahLst/>
              <a:cxnLst/>
              <a:rect l="l" t="t" r="r" b="b"/>
              <a:pathLst>
                <a:path w="18142" h="336" extrusionOk="0">
                  <a:moveTo>
                    <a:pt x="0" y="1"/>
                  </a:moveTo>
                  <a:lnTo>
                    <a:pt x="0" y="335"/>
                  </a:lnTo>
                  <a:lnTo>
                    <a:pt x="18141" y="335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13" name="Google Shape;9313;p37"/>
            <p:cNvSpPr/>
            <p:nvPr/>
          </p:nvSpPr>
          <p:spPr>
            <a:xfrm>
              <a:off x="3291375" y="374211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14" name="Google Shape;9314;p37"/>
            <p:cNvSpPr/>
            <p:nvPr/>
          </p:nvSpPr>
          <p:spPr>
            <a:xfrm>
              <a:off x="3291375" y="377611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15" name="Google Shape;9315;p37"/>
            <p:cNvSpPr/>
            <p:nvPr/>
          </p:nvSpPr>
          <p:spPr>
            <a:xfrm>
              <a:off x="2581000" y="2999863"/>
              <a:ext cx="454075" cy="8375"/>
            </a:xfrm>
            <a:custGeom>
              <a:avLst/>
              <a:gdLst/>
              <a:ahLst/>
              <a:cxnLst/>
              <a:rect l="l" t="t" r="r" b="b"/>
              <a:pathLst>
                <a:path w="18163" h="335" extrusionOk="0">
                  <a:moveTo>
                    <a:pt x="1" y="0"/>
                  </a:moveTo>
                  <a:lnTo>
                    <a:pt x="1" y="335"/>
                  </a:lnTo>
                  <a:lnTo>
                    <a:pt x="18163" y="335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16" name="Google Shape;9316;p37"/>
            <p:cNvSpPr/>
            <p:nvPr/>
          </p:nvSpPr>
          <p:spPr>
            <a:xfrm>
              <a:off x="2581000" y="3033338"/>
              <a:ext cx="454075" cy="8900"/>
            </a:xfrm>
            <a:custGeom>
              <a:avLst/>
              <a:gdLst/>
              <a:ahLst/>
              <a:cxnLst/>
              <a:rect l="l" t="t" r="r" b="b"/>
              <a:pathLst>
                <a:path w="18163" h="356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17" name="Google Shape;9317;p37"/>
            <p:cNvSpPr/>
            <p:nvPr/>
          </p:nvSpPr>
          <p:spPr>
            <a:xfrm>
              <a:off x="2581000" y="3067338"/>
              <a:ext cx="454075" cy="8900"/>
            </a:xfrm>
            <a:custGeom>
              <a:avLst/>
              <a:gdLst/>
              <a:ahLst/>
              <a:cxnLst/>
              <a:rect l="l" t="t" r="r" b="b"/>
              <a:pathLst>
                <a:path w="18163" h="356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18" name="Google Shape;9318;p37"/>
            <p:cNvSpPr/>
            <p:nvPr/>
          </p:nvSpPr>
          <p:spPr>
            <a:xfrm>
              <a:off x="2581000" y="310081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19" name="Google Shape;9319;p37"/>
            <p:cNvSpPr/>
            <p:nvPr/>
          </p:nvSpPr>
          <p:spPr>
            <a:xfrm>
              <a:off x="2581000" y="313481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20" name="Google Shape;9320;p37"/>
            <p:cNvSpPr/>
            <p:nvPr/>
          </p:nvSpPr>
          <p:spPr>
            <a:xfrm>
              <a:off x="2581000" y="3168288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21" name="Google Shape;9321;p37"/>
            <p:cNvSpPr/>
            <p:nvPr/>
          </p:nvSpPr>
          <p:spPr>
            <a:xfrm>
              <a:off x="2581000" y="3202288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22" name="Google Shape;9322;p37"/>
            <p:cNvSpPr/>
            <p:nvPr/>
          </p:nvSpPr>
          <p:spPr>
            <a:xfrm>
              <a:off x="2581000" y="323576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23" name="Google Shape;9323;p37"/>
            <p:cNvSpPr/>
            <p:nvPr/>
          </p:nvSpPr>
          <p:spPr>
            <a:xfrm>
              <a:off x="2581000" y="326976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24" name="Google Shape;9324;p37"/>
            <p:cNvSpPr/>
            <p:nvPr/>
          </p:nvSpPr>
          <p:spPr>
            <a:xfrm>
              <a:off x="2581000" y="3303238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25" name="Google Shape;9325;p37"/>
            <p:cNvSpPr/>
            <p:nvPr/>
          </p:nvSpPr>
          <p:spPr>
            <a:xfrm>
              <a:off x="2581000" y="3337238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7"/>
                  </a:lnTo>
                  <a:lnTo>
                    <a:pt x="18163" y="357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26" name="Google Shape;9326;p37"/>
            <p:cNvSpPr/>
            <p:nvPr/>
          </p:nvSpPr>
          <p:spPr>
            <a:xfrm>
              <a:off x="2581000" y="337071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7"/>
                  </a:lnTo>
                  <a:lnTo>
                    <a:pt x="18163" y="357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27" name="Google Shape;9327;p37"/>
            <p:cNvSpPr/>
            <p:nvPr/>
          </p:nvSpPr>
          <p:spPr>
            <a:xfrm>
              <a:off x="2581000" y="340471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7"/>
                  </a:lnTo>
                  <a:lnTo>
                    <a:pt x="18163" y="357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28" name="Google Shape;9328;p37"/>
            <p:cNvSpPr/>
            <p:nvPr/>
          </p:nvSpPr>
          <p:spPr>
            <a:xfrm>
              <a:off x="2581000" y="3438713"/>
              <a:ext cx="454075" cy="8400"/>
            </a:xfrm>
            <a:custGeom>
              <a:avLst/>
              <a:gdLst/>
              <a:ahLst/>
              <a:cxnLst/>
              <a:rect l="l" t="t" r="r" b="b"/>
              <a:pathLst>
                <a:path w="18163" h="336" extrusionOk="0">
                  <a:moveTo>
                    <a:pt x="1" y="1"/>
                  </a:moveTo>
                  <a:lnTo>
                    <a:pt x="1" y="336"/>
                  </a:lnTo>
                  <a:lnTo>
                    <a:pt x="18163" y="33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29" name="Google Shape;9329;p37"/>
            <p:cNvSpPr/>
            <p:nvPr/>
          </p:nvSpPr>
          <p:spPr>
            <a:xfrm>
              <a:off x="2581000" y="3472213"/>
              <a:ext cx="454075" cy="8900"/>
            </a:xfrm>
            <a:custGeom>
              <a:avLst/>
              <a:gdLst/>
              <a:ahLst/>
              <a:cxnLst/>
              <a:rect l="l" t="t" r="r" b="b"/>
              <a:pathLst>
                <a:path w="18163" h="356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30" name="Google Shape;9330;p37"/>
            <p:cNvSpPr/>
            <p:nvPr/>
          </p:nvSpPr>
          <p:spPr>
            <a:xfrm>
              <a:off x="2581000" y="3506213"/>
              <a:ext cx="454075" cy="8375"/>
            </a:xfrm>
            <a:custGeom>
              <a:avLst/>
              <a:gdLst/>
              <a:ahLst/>
              <a:cxnLst/>
              <a:rect l="l" t="t" r="r" b="b"/>
              <a:pathLst>
                <a:path w="18163" h="335" extrusionOk="0">
                  <a:moveTo>
                    <a:pt x="1" y="0"/>
                  </a:moveTo>
                  <a:lnTo>
                    <a:pt x="1" y="335"/>
                  </a:lnTo>
                  <a:lnTo>
                    <a:pt x="18163" y="335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31" name="Google Shape;9331;p37"/>
            <p:cNvSpPr/>
            <p:nvPr/>
          </p:nvSpPr>
          <p:spPr>
            <a:xfrm>
              <a:off x="2581000" y="3539688"/>
              <a:ext cx="454075" cy="8900"/>
            </a:xfrm>
            <a:custGeom>
              <a:avLst/>
              <a:gdLst/>
              <a:ahLst/>
              <a:cxnLst/>
              <a:rect l="l" t="t" r="r" b="b"/>
              <a:pathLst>
                <a:path w="18163" h="356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32" name="Google Shape;9332;p37"/>
            <p:cNvSpPr/>
            <p:nvPr/>
          </p:nvSpPr>
          <p:spPr>
            <a:xfrm>
              <a:off x="2581000" y="3573688"/>
              <a:ext cx="454075" cy="8400"/>
            </a:xfrm>
            <a:custGeom>
              <a:avLst/>
              <a:gdLst/>
              <a:ahLst/>
              <a:cxnLst/>
              <a:rect l="l" t="t" r="r" b="b"/>
              <a:pathLst>
                <a:path w="18163" h="336" extrusionOk="0">
                  <a:moveTo>
                    <a:pt x="1" y="0"/>
                  </a:moveTo>
                  <a:lnTo>
                    <a:pt x="1" y="335"/>
                  </a:lnTo>
                  <a:lnTo>
                    <a:pt x="18163" y="335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33" name="Google Shape;9333;p37"/>
            <p:cNvSpPr/>
            <p:nvPr/>
          </p:nvSpPr>
          <p:spPr>
            <a:xfrm>
              <a:off x="2581000" y="360716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34" name="Google Shape;9334;p37"/>
            <p:cNvSpPr/>
            <p:nvPr/>
          </p:nvSpPr>
          <p:spPr>
            <a:xfrm>
              <a:off x="2581000" y="364116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35" name="Google Shape;9335;p37"/>
            <p:cNvSpPr/>
            <p:nvPr/>
          </p:nvSpPr>
          <p:spPr>
            <a:xfrm>
              <a:off x="2581000" y="3674638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36" name="Google Shape;9336;p37"/>
            <p:cNvSpPr/>
            <p:nvPr/>
          </p:nvSpPr>
          <p:spPr>
            <a:xfrm>
              <a:off x="2581000" y="3708638"/>
              <a:ext cx="454075" cy="8400"/>
            </a:xfrm>
            <a:custGeom>
              <a:avLst/>
              <a:gdLst/>
              <a:ahLst/>
              <a:cxnLst/>
              <a:rect l="l" t="t" r="r" b="b"/>
              <a:pathLst>
                <a:path w="18163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8163" y="335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37" name="Google Shape;9337;p37"/>
            <p:cNvSpPr/>
            <p:nvPr/>
          </p:nvSpPr>
          <p:spPr>
            <a:xfrm>
              <a:off x="2581000" y="374211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38" name="Google Shape;9338;p37"/>
            <p:cNvSpPr/>
            <p:nvPr/>
          </p:nvSpPr>
          <p:spPr>
            <a:xfrm>
              <a:off x="2581000" y="377611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39" name="Google Shape;9339;p37"/>
            <p:cNvSpPr/>
            <p:nvPr/>
          </p:nvSpPr>
          <p:spPr>
            <a:xfrm>
              <a:off x="2422513" y="3000388"/>
              <a:ext cx="1480875" cy="987075"/>
            </a:xfrm>
            <a:custGeom>
              <a:avLst/>
              <a:gdLst/>
              <a:ahLst/>
              <a:cxnLst/>
              <a:rect l="l" t="t" r="r" b="b"/>
              <a:pathLst>
                <a:path w="59235" h="39483" extrusionOk="0">
                  <a:moveTo>
                    <a:pt x="607" y="0"/>
                  </a:moveTo>
                  <a:cubicBezTo>
                    <a:pt x="272" y="0"/>
                    <a:pt x="0" y="272"/>
                    <a:pt x="0" y="607"/>
                  </a:cubicBezTo>
                  <a:lnTo>
                    <a:pt x="0" y="38876"/>
                  </a:lnTo>
                  <a:cubicBezTo>
                    <a:pt x="0" y="39211"/>
                    <a:pt x="272" y="39483"/>
                    <a:pt x="607" y="39483"/>
                  </a:cubicBezTo>
                  <a:lnTo>
                    <a:pt x="58628" y="39483"/>
                  </a:lnTo>
                  <a:cubicBezTo>
                    <a:pt x="58963" y="39483"/>
                    <a:pt x="59235" y="39211"/>
                    <a:pt x="59235" y="38876"/>
                  </a:cubicBezTo>
                  <a:lnTo>
                    <a:pt x="59235" y="607"/>
                  </a:lnTo>
                  <a:cubicBezTo>
                    <a:pt x="59235" y="272"/>
                    <a:pt x="58963" y="0"/>
                    <a:pt x="58628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40" name="Google Shape;9340;p37"/>
            <p:cNvSpPr/>
            <p:nvPr/>
          </p:nvSpPr>
          <p:spPr>
            <a:xfrm>
              <a:off x="2422513" y="2964813"/>
              <a:ext cx="1480875" cy="987100"/>
            </a:xfrm>
            <a:custGeom>
              <a:avLst/>
              <a:gdLst/>
              <a:ahLst/>
              <a:cxnLst/>
              <a:rect l="l" t="t" r="r" b="b"/>
              <a:pathLst>
                <a:path w="59235" h="39484" extrusionOk="0">
                  <a:moveTo>
                    <a:pt x="607" y="0"/>
                  </a:moveTo>
                  <a:cubicBezTo>
                    <a:pt x="272" y="0"/>
                    <a:pt x="0" y="272"/>
                    <a:pt x="0" y="607"/>
                  </a:cubicBezTo>
                  <a:lnTo>
                    <a:pt x="0" y="38876"/>
                  </a:lnTo>
                  <a:cubicBezTo>
                    <a:pt x="0" y="39232"/>
                    <a:pt x="272" y="39483"/>
                    <a:pt x="607" y="39483"/>
                  </a:cubicBezTo>
                  <a:lnTo>
                    <a:pt x="58628" y="39483"/>
                  </a:lnTo>
                  <a:cubicBezTo>
                    <a:pt x="58963" y="39483"/>
                    <a:pt x="59235" y="39232"/>
                    <a:pt x="59235" y="38876"/>
                  </a:cubicBezTo>
                  <a:lnTo>
                    <a:pt x="59235" y="607"/>
                  </a:lnTo>
                  <a:cubicBezTo>
                    <a:pt x="59235" y="272"/>
                    <a:pt x="58963" y="0"/>
                    <a:pt x="58628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41" name="Google Shape;9341;p37"/>
            <p:cNvSpPr/>
            <p:nvPr/>
          </p:nvSpPr>
          <p:spPr>
            <a:xfrm>
              <a:off x="2516663" y="2930813"/>
              <a:ext cx="646550" cy="968775"/>
            </a:xfrm>
            <a:custGeom>
              <a:avLst/>
              <a:gdLst/>
              <a:ahLst/>
              <a:cxnLst/>
              <a:rect l="l" t="t" r="r" b="b"/>
              <a:pathLst>
                <a:path w="25862" h="38751" extrusionOk="0">
                  <a:moveTo>
                    <a:pt x="0" y="0"/>
                  </a:moveTo>
                  <a:lnTo>
                    <a:pt x="0" y="37600"/>
                  </a:lnTo>
                  <a:lnTo>
                    <a:pt x="24460" y="37558"/>
                  </a:lnTo>
                  <a:lnTo>
                    <a:pt x="25862" y="38751"/>
                  </a:lnTo>
                  <a:lnTo>
                    <a:pt x="25862" y="1402"/>
                  </a:lnTo>
                  <a:lnTo>
                    <a:pt x="24460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42" name="Google Shape;9342;p37"/>
            <p:cNvSpPr/>
            <p:nvPr/>
          </p:nvSpPr>
          <p:spPr>
            <a:xfrm>
              <a:off x="3128163" y="2930813"/>
              <a:ext cx="35050" cy="968775"/>
            </a:xfrm>
            <a:custGeom>
              <a:avLst/>
              <a:gdLst/>
              <a:ahLst/>
              <a:cxnLst/>
              <a:rect l="l" t="t" r="r" b="b"/>
              <a:pathLst>
                <a:path w="1402" h="38751" extrusionOk="0">
                  <a:moveTo>
                    <a:pt x="0" y="0"/>
                  </a:moveTo>
                  <a:lnTo>
                    <a:pt x="0" y="37558"/>
                  </a:lnTo>
                  <a:lnTo>
                    <a:pt x="1402" y="38751"/>
                  </a:lnTo>
                  <a:lnTo>
                    <a:pt x="1402" y="14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43" name="Google Shape;9343;p37"/>
            <p:cNvSpPr/>
            <p:nvPr/>
          </p:nvSpPr>
          <p:spPr>
            <a:xfrm>
              <a:off x="2490513" y="3869763"/>
              <a:ext cx="672700" cy="29825"/>
            </a:xfrm>
            <a:custGeom>
              <a:avLst/>
              <a:gdLst/>
              <a:ahLst/>
              <a:cxnLst/>
              <a:rect l="l" t="t" r="r" b="b"/>
              <a:pathLst>
                <a:path w="26908" h="1193" extrusionOk="0">
                  <a:moveTo>
                    <a:pt x="25506" y="0"/>
                  </a:moveTo>
                  <a:lnTo>
                    <a:pt x="1046" y="42"/>
                  </a:lnTo>
                  <a:lnTo>
                    <a:pt x="0" y="1193"/>
                  </a:lnTo>
                  <a:lnTo>
                    <a:pt x="26908" y="1193"/>
                  </a:lnTo>
                  <a:lnTo>
                    <a:pt x="25506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44" name="Google Shape;9344;p37"/>
            <p:cNvSpPr/>
            <p:nvPr/>
          </p:nvSpPr>
          <p:spPr>
            <a:xfrm>
              <a:off x="2490513" y="2930813"/>
              <a:ext cx="26175" cy="968775"/>
            </a:xfrm>
            <a:custGeom>
              <a:avLst/>
              <a:gdLst/>
              <a:ahLst/>
              <a:cxnLst/>
              <a:rect l="l" t="t" r="r" b="b"/>
              <a:pathLst>
                <a:path w="1047" h="38751" extrusionOk="0">
                  <a:moveTo>
                    <a:pt x="1046" y="0"/>
                  </a:moveTo>
                  <a:lnTo>
                    <a:pt x="0" y="2030"/>
                  </a:lnTo>
                  <a:lnTo>
                    <a:pt x="0" y="38751"/>
                  </a:lnTo>
                  <a:lnTo>
                    <a:pt x="1046" y="37600"/>
                  </a:lnTo>
                  <a:lnTo>
                    <a:pt x="1046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45" name="Google Shape;9345;p37"/>
            <p:cNvSpPr/>
            <p:nvPr/>
          </p:nvSpPr>
          <p:spPr>
            <a:xfrm>
              <a:off x="3163188" y="2930813"/>
              <a:ext cx="646575" cy="968775"/>
            </a:xfrm>
            <a:custGeom>
              <a:avLst/>
              <a:gdLst/>
              <a:ahLst/>
              <a:cxnLst/>
              <a:rect l="l" t="t" r="r" b="b"/>
              <a:pathLst>
                <a:path w="25863" h="38751" extrusionOk="0">
                  <a:moveTo>
                    <a:pt x="1403" y="0"/>
                  </a:moveTo>
                  <a:lnTo>
                    <a:pt x="1" y="1402"/>
                  </a:lnTo>
                  <a:lnTo>
                    <a:pt x="1" y="38751"/>
                  </a:lnTo>
                  <a:lnTo>
                    <a:pt x="1403" y="37558"/>
                  </a:lnTo>
                  <a:lnTo>
                    <a:pt x="25863" y="37600"/>
                  </a:lnTo>
                  <a:lnTo>
                    <a:pt x="25863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46" name="Google Shape;9346;p37"/>
            <p:cNvSpPr/>
            <p:nvPr/>
          </p:nvSpPr>
          <p:spPr>
            <a:xfrm>
              <a:off x="3163188" y="2930813"/>
              <a:ext cx="35075" cy="968775"/>
            </a:xfrm>
            <a:custGeom>
              <a:avLst/>
              <a:gdLst/>
              <a:ahLst/>
              <a:cxnLst/>
              <a:rect l="l" t="t" r="r" b="b"/>
              <a:pathLst>
                <a:path w="1403" h="38751" extrusionOk="0">
                  <a:moveTo>
                    <a:pt x="1403" y="0"/>
                  </a:moveTo>
                  <a:lnTo>
                    <a:pt x="1" y="1402"/>
                  </a:lnTo>
                  <a:lnTo>
                    <a:pt x="1" y="38751"/>
                  </a:lnTo>
                  <a:lnTo>
                    <a:pt x="1403" y="37558"/>
                  </a:lnTo>
                  <a:lnTo>
                    <a:pt x="1403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47" name="Google Shape;9347;p37"/>
            <p:cNvSpPr/>
            <p:nvPr/>
          </p:nvSpPr>
          <p:spPr>
            <a:xfrm>
              <a:off x="3163188" y="3869763"/>
              <a:ext cx="672725" cy="29825"/>
            </a:xfrm>
            <a:custGeom>
              <a:avLst/>
              <a:gdLst/>
              <a:ahLst/>
              <a:cxnLst/>
              <a:rect l="l" t="t" r="r" b="b"/>
              <a:pathLst>
                <a:path w="26909" h="1193" extrusionOk="0">
                  <a:moveTo>
                    <a:pt x="1403" y="0"/>
                  </a:moveTo>
                  <a:lnTo>
                    <a:pt x="1" y="1193"/>
                  </a:lnTo>
                  <a:lnTo>
                    <a:pt x="26909" y="1193"/>
                  </a:lnTo>
                  <a:lnTo>
                    <a:pt x="25863" y="42"/>
                  </a:lnTo>
                  <a:lnTo>
                    <a:pt x="1403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48" name="Google Shape;9348;p37"/>
            <p:cNvSpPr/>
            <p:nvPr/>
          </p:nvSpPr>
          <p:spPr>
            <a:xfrm>
              <a:off x="3809738" y="2930813"/>
              <a:ext cx="26175" cy="968775"/>
            </a:xfrm>
            <a:custGeom>
              <a:avLst/>
              <a:gdLst/>
              <a:ahLst/>
              <a:cxnLst/>
              <a:rect l="l" t="t" r="r" b="b"/>
              <a:pathLst>
                <a:path w="1047" h="38751" extrusionOk="0">
                  <a:moveTo>
                    <a:pt x="1" y="0"/>
                  </a:moveTo>
                  <a:lnTo>
                    <a:pt x="1" y="37600"/>
                  </a:lnTo>
                  <a:lnTo>
                    <a:pt x="1047" y="38751"/>
                  </a:lnTo>
                  <a:lnTo>
                    <a:pt x="1047" y="203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49" name="Google Shape;9349;p37"/>
            <p:cNvSpPr/>
            <p:nvPr/>
          </p:nvSpPr>
          <p:spPr>
            <a:xfrm>
              <a:off x="3291363" y="2999863"/>
              <a:ext cx="453550" cy="8375"/>
            </a:xfrm>
            <a:custGeom>
              <a:avLst/>
              <a:gdLst/>
              <a:ahLst/>
              <a:cxnLst/>
              <a:rect l="l" t="t" r="r" b="b"/>
              <a:pathLst>
                <a:path w="18142" h="335" extrusionOk="0">
                  <a:moveTo>
                    <a:pt x="0" y="0"/>
                  </a:moveTo>
                  <a:lnTo>
                    <a:pt x="0" y="335"/>
                  </a:lnTo>
                  <a:lnTo>
                    <a:pt x="18141" y="335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9350" name="Google Shape;9350;p37"/>
            <p:cNvSpPr/>
            <p:nvPr/>
          </p:nvSpPr>
          <p:spPr>
            <a:xfrm>
              <a:off x="3291363" y="3033338"/>
              <a:ext cx="453550" cy="8900"/>
            </a:xfrm>
            <a:custGeom>
              <a:avLst/>
              <a:gdLst/>
              <a:ahLst/>
              <a:cxnLst/>
              <a:rect l="l" t="t" r="r" b="b"/>
              <a:pathLst>
                <a:path w="18142" h="356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9351" name="Google Shape;9351;p37"/>
            <p:cNvSpPr/>
            <p:nvPr/>
          </p:nvSpPr>
          <p:spPr>
            <a:xfrm>
              <a:off x="3291363" y="3067338"/>
              <a:ext cx="453550" cy="8900"/>
            </a:xfrm>
            <a:custGeom>
              <a:avLst/>
              <a:gdLst/>
              <a:ahLst/>
              <a:cxnLst/>
              <a:rect l="l" t="t" r="r" b="b"/>
              <a:pathLst>
                <a:path w="18142" h="356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9352" name="Google Shape;9352;p37"/>
            <p:cNvSpPr/>
            <p:nvPr/>
          </p:nvSpPr>
          <p:spPr>
            <a:xfrm>
              <a:off x="3291363" y="310081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9353" name="Google Shape;9353;p37"/>
            <p:cNvSpPr/>
            <p:nvPr/>
          </p:nvSpPr>
          <p:spPr>
            <a:xfrm>
              <a:off x="3291363" y="313481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9354" name="Google Shape;9354;p37"/>
            <p:cNvSpPr/>
            <p:nvPr/>
          </p:nvSpPr>
          <p:spPr>
            <a:xfrm>
              <a:off x="3291363" y="3168288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9355" name="Google Shape;9355;p37"/>
            <p:cNvSpPr/>
            <p:nvPr/>
          </p:nvSpPr>
          <p:spPr>
            <a:xfrm>
              <a:off x="3291363" y="3202288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9356" name="Google Shape;9356;p37"/>
            <p:cNvSpPr/>
            <p:nvPr/>
          </p:nvSpPr>
          <p:spPr>
            <a:xfrm>
              <a:off x="3291363" y="323576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9357" name="Google Shape;9357;p37"/>
            <p:cNvSpPr/>
            <p:nvPr/>
          </p:nvSpPr>
          <p:spPr>
            <a:xfrm>
              <a:off x="3291363" y="326976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9358" name="Google Shape;9358;p37"/>
            <p:cNvSpPr/>
            <p:nvPr/>
          </p:nvSpPr>
          <p:spPr>
            <a:xfrm>
              <a:off x="3291363" y="3303238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9359" name="Google Shape;9359;p37"/>
            <p:cNvSpPr/>
            <p:nvPr/>
          </p:nvSpPr>
          <p:spPr>
            <a:xfrm>
              <a:off x="3291363" y="3337238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7"/>
                  </a:lnTo>
                  <a:lnTo>
                    <a:pt x="18141" y="357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9360" name="Google Shape;9360;p37"/>
            <p:cNvSpPr/>
            <p:nvPr/>
          </p:nvSpPr>
          <p:spPr>
            <a:xfrm>
              <a:off x="3291363" y="337071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7"/>
                  </a:lnTo>
                  <a:lnTo>
                    <a:pt x="18141" y="357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9361" name="Google Shape;9361;p37"/>
            <p:cNvSpPr/>
            <p:nvPr/>
          </p:nvSpPr>
          <p:spPr>
            <a:xfrm>
              <a:off x="3291363" y="340471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7"/>
                  </a:lnTo>
                  <a:lnTo>
                    <a:pt x="18141" y="357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9362" name="Google Shape;9362;p37"/>
            <p:cNvSpPr/>
            <p:nvPr/>
          </p:nvSpPr>
          <p:spPr>
            <a:xfrm>
              <a:off x="3291363" y="3438713"/>
              <a:ext cx="453550" cy="8400"/>
            </a:xfrm>
            <a:custGeom>
              <a:avLst/>
              <a:gdLst/>
              <a:ahLst/>
              <a:cxnLst/>
              <a:rect l="l" t="t" r="r" b="b"/>
              <a:pathLst>
                <a:path w="18142" h="336" extrusionOk="0">
                  <a:moveTo>
                    <a:pt x="0" y="1"/>
                  </a:moveTo>
                  <a:lnTo>
                    <a:pt x="0" y="336"/>
                  </a:lnTo>
                  <a:lnTo>
                    <a:pt x="18141" y="33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9363" name="Google Shape;9363;p37"/>
            <p:cNvSpPr/>
            <p:nvPr/>
          </p:nvSpPr>
          <p:spPr>
            <a:xfrm>
              <a:off x="3291363" y="3472213"/>
              <a:ext cx="453550" cy="8900"/>
            </a:xfrm>
            <a:custGeom>
              <a:avLst/>
              <a:gdLst/>
              <a:ahLst/>
              <a:cxnLst/>
              <a:rect l="l" t="t" r="r" b="b"/>
              <a:pathLst>
                <a:path w="18142" h="356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9364" name="Google Shape;9364;p37"/>
            <p:cNvSpPr/>
            <p:nvPr/>
          </p:nvSpPr>
          <p:spPr>
            <a:xfrm>
              <a:off x="3291363" y="3506213"/>
              <a:ext cx="453550" cy="8375"/>
            </a:xfrm>
            <a:custGeom>
              <a:avLst/>
              <a:gdLst/>
              <a:ahLst/>
              <a:cxnLst/>
              <a:rect l="l" t="t" r="r" b="b"/>
              <a:pathLst>
                <a:path w="18142" h="335" extrusionOk="0">
                  <a:moveTo>
                    <a:pt x="0" y="0"/>
                  </a:moveTo>
                  <a:lnTo>
                    <a:pt x="0" y="335"/>
                  </a:lnTo>
                  <a:lnTo>
                    <a:pt x="18141" y="335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9365" name="Google Shape;9365;p37"/>
            <p:cNvSpPr/>
            <p:nvPr/>
          </p:nvSpPr>
          <p:spPr>
            <a:xfrm>
              <a:off x="3291363" y="3539688"/>
              <a:ext cx="453550" cy="8900"/>
            </a:xfrm>
            <a:custGeom>
              <a:avLst/>
              <a:gdLst/>
              <a:ahLst/>
              <a:cxnLst/>
              <a:rect l="l" t="t" r="r" b="b"/>
              <a:pathLst>
                <a:path w="18142" h="356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9366" name="Google Shape;9366;p37"/>
            <p:cNvSpPr/>
            <p:nvPr/>
          </p:nvSpPr>
          <p:spPr>
            <a:xfrm>
              <a:off x="3291363" y="3573688"/>
              <a:ext cx="453550" cy="8400"/>
            </a:xfrm>
            <a:custGeom>
              <a:avLst/>
              <a:gdLst/>
              <a:ahLst/>
              <a:cxnLst/>
              <a:rect l="l" t="t" r="r" b="b"/>
              <a:pathLst>
                <a:path w="18142" h="336" extrusionOk="0">
                  <a:moveTo>
                    <a:pt x="0" y="0"/>
                  </a:moveTo>
                  <a:lnTo>
                    <a:pt x="0" y="335"/>
                  </a:lnTo>
                  <a:lnTo>
                    <a:pt x="18141" y="335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9367" name="Google Shape;9367;p37"/>
            <p:cNvSpPr/>
            <p:nvPr/>
          </p:nvSpPr>
          <p:spPr>
            <a:xfrm>
              <a:off x="3291363" y="360716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9368" name="Google Shape;9368;p37"/>
            <p:cNvSpPr/>
            <p:nvPr/>
          </p:nvSpPr>
          <p:spPr>
            <a:xfrm>
              <a:off x="3291363" y="364116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9369" name="Google Shape;9369;p37"/>
            <p:cNvSpPr/>
            <p:nvPr/>
          </p:nvSpPr>
          <p:spPr>
            <a:xfrm>
              <a:off x="3291363" y="3674638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9370" name="Google Shape;9370;p37"/>
            <p:cNvSpPr/>
            <p:nvPr/>
          </p:nvSpPr>
          <p:spPr>
            <a:xfrm>
              <a:off x="3291363" y="3708638"/>
              <a:ext cx="453550" cy="8400"/>
            </a:xfrm>
            <a:custGeom>
              <a:avLst/>
              <a:gdLst/>
              <a:ahLst/>
              <a:cxnLst/>
              <a:rect l="l" t="t" r="r" b="b"/>
              <a:pathLst>
                <a:path w="18142" h="336" extrusionOk="0">
                  <a:moveTo>
                    <a:pt x="0" y="1"/>
                  </a:moveTo>
                  <a:lnTo>
                    <a:pt x="0" y="335"/>
                  </a:lnTo>
                  <a:lnTo>
                    <a:pt x="18141" y="335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9371" name="Google Shape;9371;p37"/>
            <p:cNvSpPr/>
            <p:nvPr/>
          </p:nvSpPr>
          <p:spPr>
            <a:xfrm>
              <a:off x="3291363" y="374211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9372" name="Google Shape;9372;p37"/>
            <p:cNvSpPr/>
            <p:nvPr/>
          </p:nvSpPr>
          <p:spPr>
            <a:xfrm>
              <a:off x="3291363" y="377611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9373" name="Google Shape;9373;p37"/>
            <p:cNvSpPr/>
            <p:nvPr/>
          </p:nvSpPr>
          <p:spPr>
            <a:xfrm>
              <a:off x="2580988" y="2999863"/>
              <a:ext cx="454075" cy="8375"/>
            </a:xfrm>
            <a:custGeom>
              <a:avLst/>
              <a:gdLst/>
              <a:ahLst/>
              <a:cxnLst/>
              <a:rect l="l" t="t" r="r" b="b"/>
              <a:pathLst>
                <a:path w="18163" h="335" extrusionOk="0">
                  <a:moveTo>
                    <a:pt x="1" y="0"/>
                  </a:moveTo>
                  <a:lnTo>
                    <a:pt x="1" y="335"/>
                  </a:lnTo>
                  <a:lnTo>
                    <a:pt x="18163" y="335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74" name="Google Shape;9374;p37"/>
            <p:cNvSpPr/>
            <p:nvPr/>
          </p:nvSpPr>
          <p:spPr>
            <a:xfrm>
              <a:off x="2580988" y="3033338"/>
              <a:ext cx="454075" cy="8900"/>
            </a:xfrm>
            <a:custGeom>
              <a:avLst/>
              <a:gdLst/>
              <a:ahLst/>
              <a:cxnLst/>
              <a:rect l="l" t="t" r="r" b="b"/>
              <a:pathLst>
                <a:path w="18163" h="356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75" name="Google Shape;9375;p37"/>
            <p:cNvSpPr/>
            <p:nvPr/>
          </p:nvSpPr>
          <p:spPr>
            <a:xfrm>
              <a:off x="2580988" y="3067338"/>
              <a:ext cx="454075" cy="8900"/>
            </a:xfrm>
            <a:custGeom>
              <a:avLst/>
              <a:gdLst/>
              <a:ahLst/>
              <a:cxnLst/>
              <a:rect l="l" t="t" r="r" b="b"/>
              <a:pathLst>
                <a:path w="18163" h="356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76" name="Google Shape;9376;p37"/>
            <p:cNvSpPr/>
            <p:nvPr/>
          </p:nvSpPr>
          <p:spPr>
            <a:xfrm>
              <a:off x="2580988" y="310081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77" name="Google Shape;9377;p37"/>
            <p:cNvSpPr/>
            <p:nvPr/>
          </p:nvSpPr>
          <p:spPr>
            <a:xfrm>
              <a:off x="2580988" y="313481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78" name="Google Shape;9378;p37"/>
            <p:cNvSpPr/>
            <p:nvPr/>
          </p:nvSpPr>
          <p:spPr>
            <a:xfrm>
              <a:off x="2580988" y="3168288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79" name="Google Shape;9379;p37"/>
            <p:cNvSpPr/>
            <p:nvPr/>
          </p:nvSpPr>
          <p:spPr>
            <a:xfrm>
              <a:off x="2580988" y="3202288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80" name="Google Shape;9380;p37"/>
            <p:cNvSpPr/>
            <p:nvPr/>
          </p:nvSpPr>
          <p:spPr>
            <a:xfrm>
              <a:off x="2580988" y="323576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81" name="Google Shape;9381;p37"/>
            <p:cNvSpPr/>
            <p:nvPr/>
          </p:nvSpPr>
          <p:spPr>
            <a:xfrm>
              <a:off x="2580988" y="326976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82" name="Google Shape;9382;p37"/>
            <p:cNvSpPr/>
            <p:nvPr/>
          </p:nvSpPr>
          <p:spPr>
            <a:xfrm>
              <a:off x="2580988" y="3303238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83" name="Google Shape;9383;p37"/>
            <p:cNvSpPr/>
            <p:nvPr/>
          </p:nvSpPr>
          <p:spPr>
            <a:xfrm>
              <a:off x="2580988" y="3337238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7"/>
                  </a:lnTo>
                  <a:lnTo>
                    <a:pt x="18163" y="357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84" name="Google Shape;9384;p37"/>
            <p:cNvSpPr/>
            <p:nvPr/>
          </p:nvSpPr>
          <p:spPr>
            <a:xfrm>
              <a:off x="2580988" y="337071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7"/>
                  </a:lnTo>
                  <a:lnTo>
                    <a:pt x="18163" y="357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85" name="Google Shape;9385;p37"/>
            <p:cNvSpPr/>
            <p:nvPr/>
          </p:nvSpPr>
          <p:spPr>
            <a:xfrm>
              <a:off x="2580988" y="340471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7"/>
                  </a:lnTo>
                  <a:lnTo>
                    <a:pt x="18163" y="357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86" name="Google Shape;9386;p37"/>
            <p:cNvSpPr/>
            <p:nvPr/>
          </p:nvSpPr>
          <p:spPr>
            <a:xfrm>
              <a:off x="2580988" y="3438713"/>
              <a:ext cx="454075" cy="8400"/>
            </a:xfrm>
            <a:custGeom>
              <a:avLst/>
              <a:gdLst/>
              <a:ahLst/>
              <a:cxnLst/>
              <a:rect l="l" t="t" r="r" b="b"/>
              <a:pathLst>
                <a:path w="18163" h="336" extrusionOk="0">
                  <a:moveTo>
                    <a:pt x="1" y="1"/>
                  </a:moveTo>
                  <a:lnTo>
                    <a:pt x="1" y="336"/>
                  </a:lnTo>
                  <a:lnTo>
                    <a:pt x="18163" y="33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87" name="Google Shape;9387;p37"/>
            <p:cNvSpPr/>
            <p:nvPr/>
          </p:nvSpPr>
          <p:spPr>
            <a:xfrm>
              <a:off x="2580988" y="3472213"/>
              <a:ext cx="454075" cy="8900"/>
            </a:xfrm>
            <a:custGeom>
              <a:avLst/>
              <a:gdLst/>
              <a:ahLst/>
              <a:cxnLst/>
              <a:rect l="l" t="t" r="r" b="b"/>
              <a:pathLst>
                <a:path w="18163" h="356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88" name="Google Shape;9388;p37"/>
            <p:cNvSpPr/>
            <p:nvPr/>
          </p:nvSpPr>
          <p:spPr>
            <a:xfrm>
              <a:off x="2580988" y="3506213"/>
              <a:ext cx="454075" cy="8375"/>
            </a:xfrm>
            <a:custGeom>
              <a:avLst/>
              <a:gdLst/>
              <a:ahLst/>
              <a:cxnLst/>
              <a:rect l="l" t="t" r="r" b="b"/>
              <a:pathLst>
                <a:path w="18163" h="335" extrusionOk="0">
                  <a:moveTo>
                    <a:pt x="1" y="0"/>
                  </a:moveTo>
                  <a:lnTo>
                    <a:pt x="1" y="335"/>
                  </a:lnTo>
                  <a:lnTo>
                    <a:pt x="18163" y="335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89" name="Google Shape;9389;p37"/>
            <p:cNvSpPr/>
            <p:nvPr/>
          </p:nvSpPr>
          <p:spPr>
            <a:xfrm>
              <a:off x="2580988" y="3539688"/>
              <a:ext cx="454075" cy="8900"/>
            </a:xfrm>
            <a:custGeom>
              <a:avLst/>
              <a:gdLst/>
              <a:ahLst/>
              <a:cxnLst/>
              <a:rect l="l" t="t" r="r" b="b"/>
              <a:pathLst>
                <a:path w="18163" h="356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90" name="Google Shape;9390;p37"/>
            <p:cNvSpPr/>
            <p:nvPr/>
          </p:nvSpPr>
          <p:spPr>
            <a:xfrm>
              <a:off x="2580988" y="3573688"/>
              <a:ext cx="454075" cy="8400"/>
            </a:xfrm>
            <a:custGeom>
              <a:avLst/>
              <a:gdLst/>
              <a:ahLst/>
              <a:cxnLst/>
              <a:rect l="l" t="t" r="r" b="b"/>
              <a:pathLst>
                <a:path w="18163" h="336" extrusionOk="0">
                  <a:moveTo>
                    <a:pt x="1" y="0"/>
                  </a:moveTo>
                  <a:lnTo>
                    <a:pt x="1" y="335"/>
                  </a:lnTo>
                  <a:lnTo>
                    <a:pt x="18163" y="335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91" name="Google Shape;9391;p37"/>
            <p:cNvSpPr/>
            <p:nvPr/>
          </p:nvSpPr>
          <p:spPr>
            <a:xfrm>
              <a:off x="2580988" y="360716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92" name="Google Shape;9392;p37"/>
            <p:cNvSpPr/>
            <p:nvPr/>
          </p:nvSpPr>
          <p:spPr>
            <a:xfrm>
              <a:off x="2580988" y="364116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93" name="Google Shape;9393;p37"/>
            <p:cNvSpPr/>
            <p:nvPr/>
          </p:nvSpPr>
          <p:spPr>
            <a:xfrm>
              <a:off x="2580988" y="3674638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94" name="Google Shape;9394;p37"/>
            <p:cNvSpPr/>
            <p:nvPr/>
          </p:nvSpPr>
          <p:spPr>
            <a:xfrm>
              <a:off x="2580988" y="3708638"/>
              <a:ext cx="454075" cy="8400"/>
            </a:xfrm>
            <a:custGeom>
              <a:avLst/>
              <a:gdLst/>
              <a:ahLst/>
              <a:cxnLst/>
              <a:rect l="l" t="t" r="r" b="b"/>
              <a:pathLst>
                <a:path w="18163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8163" y="335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95" name="Google Shape;9395;p37"/>
            <p:cNvSpPr/>
            <p:nvPr/>
          </p:nvSpPr>
          <p:spPr>
            <a:xfrm>
              <a:off x="2580988" y="374211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96" name="Google Shape;9396;p37"/>
            <p:cNvSpPr/>
            <p:nvPr/>
          </p:nvSpPr>
          <p:spPr>
            <a:xfrm>
              <a:off x="2580988" y="377611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9397" name="Google Shape;9397;p37"/>
          <p:cNvGrpSpPr/>
          <p:nvPr/>
        </p:nvGrpSpPr>
        <p:grpSpPr>
          <a:xfrm rot="-602052">
            <a:off x="9398511" y="6111835"/>
            <a:ext cx="1197967" cy="335107"/>
            <a:chOff x="3254738" y="2386788"/>
            <a:chExt cx="695763" cy="194625"/>
          </a:xfrm>
        </p:grpSpPr>
        <p:sp>
          <p:nvSpPr>
            <p:cNvPr id="9398" name="Google Shape;9398;p37"/>
            <p:cNvSpPr/>
            <p:nvPr/>
          </p:nvSpPr>
          <p:spPr>
            <a:xfrm>
              <a:off x="3254750" y="2409813"/>
              <a:ext cx="695750" cy="23025"/>
            </a:xfrm>
            <a:custGeom>
              <a:avLst/>
              <a:gdLst/>
              <a:ahLst/>
              <a:cxnLst/>
              <a:rect l="l" t="t" r="r" b="b"/>
              <a:pathLst>
                <a:path w="27830" h="921" extrusionOk="0">
                  <a:moveTo>
                    <a:pt x="607" y="0"/>
                  </a:moveTo>
                  <a:cubicBezTo>
                    <a:pt x="1" y="0"/>
                    <a:pt x="1" y="921"/>
                    <a:pt x="607" y="921"/>
                  </a:cubicBezTo>
                  <a:lnTo>
                    <a:pt x="27222" y="921"/>
                  </a:lnTo>
                  <a:cubicBezTo>
                    <a:pt x="27829" y="921"/>
                    <a:pt x="27829" y="0"/>
                    <a:pt x="27222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99" name="Google Shape;9399;p37"/>
            <p:cNvSpPr/>
            <p:nvPr/>
          </p:nvSpPr>
          <p:spPr>
            <a:xfrm>
              <a:off x="3289800" y="2386788"/>
              <a:ext cx="290875" cy="194625"/>
            </a:xfrm>
            <a:custGeom>
              <a:avLst/>
              <a:gdLst/>
              <a:ahLst/>
              <a:cxnLst/>
              <a:rect l="l" t="t" r="r" b="b"/>
              <a:pathLst>
                <a:path w="11635" h="7785" extrusionOk="0">
                  <a:moveTo>
                    <a:pt x="1591" y="1"/>
                  </a:moveTo>
                  <a:cubicBezTo>
                    <a:pt x="712" y="1"/>
                    <a:pt x="0" y="691"/>
                    <a:pt x="0" y="1570"/>
                  </a:cubicBezTo>
                  <a:lnTo>
                    <a:pt x="0" y="6215"/>
                  </a:lnTo>
                  <a:cubicBezTo>
                    <a:pt x="0" y="7094"/>
                    <a:pt x="712" y="7784"/>
                    <a:pt x="1591" y="7784"/>
                  </a:cubicBezTo>
                  <a:lnTo>
                    <a:pt x="10044" y="7784"/>
                  </a:lnTo>
                  <a:cubicBezTo>
                    <a:pt x="10923" y="7784"/>
                    <a:pt x="11634" y="7094"/>
                    <a:pt x="11634" y="6215"/>
                  </a:cubicBezTo>
                  <a:lnTo>
                    <a:pt x="11634" y="1570"/>
                  </a:lnTo>
                  <a:cubicBezTo>
                    <a:pt x="11634" y="691"/>
                    <a:pt x="10923" y="1"/>
                    <a:pt x="10044" y="1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00" name="Google Shape;9400;p37"/>
            <p:cNvSpPr/>
            <p:nvPr/>
          </p:nvSpPr>
          <p:spPr>
            <a:xfrm>
              <a:off x="3307050" y="2403538"/>
              <a:ext cx="256350" cy="161125"/>
            </a:xfrm>
            <a:custGeom>
              <a:avLst/>
              <a:gdLst/>
              <a:ahLst/>
              <a:cxnLst/>
              <a:rect l="l" t="t" r="r" b="b"/>
              <a:pathLst>
                <a:path w="10254" h="6445" extrusionOk="0">
                  <a:moveTo>
                    <a:pt x="901" y="0"/>
                  </a:moveTo>
                  <a:cubicBezTo>
                    <a:pt x="399" y="0"/>
                    <a:pt x="1" y="398"/>
                    <a:pt x="1" y="900"/>
                  </a:cubicBezTo>
                  <a:lnTo>
                    <a:pt x="1" y="5545"/>
                  </a:lnTo>
                  <a:cubicBezTo>
                    <a:pt x="1" y="6047"/>
                    <a:pt x="399" y="6445"/>
                    <a:pt x="901" y="6445"/>
                  </a:cubicBezTo>
                  <a:lnTo>
                    <a:pt x="9354" y="6445"/>
                  </a:lnTo>
                  <a:cubicBezTo>
                    <a:pt x="9856" y="6445"/>
                    <a:pt x="10254" y="6047"/>
                    <a:pt x="10254" y="5545"/>
                  </a:cubicBezTo>
                  <a:lnTo>
                    <a:pt x="10254" y="900"/>
                  </a:lnTo>
                  <a:cubicBezTo>
                    <a:pt x="10254" y="398"/>
                    <a:pt x="9856" y="0"/>
                    <a:pt x="9354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01" name="Google Shape;9401;p37"/>
            <p:cNvSpPr/>
            <p:nvPr/>
          </p:nvSpPr>
          <p:spPr>
            <a:xfrm>
              <a:off x="3290850" y="2403013"/>
              <a:ext cx="179975" cy="160600"/>
            </a:xfrm>
            <a:custGeom>
              <a:avLst/>
              <a:gdLst/>
              <a:ahLst/>
              <a:cxnLst/>
              <a:rect l="l" t="t" r="r" b="b"/>
              <a:pathLst>
                <a:path w="7199" h="6424" extrusionOk="0">
                  <a:moveTo>
                    <a:pt x="5671" y="0"/>
                  </a:moveTo>
                  <a:lnTo>
                    <a:pt x="0" y="5671"/>
                  </a:lnTo>
                  <a:lnTo>
                    <a:pt x="754" y="6424"/>
                  </a:lnTo>
                  <a:lnTo>
                    <a:pt x="7198" y="0"/>
                  </a:lnTo>
                  <a:close/>
                </a:path>
              </a:pathLst>
            </a:custGeom>
            <a:solidFill>
              <a:srgbClr val="FFFFF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02" name="Google Shape;9402;p37"/>
            <p:cNvSpPr/>
            <p:nvPr/>
          </p:nvSpPr>
          <p:spPr>
            <a:xfrm>
              <a:off x="3377675" y="2403013"/>
              <a:ext cx="199325" cy="161125"/>
            </a:xfrm>
            <a:custGeom>
              <a:avLst/>
              <a:gdLst/>
              <a:ahLst/>
              <a:cxnLst/>
              <a:rect l="l" t="t" r="r" b="b"/>
              <a:pathLst>
                <a:path w="7973" h="6445" extrusionOk="0">
                  <a:moveTo>
                    <a:pt x="6445" y="0"/>
                  </a:moveTo>
                  <a:lnTo>
                    <a:pt x="1" y="6445"/>
                  </a:lnTo>
                  <a:lnTo>
                    <a:pt x="1528" y="6445"/>
                  </a:lnTo>
                  <a:lnTo>
                    <a:pt x="7973" y="0"/>
                  </a:lnTo>
                  <a:close/>
                </a:path>
              </a:pathLst>
            </a:custGeom>
            <a:solidFill>
              <a:srgbClr val="FFFFF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03" name="Google Shape;9403;p37"/>
            <p:cNvSpPr/>
            <p:nvPr/>
          </p:nvSpPr>
          <p:spPr>
            <a:xfrm>
              <a:off x="3625100" y="2386788"/>
              <a:ext cx="290875" cy="194625"/>
            </a:xfrm>
            <a:custGeom>
              <a:avLst/>
              <a:gdLst/>
              <a:ahLst/>
              <a:cxnLst/>
              <a:rect l="l" t="t" r="r" b="b"/>
              <a:pathLst>
                <a:path w="11635" h="7785" extrusionOk="0">
                  <a:moveTo>
                    <a:pt x="1591" y="1"/>
                  </a:moveTo>
                  <a:cubicBezTo>
                    <a:pt x="712" y="1"/>
                    <a:pt x="1" y="691"/>
                    <a:pt x="1" y="1570"/>
                  </a:cubicBezTo>
                  <a:lnTo>
                    <a:pt x="1" y="6215"/>
                  </a:lnTo>
                  <a:cubicBezTo>
                    <a:pt x="1" y="7094"/>
                    <a:pt x="712" y="7784"/>
                    <a:pt x="1591" y="7784"/>
                  </a:cubicBezTo>
                  <a:lnTo>
                    <a:pt x="10044" y="7784"/>
                  </a:lnTo>
                  <a:cubicBezTo>
                    <a:pt x="10923" y="7784"/>
                    <a:pt x="11634" y="7094"/>
                    <a:pt x="11634" y="6215"/>
                  </a:cubicBezTo>
                  <a:lnTo>
                    <a:pt x="11634" y="1570"/>
                  </a:lnTo>
                  <a:cubicBezTo>
                    <a:pt x="11634" y="691"/>
                    <a:pt x="10923" y="1"/>
                    <a:pt x="10044" y="1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04" name="Google Shape;9404;p37"/>
            <p:cNvSpPr/>
            <p:nvPr/>
          </p:nvSpPr>
          <p:spPr>
            <a:xfrm>
              <a:off x="3641850" y="2403538"/>
              <a:ext cx="256850" cy="161125"/>
            </a:xfrm>
            <a:custGeom>
              <a:avLst/>
              <a:gdLst/>
              <a:ahLst/>
              <a:cxnLst/>
              <a:rect l="l" t="t" r="r" b="b"/>
              <a:pathLst>
                <a:path w="10274" h="6445" extrusionOk="0">
                  <a:moveTo>
                    <a:pt x="900" y="0"/>
                  </a:moveTo>
                  <a:cubicBezTo>
                    <a:pt x="398" y="0"/>
                    <a:pt x="0" y="398"/>
                    <a:pt x="0" y="900"/>
                  </a:cubicBezTo>
                  <a:lnTo>
                    <a:pt x="0" y="5545"/>
                  </a:lnTo>
                  <a:cubicBezTo>
                    <a:pt x="0" y="6047"/>
                    <a:pt x="398" y="6445"/>
                    <a:pt x="900" y="6445"/>
                  </a:cubicBezTo>
                  <a:lnTo>
                    <a:pt x="9374" y="6445"/>
                  </a:lnTo>
                  <a:cubicBezTo>
                    <a:pt x="9876" y="6445"/>
                    <a:pt x="10274" y="6047"/>
                    <a:pt x="10274" y="5545"/>
                  </a:cubicBezTo>
                  <a:lnTo>
                    <a:pt x="10274" y="900"/>
                  </a:lnTo>
                  <a:cubicBezTo>
                    <a:pt x="10274" y="398"/>
                    <a:pt x="9876" y="0"/>
                    <a:pt x="9374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05" name="Google Shape;9405;p37"/>
            <p:cNvSpPr/>
            <p:nvPr/>
          </p:nvSpPr>
          <p:spPr>
            <a:xfrm>
              <a:off x="3628775" y="2403013"/>
              <a:ext cx="179950" cy="160600"/>
            </a:xfrm>
            <a:custGeom>
              <a:avLst/>
              <a:gdLst/>
              <a:ahLst/>
              <a:cxnLst/>
              <a:rect l="l" t="t" r="r" b="b"/>
              <a:pathLst>
                <a:path w="7198" h="6424" extrusionOk="0">
                  <a:moveTo>
                    <a:pt x="5670" y="0"/>
                  </a:moveTo>
                  <a:lnTo>
                    <a:pt x="0" y="5671"/>
                  </a:lnTo>
                  <a:lnTo>
                    <a:pt x="774" y="6424"/>
                  </a:lnTo>
                  <a:lnTo>
                    <a:pt x="7198" y="0"/>
                  </a:lnTo>
                  <a:close/>
                </a:path>
              </a:pathLst>
            </a:custGeom>
            <a:solidFill>
              <a:srgbClr val="FFFFF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06" name="Google Shape;9406;p37"/>
            <p:cNvSpPr/>
            <p:nvPr/>
          </p:nvSpPr>
          <p:spPr>
            <a:xfrm>
              <a:off x="3715600" y="2403013"/>
              <a:ext cx="199325" cy="161125"/>
            </a:xfrm>
            <a:custGeom>
              <a:avLst/>
              <a:gdLst/>
              <a:ahLst/>
              <a:cxnLst/>
              <a:rect l="l" t="t" r="r" b="b"/>
              <a:pathLst>
                <a:path w="7973" h="6445" extrusionOk="0">
                  <a:moveTo>
                    <a:pt x="6445" y="0"/>
                  </a:moveTo>
                  <a:lnTo>
                    <a:pt x="0" y="6445"/>
                  </a:lnTo>
                  <a:lnTo>
                    <a:pt x="1528" y="6445"/>
                  </a:lnTo>
                  <a:lnTo>
                    <a:pt x="7972" y="0"/>
                  </a:lnTo>
                  <a:close/>
                </a:path>
              </a:pathLst>
            </a:custGeom>
            <a:solidFill>
              <a:srgbClr val="FFFFF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07" name="Google Shape;9407;p37"/>
            <p:cNvSpPr/>
            <p:nvPr/>
          </p:nvSpPr>
          <p:spPr>
            <a:xfrm>
              <a:off x="3254738" y="2409813"/>
              <a:ext cx="695750" cy="23025"/>
            </a:xfrm>
            <a:custGeom>
              <a:avLst/>
              <a:gdLst/>
              <a:ahLst/>
              <a:cxnLst/>
              <a:rect l="l" t="t" r="r" b="b"/>
              <a:pathLst>
                <a:path w="27830" h="921" extrusionOk="0">
                  <a:moveTo>
                    <a:pt x="607" y="0"/>
                  </a:moveTo>
                  <a:cubicBezTo>
                    <a:pt x="1" y="0"/>
                    <a:pt x="1" y="921"/>
                    <a:pt x="607" y="921"/>
                  </a:cubicBezTo>
                  <a:lnTo>
                    <a:pt x="27222" y="921"/>
                  </a:lnTo>
                  <a:cubicBezTo>
                    <a:pt x="27829" y="921"/>
                    <a:pt x="27829" y="0"/>
                    <a:pt x="2722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08" name="Google Shape;9408;p37"/>
            <p:cNvSpPr/>
            <p:nvPr/>
          </p:nvSpPr>
          <p:spPr>
            <a:xfrm>
              <a:off x="3289788" y="2386788"/>
              <a:ext cx="290875" cy="194625"/>
            </a:xfrm>
            <a:custGeom>
              <a:avLst/>
              <a:gdLst/>
              <a:ahLst/>
              <a:cxnLst/>
              <a:rect l="l" t="t" r="r" b="b"/>
              <a:pathLst>
                <a:path w="11635" h="7785" extrusionOk="0">
                  <a:moveTo>
                    <a:pt x="1591" y="1"/>
                  </a:moveTo>
                  <a:cubicBezTo>
                    <a:pt x="712" y="1"/>
                    <a:pt x="0" y="691"/>
                    <a:pt x="0" y="1570"/>
                  </a:cubicBezTo>
                  <a:lnTo>
                    <a:pt x="0" y="6215"/>
                  </a:lnTo>
                  <a:cubicBezTo>
                    <a:pt x="0" y="7094"/>
                    <a:pt x="712" y="7784"/>
                    <a:pt x="1591" y="7784"/>
                  </a:cubicBezTo>
                  <a:lnTo>
                    <a:pt x="10044" y="7784"/>
                  </a:lnTo>
                  <a:cubicBezTo>
                    <a:pt x="10923" y="7784"/>
                    <a:pt x="11634" y="7094"/>
                    <a:pt x="11634" y="6215"/>
                  </a:cubicBezTo>
                  <a:lnTo>
                    <a:pt x="11634" y="1570"/>
                  </a:lnTo>
                  <a:cubicBezTo>
                    <a:pt x="11634" y="691"/>
                    <a:pt x="10923" y="1"/>
                    <a:pt x="1004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09" name="Google Shape;9409;p37"/>
            <p:cNvSpPr/>
            <p:nvPr/>
          </p:nvSpPr>
          <p:spPr>
            <a:xfrm>
              <a:off x="3307038" y="2403538"/>
              <a:ext cx="256350" cy="161125"/>
            </a:xfrm>
            <a:custGeom>
              <a:avLst/>
              <a:gdLst/>
              <a:ahLst/>
              <a:cxnLst/>
              <a:rect l="l" t="t" r="r" b="b"/>
              <a:pathLst>
                <a:path w="10254" h="6445" extrusionOk="0">
                  <a:moveTo>
                    <a:pt x="901" y="0"/>
                  </a:moveTo>
                  <a:cubicBezTo>
                    <a:pt x="399" y="0"/>
                    <a:pt x="1" y="398"/>
                    <a:pt x="1" y="900"/>
                  </a:cubicBezTo>
                  <a:lnTo>
                    <a:pt x="1" y="5545"/>
                  </a:lnTo>
                  <a:cubicBezTo>
                    <a:pt x="1" y="6047"/>
                    <a:pt x="399" y="6445"/>
                    <a:pt x="901" y="6445"/>
                  </a:cubicBezTo>
                  <a:lnTo>
                    <a:pt x="9354" y="6445"/>
                  </a:lnTo>
                  <a:cubicBezTo>
                    <a:pt x="9856" y="6445"/>
                    <a:pt x="10254" y="6047"/>
                    <a:pt x="10254" y="5545"/>
                  </a:cubicBezTo>
                  <a:lnTo>
                    <a:pt x="10254" y="900"/>
                  </a:lnTo>
                  <a:cubicBezTo>
                    <a:pt x="10254" y="398"/>
                    <a:pt x="9856" y="0"/>
                    <a:pt x="9354" y="0"/>
                  </a:cubicBezTo>
                  <a:close/>
                </a:path>
              </a:pathLst>
            </a:custGeom>
            <a:solidFill>
              <a:srgbClr val="F1F1F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10" name="Google Shape;9410;p37"/>
            <p:cNvSpPr/>
            <p:nvPr/>
          </p:nvSpPr>
          <p:spPr>
            <a:xfrm>
              <a:off x="3625088" y="2386788"/>
              <a:ext cx="290875" cy="194625"/>
            </a:xfrm>
            <a:custGeom>
              <a:avLst/>
              <a:gdLst/>
              <a:ahLst/>
              <a:cxnLst/>
              <a:rect l="l" t="t" r="r" b="b"/>
              <a:pathLst>
                <a:path w="11635" h="7785" extrusionOk="0">
                  <a:moveTo>
                    <a:pt x="1591" y="1"/>
                  </a:moveTo>
                  <a:cubicBezTo>
                    <a:pt x="712" y="1"/>
                    <a:pt x="1" y="691"/>
                    <a:pt x="1" y="1570"/>
                  </a:cubicBezTo>
                  <a:lnTo>
                    <a:pt x="1" y="6215"/>
                  </a:lnTo>
                  <a:cubicBezTo>
                    <a:pt x="1" y="7094"/>
                    <a:pt x="712" y="7784"/>
                    <a:pt x="1591" y="7784"/>
                  </a:cubicBezTo>
                  <a:lnTo>
                    <a:pt x="10044" y="7784"/>
                  </a:lnTo>
                  <a:cubicBezTo>
                    <a:pt x="10923" y="7784"/>
                    <a:pt x="11634" y="7094"/>
                    <a:pt x="11634" y="6215"/>
                  </a:cubicBezTo>
                  <a:lnTo>
                    <a:pt x="11634" y="1570"/>
                  </a:lnTo>
                  <a:cubicBezTo>
                    <a:pt x="11634" y="691"/>
                    <a:pt x="10923" y="1"/>
                    <a:pt x="1004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11" name="Google Shape;9411;p37"/>
            <p:cNvSpPr/>
            <p:nvPr/>
          </p:nvSpPr>
          <p:spPr>
            <a:xfrm>
              <a:off x="3641838" y="2403538"/>
              <a:ext cx="256850" cy="161125"/>
            </a:xfrm>
            <a:custGeom>
              <a:avLst/>
              <a:gdLst/>
              <a:ahLst/>
              <a:cxnLst/>
              <a:rect l="l" t="t" r="r" b="b"/>
              <a:pathLst>
                <a:path w="10274" h="6445" extrusionOk="0">
                  <a:moveTo>
                    <a:pt x="900" y="0"/>
                  </a:moveTo>
                  <a:cubicBezTo>
                    <a:pt x="398" y="0"/>
                    <a:pt x="0" y="398"/>
                    <a:pt x="0" y="900"/>
                  </a:cubicBezTo>
                  <a:lnTo>
                    <a:pt x="0" y="5545"/>
                  </a:lnTo>
                  <a:cubicBezTo>
                    <a:pt x="0" y="6047"/>
                    <a:pt x="398" y="6445"/>
                    <a:pt x="900" y="6445"/>
                  </a:cubicBezTo>
                  <a:lnTo>
                    <a:pt x="9374" y="6445"/>
                  </a:lnTo>
                  <a:cubicBezTo>
                    <a:pt x="9876" y="6445"/>
                    <a:pt x="10274" y="6047"/>
                    <a:pt x="10274" y="5545"/>
                  </a:cubicBezTo>
                  <a:lnTo>
                    <a:pt x="10274" y="900"/>
                  </a:lnTo>
                  <a:cubicBezTo>
                    <a:pt x="10274" y="398"/>
                    <a:pt x="9876" y="0"/>
                    <a:pt x="9374" y="0"/>
                  </a:cubicBezTo>
                  <a:close/>
                </a:path>
              </a:pathLst>
            </a:custGeom>
            <a:solidFill>
              <a:srgbClr val="F1F1F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9412" name="Google Shape;9412;p37"/>
          <p:cNvGrpSpPr/>
          <p:nvPr/>
        </p:nvGrpSpPr>
        <p:grpSpPr>
          <a:xfrm rot="-3602858">
            <a:off x="9700496" y="3118046"/>
            <a:ext cx="903344" cy="1265348"/>
            <a:chOff x="1441713" y="3841513"/>
            <a:chExt cx="524688" cy="734950"/>
          </a:xfrm>
        </p:grpSpPr>
        <p:sp>
          <p:nvSpPr>
            <p:cNvPr id="9413" name="Google Shape;9413;p37"/>
            <p:cNvSpPr/>
            <p:nvPr/>
          </p:nvSpPr>
          <p:spPr>
            <a:xfrm>
              <a:off x="1614875" y="4448813"/>
              <a:ext cx="178400" cy="55475"/>
            </a:xfrm>
            <a:custGeom>
              <a:avLst/>
              <a:gdLst/>
              <a:ahLst/>
              <a:cxnLst/>
              <a:rect l="l" t="t" r="r" b="b"/>
              <a:pathLst>
                <a:path w="7136" h="2219" extrusionOk="0">
                  <a:moveTo>
                    <a:pt x="419" y="0"/>
                  </a:moveTo>
                  <a:cubicBezTo>
                    <a:pt x="188" y="0"/>
                    <a:pt x="0" y="189"/>
                    <a:pt x="0" y="419"/>
                  </a:cubicBezTo>
                  <a:lnTo>
                    <a:pt x="0" y="1800"/>
                  </a:lnTo>
                  <a:cubicBezTo>
                    <a:pt x="0" y="2030"/>
                    <a:pt x="188" y="2218"/>
                    <a:pt x="419" y="2218"/>
                  </a:cubicBezTo>
                  <a:lnTo>
                    <a:pt x="6717" y="2218"/>
                  </a:lnTo>
                  <a:cubicBezTo>
                    <a:pt x="6926" y="2218"/>
                    <a:pt x="7114" y="2030"/>
                    <a:pt x="7135" y="1800"/>
                  </a:cubicBezTo>
                  <a:lnTo>
                    <a:pt x="7135" y="419"/>
                  </a:lnTo>
                  <a:cubicBezTo>
                    <a:pt x="7135" y="189"/>
                    <a:pt x="6947" y="0"/>
                    <a:pt x="6717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14" name="Google Shape;9414;p37"/>
            <p:cNvSpPr/>
            <p:nvPr/>
          </p:nvSpPr>
          <p:spPr>
            <a:xfrm>
              <a:off x="1631600" y="4363038"/>
              <a:ext cx="144400" cy="213425"/>
            </a:xfrm>
            <a:custGeom>
              <a:avLst/>
              <a:gdLst/>
              <a:ahLst/>
              <a:cxnLst/>
              <a:rect l="l" t="t" r="r" b="b"/>
              <a:pathLst>
                <a:path w="5776" h="8537" extrusionOk="0">
                  <a:moveTo>
                    <a:pt x="2532" y="0"/>
                  </a:moveTo>
                  <a:cubicBezTo>
                    <a:pt x="1131" y="0"/>
                    <a:pt x="1" y="1109"/>
                    <a:pt x="1" y="2511"/>
                  </a:cubicBezTo>
                  <a:lnTo>
                    <a:pt x="1" y="6026"/>
                  </a:lnTo>
                  <a:cubicBezTo>
                    <a:pt x="1" y="7407"/>
                    <a:pt x="1131" y="8537"/>
                    <a:pt x="2532" y="8537"/>
                  </a:cubicBezTo>
                  <a:lnTo>
                    <a:pt x="3265" y="8537"/>
                  </a:lnTo>
                  <a:cubicBezTo>
                    <a:pt x="4646" y="8537"/>
                    <a:pt x="5776" y="7407"/>
                    <a:pt x="5776" y="6026"/>
                  </a:cubicBezTo>
                  <a:lnTo>
                    <a:pt x="5776" y="2511"/>
                  </a:lnTo>
                  <a:cubicBezTo>
                    <a:pt x="5776" y="1109"/>
                    <a:pt x="4646" y="0"/>
                    <a:pt x="3265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15" name="Google Shape;9415;p37"/>
            <p:cNvSpPr/>
            <p:nvPr/>
          </p:nvSpPr>
          <p:spPr>
            <a:xfrm>
              <a:off x="1704325" y="4448813"/>
              <a:ext cx="88950" cy="55475"/>
            </a:xfrm>
            <a:custGeom>
              <a:avLst/>
              <a:gdLst/>
              <a:ahLst/>
              <a:cxnLst/>
              <a:rect l="l" t="t" r="r" b="b"/>
              <a:pathLst>
                <a:path w="3558" h="2219" extrusionOk="0">
                  <a:moveTo>
                    <a:pt x="0" y="0"/>
                  </a:moveTo>
                  <a:lnTo>
                    <a:pt x="0" y="2218"/>
                  </a:lnTo>
                  <a:lnTo>
                    <a:pt x="3139" y="2218"/>
                  </a:lnTo>
                  <a:cubicBezTo>
                    <a:pt x="3369" y="2218"/>
                    <a:pt x="3557" y="2030"/>
                    <a:pt x="3557" y="1800"/>
                  </a:cubicBezTo>
                  <a:lnTo>
                    <a:pt x="3557" y="419"/>
                  </a:lnTo>
                  <a:cubicBezTo>
                    <a:pt x="3536" y="189"/>
                    <a:pt x="3369" y="0"/>
                    <a:pt x="3139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16" name="Google Shape;9416;p37"/>
            <p:cNvSpPr/>
            <p:nvPr/>
          </p:nvSpPr>
          <p:spPr>
            <a:xfrm>
              <a:off x="1704325" y="4363038"/>
              <a:ext cx="71675" cy="213425"/>
            </a:xfrm>
            <a:custGeom>
              <a:avLst/>
              <a:gdLst/>
              <a:ahLst/>
              <a:cxnLst/>
              <a:rect l="l" t="t" r="r" b="b"/>
              <a:pathLst>
                <a:path w="2867" h="8537" extrusionOk="0">
                  <a:moveTo>
                    <a:pt x="0" y="0"/>
                  </a:moveTo>
                  <a:lnTo>
                    <a:pt x="0" y="8537"/>
                  </a:lnTo>
                  <a:lnTo>
                    <a:pt x="356" y="8537"/>
                  </a:lnTo>
                  <a:cubicBezTo>
                    <a:pt x="1737" y="8537"/>
                    <a:pt x="2867" y="7407"/>
                    <a:pt x="2867" y="6026"/>
                  </a:cubicBezTo>
                  <a:lnTo>
                    <a:pt x="2867" y="2511"/>
                  </a:lnTo>
                  <a:cubicBezTo>
                    <a:pt x="2867" y="1130"/>
                    <a:pt x="1737" y="0"/>
                    <a:pt x="356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17" name="Google Shape;9417;p37"/>
            <p:cNvSpPr/>
            <p:nvPr/>
          </p:nvSpPr>
          <p:spPr>
            <a:xfrm>
              <a:off x="1441725" y="3841513"/>
              <a:ext cx="524675" cy="607325"/>
            </a:xfrm>
            <a:custGeom>
              <a:avLst/>
              <a:gdLst/>
              <a:ahLst/>
              <a:cxnLst/>
              <a:rect l="l" t="t" r="r" b="b"/>
              <a:pathLst>
                <a:path w="20987" h="24293" extrusionOk="0">
                  <a:moveTo>
                    <a:pt x="10504" y="0"/>
                  </a:moveTo>
                  <a:cubicBezTo>
                    <a:pt x="4143" y="0"/>
                    <a:pt x="0" y="6675"/>
                    <a:pt x="2846" y="12366"/>
                  </a:cubicBezTo>
                  <a:lnTo>
                    <a:pt x="2909" y="12450"/>
                  </a:lnTo>
                  <a:cubicBezTo>
                    <a:pt x="3055" y="12785"/>
                    <a:pt x="3244" y="13098"/>
                    <a:pt x="3453" y="13391"/>
                  </a:cubicBezTo>
                  <a:cubicBezTo>
                    <a:pt x="6947" y="19438"/>
                    <a:pt x="6759" y="21677"/>
                    <a:pt x="6759" y="22786"/>
                  </a:cubicBezTo>
                  <a:cubicBezTo>
                    <a:pt x="6759" y="23435"/>
                    <a:pt x="7156" y="24041"/>
                    <a:pt x="7784" y="24292"/>
                  </a:cubicBezTo>
                  <a:lnTo>
                    <a:pt x="13245" y="24292"/>
                  </a:lnTo>
                  <a:cubicBezTo>
                    <a:pt x="13852" y="24041"/>
                    <a:pt x="14249" y="23435"/>
                    <a:pt x="14249" y="22786"/>
                  </a:cubicBezTo>
                  <a:cubicBezTo>
                    <a:pt x="14249" y="21677"/>
                    <a:pt x="14061" y="19438"/>
                    <a:pt x="17555" y="13391"/>
                  </a:cubicBezTo>
                  <a:cubicBezTo>
                    <a:pt x="17765" y="13098"/>
                    <a:pt x="17932" y="12764"/>
                    <a:pt x="18099" y="12450"/>
                  </a:cubicBezTo>
                  <a:cubicBezTo>
                    <a:pt x="18120" y="12429"/>
                    <a:pt x="18120" y="12387"/>
                    <a:pt x="18141" y="12366"/>
                  </a:cubicBezTo>
                  <a:cubicBezTo>
                    <a:pt x="20987" y="6675"/>
                    <a:pt x="16844" y="0"/>
                    <a:pt x="10504" y="0"/>
                  </a:cubicBez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18" name="Google Shape;9418;p37"/>
            <p:cNvSpPr/>
            <p:nvPr/>
          </p:nvSpPr>
          <p:spPr>
            <a:xfrm>
              <a:off x="1703800" y="3842038"/>
              <a:ext cx="213950" cy="606800"/>
            </a:xfrm>
            <a:custGeom>
              <a:avLst/>
              <a:gdLst/>
              <a:ahLst/>
              <a:cxnLst/>
              <a:rect l="l" t="t" r="r" b="b"/>
              <a:pathLst>
                <a:path w="8558" h="24272" extrusionOk="0">
                  <a:moveTo>
                    <a:pt x="0" y="0"/>
                  </a:moveTo>
                  <a:lnTo>
                    <a:pt x="0" y="24271"/>
                  </a:lnTo>
                  <a:lnTo>
                    <a:pt x="2741" y="24271"/>
                  </a:lnTo>
                  <a:cubicBezTo>
                    <a:pt x="3348" y="24020"/>
                    <a:pt x="3766" y="23414"/>
                    <a:pt x="3745" y="22765"/>
                  </a:cubicBezTo>
                  <a:cubicBezTo>
                    <a:pt x="3745" y="21656"/>
                    <a:pt x="3557" y="19417"/>
                    <a:pt x="7051" y="13370"/>
                  </a:cubicBezTo>
                  <a:cubicBezTo>
                    <a:pt x="7261" y="13077"/>
                    <a:pt x="7449" y="12743"/>
                    <a:pt x="7616" y="12429"/>
                  </a:cubicBezTo>
                  <a:cubicBezTo>
                    <a:pt x="7637" y="12408"/>
                    <a:pt x="7637" y="12366"/>
                    <a:pt x="7658" y="12345"/>
                  </a:cubicBezTo>
                  <a:cubicBezTo>
                    <a:pt x="8244" y="11173"/>
                    <a:pt x="8558" y="9855"/>
                    <a:pt x="8558" y="8537"/>
                  </a:cubicBezTo>
                  <a:cubicBezTo>
                    <a:pt x="8558" y="3829"/>
                    <a:pt x="4729" y="0"/>
                    <a:pt x="0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19" name="Google Shape;9419;p37"/>
            <p:cNvSpPr/>
            <p:nvPr/>
          </p:nvSpPr>
          <p:spPr>
            <a:xfrm>
              <a:off x="1614863" y="4448813"/>
              <a:ext cx="178400" cy="55475"/>
            </a:xfrm>
            <a:custGeom>
              <a:avLst/>
              <a:gdLst/>
              <a:ahLst/>
              <a:cxnLst/>
              <a:rect l="l" t="t" r="r" b="b"/>
              <a:pathLst>
                <a:path w="7136" h="2219" extrusionOk="0">
                  <a:moveTo>
                    <a:pt x="419" y="0"/>
                  </a:moveTo>
                  <a:cubicBezTo>
                    <a:pt x="188" y="0"/>
                    <a:pt x="0" y="189"/>
                    <a:pt x="0" y="419"/>
                  </a:cubicBezTo>
                  <a:lnTo>
                    <a:pt x="0" y="1800"/>
                  </a:lnTo>
                  <a:cubicBezTo>
                    <a:pt x="0" y="2030"/>
                    <a:pt x="188" y="2218"/>
                    <a:pt x="419" y="2218"/>
                  </a:cubicBezTo>
                  <a:lnTo>
                    <a:pt x="6717" y="2218"/>
                  </a:lnTo>
                  <a:cubicBezTo>
                    <a:pt x="6926" y="2218"/>
                    <a:pt x="7114" y="2030"/>
                    <a:pt x="7135" y="1800"/>
                  </a:cubicBezTo>
                  <a:lnTo>
                    <a:pt x="7135" y="419"/>
                  </a:lnTo>
                  <a:cubicBezTo>
                    <a:pt x="7135" y="189"/>
                    <a:pt x="6947" y="0"/>
                    <a:pt x="671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20" name="Google Shape;9420;p37"/>
            <p:cNvSpPr/>
            <p:nvPr/>
          </p:nvSpPr>
          <p:spPr>
            <a:xfrm>
              <a:off x="1631588" y="4363038"/>
              <a:ext cx="144400" cy="213425"/>
            </a:xfrm>
            <a:custGeom>
              <a:avLst/>
              <a:gdLst/>
              <a:ahLst/>
              <a:cxnLst/>
              <a:rect l="l" t="t" r="r" b="b"/>
              <a:pathLst>
                <a:path w="5776" h="8537" extrusionOk="0">
                  <a:moveTo>
                    <a:pt x="2532" y="0"/>
                  </a:moveTo>
                  <a:cubicBezTo>
                    <a:pt x="1131" y="0"/>
                    <a:pt x="1" y="1109"/>
                    <a:pt x="1" y="2511"/>
                  </a:cubicBezTo>
                  <a:lnTo>
                    <a:pt x="1" y="6026"/>
                  </a:lnTo>
                  <a:cubicBezTo>
                    <a:pt x="1" y="7407"/>
                    <a:pt x="1131" y="8537"/>
                    <a:pt x="2532" y="8537"/>
                  </a:cubicBezTo>
                  <a:lnTo>
                    <a:pt x="3265" y="8537"/>
                  </a:lnTo>
                  <a:cubicBezTo>
                    <a:pt x="4646" y="8537"/>
                    <a:pt x="5776" y="7407"/>
                    <a:pt x="5776" y="6026"/>
                  </a:cubicBezTo>
                  <a:lnTo>
                    <a:pt x="5776" y="2511"/>
                  </a:lnTo>
                  <a:cubicBezTo>
                    <a:pt x="5776" y="1109"/>
                    <a:pt x="4646" y="0"/>
                    <a:pt x="326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21" name="Google Shape;9421;p37"/>
            <p:cNvSpPr/>
            <p:nvPr/>
          </p:nvSpPr>
          <p:spPr>
            <a:xfrm>
              <a:off x="1704313" y="4448813"/>
              <a:ext cx="88950" cy="55475"/>
            </a:xfrm>
            <a:custGeom>
              <a:avLst/>
              <a:gdLst/>
              <a:ahLst/>
              <a:cxnLst/>
              <a:rect l="l" t="t" r="r" b="b"/>
              <a:pathLst>
                <a:path w="3558" h="2219" extrusionOk="0">
                  <a:moveTo>
                    <a:pt x="0" y="0"/>
                  </a:moveTo>
                  <a:lnTo>
                    <a:pt x="0" y="2218"/>
                  </a:lnTo>
                  <a:lnTo>
                    <a:pt x="3139" y="2218"/>
                  </a:lnTo>
                  <a:cubicBezTo>
                    <a:pt x="3369" y="2218"/>
                    <a:pt x="3557" y="2030"/>
                    <a:pt x="3557" y="1800"/>
                  </a:cubicBezTo>
                  <a:lnTo>
                    <a:pt x="3557" y="419"/>
                  </a:lnTo>
                  <a:cubicBezTo>
                    <a:pt x="3536" y="189"/>
                    <a:pt x="3369" y="0"/>
                    <a:pt x="313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22" name="Google Shape;9422;p37"/>
            <p:cNvSpPr/>
            <p:nvPr/>
          </p:nvSpPr>
          <p:spPr>
            <a:xfrm>
              <a:off x="1704313" y="4363038"/>
              <a:ext cx="71675" cy="213425"/>
            </a:xfrm>
            <a:custGeom>
              <a:avLst/>
              <a:gdLst/>
              <a:ahLst/>
              <a:cxnLst/>
              <a:rect l="l" t="t" r="r" b="b"/>
              <a:pathLst>
                <a:path w="2867" h="8537" extrusionOk="0">
                  <a:moveTo>
                    <a:pt x="0" y="0"/>
                  </a:moveTo>
                  <a:lnTo>
                    <a:pt x="0" y="8537"/>
                  </a:lnTo>
                  <a:lnTo>
                    <a:pt x="356" y="8537"/>
                  </a:lnTo>
                  <a:cubicBezTo>
                    <a:pt x="1737" y="8537"/>
                    <a:pt x="2867" y="7407"/>
                    <a:pt x="2867" y="6026"/>
                  </a:cubicBezTo>
                  <a:lnTo>
                    <a:pt x="2867" y="2511"/>
                  </a:lnTo>
                  <a:cubicBezTo>
                    <a:pt x="2867" y="1130"/>
                    <a:pt x="1737" y="0"/>
                    <a:pt x="35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23" name="Google Shape;9423;p37"/>
            <p:cNvSpPr/>
            <p:nvPr/>
          </p:nvSpPr>
          <p:spPr>
            <a:xfrm>
              <a:off x="1441713" y="3841513"/>
              <a:ext cx="524675" cy="607325"/>
            </a:xfrm>
            <a:custGeom>
              <a:avLst/>
              <a:gdLst/>
              <a:ahLst/>
              <a:cxnLst/>
              <a:rect l="l" t="t" r="r" b="b"/>
              <a:pathLst>
                <a:path w="20987" h="24293" extrusionOk="0">
                  <a:moveTo>
                    <a:pt x="10504" y="0"/>
                  </a:moveTo>
                  <a:cubicBezTo>
                    <a:pt x="4143" y="0"/>
                    <a:pt x="0" y="6675"/>
                    <a:pt x="2846" y="12366"/>
                  </a:cubicBezTo>
                  <a:lnTo>
                    <a:pt x="2909" y="12450"/>
                  </a:lnTo>
                  <a:cubicBezTo>
                    <a:pt x="3055" y="12785"/>
                    <a:pt x="3244" y="13098"/>
                    <a:pt x="3453" y="13391"/>
                  </a:cubicBezTo>
                  <a:cubicBezTo>
                    <a:pt x="6947" y="19438"/>
                    <a:pt x="6759" y="21677"/>
                    <a:pt x="6759" y="22786"/>
                  </a:cubicBezTo>
                  <a:cubicBezTo>
                    <a:pt x="6759" y="23435"/>
                    <a:pt x="7156" y="24041"/>
                    <a:pt x="7784" y="24292"/>
                  </a:cubicBezTo>
                  <a:lnTo>
                    <a:pt x="13245" y="24292"/>
                  </a:lnTo>
                  <a:cubicBezTo>
                    <a:pt x="13852" y="24041"/>
                    <a:pt x="14249" y="23435"/>
                    <a:pt x="14249" y="22786"/>
                  </a:cubicBezTo>
                  <a:cubicBezTo>
                    <a:pt x="14249" y="21677"/>
                    <a:pt x="14061" y="19438"/>
                    <a:pt x="17555" y="13391"/>
                  </a:cubicBezTo>
                  <a:cubicBezTo>
                    <a:pt x="17765" y="13098"/>
                    <a:pt x="17932" y="12764"/>
                    <a:pt x="18099" y="12450"/>
                  </a:cubicBezTo>
                  <a:cubicBezTo>
                    <a:pt x="18120" y="12429"/>
                    <a:pt x="18120" y="12387"/>
                    <a:pt x="18141" y="12366"/>
                  </a:cubicBezTo>
                  <a:cubicBezTo>
                    <a:pt x="20987" y="6675"/>
                    <a:pt x="16844" y="0"/>
                    <a:pt x="1050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24" name="Google Shape;9424;p37"/>
            <p:cNvSpPr/>
            <p:nvPr/>
          </p:nvSpPr>
          <p:spPr>
            <a:xfrm>
              <a:off x="1703788" y="3842038"/>
              <a:ext cx="213950" cy="606800"/>
            </a:xfrm>
            <a:custGeom>
              <a:avLst/>
              <a:gdLst/>
              <a:ahLst/>
              <a:cxnLst/>
              <a:rect l="l" t="t" r="r" b="b"/>
              <a:pathLst>
                <a:path w="8558" h="24272" extrusionOk="0">
                  <a:moveTo>
                    <a:pt x="0" y="0"/>
                  </a:moveTo>
                  <a:lnTo>
                    <a:pt x="0" y="24271"/>
                  </a:lnTo>
                  <a:lnTo>
                    <a:pt x="2741" y="24271"/>
                  </a:lnTo>
                  <a:cubicBezTo>
                    <a:pt x="3348" y="24020"/>
                    <a:pt x="3766" y="23414"/>
                    <a:pt x="3745" y="22765"/>
                  </a:cubicBezTo>
                  <a:cubicBezTo>
                    <a:pt x="3745" y="21656"/>
                    <a:pt x="3557" y="19417"/>
                    <a:pt x="7051" y="13370"/>
                  </a:cubicBezTo>
                  <a:cubicBezTo>
                    <a:pt x="7261" y="13077"/>
                    <a:pt x="7449" y="12743"/>
                    <a:pt x="7616" y="12429"/>
                  </a:cubicBezTo>
                  <a:cubicBezTo>
                    <a:pt x="7637" y="12408"/>
                    <a:pt x="7637" y="12366"/>
                    <a:pt x="7658" y="12345"/>
                  </a:cubicBezTo>
                  <a:cubicBezTo>
                    <a:pt x="8244" y="11173"/>
                    <a:pt x="8558" y="9855"/>
                    <a:pt x="8558" y="8537"/>
                  </a:cubicBezTo>
                  <a:cubicBezTo>
                    <a:pt x="8558" y="3829"/>
                    <a:pt x="4729" y="0"/>
                    <a:pt x="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9425" name="Google Shape;9425;p37"/>
          <p:cNvGrpSpPr/>
          <p:nvPr/>
        </p:nvGrpSpPr>
        <p:grpSpPr>
          <a:xfrm rot="1437641">
            <a:off x="914270" y="489426"/>
            <a:ext cx="858333" cy="897093"/>
            <a:chOff x="3586913" y="4050713"/>
            <a:chExt cx="498538" cy="521050"/>
          </a:xfrm>
        </p:grpSpPr>
        <p:sp>
          <p:nvSpPr>
            <p:cNvPr id="9426" name="Google Shape;9426;p37"/>
            <p:cNvSpPr/>
            <p:nvPr/>
          </p:nvSpPr>
          <p:spPr>
            <a:xfrm>
              <a:off x="3624050" y="4313338"/>
              <a:ext cx="424775" cy="120325"/>
            </a:xfrm>
            <a:custGeom>
              <a:avLst/>
              <a:gdLst/>
              <a:ahLst/>
              <a:cxnLst/>
              <a:rect l="l" t="t" r="r" b="b"/>
              <a:pathLst>
                <a:path w="16991" h="4813" extrusionOk="0">
                  <a:moveTo>
                    <a:pt x="1068" y="0"/>
                  </a:moveTo>
                  <a:cubicBezTo>
                    <a:pt x="482" y="0"/>
                    <a:pt x="1" y="482"/>
                    <a:pt x="1" y="1067"/>
                  </a:cubicBezTo>
                  <a:lnTo>
                    <a:pt x="1" y="3746"/>
                  </a:lnTo>
                  <a:cubicBezTo>
                    <a:pt x="1" y="4331"/>
                    <a:pt x="482" y="4813"/>
                    <a:pt x="1068" y="4813"/>
                  </a:cubicBezTo>
                  <a:lnTo>
                    <a:pt x="16216" y="4813"/>
                  </a:lnTo>
                  <a:cubicBezTo>
                    <a:pt x="16342" y="4813"/>
                    <a:pt x="16468" y="4792"/>
                    <a:pt x="16991" y="4750"/>
                  </a:cubicBezTo>
                  <a:lnTo>
                    <a:pt x="16991" y="63"/>
                  </a:lnTo>
                  <a:cubicBezTo>
                    <a:pt x="16468" y="21"/>
                    <a:pt x="16342" y="0"/>
                    <a:pt x="16196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27" name="Google Shape;9427;p37"/>
            <p:cNvSpPr/>
            <p:nvPr/>
          </p:nvSpPr>
          <p:spPr>
            <a:xfrm>
              <a:off x="3616200" y="4304963"/>
              <a:ext cx="439425" cy="133925"/>
            </a:xfrm>
            <a:custGeom>
              <a:avLst/>
              <a:gdLst/>
              <a:ahLst/>
              <a:cxnLst/>
              <a:rect l="l" t="t" r="r" b="b"/>
              <a:pathLst>
                <a:path w="17577" h="5357" extrusionOk="0">
                  <a:moveTo>
                    <a:pt x="1068" y="1"/>
                  </a:moveTo>
                  <a:cubicBezTo>
                    <a:pt x="482" y="1"/>
                    <a:pt x="1" y="482"/>
                    <a:pt x="1" y="1068"/>
                  </a:cubicBezTo>
                  <a:lnTo>
                    <a:pt x="1" y="4290"/>
                  </a:lnTo>
                  <a:cubicBezTo>
                    <a:pt x="1" y="4876"/>
                    <a:pt x="482" y="5357"/>
                    <a:pt x="1068" y="5357"/>
                  </a:cubicBezTo>
                  <a:lnTo>
                    <a:pt x="17577" y="5357"/>
                  </a:lnTo>
                  <a:lnTo>
                    <a:pt x="17577" y="4876"/>
                  </a:lnTo>
                  <a:lnTo>
                    <a:pt x="1612" y="4876"/>
                  </a:lnTo>
                  <a:cubicBezTo>
                    <a:pt x="1005" y="4876"/>
                    <a:pt x="545" y="4394"/>
                    <a:pt x="545" y="3809"/>
                  </a:cubicBezTo>
                  <a:lnTo>
                    <a:pt x="545" y="1549"/>
                  </a:lnTo>
                  <a:cubicBezTo>
                    <a:pt x="545" y="963"/>
                    <a:pt x="1005" y="482"/>
                    <a:pt x="1612" y="482"/>
                  </a:cubicBezTo>
                  <a:lnTo>
                    <a:pt x="17577" y="482"/>
                  </a:lnTo>
                  <a:lnTo>
                    <a:pt x="17577" y="1"/>
                  </a:ln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28" name="Google Shape;9428;p37"/>
            <p:cNvSpPr/>
            <p:nvPr/>
          </p:nvSpPr>
          <p:spPr>
            <a:xfrm>
              <a:off x="3593725" y="4446713"/>
              <a:ext cx="483875" cy="120350"/>
            </a:xfrm>
            <a:custGeom>
              <a:avLst/>
              <a:gdLst/>
              <a:ahLst/>
              <a:cxnLst/>
              <a:rect l="l" t="t" r="r" b="b"/>
              <a:pathLst>
                <a:path w="19355" h="4814" extrusionOk="0">
                  <a:moveTo>
                    <a:pt x="795" y="1"/>
                  </a:moveTo>
                  <a:cubicBezTo>
                    <a:pt x="649" y="1"/>
                    <a:pt x="523" y="43"/>
                    <a:pt x="0" y="84"/>
                  </a:cubicBezTo>
                  <a:lnTo>
                    <a:pt x="0" y="4750"/>
                  </a:lnTo>
                  <a:cubicBezTo>
                    <a:pt x="523" y="4792"/>
                    <a:pt x="649" y="4813"/>
                    <a:pt x="774" y="4813"/>
                  </a:cubicBezTo>
                  <a:lnTo>
                    <a:pt x="18287" y="4813"/>
                  </a:lnTo>
                  <a:cubicBezTo>
                    <a:pt x="18873" y="4813"/>
                    <a:pt x="19354" y="4332"/>
                    <a:pt x="19354" y="3746"/>
                  </a:cubicBezTo>
                  <a:lnTo>
                    <a:pt x="19354" y="1068"/>
                  </a:lnTo>
                  <a:cubicBezTo>
                    <a:pt x="19354" y="482"/>
                    <a:pt x="18873" y="1"/>
                    <a:pt x="18287" y="1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29" name="Google Shape;9429;p37"/>
            <p:cNvSpPr/>
            <p:nvPr/>
          </p:nvSpPr>
          <p:spPr>
            <a:xfrm>
              <a:off x="3586925" y="4438863"/>
              <a:ext cx="498525" cy="132900"/>
            </a:xfrm>
            <a:custGeom>
              <a:avLst/>
              <a:gdLst/>
              <a:ahLst/>
              <a:cxnLst/>
              <a:rect l="l" t="t" r="r" b="b"/>
              <a:pathLst>
                <a:path w="19941" h="5316" extrusionOk="0">
                  <a:moveTo>
                    <a:pt x="0" y="1"/>
                  </a:moveTo>
                  <a:lnTo>
                    <a:pt x="0" y="461"/>
                  </a:lnTo>
                  <a:lnTo>
                    <a:pt x="18329" y="461"/>
                  </a:lnTo>
                  <a:cubicBezTo>
                    <a:pt x="18915" y="461"/>
                    <a:pt x="19396" y="943"/>
                    <a:pt x="19396" y="1528"/>
                  </a:cubicBezTo>
                  <a:lnTo>
                    <a:pt x="19396" y="3809"/>
                  </a:lnTo>
                  <a:cubicBezTo>
                    <a:pt x="19396" y="4395"/>
                    <a:pt x="18915" y="4855"/>
                    <a:pt x="18329" y="4855"/>
                  </a:cubicBezTo>
                  <a:lnTo>
                    <a:pt x="0" y="4855"/>
                  </a:lnTo>
                  <a:lnTo>
                    <a:pt x="0" y="5316"/>
                  </a:lnTo>
                  <a:lnTo>
                    <a:pt x="18873" y="5316"/>
                  </a:lnTo>
                  <a:cubicBezTo>
                    <a:pt x="19459" y="5316"/>
                    <a:pt x="19940" y="4855"/>
                    <a:pt x="19940" y="4269"/>
                  </a:cubicBezTo>
                  <a:lnTo>
                    <a:pt x="19940" y="1047"/>
                  </a:lnTo>
                  <a:cubicBezTo>
                    <a:pt x="19940" y="461"/>
                    <a:pt x="19459" y="1"/>
                    <a:pt x="18873" y="1"/>
                  </a:cubicBezTo>
                  <a:close/>
                </a:path>
              </a:pathLst>
            </a:custGeom>
            <a:solidFill>
              <a:srgbClr val="39B44A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30" name="Google Shape;9430;p37"/>
            <p:cNvSpPr/>
            <p:nvPr/>
          </p:nvSpPr>
          <p:spPr>
            <a:xfrm>
              <a:off x="3762150" y="4050713"/>
              <a:ext cx="73775" cy="51325"/>
            </a:xfrm>
            <a:custGeom>
              <a:avLst/>
              <a:gdLst/>
              <a:ahLst/>
              <a:cxnLst/>
              <a:rect l="l" t="t" r="r" b="b"/>
              <a:pathLst>
                <a:path w="2951" h="2053" extrusionOk="0">
                  <a:moveTo>
                    <a:pt x="128" y="0"/>
                  </a:moveTo>
                  <a:cubicBezTo>
                    <a:pt x="86" y="0"/>
                    <a:pt x="44" y="1"/>
                    <a:pt x="1" y="2"/>
                  </a:cubicBezTo>
                  <a:cubicBezTo>
                    <a:pt x="1" y="2"/>
                    <a:pt x="879" y="1968"/>
                    <a:pt x="2951" y="2052"/>
                  </a:cubicBezTo>
                  <a:cubicBezTo>
                    <a:pt x="2951" y="2052"/>
                    <a:pt x="2951" y="0"/>
                    <a:pt x="128" y="0"/>
                  </a:cubicBezTo>
                  <a:close/>
                </a:path>
              </a:pathLst>
            </a:custGeom>
            <a:solidFill>
              <a:srgbClr val="8BC53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31" name="Google Shape;9431;p37"/>
            <p:cNvSpPr/>
            <p:nvPr/>
          </p:nvSpPr>
          <p:spPr>
            <a:xfrm>
              <a:off x="3831725" y="4053363"/>
              <a:ext cx="28275" cy="81100"/>
            </a:xfrm>
            <a:custGeom>
              <a:avLst/>
              <a:gdLst/>
              <a:ahLst/>
              <a:cxnLst/>
              <a:rect l="l" t="t" r="r" b="b"/>
              <a:pathLst>
                <a:path w="1131" h="3244" extrusionOk="0">
                  <a:moveTo>
                    <a:pt x="1109" y="0"/>
                  </a:moveTo>
                  <a:cubicBezTo>
                    <a:pt x="1067" y="21"/>
                    <a:pt x="1005" y="42"/>
                    <a:pt x="963" y="63"/>
                  </a:cubicBezTo>
                  <a:cubicBezTo>
                    <a:pt x="900" y="84"/>
                    <a:pt x="837" y="105"/>
                    <a:pt x="795" y="147"/>
                  </a:cubicBezTo>
                  <a:cubicBezTo>
                    <a:pt x="733" y="189"/>
                    <a:pt x="670" y="230"/>
                    <a:pt x="586" y="293"/>
                  </a:cubicBezTo>
                  <a:cubicBezTo>
                    <a:pt x="544" y="356"/>
                    <a:pt x="482" y="440"/>
                    <a:pt x="398" y="523"/>
                  </a:cubicBezTo>
                  <a:cubicBezTo>
                    <a:pt x="356" y="607"/>
                    <a:pt x="293" y="712"/>
                    <a:pt x="251" y="795"/>
                  </a:cubicBezTo>
                  <a:cubicBezTo>
                    <a:pt x="210" y="900"/>
                    <a:pt x="189" y="1005"/>
                    <a:pt x="147" y="1130"/>
                  </a:cubicBezTo>
                  <a:cubicBezTo>
                    <a:pt x="126" y="1235"/>
                    <a:pt x="84" y="1339"/>
                    <a:pt x="84" y="1465"/>
                  </a:cubicBezTo>
                  <a:cubicBezTo>
                    <a:pt x="0" y="2051"/>
                    <a:pt x="21" y="2658"/>
                    <a:pt x="126" y="3243"/>
                  </a:cubicBezTo>
                  <a:lnTo>
                    <a:pt x="147" y="3243"/>
                  </a:lnTo>
                  <a:cubicBezTo>
                    <a:pt x="147" y="3243"/>
                    <a:pt x="147" y="3013"/>
                    <a:pt x="168" y="2678"/>
                  </a:cubicBezTo>
                  <a:cubicBezTo>
                    <a:pt x="189" y="2532"/>
                    <a:pt x="210" y="2344"/>
                    <a:pt x="231" y="2134"/>
                  </a:cubicBezTo>
                  <a:cubicBezTo>
                    <a:pt x="272" y="1925"/>
                    <a:pt x="314" y="1716"/>
                    <a:pt x="377" y="1507"/>
                  </a:cubicBezTo>
                  <a:cubicBezTo>
                    <a:pt x="398" y="1402"/>
                    <a:pt x="440" y="1298"/>
                    <a:pt x="461" y="1214"/>
                  </a:cubicBezTo>
                  <a:cubicBezTo>
                    <a:pt x="503" y="1130"/>
                    <a:pt x="544" y="1046"/>
                    <a:pt x="586" y="963"/>
                  </a:cubicBezTo>
                  <a:cubicBezTo>
                    <a:pt x="628" y="858"/>
                    <a:pt x="670" y="774"/>
                    <a:pt x="712" y="691"/>
                  </a:cubicBezTo>
                  <a:cubicBezTo>
                    <a:pt x="754" y="628"/>
                    <a:pt x="775" y="544"/>
                    <a:pt x="816" y="481"/>
                  </a:cubicBezTo>
                  <a:lnTo>
                    <a:pt x="942" y="293"/>
                  </a:lnTo>
                  <a:cubicBezTo>
                    <a:pt x="963" y="251"/>
                    <a:pt x="1005" y="209"/>
                    <a:pt x="1026" y="168"/>
                  </a:cubicBezTo>
                  <a:cubicBezTo>
                    <a:pt x="1088" y="84"/>
                    <a:pt x="1130" y="42"/>
                    <a:pt x="1130" y="42"/>
                  </a:cubicBezTo>
                  <a:lnTo>
                    <a:pt x="1109" y="0"/>
                  </a:lnTo>
                  <a:close/>
                </a:path>
              </a:pathLst>
            </a:custGeom>
            <a:solidFill>
              <a:srgbClr val="A57C5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32" name="Google Shape;9432;p37"/>
            <p:cNvSpPr/>
            <p:nvPr/>
          </p:nvSpPr>
          <p:spPr>
            <a:xfrm>
              <a:off x="3706700" y="4094763"/>
              <a:ext cx="258950" cy="210475"/>
            </a:xfrm>
            <a:custGeom>
              <a:avLst/>
              <a:gdLst/>
              <a:ahLst/>
              <a:cxnLst/>
              <a:rect l="l" t="t" r="r" b="b"/>
              <a:pathLst>
                <a:path w="10358" h="8419" extrusionOk="0">
                  <a:moveTo>
                    <a:pt x="3320" y="1"/>
                  </a:moveTo>
                  <a:cubicBezTo>
                    <a:pt x="2754" y="1"/>
                    <a:pt x="2145" y="134"/>
                    <a:pt x="1612" y="583"/>
                  </a:cubicBezTo>
                  <a:cubicBezTo>
                    <a:pt x="314" y="1671"/>
                    <a:pt x="1" y="4224"/>
                    <a:pt x="775" y="5647"/>
                  </a:cubicBezTo>
                  <a:cubicBezTo>
                    <a:pt x="1393" y="6736"/>
                    <a:pt x="2225" y="8418"/>
                    <a:pt x="3714" y="8418"/>
                  </a:cubicBezTo>
                  <a:cubicBezTo>
                    <a:pt x="4141" y="8418"/>
                    <a:pt x="4623" y="8280"/>
                    <a:pt x="5169" y="7948"/>
                  </a:cubicBezTo>
                  <a:cubicBezTo>
                    <a:pt x="5717" y="8278"/>
                    <a:pt x="6199" y="8416"/>
                    <a:pt x="6626" y="8416"/>
                  </a:cubicBezTo>
                  <a:cubicBezTo>
                    <a:pt x="8123" y="8416"/>
                    <a:pt x="8944" y="6721"/>
                    <a:pt x="9563" y="5647"/>
                  </a:cubicBezTo>
                  <a:cubicBezTo>
                    <a:pt x="10358" y="4245"/>
                    <a:pt x="10044" y="1671"/>
                    <a:pt x="8726" y="583"/>
                  </a:cubicBezTo>
                  <a:cubicBezTo>
                    <a:pt x="8201" y="134"/>
                    <a:pt x="7597" y="1"/>
                    <a:pt x="7033" y="1"/>
                  </a:cubicBezTo>
                  <a:cubicBezTo>
                    <a:pt x="6202" y="1"/>
                    <a:pt x="5455" y="290"/>
                    <a:pt x="5169" y="290"/>
                  </a:cubicBezTo>
                  <a:cubicBezTo>
                    <a:pt x="4895" y="290"/>
                    <a:pt x="4153" y="1"/>
                    <a:pt x="3320" y="1"/>
                  </a:cubicBez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33" name="Google Shape;9433;p37"/>
            <p:cNvSpPr/>
            <p:nvPr/>
          </p:nvSpPr>
          <p:spPr>
            <a:xfrm>
              <a:off x="3624038" y="4313338"/>
              <a:ext cx="424775" cy="120325"/>
            </a:xfrm>
            <a:custGeom>
              <a:avLst/>
              <a:gdLst/>
              <a:ahLst/>
              <a:cxnLst/>
              <a:rect l="l" t="t" r="r" b="b"/>
              <a:pathLst>
                <a:path w="16991" h="4813" extrusionOk="0">
                  <a:moveTo>
                    <a:pt x="1068" y="0"/>
                  </a:moveTo>
                  <a:cubicBezTo>
                    <a:pt x="482" y="0"/>
                    <a:pt x="1" y="482"/>
                    <a:pt x="1" y="1067"/>
                  </a:cubicBezTo>
                  <a:lnTo>
                    <a:pt x="1" y="3746"/>
                  </a:lnTo>
                  <a:cubicBezTo>
                    <a:pt x="1" y="4331"/>
                    <a:pt x="482" y="4813"/>
                    <a:pt x="1068" y="4813"/>
                  </a:cubicBezTo>
                  <a:lnTo>
                    <a:pt x="16216" y="4813"/>
                  </a:lnTo>
                  <a:cubicBezTo>
                    <a:pt x="16342" y="4813"/>
                    <a:pt x="16468" y="4792"/>
                    <a:pt x="16991" y="4750"/>
                  </a:cubicBezTo>
                  <a:lnTo>
                    <a:pt x="16991" y="63"/>
                  </a:lnTo>
                  <a:cubicBezTo>
                    <a:pt x="16468" y="21"/>
                    <a:pt x="16342" y="0"/>
                    <a:pt x="16196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34" name="Google Shape;9434;p37"/>
            <p:cNvSpPr/>
            <p:nvPr/>
          </p:nvSpPr>
          <p:spPr>
            <a:xfrm>
              <a:off x="3616188" y="4304963"/>
              <a:ext cx="439425" cy="133925"/>
            </a:xfrm>
            <a:custGeom>
              <a:avLst/>
              <a:gdLst/>
              <a:ahLst/>
              <a:cxnLst/>
              <a:rect l="l" t="t" r="r" b="b"/>
              <a:pathLst>
                <a:path w="17577" h="5357" extrusionOk="0">
                  <a:moveTo>
                    <a:pt x="1068" y="1"/>
                  </a:moveTo>
                  <a:cubicBezTo>
                    <a:pt x="482" y="1"/>
                    <a:pt x="1" y="482"/>
                    <a:pt x="1" y="1068"/>
                  </a:cubicBezTo>
                  <a:lnTo>
                    <a:pt x="1" y="4290"/>
                  </a:lnTo>
                  <a:cubicBezTo>
                    <a:pt x="1" y="4876"/>
                    <a:pt x="482" y="5357"/>
                    <a:pt x="1068" y="5357"/>
                  </a:cubicBezTo>
                  <a:lnTo>
                    <a:pt x="17577" y="5357"/>
                  </a:lnTo>
                  <a:lnTo>
                    <a:pt x="17577" y="4876"/>
                  </a:lnTo>
                  <a:lnTo>
                    <a:pt x="1612" y="4876"/>
                  </a:lnTo>
                  <a:cubicBezTo>
                    <a:pt x="1005" y="4876"/>
                    <a:pt x="545" y="4394"/>
                    <a:pt x="545" y="3809"/>
                  </a:cubicBezTo>
                  <a:lnTo>
                    <a:pt x="545" y="1549"/>
                  </a:lnTo>
                  <a:cubicBezTo>
                    <a:pt x="545" y="963"/>
                    <a:pt x="1005" y="482"/>
                    <a:pt x="1612" y="482"/>
                  </a:cubicBezTo>
                  <a:lnTo>
                    <a:pt x="17577" y="482"/>
                  </a:lnTo>
                  <a:lnTo>
                    <a:pt x="17577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35" name="Google Shape;9435;p37"/>
            <p:cNvSpPr/>
            <p:nvPr/>
          </p:nvSpPr>
          <p:spPr>
            <a:xfrm>
              <a:off x="3593713" y="4446713"/>
              <a:ext cx="483875" cy="120350"/>
            </a:xfrm>
            <a:custGeom>
              <a:avLst/>
              <a:gdLst/>
              <a:ahLst/>
              <a:cxnLst/>
              <a:rect l="l" t="t" r="r" b="b"/>
              <a:pathLst>
                <a:path w="19355" h="4814" extrusionOk="0">
                  <a:moveTo>
                    <a:pt x="795" y="1"/>
                  </a:moveTo>
                  <a:cubicBezTo>
                    <a:pt x="649" y="1"/>
                    <a:pt x="523" y="43"/>
                    <a:pt x="0" y="84"/>
                  </a:cubicBezTo>
                  <a:lnTo>
                    <a:pt x="0" y="4750"/>
                  </a:lnTo>
                  <a:cubicBezTo>
                    <a:pt x="523" y="4792"/>
                    <a:pt x="649" y="4813"/>
                    <a:pt x="774" y="4813"/>
                  </a:cubicBezTo>
                  <a:lnTo>
                    <a:pt x="18287" y="4813"/>
                  </a:lnTo>
                  <a:cubicBezTo>
                    <a:pt x="18873" y="4813"/>
                    <a:pt x="19354" y="4332"/>
                    <a:pt x="19354" y="3746"/>
                  </a:cubicBezTo>
                  <a:lnTo>
                    <a:pt x="19354" y="1068"/>
                  </a:lnTo>
                  <a:cubicBezTo>
                    <a:pt x="19354" y="482"/>
                    <a:pt x="18873" y="1"/>
                    <a:pt x="18287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36" name="Google Shape;9436;p37"/>
            <p:cNvSpPr/>
            <p:nvPr/>
          </p:nvSpPr>
          <p:spPr>
            <a:xfrm>
              <a:off x="3586913" y="4438863"/>
              <a:ext cx="498525" cy="132900"/>
            </a:xfrm>
            <a:custGeom>
              <a:avLst/>
              <a:gdLst/>
              <a:ahLst/>
              <a:cxnLst/>
              <a:rect l="l" t="t" r="r" b="b"/>
              <a:pathLst>
                <a:path w="19941" h="5316" extrusionOk="0">
                  <a:moveTo>
                    <a:pt x="0" y="1"/>
                  </a:moveTo>
                  <a:lnTo>
                    <a:pt x="0" y="461"/>
                  </a:lnTo>
                  <a:lnTo>
                    <a:pt x="18329" y="461"/>
                  </a:lnTo>
                  <a:cubicBezTo>
                    <a:pt x="18915" y="461"/>
                    <a:pt x="19396" y="943"/>
                    <a:pt x="19396" y="1528"/>
                  </a:cubicBezTo>
                  <a:lnTo>
                    <a:pt x="19396" y="3809"/>
                  </a:lnTo>
                  <a:cubicBezTo>
                    <a:pt x="19396" y="4395"/>
                    <a:pt x="18915" y="4855"/>
                    <a:pt x="18329" y="4855"/>
                  </a:cubicBezTo>
                  <a:lnTo>
                    <a:pt x="0" y="4855"/>
                  </a:lnTo>
                  <a:lnTo>
                    <a:pt x="0" y="5316"/>
                  </a:lnTo>
                  <a:lnTo>
                    <a:pt x="18873" y="5316"/>
                  </a:lnTo>
                  <a:cubicBezTo>
                    <a:pt x="19459" y="5316"/>
                    <a:pt x="19940" y="4855"/>
                    <a:pt x="19940" y="4269"/>
                  </a:cubicBezTo>
                  <a:lnTo>
                    <a:pt x="19940" y="1047"/>
                  </a:lnTo>
                  <a:cubicBezTo>
                    <a:pt x="19940" y="461"/>
                    <a:pt x="19459" y="1"/>
                    <a:pt x="18873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37" name="Google Shape;9437;p37"/>
            <p:cNvSpPr/>
            <p:nvPr/>
          </p:nvSpPr>
          <p:spPr>
            <a:xfrm>
              <a:off x="3762138" y="4050713"/>
              <a:ext cx="73775" cy="51325"/>
            </a:xfrm>
            <a:custGeom>
              <a:avLst/>
              <a:gdLst/>
              <a:ahLst/>
              <a:cxnLst/>
              <a:rect l="l" t="t" r="r" b="b"/>
              <a:pathLst>
                <a:path w="2951" h="2053" extrusionOk="0">
                  <a:moveTo>
                    <a:pt x="128" y="0"/>
                  </a:moveTo>
                  <a:cubicBezTo>
                    <a:pt x="86" y="0"/>
                    <a:pt x="44" y="1"/>
                    <a:pt x="1" y="2"/>
                  </a:cubicBezTo>
                  <a:cubicBezTo>
                    <a:pt x="1" y="2"/>
                    <a:pt x="879" y="1968"/>
                    <a:pt x="2951" y="2052"/>
                  </a:cubicBezTo>
                  <a:cubicBezTo>
                    <a:pt x="2951" y="2052"/>
                    <a:pt x="2951" y="0"/>
                    <a:pt x="128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38" name="Google Shape;9438;p37"/>
            <p:cNvSpPr/>
            <p:nvPr/>
          </p:nvSpPr>
          <p:spPr>
            <a:xfrm>
              <a:off x="3831713" y="4053363"/>
              <a:ext cx="28275" cy="81100"/>
            </a:xfrm>
            <a:custGeom>
              <a:avLst/>
              <a:gdLst/>
              <a:ahLst/>
              <a:cxnLst/>
              <a:rect l="l" t="t" r="r" b="b"/>
              <a:pathLst>
                <a:path w="1131" h="3244" extrusionOk="0">
                  <a:moveTo>
                    <a:pt x="1109" y="0"/>
                  </a:moveTo>
                  <a:cubicBezTo>
                    <a:pt x="1067" y="21"/>
                    <a:pt x="1005" y="42"/>
                    <a:pt x="963" y="63"/>
                  </a:cubicBezTo>
                  <a:cubicBezTo>
                    <a:pt x="900" y="84"/>
                    <a:pt x="837" y="105"/>
                    <a:pt x="795" y="147"/>
                  </a:cubicBezTo>
                  <a:cubicBezTo>
                    <a:pt x="733" y="189"/>
                    <a:pt x="670" y="230"/>
                    <a:pt x="586" y="293"/>
                  </a:cubicBezTo>
                  <a:cubicBezTo>
                    <a:pt x="544" y="356"/>
                    <a:pt x="482" y="440"/>
                    <a:pt x="398" y="523"/>
                  </a:cubicBezTo>
                  <a:cubicBezTo>
                    <a:pt x="356" y="607"/>
                    <a:pt x="293" y="712"/>
                    <a:pt x="251" y="795"/>
                  </a:cubicBezTo>
                  <a:cubicBezTo>
                    <a:pt x="210" y="900"/>
                    <a:pt x="189" y="1005"/>
                    <a:pt x="147" y="1130"/>
                  </a:cubicBezTo>
                  <a:cubicBezTo>
                    <a:pt x="126" y="1235"/>
                    <a:pt x="84" y="1339"/>
                    <a:pt x="84" y="1465"/>
                  </a:cubicBezTo>
                  <a:cubicBezTo>
                    <a:pt x="0" y="2051"/>
                    <a:pt x="21" y="2658"/>
                    <a:pt x="126" y="3243"/>
                  </a:cubicBezTo>
                  <a:lnTo>
                    <a:pt x="147" y="3243"/>
                  </a:lnTo>
                  <a:cubicBezTo>
                    <a:pt x="147" y="3243"/>
                    <a:pt x="147" y="3013"/>
                    <a:pt x="168" y="2678"/>
                  </a:cubicBezTo>
                  <a:cubicBezTo>
                    <a:pt x="189" y="2532"/>
                    <a:pt x="210" y="2344"/>
                    <a:pt x="231" y="2134"/>
                  </a:cubicBezTo>
                  <a:cubicBezTo>
                    <a:pt x="272" y="1925"/>
                    <a:pt x="314" y="1716"/>
                    <a:pt x="377" y="1507"/>
                  </a:cubicBezTo>
                  <a:cubicBezTo>
                    <a:pt x="398" y="1402"/>
                    <a:pt x="440" y="1298"/>
                    <a:pt x="461" y="1214"/>
                  </a:cubicBezTo>
                  <a:cubicBezTo>
                    <a:pt x="503" y="1130"/>
                    <a:pt x="544" y="1046"/>
                    <a:pt x="586" y="963"/>
                  </a:cubicBezTo>
                  <a:cubicBezTo>
                    <a:pt x="628" y="858"/>
                    <a:pt x="670" y="774"/>
                    <a:pt x="712" y="691"/>
                  </a:cubicBezTo>
                  <a:cubicBezTo>
                    <a:pt x="754" y="628"/>
                    <a:pt x="775" y="544"/>
                    <a:pt x="816" y="481"/>
                  </a:cubicBezTo>
                  <a:lnTo>
                    <a:pt x="942" y="293"/>
                  </a:lnTo>
                  <a:cubicBezTo>
                    <a:pt x="963" y="251"/>
                    <a:pt x="1005" y="209"/>
                    <a:pt x="1026" y="168"/>
                  </a:cubicBezTo>
                  <a:cubicBezTo>
                    <a:pt x="1088" y="84"/>
                    <a:pt x="1130" y="42"/>
                    <a:pt x="1130" y="42"/>
                  </a:cubicBezTo>
                  <a:lnTo>
                    <a:pt x="1109" y="0"/>
                  </a:lnTo>
                  <a:close/>
                </a:path>
              </a:pathLst>
            </a:custGeom>
            <a:solidFill>
              <a:srgbClr val="A5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39" name="Google Shape;9439;p37"/>
            <p:cNvSpPr/>
            <p:nvPr/>
          </p:nvSpPr>
          <p:spPr>
            <a:xfrm>
              <a:off x="3706688" y="4094763"/>
              <a:ext cx="258950" cy="210475"/>
            </a:xfrm>
            <a:custGeom>
              <a:avLst/>
              <a:gdLst/>
              <a:ahLst/>
              <a:cxnLst/>
              <a:rect l="l" t="t" r="r" b="b"/>
              <a:pathLst>
                <a:path w="10358" h="8419" extrusionOk="0">
                  <a:moveTo>
                    <a:pt x="3320" y="1"/>
                  </a:moveTo>
                  <a:cubicBezTo>
                    <a:pt x="2754" y="1"/>
                    <a:pt x="2145" y="134"/>
                    <a:pt x="1612" y="583"/>
                  </a:cubicBezTo>
                  <a:cubicBezTo>
                    <a:pt x="314" y="1671"/>
                    <a:pt x="1" y="4224"/>
                    <a:pt x="775" y="5647"/>
                  </a:cubicBezTo>
                  <a:cubicBezTo>
                    <a:pt x="1393" y="6736"/>
                    <a:pt x="2225" y="8418"/>
                    <a:pt x="3714" y="8418"/>
                  </a:cubicBezTo>
                  <a:cubicBezTo>
                    <a:pt x="4141" y="8418"/>
                    <a:pt x="4623" y="8280"/>
                    <a:pt x="5169" y="7948"/>
                  </a:cubicBezTo>
                  <a:cubicBezTo>
                    <a:pt x="5717" y="8278"/>
                    <a:pt x="6199" y="8416"/>
                    <a:pt x="6626" y="8416"/>
                  </a:cubicBezTo>
                  <a:cubicBezTo>
                    <a:pt x="8123" y="8416"/>
                    <a:pt x="8944" y="6721"/>
                    <a:pt x="9563" y="5647"/>
                  </a:cubicBezTo>
                  <a:cubicBezTo>
                    <a:pt x="10358" y="4245"/>
                    <a:pt x="10044" y="1671"/>
                    <a:pt x="8726" y="583"/>
                  </a:cubicBezTo>
                  <a:cubicBezTo>
                    <a:pt x="8201" y="134"/>
                    <a:pt x="7597" y="1"/>
                    <a:pt x="7033" y="1"/>
                  </a:cubicBezTo>
                  <a:cubicBezTo>
                    <a:pt x="6202" y="1"/>
                    <a:pt x="5455" y="290"/>
                    <a:pt x="5169" y="290"/>
                  </a:cubicBezTo>
                  <a:cubicBezTo>
                    <a:pt x="4895" y="290"/>
                    <a:pt x="4153" y="1"/>
                    <a:pt x="332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9440" name="Google Shape;9440;p37"/>
          <p:cNvGrpSpPr/>
          <p:nvPr/>
        </p:nvGrpSpPr>
        <p:grpSpPr>
          <a:xfrm rot="1744440">
            <a:off x="4867888" y="281043"/>
            <a:ext cx="1039357" cy="632271"/>
            <a:chOff x="1737788" y="3102388"/>
            <a:chExt cx="603663" cy="367225"/>
          </a:xfrm>
        </p:grpSpPr>
        <p:grpSp>
          <p:nvGrpSpPr>
            <p:cNvPr id="9441" name="Google Shape;9441;p37"/>
            <p:cNvGrpSpPr/>
            <p:nvPr/>
          </p:nvGrpSpPr>
          <p:grpSpPr>
            <a:xfrm>
              <a:off x="1737800" y="3102388"/>
              <a:ext cx="603650" cy="367225"/>
              <a:chOff x="1737800" y="3102388"/>
              <a:chExt cx="603650" cy="367225"/>
            </a:xfrm>
          </p:grpSpPr>
          <p:sp>
            <p:nvSpPr>
              <p:cNvPr id="9442" name="Google Shape;9442;p37"/>
              <p:cNvSpPr/>
              <p:nvPr/>
            </p:nvSpPr>
            <p:spPr>
              <a:xfrm>
                <a:off x="1825150" y="3208038"/>
                <a:ext cx="434700" cy="261575"/>
              </a:xfrm>
              <a:custGeom>
                <a:avLst/>
                <a:gdLst/>
                <a:ahLst/>
                <a:cxnLst/>
                <a:rect l="l" t="t" r="r" b="b"/>
                <a:pathLst>
                  <a:path w="17388" h="10463" extrusionOk="0">
                    <a:moveTo>
                      <a:pt x="0" y="1"/>
                    </a:moveTo>
                    <a:lnTo>
                      <a:pt x="0" y="6822"/>
                    </a:lnTo>
                    <a:cubicBezTo>
                      <a:pt x="0" y="6822"/>
                      <a:pt x="5441" y="7198"/>
                      <a:pt x="8705" y="10462"/>
                    </a:cubicBezTo>
                    <a:cubicBezTo>
                      <a:pt x="12157" y="6989"/>
                      <a:pt x="17388" y="6822"/>
                      <a:pt x="17388" y="6822"/>
                    </a:cubicBezTo>
                    <a:lnTo>
                      <a:pt x="17388" y="1"/>
                    </a:lnTo>
                    <a:close/>
                  </a:path>
                </a:pathLst>
              </a:custGeom>
              <a:solidFill>
                <a:srgbClr val="2A4F6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9443" name="Google Shape;9443;p37"/>
              <p:cNvSpPr/>
              <p:nvPr/>
            </p:nvSpPr>
            <p:spPr>
              <a:xfrm>
                <a:off x="1835075" y="3248313"/>
                <a:ext cx="26200" cy="220775"/>
              </a:xfrm>
              <a:custGeom>
                <a:avLst/>
                <a:gdLst/>
                <a:ahLst/>
                <a:cxnLst/>
                <a:rect l="l" t="t" r="r" b="b"/>
                <a:pathLst>
                  <a:path w="1048" h="8831" extrusionOk="0">
                    <a:moveTo>
                      <a:pt x="357" y="1"/>
                    </a:moveTo>
                    <a:lnTo>
                      <a:pt x="357" y="6675"/>
                    </a:lnTo>
                    <a:cubicBezTo>
                      <a:pt x="43" y="6822"/>
                      <a:pt x="1" y="7240"/>
                      <a:pt x="273" y="7450"/>
                    </a:cubicBezTo>
                    <a:cubicBezTo>
                      <a:pt x="126" y="7910"/>
                      <a:pt x="106" y="8370"/>
                      <a:pt x="210" y="8831"/>
                    </a:cubicBezTo>
                    <a:lnTo>
                      <a:pt x="942" y="8831"/>
                    </a:lnTo>
                    <a:cubicBezTo>
                      <a:pt x="1047" y="8370"/>
                      <a:pt x="1026" y="7910"/>
                      <a:pt x="859" y="7450"/>
                    </a:cubicBezTo>
                    <a:cubicBezTo>
                      <a:pt x="984" y="7366"/>
                      <a:pt x="1047" y="7219"/>
                      <a:pt x="1047" y="7094"/>
                    </a:cubicBezTo>
                    <a:cubicBezTo>
                      <a:pt x="1047" y="6906"/>
                      <a:pt x="942" y="6738"/>
                      <a:pt x="796" y="6675"/>
                    </a:cubicBezTo>
                    <a:lnTo>
                      <a:pt x="796" y="1"/>
                    </a:lnTo>
                    <a:close/>
                  </a:path>
                </a:pathLst>
              </a:custGeom>
              <a:solidFill>
                <a:srgbClr val="C0272D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9444" name="Google Shape;9444;p37"/>
              <p:cNvSpPr/>
              <p:nvPr/>
            </p:nvSpPr>
            <p:spPr>
              <a:xfrm>
                <a:off x="1737800" y="3102388"/>
                <a:ext cx="603650" cy="234350"/>
              </a:xfrm>
              <a:custGeom>
                <a:avLst/>
                <a:gdLst/>
                <a:ahLst/>
                <a:cxnLst/>
                <a:rect l="l" t="t" r="r" b="b"/>
                <a:pathLst>
                  <a:path w="24146" h="9374" extrusionOk="0">
                    <a:moveTo>
                      <a:pt x="12073" y="0"/>
                    </a:moveTo>
                    <a:lnTo>
                      <a:pt x="0" y="4017"/>
                    </a:lnTo>
                    <a:lnTo>
                      <a:pt x="12073" y="9374"/>
                    </a:lnTo>
                    <a:lnTo>
                      <a:pt x="24146" y="4017"/>
                    </a:lnTo>
                    <a:lnTo>
                      <a:pt x="12073" y="0"/>
                    </a:lnTo>
                    <a:close/>
                  </a:path>
                </a:pathLst>
              </a:custGeom>
              <a:solidFill>
                <a:srgbClr val="709DB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</p:grpSp>
        <p:sp>
          <p:nvSpPr>
            <p:cNvPr id="9445" name="Google Shape;9445;p37"/>
            <p:cNvSpPr/>
            <p:nvPr/>
          </p:nvSpPr>
          <p:spPr>
            <a:xfrm>
              <a:off x="1825138" y="3208038"/>
              <a:ext cx="434700" cy="261575"/>
            </a:xfrm>
            <a:custGeom>
              <a:avLst/>
              <a:gdLst/>
              <a:ahLst/>
              <a:cxnLst/>
              <a:rect l="l" t="t" r="r" b="b"/>
              <a:pathLst>
                <a:path w="17388" h="10463" extrusionOk="0">
                  <a:moveTo>
                    <a:pt x="0" y="1"/>
                  </a:moveTo>
                  <a:lnTo>
                    <a:pt x="0" y="6822"/>
                  </a:lnTo>
                  <a:cubicBezTo>
                    <a:pt x="0" y="6822"/>
                    <a:pt x="5441" y="7198"/>
                    <a:pt x="8705" y="10462"/>
                  </a:cubicBezTo>
                  <a:cubicBezTo>
                    <a:pt x="12157" y="6989"/>
                    <a:pt x="17388" y="6822"/>
                    <a:pt x="17388" y="6822"/>
                  </a:cubicBezTo>
                  <a:lnTo>
                    <a:pt x="17388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46" name="Google Shape;9446;p37"/>
            <p:cNvSpPr/>
            <p:nvPr/>
          </p:nvSpPr>
          <p:spPr>
            <a:xfrm>
              <a:off x="1835063" y="3248313"/>
              <a:ext cx="26200" cy="220775"/>
            </a:xfrm>
            <a:custGeom>
              <a:avLst/>
              <a:gdLst/>
              <a:ahLst/>
              <a:cxnLst/>
              <a:rect l="l" t="t" r="r" b="b"/>
              <a:pathLst>
                <a:path w="1048" h="8831" extrusionOk="0">
                  <a:moveTo>
                    <a:pt x="357" y="1"/>
                  </a:moveTo>
                  <a:lnTo>
                    <a:pt x="357" y="6675"/>
                  </a:lnTo>
                  <a:cubicBezTo>
                    <a:pt x="43" y="6822"/>
                    <a:pt x="1" y="7240"/>
                    <a:pt x="273" y="7450"/>
                  </a:cubicBezTo>
                  <a:cubicBezTo>
                    <a:pt x="126" y="7910"/>
                    <a:pt x="106" y="8370"/>
                    <a:pt x="210" y="8831"/>
                  </a:cubicBezTo>
                  <a:lnTo>
                    <a:pt x="942" y="8831"/>
                  </a:lnTo>
                  <a:cubicBezTo>
                    <a:pt x="1047" y="8370"/>
                    <a:pt x="1026" y="7910"/>
                    <a:pt x="859" y="7450"/>
                  </a:cubicBezTo>
                  <a:cubicBezTo>
                    <a:pt x="984" y="7366"/>
                    <a:pt x="1047" y="7219"/>
                    <a:pt x="1047" y="7094"/>
                  </a:cubicBezTo>
                  <a:cubicBezTo>
                    <a:pt x="1047" y="6906"/>
                    <a:pt x="942" y="6738"/>
                    <a:pt x="796" y="6675"/>
                  </a:cubicBezTo>
                  <a:lnTo>
                    <a:pt x="79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47" name="Google Shape;9447;p37"/>
            <p:cNvSpPr/>
            <p:nvPr/>
          </p:nvSpPr>
          <p:spPr>
            <a:xfrm>
              <a:off x="1737788" y="3102388"/>
              <a:ext cx="603650" cy="234350"/>
            </a:xfrm>
            <a:custGeom>
              <a:avLst/>
              <a:gdLst/>
              <a:ahLst/>
              <a:cxnLst/>
              <a:rect l="l" t="t" r="r" b="b"/>
              <a:pathLst>
                <a:path w="24146" h="9374" extrusionOk="0">
                  <a:moveTo>
                    <a:pt x="12073" y="0"/>
                  </a:moveTo>
                  <a:lnTo>
                    <a:pt x="0" y="4017"/>
                  </a:lnTo>
                  <a:lnTo>
                    <a:pt x="12073" y="9374"/>
                  </a:lnTo>
                  <a:lnTo>
                    <a:pt x="24146" y="4017"/>
                  </a:lnTo>
                  <a:lnTo>
                    <a:pt x="12073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9448" name="Google Shape;9448;p37"/>
          <p:cNvGrpSpPr/>
          <p:nvPr/>
        </p:nvGrpSpPr>
        <p:grpSpPr>
          <a:xfrm rot="1104834">
            <a:off x="8590110" y="317595"/>
            <a:ext cx="1307780" cy="1105152"/>
            <a:chOff x="4750788" y="4200338"/>
            <a:chExt cx="759563" cy="641875"/>
          </a:xfrm>
        </p:grpSpPr>
        <p:sp>
          <p:nvSpPr>
            <p:cNvPr id="9449" name="Google Shape;9449;p37"/>
            <p:cNvSpPr/>
            <p:nvPr/>
          </p:nvSpPr>
          <p:spPr>
            <a:xfrm>
              <a:off x="4750800" y="4200338"/>
              <a:ext cx="759550" cy="641875"/>
            </a:xfrm>
            <a:custGeom>
              <a:avLst/>
              <a:gdLst/>
              <a:ahLst/>
              <a:cxnLst/>
              <a:rect l="l" t="t" r="r" b="b"/>
              <a:pathLst>
                <a:path w="30382" h="25675" extrusionOk="0">
                  <a:moveTo>
                    <a:pt x="377" y="1"/>
                  </a:moveTo>
                  <a:cubicBezTo>
                    <a:pt x="168" y="1"/>
                    <a:pt x="0" y="189"/>
                    <a:pt x="0" y="398"/>
                  </a:cubicBezTo>
                  <a:lnTo>
                    <a:pt x="0" y="19941"/>
                  </a:lnTo>
                  <a:cubicBezTo>
                    <a:pt x="0" y="20150"/>
                    <a:pt x="168" y="20318"/>
                    <a:pt x="377" y="20318"/>
                  </a:cubicBezTo>
                  <a:lnTo>
                    <a:pt x="12031" y="20318"/>
                  </a:lnTo>
                  <a:lnTo>
                    <a:pt x="8642" y="25674"/>
                  </a:lnTo>
                  <a:lnTo>
                    <a:pt x="22263" y="25674"/>
                  </a:lnTo>
                  <a:lnTo>
                    <a:pt x="18873" y="20318"/>
                  </a:lnTo>
                  <a:lnTo>
                    <a:pt x="30005" y="20318"/>
                  </a:lnTo>
                  <a:cubicBezTo>
                    <a:pt x="30214" y="20318"/>
                    <a:pt x="30381" y="20150"/>
                    <a:pt x="30381" y="19941"/>
                  </a:cubicBezTo>
                  <a:lnTo>
                    <a:pt x="30381" y="398"/>
                  </a:lnTo>
                  <a:cubicBezTo>
                    <a:pt x="30381" y="189"/>
                    <a:pt x="30214" y="22"/>
                    <a:pt x="30026" y="1"/>
                  </a:cubicBezTo>
                  <a:close/>
                </a:path>
              </a:pathLst>
            </a:custGeom>
            <a:solidFill>
              <a:srgbClr val="7C4C2E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50" name="Google Shape;9450;p37"/>
            <p:cNvSpPr/>
            <p:nvPr/>
          </p:nvSpPr>
          <p:spPr>
            <a:xfrm>
              <a:off x="4787925" y="4234863"/>
              <a:ext cx="685800" cy="438900"/>
            </a:xfrm>
            <a:custGeom>
              <a:avLst/>
              <a:gdLst/>
              <a:ahLst/>
              <a:cxnLst/>
              <a:rect l="l" t="t" r="r" b="b"/>
              <a:pathLst>
                <a:path w="27432" h="17556" extrusionOk="0">
                  <a:moveTo>
                    <a:pt x="1" y="1"/>
                  </a:moveTo>
                  <a:lnTo>
                    <a:pt x="1" y="17556"/>
                  </a:lnTo>
                  <a:lnTo>
                    <a:pt x="27432" y="17556"/>
                  </a:lnTo>
                  <a:lnTo>
                    <a:pt x="27432" y="1"/>
                  </a:lnTo>
                  <a:close/>
                </a:path>
              </a:pathLst>
            </a:custGeom>
            <a:solidFill>
              <a:srgbClr val="FFFEE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51" name="Google Shape;9451;p37"/>
            <p:cNvSpPr/>
            <p:nvPr/>
          </p:nvSpPr>
          <p:spPr>
            <a:xfrm>
              <a:off x="4815650" y="4254213"/>
              <a:ext cx="299750" cy="203525"/>
            </a:xfrm>
            <a:custGeom>
              <a:avLst/>
              <a:gdLst/>
              <a:ahLst/>
              <a:cxnLst/>
              <a:rect l="l" t="t" r="r" b="b"/>
              <a:pathLst>
                <a:path w="11990" h="8141" extrusionOk="0">
                  <a:moveTo>
                    <a:pt x="1" y="1"/>
                  </a:moveTo>
                  <a:lnTo>
                    <a:pt x="1" y="8140"/>
                  </a:lnTo>
                  <a:lnTo>
                    <a:pt x="11990" y="8140"/>
                  </a:lnTo>
                  <a:lnTo>
                    <a:pt x="11990" y="1"/>
                  </a:lnTo>
                  <a:close/>
                </a:path>
              </a:pathLst>
            </a:custGeom>
            <a:solidFill>
              <a:srgbClr val="39B44A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52" name="Google Shape;9452;p37"/>
            <p:cNvSpPr/>
            <p:nvPr/>
          </p:nvSpPr>
          <p:spPr>
            <a:xfrm>
              <a:off x="4815650" y="4478638"/>
              <a:ext cx="133425" cy="176300"/>
            </a:xfrm>
            <a:custGeom>
              <a:avLst/>
              <a:gdLst/>
              <a:ahLst/>
              <a:cxnLst/>
              <a:rect l="l" t="t" r="r" b="b"/>
              <a:pathLst>
                <a:path w="5337" h="7052" extrusionOk="0">
                  <a:moveTo>
                    <a:pt x="1" y="0"/>
                  </a:moveTo>
                  <a:lnTo>
                    <a:pt x="1" y="7051"/>
                  </a:lnTo>
                  <a:lnTo>
                    <a:pt x="5336" y="7051"/>
                  </a:lnTo>
                  <a:lnTo>
                    <a:pt x="5336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53" name="Google Shape;9453;p37"/>
            <p:cNvSpPr/>
            <p:nvPr/>
          </p:nvSpPr>
          <p:spPr>
            <a:xfrm>
              <a:off x="4981475" y="4478638"/>
              <a:ext cx="133925" cy="176300"/>
            </a:xfrm>
            <a:custGeom>
              <a:avLst/>
              <a:gdLst/>
              <a:ahLst/>
              <a:cxnLst/>
              <a:rect l="l" t="t" r="r" b="b"/>
              <a:pathLst>
                <a:path w="5357" h="7052" extrusionOk="0">
                  <a:moveTo>
                    <a:pt x="0" y="0"/>
                  </a:moveTo>
                  <a:lnTo>
                    <a:pt x="0" y="7051"/>
                  </a:lnTo>
                  <a:lnTo>
                    <a:pt x="5357" y="7051"/>
                  </a:lnTo>
                  <a:lnTo>
                    <a:pt x="5357" y="0"/>
                  </a:lnTo>
                  <a:close/>
                </a:path>
              </a:pathLst>
            </a:custGeom>
            <a:solidFill>
              <a:srgbClr val="FFE300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54" name="Google Shape;9454;p37"/>
            <p:cNvSpPr/>
            <p:nvPr/>
          </p:nvSpPr>
          <p:spPr>
            <a:xfrm>
              <a:off x="5137350" y="4254213"/>
              <a:ext cx="308650" cy="7875"/>
            </a:xfrm>
            <a:custGeom>
              <a:avLst/>
              <a:gdLst/>
              <a:ahLst/>
              <a:cxnLst/>
              <a:rect l="l" t="t" r="r" b="b"/>
              <a:pathLst>
                <a:path w="12346" h="315" extrusionOk="0">
                  <a:moveTo>
                    <a:pt x="1" y="1"/>
                  </a:moveTo>
                  <a:lnTo>
                    <a:pt x="1" y="315"/>
                  </a:lnTo>
                  <a:lnTo>
                    <a:pt x="12346" y="31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55" name="Google Shape;9455;p37"/>
            <p:cNvSpPr/>
            <p:nvPr/>
          </p:nvSpPr>
          <p:spPr>
            <a:xfrm>
              <a:off x="5137350" y="428978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56" name="Google Shape;9456;p37"/>
            <p:cNvSpPr/>
            <p:nvPr/>
          </p:nvSpPr>
          <p:spPr>
            <a:xfrm>
              <a:off x="5137350" y="4325363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57" name="Google Shape;9457;p37"/>
            <p:cNvSpPr/>
            <p:nvPr/>
          </p:nvSpPr>
          <p:spPr>
            <a:xfrm>
              <a:off x="5137350" y="436093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0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58" name="Google Shape;9458;p37"/>
            <p:cNvSpPr/>
            <p:nvPr/>
          </p:nvSpPr>
          <p:spPr>
            <a:xfrm>
              <a:off x="5137350" y="4397038"/>
              <a:ext cx="308650" cy="7850"/>
            </a:xfrm>
            <a:custGeom>
              <a:avLst/>
              <a:gdLst/>
              <a:ahLst/>
              <a:cxnLst/>
              <a:rect l="l" t="t" r="r" b="b"/>
              <a:pathLst>
                <a:path w="12346" h="314" extrusionOk="0">
                  <a:moveTo>
                    <a:pt x="1" y="0"/>
                  </a:moveTo>
                  <a:lnTo>
                    <a:pt x="1" y="314"/>
                  </a:lnTo>
                  <a:lnTo>
                    <a:pt x="12346" y="314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59" name="Google Shape;9459;p37"/>
            <p:cNvSpPr/>
            <p:nvPr/>
          </p:nvSpPr>
          <p:spPr>
            <a:xfrm>
              <a:off x="5137350" y="443258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6"/>
                  </a:lnTo>
                  <a:lnTo>
                    <a:pt x="12346" y="336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60" name="Google Shape;9460;p37"/>
            <p:cNvSpPr/>
            <p:nvPr/>
          </p:nvSpPr>
          <p:spPr>
            <a:xfrm>
              <a:off x="5137350" y="4468163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61" name="Google Shape;9461;p37"/>
            <p:cNvSpPr/>
            <p:nvPr/>
          </p:nvSpPr>
          <p:spPr>
            <a:xfrm>
              <a:off x="5137350" y="450373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0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62" name="Google Shape;9462;p37"/>
            <p:cNvSpPr/>
            <p:nvPr/>
          </p:nvSpPr>
          <p:spPr>
            <a:xfrm>
              <a:off x="5137350" y="4539838"/>
              <a:ext cx="308650" cy="7875"/>
            </a:xfrm>
            <a:custGeom>
              <a:avLst/>
              <a:gdLst/>
              <a:ahLst/>
              <a:cxnLst/>
              <a:rect l="l" t="t" r="r" b="b"/>
              <a:pathLst>
                <a:path w="12346" h="315" extrusionOk="0">
                  <a:moveTo>
                    <a:pt x="1" y="0"/>
                  </a:moveTo>
                  <a:lnTo>
                    <a:pt x="1" y="314"/>
                  </a:lnTo>
                  <a:lnTo>
                    <a:pt x="12346" y="314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63" name="Google Shape;9463;p37"/>
            <p:cNvSpPr/>
            <p:nvPr/>
          </p:nvSpPr>
          <p:spPr>
            <a:xfrm>
              <a:off x="5137350" y="4575413"/>
              <a:ext cx="308650" cy="7850"/>
            </a:xfrm>
            <a:custGeom>
              <a:avLst/>
              <a:gdLst/>
              <a:ahLst/>
              <a:cxnLst/>
              <a:rect l="l" t="t" r="r" b="b"/>
              <a:pathLst>
                <a:path w="12346" h="314" extrusionOk="0">
                  <a:moveTo>
                    <a:pt x="1" y="0"/>
                  </a:moveTo>
                  <a:lnTo>
                    <a:pt x="1" y="314"/>
                  </a:lnTo>
                  <a:lnTo>
                    <a:pt x="12346" y="314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64" name="Google Shape;9464;p37"/>
            <p:cNvSpPr/>
            <p:nvPr/>
          </p:nvSpPr>
          <p:spPr>
            <a:xfrm>
              <a:off x="5137350" y="4610963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6"/>
                  </a:lnTo>
                  <a:lnTo>
                    <a:pt x="12346" y="336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65" name="Google Shape;9465;p37"/>
            <p:cNvSpPr/>
            <p:nvPr/>
          </p:nvSpPr>
          <p:spPr>
            <a:xfrm>
              <a:off x="5137350" y="464653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66" name="Google Shape;9466;p37"/>
            <p:cNvSpPr/>
            <p:nvPr/>
          </p:nvSpPr>
          <p:spPr>
            <a:xfrm>
              <a:off x="4750788" y="4200338"/>
              <a:ext cx="759550" cy="641875"/>
            </a:xfrm>
            <a:custGeom>
              <a:avLst/>
              <a:gdLst/>
              <a:ahLst/>
              <a:cxnLst/>
              <a:rect l="l" t="t" r="r" b="b"/>
              <a:pathLst>
                <a:path w="30382" h="25675" extrusionOk="0">
                  <a:moveTo>
                    <a:pt x="377" y="1"/>
                  </a:moveTo>
                  <a:cubicBezTo>
                    <a:pt x="168" y="1"/>
                    <a:pt x="0" y="189"/>
                    <a:pt x="0" y="398"/>
                  </a:cubicBezTo>
                  <a:lnTo>
                    <a:pt x="0" y="19941"/>
                  </a:lnTo>
                  <a:cubicBezTo>
                    <a:pt x="0" y="20150"/>
                    <a:pt x="168" y="20318"/>
                    <a:pt x="377" y="20318"/>
                  </a:cubicBezTo>
                  <a:lnTo>
                    <a:pt x="12031" y="20318"/>
                  </a:lnTo>
                  <a:lnTo>
                    <a:pt x="8642" y="25674"/>
                  </a:lnTo>
                  <a:lnTo>
                    <a:pt x="22263" y="25674"/>
                  </a:lnTo>
                  <a:lnTo>
                    <a:pt x="18873" y="20318"/>
                  </a:lnTo>
                  <a:lnTo>
                    <a:pt x="30005" y="20318"/>
                  </a:lnTo>
                  <a:cubicBezTo>
                    <a:pt x="30214" y="20318"/>
                    <a:pt x="30381" y="20150"/>
                    <a:pt x="30381" y="19941"/>
                  </a:cubicBezTo>
                  <a:lnTo>
                    <a:pt x="30381" y="398"/>
                  </a:lnTo>
                  <a:cubicBezTo>
                    <a:pt x="30381" y="189"/>
                    <a:pt x="30214" y="22"/>
                    <a:pt x="3002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67" name="Google Shape;9467;p37"/>
            <p:cNvSpPr/>
            <p:nvPr/>
          </p:nvSpPr>
          <p:spPr>
            <a:xfrm>
              <a:off x="4787913" y="4234863"/>
              <a:ext cx="685800" cy="438900"/>
            </a:xfrm>
            <a:custGeom>
              <a:avLst/>
              <a:gdLst/>
              <a:ahLst/>
              <a:cxnLst/>
              <a:rect l="l" t="t" r="r" b="b"/>
              <a:pathLst>
                <a:path w="27432" h="17556" extrusionOk="0">
                  <a:moveTo>
                    <a:pt x="1" y="1"/>
                  </a:moveTo>
                  <a:lnTo>
                    <a:pt x="1" y="17556"/>
                  </a:lnTo>
                  <a:lnTo>
                    <a:pt x="27432" y="17556"/>
                  </a:lnTo>
                  <a:lnTo>
                    <a:pt x="27432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68" name="Google Shape;9468;p37"/>
            <p:cNvSpPr/>
            <p:nvPr/>
          </p:nvSpPr>
          <p:spPr>
            <a:xfrm>
              <a:off x="4815638" y="4254213"/>
              <a:ext cx="299750" cy="203525"/>
            </a:xfrm>
            <a:custGeom>
              <a:avLst/>
              <a:gdLst/>
              <a:ahLst/>
              <a:cxnLst/>
              <a:rect l="l" t="t" r="r" b="b"/>
              <a:pathLst>
                <a:path w="11990" h="8141" extrusionOk="0">
                  <a:moveTo>
                    <a:pt x="1" y="1"/>
                  </a:moveTo>
                  <a:lnTo>
                    <a:pt x="1" y="8140"/>
                  </a:lnTo>
                  <a:lnTo>
                    <a:pt x="11990" y="8140"/>
                  </a:lnTo>
                  <a:lnTo>
                    <a:pt x="11990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69" name="Google Shape;9469;p37"/>
            <p:cNvSpPr/>
            <p:nvPr/>
          </p:nvSpPr>
          <p:spPr>
            <a:xfrm>
              <a:off x="4815638" y="4478638"/>
              <a:ext cx="133425" cy="176300"/>
            </a:xfrm>
            <a:custGeom>
              <a:avLst/>
              <a:gdLst/>
              <a:ahLst/>
              <a:cxnLst/>
              <a:rect l="l" t="t" r="r" b="b"/>
              <a:pathLst>
                <a:path w="5337" h="7052" extrusionOk="0">
                  <a:moveTo>
                    <a:pt x="1" y="0"/>
                  </a:moveTo>
                  <a:lnTo>
                    <a:pt x="1" y="7051"/>
                  </a:lnTo>
                  <a:lnTo>
                    <a:pt x="5336" y="7051"/>
                  </a:lnTo>
                  <a:lnTo>
                    <a:pt x="5336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70" name="Google Shape;9470;p37"/>
            <p:cNvSpPr/>
            <p:nvPr/>
          </p:nvSpPr>
          <p:spPr>
            <a:xfrm>
              <a:off x="4981463" y="4478638"/>
              <a:ext cx="133925" cy="176300"/>
            </a:xfrm>
            <a:custGeom>
              <a:avLst/>
              <a:gdLst/>
              <a:ahLst/>
              <a:cxnLst/>
              <a:rect l="l" t="t" r="r" b="b"/>
              <a:pathLst>
                <a:path w="5357" h="7052" extrusionOk="0">
                  <a:moveTo>
                    <a:pt x="0" y="0"/>
                  </a:moveTo>
                  <a:lnTo>
                    <a:pt x="0" y="7051"/>
                  </a:lnTo>
                  <a:lnTo>
                    <a:pt x="5357" y="7051"/>
                  </a:lnTo>
                  <a:lnTo>
                    <a:pt x="5357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71" name="Google Shape;9471;p37"/>
            <p:cNvSpPr/>
            <p:nvPr/>
          </p:nvSpPr>
          <p:spPr>
            <a:xfrm>
              <a:off x="5137338" y="4254213"/>
              <a:ext cx="308650" cy="7875"/>
            </a:xfrm>
            <a:custGeom>
              <a:avLst/>
              <a:gdLst/>
              <a:ahLst/>
              <a:cxnLst/>
              <a:rect l="l" t="t" r="r" b="b"/>
              <a:pathLst>
                <a:path w="12346" h="315" extrusionOk="0">
                  <a:moveTo>
                    <a:pt x="1" y="1"/>
                  </a:moveTo>
                  <a:lnTo>
                    <a:pt x="1" y="315"/>
                  </a:lnTo>
                  <a:lnTo>
                    <a:pt x="12346" y="31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72" name="Google Shape;9472;p37"/>
            <p:cNvSpPr/>
            <p:nvPr/>
          </p:nvSpPr>
          <p:spPr>
            <a:xfrm>
              <a:off x="5137338" y="428978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73" name="Google Shape;9473;p37"/>
            <p:cNvSpPr/>
            <p:nvPr/>
          </p:nvSpPr>
          <p:spPr>
            <a:xfrm>
              <a:off x="5137338" y="4325363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74" name="Google Shape;9474;p37"/>
            <p:cNvSpPr/>
            <p:nvPr/>
          </p:nvSpPr>
          <p:spPr>
            <a:xfrm>
              <a:off x="5137338" y="436093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0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75" name="Google Shape;9475;p37"/>
            <p:cNvSpPr/>
            <p:nvPr/>
          </p:nvSpPr>
          <p:spPr>
            <a:xfrm>
              <a:off x="5137338" y="4397038"/>
              <a:ext cx="308650" cy="7850"/>
            </a:xfrm>
            <a:custGeom>
              <a:avLst/>
              <a:gdLst/>
              <a:ahLst/>
              <a:cxnLst/>
              <a:rect l="l" t="t" r="r" b="b"/>
              <a:pathLst>
                <a:path w="12346" h="314" extrusionOk="0">
                  <a:moveTo>
                    <a:pt x="1" y="0"/>
                  </a:moveTo>
                  <a:lnTo>
                    <a:pt x="1" y="314"/>
                  </a:lnTo>
                  <a:lnTo>
                    <a:pt x="12346" y="314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76" name="Google Shape;9476;p37"/>
            <p:cNvSpPr/>
            <p:nvPr/>
          </p:nvSpPr>
          <p:spPr>
            <a:xfrm>
              <a:off x="5137338" y="443258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6"/>
                  </a:lnTo>
                  <a:lnTo>
                    <a:pt x="12346" y="336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77" name="Google Shape;9477;p37"/>
            <p:cNvSpPr/>
            <p:nvPr/>
          </p:nvSpPr>
          <p:spPr>
            <a:xfrm>
              <a:off x="5137338" y="4468163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78" name="Google Shape;9478;p37"/>
            <p:cNvSpPr/>
            <p:nvPr/>
          </p:nvSpPr>
          <p:spPr>
            <a:xfrm>
              <a:off x="5137338" y="450373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0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79" name="Google Shape;9479;p37"/>
            <p:cNvSpPr/>
            <p:nvPr/>
          </p:nvSpPr>
          <p:spPr>
            <a:xfrm>
              <a:off x="5137338" y="4539838"/>
              <a:ext cx="308650" cy="7875"/>
            </a:xfrm>
            <a:custGeom>
              <a:avLst/>
              <a:gdLst/>
              <a:ahLst/>
              <a:cxnLst/>
              <a:rect l="l" t="t" r="r" b="b"/>
              <a:pathLst>
                <a:path w="12346" h="315" extrusionOk="0">
                  <a:moveTo>
                    <a:pt x="1" y="0"/>
                  </a:moveTo>
                  <a:lnTo>
                    <a:pt x="1" y="314"/>
                  </a:lnTo>
                  <a:lnTo>
                    <a:pt x="12346" y="314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80" name="Google Shape;9480;p37"/>
            <p:cNvSpPr/>
            <p:nvPr/>
          </p:nvSpPr>
          <p:spPr>
            <a:xfrm>
              <a:off x="5137338" y="4575413"/>
              <a:ext cx="308650" cy="7850"/>
            </a:xfrm>
            <a:custGeom>
              <a:avLst/>
              <a:gdLst/>
              <a:ahLst/>
              <a:cxnLst/>
              <a:rect l="l" t="t" r="r" b="b"/>
              <a:pathLst>
                <a:path w="12346" h="314" extrusionOk="0">
                  <a:moveTo>
                    <a:pt x="1" y="0"/>
                  </a:moveTo>
                  <a:lnTo>
                    <a:pt x="1" y="314"/>
                  </a:lnTo>
                  <a:lnTo>
                    <a:pt x="12346" y="314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81" name="Google Shape;9481;p37"/>
            <p:cNvSpPr/>
            <p:nvPr/>
          </p:nvSpPr>
          <p:spPr>
            <a:xfrm>
              <a:off x="5137338" y="4610963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6"/>
                  </a:lnTo>
                  <a:lnTo>
                    <a:pt x="12346" y="336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82" name="Google Shape;9482;p37"/>
            <p:cNvSpPr/>
            <p:nvPr/>
          </p:nvSpPr>
          <p:spPr>
            <a:xfrm>
              <a:off x="5137338" y="464653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</p:spTree>
    <p:extLst>
      <p:ext uri="{BB962C8B-B14F-4D97-AF65-F5344CB8AC3E}">
        <p14:creationId xmlns:p14="http://schemas.microsoft.com/office/powerpoint/2010/main" val="2591970618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4" preserve="1">
  <p:cSld name="Background 4">
    <p:spTree>
      <p:nvGrpSpPr>
        <p:cNvPr id="1" name="Shape 94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484" name="Google Shape;9484;p38"/>
          <p:cNvGrpSpPr/>
          <p:nvPr/>
        </p:nvGrpSpPr>
        <p:grpSpPr>
          <a:xfrm>
            <a:off x="-99499" y="-67416"/>
            <a:ext cx="12189900" cy="6978400"/>
            <a:chOff x="-119900" y="-50550"/>
            <a:chExt cx="9142425" cy="5233800"/>
          </a:xfrm>
        </p:grpSpPr>
        <p:sp>
          <p:nvSpPr>
            <p:cNvPr id="9485" name="Google Shape;9485;p38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86" name="Google Shape;9486;p38"/>
            <p:cNvSpPr/>
            <p:nvPr/>
          </p:nvSpPr>
          <p:spPr>
            <a:xfrm rot="5400000">
              <a:off x="8278075" y="3908300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3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9487" name="Google Shape;9487;p38"/>
          <p:cNvGrpSpPr/>
          <p:nvPr/>
        </p:nvGrpSpPr>
        <p:grpSpPr>
          <a:xfrm rot="-7620864">
            <a:off x="4881830" y="-390631"/>
            <a:ext cx="727996" cy="1524408"/>
            <a:chOff x="724161" y="2710893"/>
            <a:chExt cx="281035" cy="588445"/>
          </a:xfrm>
        </p:grpSpPr>
        <p:sp>
          <p:nvSpPr>
            <p:cNvPr id="9488" name="Google Shape;9488;p38"/>
            <p:cNvSpPr/>
            <p:nvPr/>
          </p:nvSpPr>
          <p:spPr>
            <a:xfrm>
              <a:off x="930849" y="2710893"/>
              <a:ext cx="74347" cy="86001"/>
            </a:xfrm>
            <a:custGeom>
              <a:avLst/>
              <a:gdLst/>
              <a:ahLst/>
              <a:cxnLst/>
              <a:rect l="l" t="t" r="r" b="b"/>
              <a:pathLst>
                <a:path w="2303" h="2664" extrusionOk="0">
                  <a:moveTo>
                    <a:pt x="1087" y="0"/>
                  </a:moveTo>
                  <a:cubicBezTo>
                    <a:pt x="967" y="0"/>
                    <a:pt x="858" y="67"/>
                    <a:pt x="796" y="192"/>
                  </a:cubicBezTo>
                  <a:lnTo>
                    <a:pt x="63" y="1845"/>
                  </a:lnTo>
                  <a:cubicBezTo>
                    <a:pt x="1" y="1991"/>
                    <a:pt x="63" y="2179"/>
                    <a:pt x="210" y="2242"/>
                  </a:cubicBezTo>
                  <a:lnTo>
                    <a:pt x="1089" y="2640"/>
                  </a:lnTo>
                  <a:cubicBezTo>
                    <a:pt x="1126" y="2656"/>
                    <a:pt x="1166" y="2664"/>
                    <a:pt x="1206" y="2664"/>
                  </a:cubicBezTo>
                  <a:cubicBezTo>
                    <a:pt x="1323" y="2664"/>
                    <a:pt x="1440" y="2597"/>
                    <a:pt x="1486" y="2472"/>
                  </a:cubicBezTo>
                  <a:lnTo>
                    <a:pt x="2219" y="819"/>
                  </a:lnTo>
                  <a:cubicBezTo>
                    <a:pt x="2302" y="673"/>
                    <a:pt x="2219" y="485"/>
                    <a:pt x="2072" y="422"/>
                  </a:cubicBezTo>
                  <a:lnTo>
                    <a:pt x="1214" y="24"/>
                  </a:lnTo>
                  <a:cubicBezTo>
                    <a:pt x="1172" y="8"/>
                    <a:pt x="1129" y="0"/>
                    <a:pt x="1087" y="0"/>
                  </a:cubicBezTo>
                  <a:close/>
                </a:path>
              </a:pathLst>
            </a:custGeom>
            <a:solidFill>
              <a:srgbClr val="FF7B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89" name="Google Shape;9489;p38"/>
            <p:cNvSpPr/>
            <p:nvPr/>
          </p:nvSpPr>
          <p:spPr>
            <a:xfrm>
              <a:off x="933561" y="2736655"/>
              <a:ext cx="60142" cy="52039"/>
            </a:xfrm>
            <a:custGeom>
              <a:avLst/>
              <a:gdLst/>
              <a:ahLst/>
              <a:cxnLst/>
              <a:rect l="l" t="t" r="r" b="b"/>
              <a:pathLst>
                <a:path w="1863" h="1612" extrusionOk="0">
                  <a:moveTo>
                    <a:pt x="440" y="1"/>
                  </a:moveTo>
                  <a:lnTo>
                    <a:pt x="0" y="984"/>
                  </a:lnTo>
                  <a:lnTo>
                    <a:pt x="1444" y="1612"/>
                  </a:lnTo>
                  <a:lnTo>
                    <a:pt x="1863" y="649"/>
                  </a:lnTo>
                  <a:lnTo>
                    <a:pt x="440" y="1"/>
                  </a:lnTo>
                  <a:close/>
                </a:path>
              </a:pathLst>
            </a:custGeom>
            <a:solidFill>
              <a:srgbClr val="B2B2B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90" name="Google Shape;9490;p38"/>
            <p:cNvSpPr/>
            <p:nvPr/>
          </p:nvSpPr>
          <p:spPr>
            <a:xfrm>
              <a:off x="725500" y="2769066"/>
              <a:ext cx="222943" cy="472874"/>
            </a:xfrm>
            <a:custGeom>
              <a:avLst/>
              <a:gdLst/>
              <a:ahLst/>
              <a:cxnLst/>
              <a:rect l="l" t="t" r="r" b="b"/>
              <a:pathLst>
                <a:path w="6906" h="14648" extrusionOk="0">
                  <a:moveTo>
                    <a:pt x="6424" y="1"/>
                  </a:moveTo>
                  <a:lnTo>
                    <a:pt x="1" y="14438"/>
                  </a:lnTo>
                  <a:lnTo>
                    <a:pt x="461" y="14647"/>
                  </a:lnTo>
                  <a:lnTo>
                    <a:pt x="6906" y="210"/>
                  </a:lnTo>
                  <a:lnTo>
                    <a:pt x="6424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91" name="Google Shape;9491;p38"/>
            <p:cNvSpPr/>
            <p:nvPr/>
          </p:nvSpPr>
          <p:spPr>
            <a:xfrm>
              <a:off x="740383" y="2775168"/>
              <a:ext cx="223589" cy="472842"/>
            </a:xfrm>
            <a:custGeom>
              <a:avLst/>
              <a:gdLst/>
              <a:ahLst/>
              <a:cxnLst/>
              <a:rect l="l" t="t" r="r" b="b"/>
              <a:pathLst>
                <a:path w="6926" h="14647" extrusionOk="0">
                  <a:moveTo>
                    <a:pt x="6445" y="0"/>
                  </a:moveTo>
                  <a:lnTo>
                    <a:pt x="0" y="14437"/>
                  </a:lnTo>
                  <a:lnTo>
                    <a:pt x="482" y="14647"/>
                  </a:lnTo>
                  <a:lnTo>
                    <a:pt x="6926" y="209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92" name="Google Shape;9492;p38"/>
            <p:cNvSpPr/>
            <p:nvPr/>
          </p:nvSpPr>
          <p:spPr>
            <a:xfrm>
              <a:off x="755910" y="2782593"/>
              <a:ext cx="223621" cy="472842"/>
            </a:xfrm>
            <a:custGeom>
              <a:avLst/>
              <a:gdLst/>
              <a:ahLst/>
              <a:cxnLst/>
              <a:rect l="l" t="t" r="r" b="b"/>
              <a:pathLst>
                <a:path w="6927" h="14647" extrusionOk="0">
                  <a:moveTo>
                    <a:pt x="6445" y="0"/>
                  </a:moveTo>
                  <a:lnTo>
                    <a:pt x="1" y="14417"/>
                  </a:lnTo>
                  <a:lnTo>
                    <a:pt x="482" y="14647"/>
                  </a:lnTo>
                  <a:lnTo>
                    <a:pt x="6926" y="210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93" name="Google Shape;9493;p38"/>
            <p:cNvSpPr/>
            <p:nvPr/>
          </p:nvSpPr>
          <p:spPr>
            <a:xfrm>
              <a:off x="928170" y="2764773"/>
              <a:ext cx="56075" cy="28893"/>
            </a:xfrm>
            <a:custGeom>
              <a:avLst/>
              <a:gdLst/>
              <a:ahLst/>
              <a:cxnLst/>
              <a:rect l="l" t="t" r="r" b="b"/>
              <a:pathLst>
                <a:path w="1737" h="895" extrusionOk="0">
                  <a:moveTo>
                    <a:pt x="142" y="0"/>
                  </a:moveTo>
                  <a:cubicBezTo>
                    <a:pt x="97" y="0"/>
                    <a:pt x="58" y="24"/>
                    <a:pt x="42" y="71"/>
                  </a:cubicBezTo>
                  <a:cubicBezTo>
                    <a:pt x="0" y="134"/>
                    <a:pt x="42" y="218"/>
                    <a:pt x="105" y="238"/>
                  </a:cubicBezTo>
                  <a:lnTo>
                    <a:pt x="1548" y="887"/>
                  </a:lnTo>
                  <a:cubicBezTo>
                    <a:pt x="1564" y="892"/>
                    <a:pt x="1580" y="895"/>
                    <a:pt x="1595" y="895"/>
                  </a:cubicBezTo>
                  <a:cubicBezTo>
                    <a:pt x="1641" y="895"/>
                    <a:pt x="1684" y="871"/>
                    <a:pt x="1716" y="824"/>
                  </a:cubicBezTo>
                  <a:cubicBezTo>
                    <a:pt x="1737" y="762"/>
                    <a:pt x="1716" y="699"/>
                    <a:pt x="1653" y="657"/>
                  </a:cubicBezTo>
                  <a:lnTo>
                    <a:pt x="188" y="8"/>
                  </a:lnTo>
                  <a:cubicBezTo>
                    <a:pt x="173" y="3"/>
                    <a:pt x="157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94" name="Google Shape;9494;p38"/>
            <p:cNvSpPr/>
            <p:nvPr/>
          </p:nvSpPr>
          <p:spPr>
            <a:xfrm>
              <a:off x="943020" y="2732361"/>
              <a:ext cx="55429" cy="29183"/>
            </a:xfrm>
            <a:custGeom>
              <a:avLst/>
              <a:gdLst/>
              <a:ahLst/>
              <a:cxnLst/>
              <a:rect l="l" t="t" r="r" b="b"/>
              <a:pathLst>
                <a:path w="1717" h="904" extrusionOk="0">
                  <a:moveTo>
                    <a:pt x="142" y="0"/>
                  </a:moveTo>
                  <a:cubicBezTo>
                    <a:pt x="90" y="0"/>
                    <a:pt x="37" y="28"/>
                    <a:pt x="21" y="92"/>
                  </a:cubicBezTo>
                  <a:cubicBezTo>
                    <a:pt x="0" y="154"/>
                    <a:pt x="21" y="217"/>
                    <a:pt x="84" y="238"/>
                  </a:cubicBezTo>
                  <a:lnTo>
                    <a:pt x="1528" y="887"/>
                  </a:lnTo>
                  <a:cubicBezTo>
                    <a:pt x="1545" y="898"/>
                    <a:pt x="1564" y="904"/>
                    <a:pt x="1583" y="904"/>
                  </a:cubicBezTo>
                  <a:cubicBezTo>
                    <a:pt x="1632" y="904"/>
                    <a:pt x="1680" y="869"/>
                    <a:pt x="1695" y="824"/>
                  </a:cubicBezTo>
                  <a:cubicBezTo>
                    <a:pt x="1716" y="761"/>
                    <a:pt x="1695" y="698"/>
                    <a:pt x="1632" y="657"/>
                  </a:cubicBezTo>
                  <a:lnTo>
                    <a:pt x="189" y="8"/>
                  </a:lnTo>
                  <a:cubicBezTo>
                    <a:pt x="174" y="3"/>
                    <a:pt x="158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95" name="Google Shape;9495;p38"/>
            <p:cNvSpPr/>
            <p:nvPr/>
          </p:nvSpPr>
          <p:spPr>
            <a:xfrm>
              <a:off x="724177" y="3234483"/>
              <a:ext cx="47294" cy="64856"/>
            </a:xfrm>
            <a:custGeom>
              <a:avLst/>
              <a:gdLst/>
              <a:ahLst/>
              <a:cxnLst/>
              <a:rect l="l" t="t" r="r" b="b"/>
              <a:pathLst>
                <a:path w="1465" h="2009" extrusionOk="0">
                  <a:moveTo>
                    <a:pt x="21" y="0"/>
                  </a:moveTo>
                  <a:lnTo>
                    <a:pt x="0" y="2009"/>
                  </a:lnTo>
                  <a:lnTo>
                    <a:pt x="1465" y="649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EBD3B9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96" name="Google Shape;9496;p38"/>
            <p:cNvSpPr/>
            <p:nvPr/>
          </p:nvSpPr>
          <p:spPr>
            <a:xfrm>
              <a:off x="724177" y="3283778"/>
              <a:ext cx="10815" cy="15560"/>
            </a:xfrm>
            <a:custGeom>
              <a:avLst/>
              <a:gdLst/>
              <a:ahLst/>
              <a:cxnLst/>
              <a:rect l="l" t="t" r="r" b="b"/>
              <a:pathLst>
                <a:path w="335" h="482" extrusionOk="0">
                  <a:moveTo>
                    <a:pt x="0" y="1"/>
                  </a:moveTo>
                  <a:lnTo>
                    <a:pt x="0" y="482"/>
                  </a:lnTo>
                  <a:lnTo>
                    <a:pt x="335" y="147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97" name="Google Shape;9497;p38"/>
            <p:cNvSpPr/>
            <p:nvPr/>
          </p:nvSpPr>
          <p:spPr>
            <a:xfrm>
              <a:off x="970718" y="2717737"/>
              <a:ext cx="34478" cy="35834"/>
            </a:xfrm>
            <a:custGeom>
              <a:avLst/>
              <a:gdLst/>
              <a:ahLst/>
              <a:cxnLst/>
              <a:rect l="l" t="t" r="r" b="b"/>
              <a:pathLst>
                <a:path w="1068" h="1110" extrusionOk="0">
                  <a:moveTo>
                    <a:pt x="356" y="1"/>
                  </a:moveTo>
                  <a:lnTo>
                    <a:pt x="0" y="775"/>
                  </a:lnTo>
                  <a:lnTo>
                    <a:pt x="774" y="1110"/>
                  </a:lnTo>
                  <a:lnTo>
                    <a:pt x="984" y="607"/>
                  </a:lnTo>
                  <a:cubicBezTo>
                    <a:pt x="1067" y="461"/>
                    <a:pt x="984" y="273"/>
                    <a:pt x="837" y="210"/>
                  </a:cubicBezTo>
                  <a:lnTo>
                    <a:pt x="356" y="1"/>
                  </a:lnTo>
                  <a:close/>
                </a:path>
              </a:pathLst>
            </a:custGeom>
            <a:solidFill>
              <a:srgbClr val="FF7B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98" name="Google Shape;9498;p38"/>
            <p:cNvSpPr/>
            <p:nvPr/>
          </p:nvSpPr>
          <p:spPr>
            <a:xfrm>
              <a:off x="956514" y="2750149"/>
              <a:ext cx="35834" cy="35834"/>
            </a:xfrm>
            <a:custGeom>
              <a:avLst/>
              <a:gdLst/>
              <a:ahLst/>
              <a:cxnLst/>
              <a:rect l="l" t="t" r="r" b="b"/>
              <a:pathLst>
                <a:path w="1110" h="1110" extrusionOk="0">
                  <a:moveTo>
                    <a:pt x="336" y="1"/>
                  </a:moveTo>
                  <a:lnTo>
                    <a:pt x="1" y="775"/>
                  </a:lnTo>
                  <a:lnTo>
                    <a:pt x="775" y="1110"/>
                  </a:lnTo>
                  <a:lnTo>
                    <a:pt x="1110" y="336"/>
                  </a:lnTo>
                  <a:lnTo>
                    <a:pt x="336" y="1"/>
                  </a:lnTo>
                  <a:close/>
                </a:path>
              </a:pathLst>
            </a:custGeom>
            <a:solidFill>
              <a:srgbClr val="B2B2B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99" name="Google Shape;9499;p38"/>
            <p:cNvSpPr/>
            <p:nvPr/>
          </p:nvSpPr>
          <p:spPr>
            <a:xfrm>
              <a:off x="747130" y="2782593"/>
              <a:ext cx="215518" cy="466095"/>
            </a:xfrm>
            <a:custGeom>
              <a:avLst/>
              <a:gdLst/>
              <a:ahLst/>
              <a:cxnLst/>
              <a:rect l="l" t="t" r="r" b="b"/>
              <a:pathLst>
                <a:path w="6676" h="14438" extrusionOk="0">
                  <a:moveTo>
                    <a:pt x="6382" y="0"/>
                  </a:moveTo>
                  <a:lnTo>
                    <a:pt x="6299" y="189"/>
                  </a:lnTo>
                  <a:lnTo>
                    <a:pt x="0" y="14312"/>
                  </a:lnTo>
                  <a:lnTo>
                    <a:pt x="273" y="14438"/>
                  </a:lnTo>
                  <a:lnTo>
                    <a:pt x="6675" y="126"/>
                  </a:lnTo>
                  <a:lnTo>
                    <a:pt x="6382" y="0"/>
                  </a:ln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00" name="Google Shape;9500;p38"/>
            <p:cNvSpPr/>
            <p:nvPr/>
          </p:nvSpPr>
          <p:spPr>
            <a:xfrm>
              <a:off x="755910" y="2786628"/>
              <a:ext cx="221587" cy="468806"/>
            </a:xfrm>
            <a:custGeom>
              <a:avLst/>
              <a:gdLst/>
              <a:ahLst/>
              <a:cxnLst/>
              <a:rect l="l" t="t" r="r" b="b"/>
              <a:pathLst>
                <a:path w="6864" h="14522" extrusionOk="0">
                  <a:moveTo>
                    <a:pt x="6403" y="1"/>
                  </a:moveTo>
                  <a:lnTo>
                    <a:pt x="1" y="14313"/>
                  </a:lnTo>
                  <a:lnTo>
                    <a:pt x="482" y="14522"/>
                  </a:lnTo>
                  <a:lnTo>
                    <a:pt x="6863" y="210"/>
                  </a:lnTo>
                  <a:lnTo>
                    <a:pt x="640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01" name="Google Shape;9501;p38"/>
            <p:cNvSpPr/>
            <p:nvPr/>
          </p:nvSpPr>
          <p:spPr>
            <a:xfrm>
              <a:off x="953157" y="2775168"/>
              <a:ext cx="31895" cy="18595"/>
            </a:xfrm>
            <a:custGeom>
              <a:avLst/>
              <a:gdLst/>
              <a:ahLst/>
              <a:cxnLst/>
              <a:rect l="l" t="t" r="r" b="b"/>
              <a:pathLst>
                <a:path w="988" h="576" extrusionOk="0">
                  <a:moveTo>
                    <a:pt x="105" y="0"/>
                  </a:moveTo>
                  <a:lnTo>
                    <a:pt x="63" y="84"/>
                  </a:lnTo>
                  <a:lnTo>
                    <a:pt x="63" y="105"/>
                  </a:lnTo>
                  <a:lnTo>
                    <a:pt x="0" y="230"/>
                  </a:lnTo>
                  <a:lnTo>
                    <a:pt x="293" y="356"/>
                  </a:lnTo>
                  <a:lnTo>
                    <a:pt x="753" y="565"/>
                  </a:lnTo>
                  <a:cubicBezTo>
                    <a:pt x="773" y="573"/>
                    <a:pt x="792" y="576"/>
                    <a:pt x="809" y="576"/>
                  </a:cubicBezTo>
                  <a:cubicBezTo>
                    <a:pt x="937" y="576"/>
                    <a:pt x="987" y="390"/>
                    <a:pt x="858" y="335"/>
                  </a:cubicBezTo>
                  <a:lnTo>
                    <a:pt x="879" y="335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02" name="Google Shape;9502;p38"/>
            <p:cNvSpPr/>
            <p:nvPr/>
          </p:nvSpPr>
          <p:spPr>
            <a:xfrm>
              <a:off x="968006" y="2742724"/>
              <a:ext cx="30442" cy="18821"/>
            </a:xfrm>
            <a:custGeom>
              <a:avLst/>
              <a:gdLst/>
              <a:ahLst/>
              <a:cxnLst/>
              <a:rect l="l" t="t" r="r" b="b"/>
              <a:pathLst>
                <a:path w="943" h="583" extrusionOk="0">
                  <a:moveTo>
                    <a:pt x="105" y="1"/>
                  </a:moveTo>
                  <a:lnTo>
                    <a:pt x="42" y="126"/>
                  </a:lnTo>
                  <a:lnTo>
                    <a:pt x="1" y="231"/>
                  </a:lnTo>
                  <a:lnTo>
                    <a:pt x="754" y="566"/>
                  </a:lnTo>
                  <a:cubicBezTo>
                    <a:pt x="771" y="577"/>
                    <a:pt x="790" y="583"/>
                    <a:pt x="809" y="583"/>
                  </a:cubicBezTo>
                  <a:cubicBezTo>
                    <a:pt x="858" y="583"/>
                    <a:pt x="906" y="548"/>
                    <a:pt x="921" y="503"/>
                  </a:cubicBezTo>
                  <a:cubicBezTo>
                    <a:pt x="942" y="440"/>
                    <a:pt x="921" y="377"/>
                    <a:pt x="858" y="336"/>
                  </a:cubicBezTo>
                  <a:lnTo>
                    <a:pt x="105" y="1"/>
                  </a:ln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03" name="Google Shape;9503;p38"/>
            <p:cNvSpPr/>
            <p:nvPr/>
          </p:nvSpPr>
          <p:spPr>
            <a:xfrm>
              <a:off x="724177" y="3244620"/>
              <a:ext cx="47294" cy="54719"/>
            </a:xfrm>
            <a:custGeom>
              <a:avLst/>
              <a:gdLst/>
              <a:ahLst/>
              <a:cxnLst/>
              <a:rect l="l" t="t" r="r" b="b"/>
              <a:pathLst>
                <a:path w="1465" h="1695" extrusionOk="0">
                  <a:moveTo>
                    <a:pt x="711" y="0"/>
                  </a:moveTo>
                  <a:lnTo>
                    <a:pt x="0" y="1590"/>
                  </a:lnTo>
                  <a:lnTo>
                    <a:pt x="0" y="1695"/>
                  </a:lnTo>
                  <a:lnTo>
                    <a:pt x="1465" y="335"/>
                  </a:lnTo>
                  <a:lnTo>
                    <a:pt x="984" y="126"/>
                  </a:lnTo>
                  <a:lnTo>
                    <a:pt x="711" y="0"/>
                  </a:lnTo>
                  <a:close/>
                </a:path>
              </a:pathLst>
            </a:custGeom>
            <a:solidFill>
              <a:srgbClr val="EBD3B9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04" name="Google Shape;9504;p38"/>
            <p:cNvSpPr/>
            <p:nvPr/>
          </p:nvSpPr>
          <p:spPr>
            <a:xfrm>
              <a:off x="930833" y="2710893"/>
              <a:ext cx="74347" cy="86001"/>
            </a:xfrm>
            <a:custGeom>
              <a:avLst/>
              <a:gdLst/>
              <a:ahLst/>
              <a:cxnLst/>
              <a:rect l="l" t="t" r="r" b="b"/>
              <a:pathLst>
                <a:path w="2303" h="2664" extrusionOk="0">
                  <a:moveTo>
                    <a:pt x="1087" y="0"/>
                  </a:moveTo>
                  <a:cubicBezTo>
                    <a:pt x="967" y="0"/>
                    <a:pt x="858" y="67"/>
                    <a:pt x="796" y="192"/>
                  </a:cubicBezTo>
                  <a:lnTo>
                    <a:pt x="63" y="1845"/>
                  </a:lnTo>
                  <a:cubicBezTo>
                    <a:pt x="1" y="1991"/>
                    <a:pt x="63" y="2179"/>
                    <a:pt x="210" y="2242"/>
                  </a:cubicBezTo>
                  <a:lnTo>
                    <a:pt x="1089" y="2640"/>
                  </a:lnTo>
                  <a:cubicBezTo>
                    <a:pt x="1126" y="2656"/>
                    <a:pt x="1166" y="2664"/>
                    <a:pt x="1206" y="2664"/>
                  </a:cubicBezTo>
                  <a:cubicBezTo>
                    <a:pt x="1323" y="2664"/>
                    <a:pt x="1440" y="2597"/>
                    <a:pt x="1486" y="2472"/>
                  </a:cubicBezTo>
                  <a:lnTo>
                    <a:pt x="2219" y="819"/>
                  </a:lnTo>
                  <a:cubicBezTo>
                    <a:pt x="2302" y="673"/>
                    <a:pt x="2219" y="485"/>
                    <a:pt x="2072" y="422"/>
                  </a:cubicBezTo>
                  <a:lnTo>
                    <a:pt x="1214" y="24"/>
                  </a:lnTo>
                  <a:cubicBezTo>
                    <a:pt x="1172" y="8"/>
                    <a:pt x="1129" y="0"/>
                    <a:pt x="108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05" name="Google Shape;9505;p38"/>
            <p:cNvSpPr/>
            <p:nvPr/>
          </p:nvSpPr>
          <p:spPr>
            <a:xfrm>
              <a:off x="933545" y="2736655"/>
              <a:ext cx="60142" cy="52039"/>
            </a:xfrm>
            <a:custGeom>
              <a:avLst/>
              <a:gdLst/>
              <a:ahLst/>
              <a:cxnLst/>
              <a:rect l="l" t="t" r="r" b="b"/>
              <a:pathLst>
                <a:path w="1863" h="1612" extrusionOk="0">
                  <a:moveTo>
                    <a:pt x="440" y="1"/>
                  </a:moveTo>
                  <a:lnTo>
                    <a:pt x="0" y="984"/>
                  </a:lnTo>
                  <a:lnTo>
                    <a:pt x="1444" y="1612"/>
                  </a:lnTo>
                  <a:lnTo>
                    <a:pt x="1863" y="649"/>
                  </a:lnTo>
                  <a:lnTo>
                    <a:pt x="440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06" name="Google Shape;9506;p38"/>
            <p:cNvSpPr/>
            <p:nvPr/>
          </p:nvSpPr>
          <p:spPr>
            <a:xfrm>
              <a:off x="725484" y="2769066"/>
              <a:ext cx="222943" cy="472874"/>
            </a:xfrm>
            <a:custGeom>
              <a:avLst/>
              <a:gdLst/>
              <a:ahLst/>
              <a:cxnLst/>
              <a:rect l="l" t="t" r="r" b="b"/>
              <a:pathLst>
                <a:path w="6906" h="14648" extrusionOk="0">
                  <a:moveTo>
                    <a:pt x="6424" y="1"/>
                  </a:moveTo>
                  <a:lnTo>
                    <a:pt x="1" y="14438"/>
                  </a:lnTo>
                  <a:lnTo>
                    <a:pt x="461" y="14647"/>
                  </a:lnTo>
                  <a:lnTo>
                    <a:pt x="6906" y="210"/>
                  </a:lnTo>
                  <a:lnTo>
                    <a:pt x="6424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07" name="Google Shape;9507;p38"/>
            <p:cNvSpPr/>
            <p:nvPr/>
          </p:nvSpPr>
          <p:spPr>
            <a:xfrm>
              <a:off x="740366" y="2775168"/>
              <a:ext cx="223589" cy="472842"/>
            </a:xfrm>
            <a:custGeom>
              <a:avLst/>
              <a:gdLst/>
              <a:ahLst/>
              <a:cxnLst/>
              <a:rect l="l" t="t" r="r" b="b"/>
              <a:pathLst>
                <a:path w="6926" h="14647" extrusionOk="0">
                  <a:moveTo>
                    <a:pt x="6445" y="0"/>
                  </a:moveTo>
                  <a:lnTo>
                    <a:pt x="0" y="14437"/>
                  </a:lnTo>
                  <a:lnTo>
                    <a:pt x="482" y="14647"/>
                  </a:lnTo>
                  <a:lnTo>
                    <a:pt x="6926" y="209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08" name="Google Shape;9508;p38"/>
            <p:cNvSpPr/>
            <p:nvPr/>
          </p:nvSpPr>
          <p:spPr>
            <a:xfrm>
              <a:off x="755894" y="2782593"/>
              <a:ext cx="223621" cy="472842"/>
            </a:xfrm>
            <a:custGeom>
              <a:avLst/>
              <a:gdLst/>
              <a:ahLst/>
              <a:cxnLst/>
              <a:rect l="l" t="t" r="r" b="b"/>
              <a:pathLst>
                <a:path w="6927" h="14647" extrusionOk="0">
                  <a:moveTo>
                    <a:pt x="6445" y="0"/>
                  </a:moveTo>
                  <a:lnTo>
                    <a:pt x="1" y="14417"/>
                  </a:lnTo>
                  <a:lnTo>
                    <a:pt x="482" y="14647"/>
                  </a:lnTo>
                  <a:lnTo>
                    <a:pt x="6926" y="210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09" name="Google Shape;9509;p38"/>
            <p:cNvSpPr/>
            <p:nvPr/>
          </p:nvSpPr>
          <p:spPr>
            <a:xfrm>
              <a:off x="928154" y="2764773"/>
              <a:ext cx="56075" cy="28893"/>
            </a:xfrm>
            <a:custGeom>
              <a:avLst/>
              <a:gdLst/>
              <a:ahLst/>
              <a:cxnLst/>
              <a:rect l="l" t="t" r="r" b="b"/>
              <a:pathLst>
                <a:path w="1737" h="895" extrusionOk="0">
                  <a:moveTo>
                    <a:pt x="142" y="0"/>
                  </a:moveTo>
                  <a:cubicBezTo>
                    <a:pt x="97" y="0"/>
                    <a:pt x="58" y="24"/>
                    <a:pt x="42" y="71"/>
                  </a:cubicBezTo>
                  <a:cubicBezTo>
                    <a:pt x="0" y="134"/>
                    <a:pt x="42" y="218"/>
                    <a:pt x="105" y="238"/>
                  </a:cubicBezTo>
                  <a:lnTo>
                    <a:pt x="1548" y="887"/>
                  </a:lnTo>
                  <a:cubicBezTo>
                    <a:pt x="1564" y="892"/>
                    <a:pt x="1580" y="895"/>
                    <a:pt x="1595" y="895"/>
                  </a:cubicBezTo>
                  <a:cubicBezTo>
                    <a:pt x="1641" y="895"/>
                    <a:pt x="1684" y="871"/>
                    <a:pt x="1716" y="824"/>
                  </a:cubicBezTo>
                  <a:cubicBezTo>
                    <a:pt x="1737" y="762"/>
                    <a:pt x="1716" y="699"/>
                    <a:pt x="1653" y="657"/>
                  </a:cubicBezTo>
                  <a:lnTo>
                    <a:pt x="188" y="8"/>
                  </a:lnTo>
                  <a:cubicBezTo>
                    <a:pt x="173" y="3"/>
                    <a:pt x="157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10" name="Google Shape;9510;p38"/>
            <p:cNvSpPr/>
            <p:nvPr/>
          </p:nvSpPr>
          <p:spPr>
            <a:xfrm>
              <a:off x="943004" y="2732361"/>
              <a:ext cx="55429" cy="29183"/>
            </a:xfrm>
            <a:custGeom>
              <a:avLst/>
              <a:gdLst/>
              <a:ahLst/>
              <a:cxnLst/>
              <a:rect l="l" t="t" r="r" b="b"/>
              <a:pathLst>
                <a:path w="1717" h="904" extrusionOk="0">
                  <a:moveTo>
                    <a:pt x="142" y="0"/>
                  </a:moveTo>
                  <a:cubicBezTo>
                    <a:pt x="90" y="0"/>
                    <a:pt x="37" y="28"/>
                    <a:pt x="21" y="92"/>
                  </a:cubicBezTo>
                  <a:cubicBezTo>
                    <a:pt x="0" y="154"/>
                    <a:pt x="21" y="217"/>
                    <a:pt x="84" y="238"/>
                  </a:cubicBezTo>
                  <a:lnTo>
                    <a:pt x="1528" y="887"/>
                  </a:lnTo>
                  <a:cubicBezTo>
                    <a:pt x="1545" y="898"/>
                    <a:pt x="1564" y="904"/>
                    <a:pt x="1583" y="904"/>
                  </a:cubicBezTo>
                  <a:cubicBezTo>
                    <a:pt x="1632" y="904"/>
                    <a:pt x="1680" y="869"/>
                    <a:pt x="1695" y="824"/>
                  </a:cubicBezTo>
                  <a:cubicBezTo>
                    <a:pt x="1716" y="761"/>
                    <a:pt x="1695" y="698"/>
                    <a:pt x="1632" y="657"/>
                  </a:cubicBezTo>
                  <a:lnTo>
                    <a:pt x="189" y="8"/>
                  </a:lnTo>
                  <a:cubicBezTo>
                    <a:pt x="174" y="3"/>
                    <a:pt x="158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11" name="Google Shape;9511;p38"/>
            <p:cNvSpPr/>
            <p:nvPr/>
          </p:nvSpPr>
          <p:spPr>
            <a:xfrm>
              <a:off x="724161" y="3234483"/>
              <a:ext cx="47294" cy="64856"/>
            </a:xfrm>
            <a:custGeom>
              <a:avLst/>
              <a:gdLst/>
              <a:ahLst/>
              <a:cxnLst/>
              <a:rect l="l" t="t" r="r" b="b"/>
              <a:pathLst>
                <a:path w="1465" h="2009" extrusionOk="0">
                  <a:moveTo>
                    <a:pt x="21" y="0"/>
                  </a:moveTo>
                  <a:lnTo>
                    <a:pt x="0" y="2009"/>
                  </a:lnTo>
                  <a:lnTo>
                    <a:pt x="1465" y="649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EBD3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12" name="Google Shape;9512;p38"/>
            <p:cNvSpPr/>
            <p:nvPr/>
          </p:nvSpPr>
          <p:spPr>
            <a:xfrm>
              <a:off x="970702" y="2717737"/>
              <a:ext cx="34478" cy="35834"/>
            </a:xfrm>
            <a:custGeom>
              <a:avLst/>
              <a:gdLst/>
              <a:ahLst/>
              <a:cxnLst/>
              <a:rect l="l" t="t" r="r" b="b"/>
              <a:pathLst>
                <a:path w="1068" h="1110" extrusionOk="0">
                  <a:moveTo>
                    <a:pt x="356" y="1"/>
                  </a:moveTo>
                  <a:lnTo>
                    <a:pt x="0" y="775"/>
                  </a:lnTo>
                  <a:lnTo>
                    <a:pt x="774" y="1110"/>
                  </a:lnTo>
                  <a:lnTo>
                    <a:pt x="984" y="607"/>
                  </a:lnTo>
                  <a:cubicBezTo>
                    <a:pt x="1067" y="461"/>
                    <a:pt x="984" y="273"/>
                    <a:pt x="837" y="210"/>
                  </a:cubicBezTo>
                  <a:lnTo>
                    <a:pt x="35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13" name="Google Shape;9513;p38"/>
            <p:cNvSpPr/>
            <p:nvPr/>
          </p:nvSpPr>
          <p:spPr>
            <a:xfrm>
              <a:off x="956498" y="2750149"/>
              <a:ext cx="35834" cy="35834"/>
            </a:xfrm>
            <a:custGeom>
              <a:avLst/>
              <a:gdLst/>
              <a:ahLst/>
              <a:cxnLst/>
              <a:rect l="l" t="t" r="r" b="b"/>
              <a:pathLst>
                <a:path w="1110" h="1110" extrusionOk="0">
                  <a:moveTo>
                    <a:pt x="336" y="1"/>
                  </a:moveTo>
                  <a:lnTo>
                    <a:pt x="1" y="775"/>
                  </a:lnTo>
                  <a:lnTo>
                    <a:pt x="775" y="1110"/>
                  </a:lnTo>
                  <a:lnTo>
                    <a:pt x="1110" y="336"/>
                  </a:lnTo>
                  <a:lnTo>
                    <a:pt x="336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14" name="Google Shape;9514;p38"/>
            <p:cNvSpPr/>
            <p:nvPr/>
          </p:nvSpPr>
          <p:spPr>
            <a:xfrm>
              <a:off x="747113" y="2782593"/>
              <a:ext cx="215518" cy="466095"/>
            </a:xfrm>
            <a:custGeom>
              <a:avLst/>
              <a:gdLst/>
              <a:ahLst/>
              <a:cxnLst/>
              <a:rect l="l" t="t" r="r" b="b"/>
              <a:pathLst>
                <a:path w="6676" h="14438" extrusionOk="0">
                  <a:moveTo>
                    <a:pt x="6382" y="0"/>
                  </a:moveTo>
                  <a:lnTo>
                    <a:pt x="6299" y="189"/>
                  </a:lnTo>
                  <a:lnTo>
                    <a:pt x="0" y="14312"/>
                  </a:lnTo>
                  <a:lnTo>
                    <a:pt x="273" y="14438"/>
                  </a:lnTo>
                  <a:lnTo>
                    <a:pt x="6675" y="126"/>
                  </a:lnTo>
                  <a:lnTo>
                    <a:pt x="6382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15" name="Google Shape;9515;p38"/>
            <p:cNvSpPr/>
            <p:nvPr/>
          </p:nvSpPr>
          <p:spPr>
            <a:xfrm>
              <a:off x="755894" y="2786628"/>
              <a:ext cx="221587" cy="468806"/>
            </a:xfrm>
            <a:custGeom>
              <a:avLst/>
              <a:gdLst/>
              <a:ahLst/>
              <a:cxnLst/>
              <a:rect l="l" t="t" r="r" b="b"/>
              <a:pathLst>
                <a:path w="6864" h="14522" extrusionOk="0">
                  <a:moveTo>
                    <a:pt x="6403" y="1"/>
                  </a:moveTo>
                  <a:lnTo>
                    <a:pt x="1" y="14313"/>
                  </a:lnTo>
                  <a:lnTo>
                    <a:pt x="482" y="14522"/>
                  </a:lnTo>
                  <a:lnTo>
                    <a:pt x="6863" y="210"/>
                  </a:lnTo>
                  <a:lnTo>
                    <a:pt x="6403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16" name="Google Shape;9516;p38"/>
            <p:cNvSpPr/>
            <p:nvPr/>
          </p:nvSpPr>
          <p:spPr>
            <a:xfrm>
              <a:off x="953140" y="2775168"/>
              <a:ext cx="31895" cy="18595"/>
            </a:xfrm>
            <a:custGeom>
              <a:avLst/>
              <a:gdLst/>
              <a:ahLst/>
              <a:cxnLst/>
              <a:rect l="l" t="t" r="r" b="b"/>
              <a:pathLst>
                <a:path w="988" h="576" extrusionOk="0">
                  <a:moveTo>
                    <a:pt x="105" y="0"/>
                  </a:moveTo>
                  <a:lnTo>
                    <a:pt x="63" y="84"/>
                  </a:lnTo>
                  <a:lnTo>
                    <a:pt x="63" y="105"/>
                  </a:lnTo>
                  <a:lnTo>
                    <a:pt x="0" y="230"/>
                  </a:lnTo>
                  <a:lnTo>
                    <a:pt x="293" y="356"/>
                  </a:lnTo>
                  <a:lnTo>
                    <a:pt x="753" y="565"/>
                  </a:lnTo>
                  <a:cubicBezTo>
                    <a:pt x="773" y="573"/>
                    <a:pt x="792" y="576"/>
                    <a:pt x="809" y="576"/>
                  </a:cubicBezTo>
                  <a:cubicBezTo>
                    <a:pt x="937" y="576"/>
                    <a:pt x="987" y="390"/>
                    <a:pt x="858" y="335"/>
                  </a:cubicBezTo>
                  <a:lnTo>
                    <a:pt x="879" y="335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17" name="Google Shape;9517;p38"/>
            <p:cNvSpPr/>
            <p:nvPr/>
          </p:nvSpPr>
          <p:spPr>
            <a:xfrm>
              <a:off x="967990" y="2742724"/>
              <a:ext cx="30442" cy="18821"/>
            </a:xfrm>
            <a:custGeom>
              <a:avLst/>
              <a:gdLst/>
              <a:ahLst/>
              <a:cxnLst/>
              <a:rect l="l" t="t" r="r" b="b"/>
              <a:pathLst>
                <a:path w="943" h="583" extrusionOk="0">
                  <a:moveTo>
                    <a:pt x="105" y="1"/>
                  </a:moveTo>
                  <a:lnTo>
                    <a:pt x="42" y="126"/>
                  </a:lnTo>
                  <a:lnTo>
                    <a:pt x="1" y="231"/>
                  </a:lnTo>
                  <a:lnTo>
                    <a:pt x="754" y="566"/>
                  </a:lnTo>
                  <a:cubicBezTo>
                    <a:pt x="771" y="577"/>
                    <a:pt x="790" y="583"/>
                    <a:pt x="809" y="583"/>
                  </a:cubicBezTo>
                  <a:cubicBezTo>
                    <a:pt x="858" y="583"/>
                    <a:pt x="906" y="548"/>
                    <a:pt x="921" y="503"/>
                  </a:cubicBezTo>
                  <a:cubicBezTo>
                    <a:pt x="942" y="440"/>
                    <a:pt x="921" y="377"/>
                    <a:pt x="858" y="336"/>
                  </a:cubicBezTo>
                  <a:lnTo>
                    <a:pt x="105" y="1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18" name="Google Shape;9518;p38"/>
            <p:cNvSpPr/>
            <p:nvPr/>
          </p:nvSpPr>
          <p:spPr>
            <a:xfrm>
              <a:off x="724161" y="3244620"/>
              <a:ext cx="47294" cy="54719"/>
            </a:xfrm>
            <a:custGeom>
              <a:avLst/>
              <a:gdLst/>
              <a:ahLst/>
              <a:cxnLst/>
              <a:rect l="l" t="t" r="r" b="b"/>
              <a:pathLst>
                <a:path w="1465" h="1695" extrusionOk="0">
                  <a:moveTo>
                    <a:pt x="711" y="0"/>
                  </a:moveTo>
                  <a:lnTo>
                    <a:pt x="0" y="1590"/>
                  </a:lnTo>
                  <a:lnTo>
                    <a:pt x="0" y="1695"/>
                  </a:lnTo>
                  <a:lnTo>
                    <a:pt x="1465" y="335"/>
                  </a:lnTo>
                  <a:lnTo>
                    <a:pt x="984" y="126"/>
                  </a:lnTo>
                  <a:lnTo>
                    <a:pt x="711" y="0"/>
                  </a:lnTo>
                  <a:close/>
                </a:path>
              </a:pathLst>
            </a:custGeom>
            <a:solidFill>
              <a:srgbClr val="EBD3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19" name="Google Shape;9519;p38"/>
            <p:cNvSpPr/>
            <p:nvPr/>
          </p:nvSpPr>
          <p:spPr>
            <a:xfrm>
              <a:off x="724161" y="3283778"/>
              <a:ext cx="10815" cy="15560"/>
            </a:xfrm>
            <a:custGeom>
              <a:avLst/>
              <a:gdLst/>
              <a:ahLst/>
              <a:cxnLst/>
              <a:rect l="l" t="t" r="r" b="b"/>
              <a:pathLst>
                <a:path w="335" h="482" extrusionOk="0">
                  <a:moveTo>
                    <a:pt x="0" y="1"/>
                  </a:moveTo>
                  <a:lnTo>
                    <a:pt x="0" y="482"/>
                  </a:lnTo>
                  <a:lnTo>
                    <a:pt x="335" y="147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9520" name="Google Shape;9520;p38"/>
          <p:cNvGrpSpPr/>
          <p:nvPr/>
        </p:nvGrpSpPr>
        <p:grpSpPr>
          <a:xfrm rot="-3602858">
            <a:off x="4740163" y="5721879"/>
            <a:ext cx="903344" cy="1265348"/>
            <a:chOff x="1441713" y="3841513"/>
            <a:chExt cx="524688" cy="734950"/>
          </a:xfrm>
        </p:grpSpPr>
        <p:sp>
          <p:nvSpPr>
            <p:cNvPr id="9521" name="Google Shape;9521;p38"/>
            <p:cNvSpPr/>
            <p:nvPr/>
          </p:nvSpPr>
          <p:spPr>
            <a:xfrm>
              <a:off x="1614875" y="4448813"/>
              <a:ext cx="178400" cy="55475"/>
            </a:xfrm>
            <a:custGeom>
              <a:avLst/>
              <a:gdLst/>
              <a:ahLst/>
              <a:cxnLst/>
              <a:rect l="l" t="t" r="r" b="b"/>
              <a:pathLst>
                <a:path w="7136" h="2219" extrusionOk="0">
                  <a:moveTo>
                    <a:pt x="419" y="0"/>
                  </a:moveTo>
                  <a:cubicBezTo>
                    <a:pt x="188" y="0"/>
                    <a:pt x="0" y="189"/>
                    <a:pt x="0" y="419"/>
                  </a:cubicBezTo>
                  <a:lnTo>
                    <a:pt x="0" y="1800"/>
                  </a:lnTo>
                  <a:cubicBezTo>
                    <a:pt x="0" y="2030"/>
                    <a:pt x="188" y="2218"/>
                    <a:pt x="419" y="2218"/>
                  </a:cubicBezTo>
                  <a:lnTo>
                    <a:pt x="6717" y="2218"/>
                  </a:lnTo>
                  <a:cubicBezTo>
                    <a:pt x="6926" y="2218"/>
                    <a:pt x="7114" y="2030"/>
                    <a:pt x="7135" y="1800"/>
                  </a:cubicBezTo>
                  <a:lnTo>
                    <a:pt x="7135" y="419"/>
                  </a:lnTo>
                  <a:cubicBezTo>
                    <a:pt x="7135" y="189"/>
                    <a:pt x="6947" y="0"/>
                    <a:pt x="6717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22" name="Google Shape;9522;p38"/>
            <p:cNvSpPr/>
            <p:nvPr/>
          </p:nvSpPr>
          <p:spPr>
            <a:xfrm>
              <a:off x="1631600" y="4363038"/>
              <a:ext cx="144400" cy="213425"/>
            </a:xfrm>
            <a:custGeom>
              <a:avLst/>
              <a:gdLst/>
              <a:ahLst/>
              <a:cxnLst/>
              <a:rect l="l" t="t" r="r" b="b"/>
              <a:pathLst>
                <a:path w="5776" h="8537" extrusionOk="0">
                  <a:moveTo>
                    <a:pt x="2532" y="0"/>
                  </a:moveTo>
                  <a:cubicBezTo>
                    <a:pt x="1131" y="0"/>
                    <a:pt x="1" y="1109"/>
                    <a:pt x="1" y="2511"/>
                  </a:cubicBezTo>
                  <a:lnTo>
                    <a:pt x="1" y="6026"/>
                  </a:lnTo>
                  <a:cubicBezTo>
                    <a:pt x="1" y="7407"/>
                    <a:pt x="1131" y="8537"/>
                    <a:pt x="2532" y="8537"/>
                  </a:cubicBezTo>
                  <a:lnTo>
                    <a:pt x="3265" y="8537"/>
                  </a:lnTo>
                  <a:cubicBezTo>
                    <a:pt x="4646" y="8537"/>
                    <a:pt x="5776" y="7407"/>
                    <a:pt x="5776" y="6026"/>
                  </a:cubicBezTo>
                  <a:lnTo>
                    <a:pt x="5776" y="2511"/>
                  </a:lnTo>
                  <a:cubicBezTo>
                    <a:pt x="5776" y="1109"/>
                    <a:pt x="4646" y="0"/>
                    <a:pt x="3265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23" name="Google Shape;9523;p38"/>
            <p:cNvSpPr/>
            <p:nvPr/>
          </p:nvSpPr>
          <p:spPr>
            <a:xfrm>
              <a:off x="1704325" y="4448813"/>
              <a:ext cx="88950" cy="55475"/>
            </a:xfrm>
            <a:custGeom>
              <a:avLst/>
              <a:gdLst/>
              <a:ahLst/>
              <a:cxnLst/>
              <a:rect l="l" t="t" r="r" b="b"/>
              <a:pathLst>
                <a:path w="3558" h="2219" extrusionOk="0">
                  <a:moveTo>
                    <a:pt x="0" y="0"/>
                  </a:moveTo>
                  <a:lnTo>
                    <a:pt x="0" y="2218"/>
                  </a:lnTo>
                  <a:lnTo>
                    <a:pt x="3139" y="2218"/>
                  </a:lnTo>
                  <a:cubicBezTo>
                    <a:pt x="3369" y="2218"/>
                    <a:pt x="3557" y="2030"/>
                    <a:pt x="3557" y="1800"/>
                  </a:cubicBezTo>
                  <a:lnTo>
                    <a:pt x="3557" y="419"/>
                  </a:lnTo>
                  <a:cubicBezTo>
                    <a:pt x="3536" y="189"/>
                    <a:pt x="3369" y="0"/>
                    <a:pt x="3139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24" name="Google Shape;9524;p38"/>
            <p:cNvSpPr/>
            <p:nvPr/>
          </p:nvSpPr>
          <p:spPr>
            <a:xfrm>
              <a:off x="1704325" y="4363038"/>
              <a:ext cx="71675" cy="213425"/>
            </a:xfrm>
            <a:custGeom>
              <a:avLst/>
              <a:gdLst/>
              <a:ahLst/>
              <a:cxnLst/>
              <a:rect l="l" t="t" r="r" b="b"/>
              <a:pathLst>
                <a:path w="2867" h="8537" extrusionOk="0">
                  <a:moveTo>
                    <a:pt x="0" y="0"/>
                  </a:moveTo>
                  <a:lnTo>
                    <a:pt x="0" y="8537"/>
                  </a:lnTo>
                  <a:lnTo>
                    <a:pt x="356" y="8537"/>
                  </a:lnTo>
                  <a:cubicBezTo>
                    <a:pt x="1737" y="8537"/>
                    <a:pt x="2867" y="7407"/>
                    <a:pt x="2867" y="6026"/>
                  </a:cubicBezTo>
                  <a:lnTo>
                    <a:pt x="2867" y="2511"/>
                  </a:lnTo>
                  <a:cubicBezTo>
                    <a:pt x="2867" y="1130"/>
                    <a:pt x="1737" y="0"/>
                    <a:pt x="356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25" name="Google Shape;9525;p38"/>
            <p:cNvSpPr/>
            <p:nvPr/>
          </p:nvSpPr>
          <p:spPr>
            <a:xfrm>
              <a:off x="1441725" y="3841513"/>
              <a:ext cx="524675" cy="607325"/>
            </a:xfrm>
            <a:custGeom>
              <a:avLst/>
              <a:gdLst/>
              <a:ahLst/>
              <a:cxnLst/>
              <a:rect l="l" t="t" r="r" b="b"/>
              <a:pathLst>
                <a:path w="20987" h="24293" extrusionOk="0">
                  <a:moveTo>
                    <a:pt x="10504" y="0"/>
                  </a:moveTo>
                  <a:cubicBezTo>
                    <a:pt x="4143" y="0"/>
                    <a:pt x="0" y="6675"/>
                    <a:pt x="2846" y="12366"/>
                  </a:cubicBezTo>
                  <a:lnTo>
                    <a:pt x="2909" y="12450"/>
                  </a:lnTo>
                  <a:cubicBezTo>
                    <a:pt x="3055" y="12785"/>
                    <a:pt x="3244" y="13098"/>
                    <a:pt x="3453" y="13391"/>
                  </a:cubicBezTo>
                  <a:cubicBezTo>
                    <a:pt x="6947" y="19438"/>
                    <a:pt x="6759" y="21677"/>
                    <a:pt x="6759" y="22786"/>
                  </a:cubicBezTo>
                  <a:cubicBezTo>
                    <a:pt x="6759" y="23435"/>
                    <a:pt x="7156" y="24041"/>
                    <a:pt x="7784" y="24292"/>
                  </a:cubicBezTo>
                  <a:lnTo>
                    <a:pt x="13245" y="24292"/>
                  </a:lnTo>
                  <a:cubicBezTo>
                    <a:pt x="13852" y="24041"/>
                    <a:pt x="14249" y="23435"/>
                    <a:pt x="14249" y="22786"/>
                  </a:cubicBezTo>
                  <a:cubicBezTo>
                    <a:pt x="14249" y="21677"/>
                    <a:pt x="14061" y="19438"/>
                    <a:pt x="17555" y="13391"/>
                  </a:cubicBezTo>
                  <a:cubicBezTo>
                    <a:pt x="17765" y="13098"/>
                    <a:pt x="17932" y="12764"/>
                    <a:pt x="18099" y="12450"/>
                  </a:cubicBezTo>
                  <a:cubicBezTo>
                    <a:pt x="18120" y="12429"/>
                    <a:pt x="18120" y="12387"/>
                    <a:pt x="18141" y="12366"/>
                  </a:cubicBezTo>
                  <a:cubicBezTo>
                    <a:pt x="20987" y="6675"/>
                    <a:pt x="16844" y="0"/>
                    <a:pt x="10504" y="0"/>
                  </a:cubicBez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26" name="Google Shape;9526;p38"/>
            <p:cNvSpPr/>
            <p:nvPr/>
          </p:nvSpPr>
          <p:spPr>
            <a:xfrm>
              <a:off x="1703800" y="3842038"/>
              <a:ext cx="213950" cy="606800"/>
            </a:xfrm>
            <a:custGeom>
              <a:avLst/>
              <a:gdLst/>
              <a:ahLst/>
              <a:cxnLst/>
              <a:rect l="l" t="t" r="r" b="b"/>
              <a:pathLst>
                <a:path w="8558" h="24272" extrusionOk="0">
                  <a:moveTo>
                    <a:pt x="0" y="0"/>
                  </a:moveTo>
                  <a:lnTo>
                    <a:pt x="0" y="24271"/>
                  </a:lnTo>
                  <a:lnTo>
                    <a:pt x="2741" y="24271"/>
                  </a:lnTo>
                  <a:cubicBezTo>
                    <a:pt x="3348" y="24020"/>
                    <a:pt x="3766" y="23414"/>
                    <a:pt x="3745" y="22765"/>
                  </a:cubicBezTo>
                  <a:cubicBezTo>
                    <a:pt x="3745" y="21656"/>
                    <a:pt x="3557" y="19417"/>
                    <a:pt x="7051" y="13370"/>
                  </a:cubicBezTo>
                  <a:cubicBezTo>
                    <a:pt x="7261" y="13077"/>
                    <a:pt x="7449" y="12743"/>
                    <a:pt x="7616" y="12429"/>
                  </a:cubicBezTo>
                  <a:cubicBezTo>
                    <a:pt x="7637" y="12408"/>
                    <a:pt x="7637" y="12366"/>
                    <a:pt x="7658" y="12345"/>
                  </a:cubicBezTo>
                  <a:cubicBezTo>
                    <a:pt x="8244" y="11173"/>
                    <a:pt x="8558" y="9855"/>
                    <a:pt x="8558" y="8537"/>
                  </a:cubicBezTo>
                  <a:cubicBezTo>
                    <a:pt x="8558" y="3829"/>
                    <a:pt x="4729" y="0"/>
                    <a:pt x="0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27" name="Google Shape;9527;p38"/>
            <p:cNvSpPr/>
            <p:nvPr/>
          </p:nvSpPr>
          <p:spPr>
            <a:xfrm>
              <a:off x="1614863" y="4448813"/>
              <a:ext cx="178400" cy="55475"/>
            </a:xfrm>
            <a:custGeom>
              <a:avLst/>
              <a:gdLst/>
              <a:ahLst/>
              <a:cxnLst/>
              <a:rect l="l" t="t" r="r" b="b"/>
              <a:pathLst>
                <a:path w="7136" h="2219" extrusionOk="0">
                  <a:moveTo>
                    <a:pt x="419" y="0"/>
                  </a:moveTo>
                  <a:cubicBezTo>
                    <a:pt x="188" y="0"/>
                    <a:pt x="0" y="189"/>
                    <a:pt x="0" y="419"/>
                  </a:cubicBezTo>
                  <a:lnTo>
                    <a:pt x="0" y="1800"/>
                  </a:lnTo>
                  <a:cubicBezTo>
                    <a:pt x="0" y="2030"/>
                    <a:pt x="188" y="2218"/>
                    <a:pt x="419" y="2218"/>
                  </a:cubicBezTo>
                  <a:lnTo>
                    <a:pt x="6717" y="2218"/>
                  </a:lnTo>
                  <a:cubicBezTo>
                    <a:pt x="6926" y="2218"/>
                    <a:pt x="7114" y="2030"/>
                    <a:pt x="7135" y="1800"/>
                  </a:cubicBezTo>
                  <a:lnTo>
                    <a:pt x="7135" y="419"/>
                  </a:lnTo>
                  <a:cubicBezTo>
                    <a:pt x="7135" y="189"/>
                    <a:pt x="6947" y="0"/>
                    <a:pt x="671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28" name="Google Shape;9528;p38"/>
            <p:cNvSpPr/>
            <p:nvPr/>
          </p:nvSpPr>
          <p:spPr>
            <a:xfrm>
              <a:off x="1631588" y="4363038"/>
              <a:ext cx="144400" cy="213425"/>
            </a:xfrm>
            <a:custGeom>
              <a:avLst/>
              <a:gdLst/>
              <a:ahLst/>
              <a:cxnLst/>
              <a:rect l="l" t="t" r="r" b="b"/>
              <a:pathLst>
                <a:path w="5776" h="8537" extrusionOk="0">
                  <a:moveTo>
                    <a:pt x="2532" y="0"/>
                  </a:moveTo>
                  <a:cubicBezTo>
                    <a:pt x="1131" y="0"/>
                    <a:pt x="1" y="1109"/>
                    <a:pt x="1" y="2511"/>
                  </a:cubicBezTo>
                  <a:lnTo>
                    <a:pt x="1" y="6026"/>
                  </a:lnTo>
                  <a:cubicBezTo>
                    <a:pt x="1" y="7407"/>
                    <a:pt x="1131" y="8537"/>
                    <a:pt x="2532" y="8537"/>
                  </a:cubicBezTo>
                  <a:lnTo>
                    <a:pt x="3265" y="8537"/>
                  </a:lnTo>
                  <a:cubicBezTo>
                    <a:pt x="4646" y="8537"/>
                    <a:pt x="5776" y="7407"/>
                    <a:pt x="5776" y="6026"/>
                  </a:cubicBezTo>
                  <a:lnTo>
                    <a:pt x="5776" y="2511"/>
                  </a:lnTo>
                  <a:cubicBezTo>
                    <a:pt x="5776" y="1109"/>
                    <a:pt x="4646" y="0"/>
                    <a:pt x="326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29" name="Google Shape;9529;p38"/>
            <p:cNvSpPr/>
            <p:nvPr/>
          </p:nvSpPr>
          <p:spPr>
            <a:xfrm>
              <a:off x="1704313" y="4448813"/>
              <a:ext cx="88950" cy="55475"/>
            </a:xfrm>
            <a:custGeom>
              <a:avLst/>
              <a:gdLst/>
              <a:ahLst/>
              <a:cxnLst/>
              <a:rect l="l" t="t" r="r" b="b"/>
              <a:pathLst>
                <a:path w="3558" h="2219" extrusionOk="0">
                  <a:moveTo>
                    <a:pt x="0" y="0"/>
                  </a:moveTo>
                  <a:lnTo>
                    <a:pt x="0" y="2218"/>
                  </a:lnTo>
                  <a:lnTo>
                    <a:pt x="3139" y="2218"/>
                  </a:lnTo>
                  <a:cubicBezTo>
                    <a:pt x="3369" y="2218"/>
                    <a:pt x="3557" y="2030"/>
                    <a:pt x="3557" y="1800"/>
                  </a:cubicBezTo>
                  <a:lnTo>
                    <a:pt x="3557" y="419"/>
                  </a:lnTo>
                  <a:cubicBezTo>
                    <a:pt x="3536" y="189"/>
                    <a:pt x="3369" y="0"/>
                    <a:pt x="313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30" name="Google Shape;9530;p38"/>
            <p:cNvSpPr/>
            <p:nvPr/>
          </p:nvSpPr>
          <p:spPr>
            <a:xfrm>
              <a:off x="1704313" y="4363038"/>
              <a:ext cx="71675" cy="213425"/>
            </a:xfrm>
            <a:custGeom>
              <a:avLst/>
              <a:gdLst/>
              <a:ahLst/>
              <a:cxnLst/>
              <a:rect l="l" t="t" r="r" b="b"/>
              <a:pathLst>
                <a:path w="2867" h="8537" extrusionOk="0">
                  <a:moveTo>
                    <a:pt x="0" y="0"/>
                  </a:moveTo>
                  <a:lnTo>
                    <a:pt x="0" y="8537"/>
                  </a:lnTo>
                  <a:lnTo>
                    <a:pt x="356" y="8537"/>
                  </a:lnTo>
                  <a:cubicBezTo>
                    <a:pt x="1737" y="8537"/>
                    <a:pt x="2867" y="7407"/>
                    <a:pt x="2867" y="6026"/>
                  </a:cubicBezTo>
                  <a:lnTo>
                    <a:pt x="2867" y="2511"/>
                  </a:lnTo>
                  <a:cubicBezTo>
                    <a:pt x="2867" y="1130"/>
                    <a:pt x="1737" y="0"/>
                    <a:pt x="35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31" name="Google Shape;9531;p38"/>
            <p:cNvSpPr/>
            <p:nvPr/>
          </p:nvSpPr>
          <p:spPr>
            <a:xfrm>
              <a:off x="1441713" y="3841513"/>
              <a:ext cx="524675" cy="607325"/>
            </a:xfrm>
            <a:custGeom>
              <a:avLst/>
              <a:gdLst/>
              <a:ahLst/>
              <a:cxnLst/>
              <a:rect l="l" t="t" r="r" b="b"/>
              <a:pathLst>
                <a:path w="20987" h="24293" extrusionOk="0">
                  <a:moveTo>
                    <a:pt x="10504" y="0"/>
                  </a:moveTo>
                  <a:cubicBezTo>
                    <a:pt x="4143" y="0"/>
                    <a:pt x="0" y="6675"/>
                    <a:pt x="2846" y="12366"/>
                  </a:cubicBezTo>
                  <a:lnTo>
                    <a:pt x="2909" y="12450"/>
                  </a:lnTo>
                  <a:cubicBezTo>
                    <a:pt x="3055" y="12785"/>
                    <a:pt x="3244" y="13098"/>
                    <a:pt x="3453" y="13391"/>
                  </a:cubicBezTo>
                  <a:cubicBezTo>
                    <a:pt x="6947" y="19438"/>
                    <a:pt x="6759" y="21677"/>
                    <a:pt x="6759" y="22786"/>
                  </a:cubicBezTo>
                  <a:cubicBezTo>
                    <a:pt x="6759" y="23435"/>
                    <a:pt x="7156" y="24041"/>
                    <a:pt x="7784" y="24292"/>
                  </a:cubicBezTo>
                  <a:lnTo>
                    <a:pt x="13245" y="24292"/>
                  </a:lnTo>
                  <a:cubicBezTo>
                    <a:pt x="13852" y="24041"/>
                    <a:pt x="14249" y="23435"/>
                    <a:pt x="14249" y="22786"/>
                  </a:cubicBezTo>
                  <a:cubicBezTo>
                    <a:pt x="14249" y="21677"/>
                    <a:pt x="14061" y="19438"/>
                    <a:pt x="17555" y="13391"/>
                  </a:cubicBezTo>
                  <a:cubicBezTo>
                    <a:pt x="17765" y="13098"/>
                    <a:pt x="17932" y="12764"/>
                    <a:pt x="18099" y="12450"/>
                  </a:cubicBezTo>
                  <a:cubicBezTo>
                    <a:pt x="18120" y="12429"/>
                    <a:pt x="18120" y="12387"/>
                    <a:pt x="18141" y="12366"/>
                  </a:cubicBezTo>
                  <a:cubicBezTo>
                    <a:pt x="20987" y="6675"/>
                    <a:pt x="16844" y="0"/>
                    <a:pt x="1050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32" name="Google Shape;9532;p38"/>
            <p:cNvSpPr/>
            <p:nvPr/>
          </p:nvSpPr>
          <p:spPr>
            <a:xfrm>
              <a:off x="1703788" y="3842038"/>
              <a:ext cx="213950" cy="606800"/>
            </a:xfrm>
            <a:custGeom>
              <a:avLst/>
              <a:gdLst/>
              <a:ahLst/>
              <a:cxnLst/>
              <a:rect l="l" t="t" r="r" b="b"/>
              <a:pathLst>
                <a:path w="8558" h="24272" extrusionOk="0">
                  <a:moveTo>
                    <a:pt x="0" y="0"/>
                  </a:moveTo>
                  <a:lnTo>
                    <a:pt x="0" y="24271"/>
                  </a:lnTo>
                  <a:lnTo>
                    <a:pt x="2741" y="24271"/>
                  </a:lnTo>
                  <a:cubicBezTo>
                    <a:pt x="3348" y="24020"/>
                    <a:pt x="3766" y="23414"/>
                    <a:pt x="3745" y="22765"/>
                  </a:cubicBezTo>
                  <a:cubicBezTo>
                    <a:pt x="3745" y="21656"/>
                    <a:pt x="3557" y="19417"/>
                    <a:pt x="7051" y="13370"/>
                  </a:cubicBezTo>
                  <a:cubicBezTo>
                    <a:pt x="7261" y="13077"/>
                    <a:pt x="7449" y="12743"/>
                    <a:pt x="7616" y="12429"/>
                  </a:cubicBezTo>
                  <a:cubicBezTo>
                    <a:pt x="7637" y="12408"/>
                    <a:pt x="7637" y="12366"/>
                    <a:pt x="7658" y="12345"/>
                  </a:cubicBezTo>
                  <a:cubicBezTo>
                    <a:pt x="8244" y="11173"/>
                    <a:pt x="8558" y="9855"/>
                    <a:pt x="8558" y="8537"/>
                  </a:cubicBezTo>
                  <a:cubicBezTo>
                    <a:pt x="8558" y="3829"/>
                    <a:pt x="4729" y="0"/>
                    <a:pt x="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9533" name="Google Shape;9533;p38"/>
          <p:cNvGrpSpPr/>
          <p:nvPr/>
        </p:nvGrpSpPr>
        <p:grpSpPr>
          <a:xfrm>
            <a:off x="253229" y="488897"/>
            <a:ext cx="1296056" cy="1211368"/>
            <a:chOff x="2993713" y="1450988"/>
            <a:chExt cx="752763" cy="703575"/>
          </a:xfrm>
        </p:grpSpPr>
        <p:sp>
          <p:nvSpPr>
            <p:cNvPr id="9534" name="Google Shape;9534;p38"/>
            <p:cNvSpPr/>
            <p:nvPr/>
          </p:nvSpPr>
          <p:spPr>
            <a:xfrm>
              <a:off x="2993725" y="1478688"/>
              <a:ext cx="752750" cy="648650"/>
            </a:xfrm>
            <a:custGeom>
              <a:avLst/>
              <a:gdLst/>
              <a:ahLst/>
              <a:cxnLst/>
              <a:rect l="l" t="t" r="r" b="b"/>
              <a:pathLst>
                <a:path w="30110" h="25946" extrusionOk="0">
                  <a:moveTo>
                    <a:pt x="19050" y="13360"/>
                  </a:moveTo>
                  <a:cubicBezTo>
                    <a:pt x="20348" y="13360"/>
                    <a:pt x="21594" y="14367"/>
                    <a:pt x="21594" y="15882"/>
                  </a:cubicBezTo>
                  <a:cubicBezTo>
                    <a:pt x="21594" y="17284"/>
                    <a:pt x="20464" y="18414"/>
                    <a:pt x="19062" y="18414"/>
                  </a:cubicBezTo>
                  <a:cubicBezTo>
                    <a:pt x="16823" y="18414"/>
                    <a:pt x="15693" y="15694"/>
                    <a:pt x="17284" y="14104"/>
                  </a:cubicBezTo>
                  <a:cubicBezTo>
                    <a:pt x="17798" y="13590"/>
                    <a:pt x="18430" y="13360"/>
                    <a:pt x="19050" y="13360"/>
                  </a:cubicBezTo>
                  <a:close/>
                  <a:moveTo>
                    <a:pt x="17912" y="1"/>
                  </a:moveTo>
                  <a:cubicBezTo>
                    <a:pt x="17025" y="1"/>
                    <a:pt x="16090" y="75"/>
                    <a:pt x="15108" y="231"/>
                  </a:cubicBezTo>
                  <a:cubicBezTo>
                    <a:pt x="3558" y="2052"/>
                    <a:pt x="1" y="16196"/>
                    <a:pt x="7491" y="22829"/>
                  </a:cubicBezTo>
                  <a:cubicBezTo>
                    <a:pt x="10008" y="25060"/>
                    <a:pt x="12097" y="25946"/>
                    <a:pt x="13861" y="25946"/>
                  </a:cubicBezTo>
                  <a:cubicBezTo>
                    <a:pt x="17011" y="25946"/>
                    <a:pt x="19130" y="23126"/>
                    <a:pt x="20820" y="20109"/>
                  </a:cubicBezTo>
                  <a:cubicBezTo>
                    <a:pt x="21144" y="19613"/>
                    <a:pt x="21693" y="19326"/>
                    <a:pt x="22278" y="19326"/>
                  </a:cubicBezTo>
                  <a:cubicBezTo>
                    <a:pt x="22336" y="19326"/>
                    <a:pt x="22394" y="19329"/>
                    <a:pt x="22452" y="19335"/>
                  </a:cubicBezTo>
                  <a:cubicBezTo>
                    <a:pt x="22730" y="19365"/>
                    <a:pt x="23050" y="19386"/>
                    <a:pt x="23398" y="19386"/>
                  </a:cubicBezTo>
                  <a:cubicBezTo>
                    <a:pt x="25465" y="19386"/>
                    <a:pt x="28531" y="18631"/>
                    <a:pt x="29712" y="14459"/>
                  </a:cubicBezTo>
                  <a:cubicBezTo>
                    <a:pt x="30110" y="13120"/>
                    <a:pt x="29984" y="10128"/>
                    <a:pt x="29984" y="10128"/>
                  </a:cubicBezTo>
                  <a:cubicBezTo>
                    <a:pt x="29733" y="6404"/>
                    <a:pt x="26741" y="3454"/>
                    <a:pt x="26741" y="3454"/>
                  </a:cubicBezTo>
                  <a:cubicBezTo>
                    <a:pt x="24717" y="1395"/>
                    <a:pt x="21766" y="1"/>
                    <a:pt x="17912" y="1"/>
                  </a:cubicBezTo>
                  <a:close/>
                </a:path>
              </a:pathLst>
            </a:custGeom>
            <a:solidFill>
              <a:srgbClr val="FFC67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35" name="Google Shape;9535;p38"/>
            <p:cNvSpPr/>
            <p:nvPr/>
          </p:nvSpPr>
          <p:spPr>
            <a:xfrm>
              <a:off x="3202450" y="1913388"/>
              <a:ext cx="149100" cy="127400"/>
            </a:xfrm>
            <a:custGeom>
              <a:avLst/>
              <a:gdLst/>
              <a:ahLst/>
              <a:cxnLst/>
              <a:rect l="l" t="t" r="r" b="b"/>
              <a:pathLst>
                <a:path w="5964" h="5096" extrusionOk="0">
                  <a:moveTo>
                    <a:pt x="3411" y="1"/>
                  </a:moveTo>
                  <a:cubicBezTo>
                    <a:pt x="1151" y="1"/>
                    <a:pt x="0" y="2742"/>
                    <a:pt x="1611" y="4353"/>
                  </a:cubicBezTo>
                  <a:cubicBezTo>
                    <a:pt x="2125" y="4866"/>
                    <a:pt x="2760" y="5096"/>
                    <a:pt x="3385" y="5096"/>
                  </a:cubicBezTo>
                  <a:cubicBezTo>
                    <a:pt x="4697" y="5096"/>
                    <a:pt x="5963" y="4084"/>
                    <a:pt x="5963" y="2553"/>
                  </a:cubicBezTo>
                  <a:cubicBezTo>
                    <a:pt x="5963" y="1131"/>
                    <a:pt x="4813" y="1"/>
                    <a:pt x="3411" y="1"/>
                  </a:cubicBezTo>
                  <a:close/>
                </a:path>
              </a:pathLst>
            </a:custGeom>
            <a:solidFill>
              <a:srgbClr val="FF7D30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36" name="Google Shape;9536;p38"/>
            <p:cNvSpPr/>
            <p:nvPr/>
          </p:nvSpPr>
          <p:spPr>
            <a:xfrm>
              <a:off x="3131300" y="1739213"/>
              <a:ext cx="148575" cy="127225"/>
            </a:xfrm>
            <a:custGeom>
              <a:avLst/>
              <a:gdLst/>
              <a:ahLst/>
              <a:cxnLst/>
              <a:rect l="l" t="t" r="r" b="b"/>
              <a:pathLst>
                <a:path w="5943" h="5089" extrusionOk="0">
                  <a:moveTo>
                    <a:pt x="3411" y="0"/>
                  </a:moveTo>
                  <a:cubicBezTo>
                    <a:pt x="1131" y="0"/>
                    <a:pt x="1" y="2741"/>
                    <a:pt x="1612" y="4331"/>
                  </a:cubicBezTo>
                  <a:cubicBezTo>
                    <a:pt x="2128" y="4855"/>
                    <a:pt x="2767" y="5089"/>
                    <a:pt x="3393" y="5089"/>
                  </a:cubicBezTo>
                  <a:cubicBezTo>
                    <a:pt x="4694" y="5089"/>
                    <a:pt x="5943" y="4078"/>
                    <a:pt x="5943" y="2553"/>
                  </a:cubicBezTo>
                  <a:cubicBezTo>
                    <a:pt x="5943" y="1130"/>
                    <a:pt x="4813" y="0"/>
                    <a:pt x="3411" y="0"/>
                  </a:cubicBezTo>
                  <a:close/>
                </a:path>
              </a:pathLst>
            </a:custGeom>
            <a:solidFill>
              <a:srgbClr val="FFF85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37" name="Google Shape;9537;p38"/>
            <p:cNvSpPr/>
            <p:nvPr/>
          </p:nvSpPr>
          <p:spPr>
            <a:xfrm>
              <a:off x="3194600" y="1574963"/>
              <a:ext cx="149100" cy="127400"/>
            </a:xfrm>
            <a:custGeom>
              <a:avLst/>
              <a:gdLst/>
              <a:ahLst/>
              <a:cxnLst/>
              <a:rect l="l" t="t" r="r" b="b"/>
              <a:pathLst>
                <a:path w="5964" h="5096" extrusionOk="0">
                  <a:moveTo>
                    <a:pt x="3411" y="0"/>
                  </a:moveTo>
                  <a:cubicBezTo>
                    <a:pt x="1151" y="0"/>
                    <a:pt x="0" y="2741"/>
                    <a:pt x="1612" y="4352"/>
                  </a:cubicBezTo>
                  <a:cubicBezTo>
                    <a:pt x="2132" y="4866"/>
                    <a:pt x="2769" y="5095"/>
                    <a:pt x="3394" y="5095"/>
                  </a:cubicBezTo>
                  <a:cubicBezTo>
                    <a:pt x="4706" y="5095"/>
                    <a:pt x="5964" y="4083"/>
                    <a:pt x="5964" y="2553"/>
                  </a:cubicBezTo>
                  <a:cubicBezTo>
                    <a:pt x="5964" y="1151"/>
                    <a:pt x="4813" y="0"/>
                    <a:pt x="3411" y="0"/>
                  </a:cubicBezTo>
                  <a:close/>
                </a:path>
              </a:pathLst>
            </a:custGeom>
            <a:solidFill>
              <a:srgbClr val="709DB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38" name="Google Shape;9538;p38"/>
            <p:cNvSpPr/>
            <p:nvPr/>
          </p:nvSpPr>
          <p:spPr>
            <a:xfrm>
              <a:off x="3367750" y="1544088"/>
              <a:ext cx="149100" cy="127250"/>
            </a:xfrm>
            <a:custGeom>
              <a:avLst/>
              <a:gdLst/>
              <a:ahLst/>
              <a:cxnLst/>
              <a:rect l="l" t="t" r="r" b="b"/>
              <a:pathLst>
                <a:path w="5964" h="5090" extrusionOk="0">
                  <a:moveTo>
                    <a:pt x="3411" y="1"/>
                  </a:moveTo>
                  <a:cubicBezTo>
                    <a:pt x="1151" y="1"/>
                    <a:pt x="0" y="2742"/>
                    <a:pt x="1611" y="4332"/>
                  </a:cubicBezTo>
                  <a:cubicBezTo>
                    <a:pt x="2128" y="4855"/>
                    <a:pt x="2768" y="5089"/>
                    <a:pt x="3397" y="5089"/>
                  </a:cubicBezTo>
                  <a:cubicBezTo>
                    <a:pt x="4705" y="5089"/>
                    <a:pt x="5963" y="4079"/>
                    <a:pt x="5963" y="2553"/>
                  </a:cubicBezTo>
                  <a:cubicBezTo>
                    <a:pt x="5963" y="1131"/>
                    <a:pt x="4813" y="1"/>
                    <a:pt x="3411" y="1"/>
                  </a:cubicBezTo>
                  <a:close/>
                </a:path>
              </a:pathLst>
            </a:custGeom>
            <a:solidFill>
              <a:srgbClr val="39B44A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39" name="Google Shape;9539;p38"/>
            <p:cNvSpPr/>
            <p:nvPr/>
          </p:nvSpPr>
          <p:spPr>
            <a:xfrm>
              <a:off x="3438350" y="1963088"/>
              <a:ext cx="94200" cy="191475"/>
            </a:xfrm>
            <a:custGeom>
              <a:avLst/>
              <a:gdLst/>
              <a:ahLst/>
              <a:cxnLst/>
              <a:rect l="l" t="t" r="r" b="b"/>
              <a:pathLst>
                <a:path w="3768" h="7659" extrusionOk="0">
                  <a:moveTo>
                    <a:pt x="1717" y="0"/>
                  </a:moveTo>
                  <a:cubicBezTo>
                    <a:pt x="1131" y="649"/>
                    <a:pt x="859" y="1821"/>
                    <a:pt x="440" y="3118"/>
                  </a:cubicBezTo>
                  <a:cubicBezTo>
                    <a:pt x="22" y="4583"/>
                    <a:pt x="1" y="6152"/>
                    <a:pt x="377" y="7659"/>
                  </a:cubicBezTo>
                  <a:cubicBezTo>
                    <a:pt x="1570" y="6654"/>
                    <a:pt x="2449" y="5357"/>
                    <a:pt x="2951" y="3892"/>
                  </a:cubicBezTo>
                  <a:cubicBezTo>
                    <a:pt x="3349" y="2616"/>
                    <a:pt x="3767" y="1486"/>
                    <a:pt x="3683" y="607"/>
                  </a:cubicBezTo>
                  <a:lnTo>
                    <a:pt x="1717" y="0"/>
                  </a:lnTo>
                  <a:close/>
                </a:path>
              </a:pathLst>
            </a:custGeom>
            <a:solidFill>
              <a:srgbClr val="FF9E2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40" name="Google Shape;9540;p38"/>
            <p:cNvSpPr/>
            <p:nvPr/>
          </p:nvSpPr>
          <p:spPr>
            <a:xfrm>
              <a:off x="3481250" y="1450988"/>
              <a:ext cx="195150" cy="527300"/>
            </a:xfrm>
            <a:custGeom>
              <a:avLst/>
              <a:gdLst/>
              <a:ahLst/>
              <a:cxnLst/>
              <a:rect l="l" t="t" r="r" b="b"/>
              <a:pathLst>
                <a:path w="7806" h="21092" extrusionOk="0">
                  <a:moveTo>
                    <a:pt x="7156" y="0"/>
                  </a:moveTo>
                  <a:lnTo>
                    <a:pt x="1" y="20484"/>
                  </a:lnTo>
                  <a:lnTo>
                    <a:pt x="1967" y="21091"/>
                  </a:lnTo>
                  <a:lnTo>
                    <a:pt x="7805" y="209"/>
                  </a:lnTo>
                  <a:lnTo>
                    <a:pt x="7156" y="0"/>
                  </a:lnTo>
                  <a:close/>
                </a:path>
              </a:pathLst>
            </a:custGeom>
            <a:solidFill>
              <a:srgbClr val="F53A00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41" name="Google Shape;9541;p38"/>
            <p:cNvSpPr/>
            <p:nvPr/>
          </p:nvSpPr>
          <p:spPr>
            <a:xfrm>
              <a:off x="3481250" y="1882538"/>
              <a:ext cx="71700" cy="95750"/>
            </a:xfrm>
            <a:custGeom>
              <a:avLst/>
              <a:gdLst/>
              <a:ahLst/>
              <a:cxnLst/>
              <a:rect l="l" t="t" r="r" b="b"/>
              <a:pathLst>
                <a:path w="2868" h="3830" extrusionOk="0">
                  <a:moveTo>
                    <a:pt x="1109" y="0"/>
                  </a:moveTo>
                  <a:lnTo>
                    <a:pt x="1" y="3222"/>
                  </a:lnTo>
                  <a:lnTo>
                    <a:pt x="1967" y="3829"/>
                  </a:lnTo>
                  <a:lnTo>
                    <a:pt x="2867" y="565"/>
                  </a:lnTo>
                  <a:lnTo>
                    <a:pt x="1109" y="0"/>
                  </a:lnTo>
                  <a:close/>
                </a:path>
              </a:pathLst>
            </a:custGeom>
            <a:solidFill>
              <a:srgbClr val="E5E5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42" name="Google Shape;9542;p38"/>
            <p:cNvSpPr/>
            <p:nvPr/>
          </p:nvSpPr>
          <p:spPr>
            <a:xfrm>
              <a:off x="3474450" y="1958038"/>
              <a:ext cx="62275" cy="25600"/>
            </a:xfrm>
            <a:custGeom>
              <a:avLst/>
              <a:gdLst/>
              <a:ahLst/>
              <a:cxnLst/>
              <a:rect l="l" t="t" r="r" b="b"/>
              <a:pathLst>
                <a:path w="2491" h="1024" extrusionOk="0">
                  <a:moveTo>
                    <a:pt x="205" y="1"/>
                  </a:moveTo>
                  <a:cubicBezTo>
                    <a:pt x="126" y="1"/>
                    <a:pt x="59" y="53"/>
                    <a:pt x="42" y="119"/>
                  </a:cubicBezTo>
                  <a:cubicBezTo>
                    <a:pt x="1" y="223"/>
                    <a:pt x="63" y="328"/>
                    <a:pt x="168" y="370"/>
                  </a:cubicBezTo>
                  <a:lnTo>
                    <a:pt x="2218" y="1018"/>
                  </a:lnTo>
                  <a:cubicBezTo>
                    <a:pt x="2236" y="1022"/>
                    <a:pt x="2253" y="1024"/>
                    <a:pt x="2270" y="1024"/>
                  </a:cubicBezTo>
                  <a:cubicBezTo>
                    <a:pt x="2356" y="1024"/>
                    <a:pt x="2435" y="980"/>
                    <a:pt x="2470" y="893"/>
                  </a:cubicBezTo>
                  <a:cubicBezTo>
                    <a:pt x="2490" y="788"/>
                    <a:pt x="2428" y="684"/>
                    <a:pt x="2344" y="663"/>
                  </a:cubicBezTo>
                  <a:lnTo>
                    <a:pt x="273" y="14"/>
                  </a:lnTo>
                  <a:cubicBezTo>
                    <a:pt x="250" y="5"/>
                    <a:pt x="227" y="1"/>
                    <a:pt x="205" y="1"/>
                  </a:cubicBezTo>
                  <a:close/>
                </a:path>
              </a:pathLst>
            </a:custGeom>
            <a:solidFill>
              <a:srgbClr val="808080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43" name="Google Shape;9543;p38"/>
            <p:cNvSpPr/>
            <p:nvPr/>
          </p:nvSpPr>
          <p:spPr>
            <a:xfrm>
              <a:off x="3500075" y="1876638"/>
              <a:ext cx="62275" cy="25900"/>
            </a:xfrm>
            <a:custGeom>
              <a:avLst/>
              <a:gdLst/>
              <a:ahLst/>
              <a:cxnLst/>
              <a:rect l="l" t="t" r="r" b="b"/>
              <a:pathLst>
                <a:path w="2491" h="1036" extrusionOk="0">
                  <a:moveTo>
                    <a:pt x="221" y="1"/>
                  </a:moveTo>
                  <a:cubicBezTo>
                    <a:pt x="135" y="1"/>
                    <a:pt x="57" y="44"/>
                    <a:pt x="22" y="132"/>
                  </a:cubicBezTo>
                  <a:cubicBezTo>
                    <a:pt x="1" y="236"/>
                    <a:pt x="64" y="341"/>
                    <a:pt x="147" y="362"/>
                  </a:cubicBezTo>
                  <a:lnTo>
                    <a:pt x="2219" y="1031"/>
                  </a:lnTo>
                  <a:cubicBezTo>
                    <a:pt x="2232" y="1034"/>
                    <a:pt x="2246" y="1035"/>
                    <a:pt x="2260" y="1035"/>
                  </a:cubicBezTo>
                  <a:cubicBezTo>
                    <a:pt x="2349" y="1035"/>
                    <a:pt x="2431" y="978"/>
                    <a:pt x="2449" y="906"/>
                  </a:cubicBezTo>
                  <a:cubicBezTo>
                    <a:pt x="2491" y="801"/>
                    <a:pt x="2428" y="697"/>
                    <a:pt x="2344" y="655"/>
                  </a:cubicBezTo>
                  <a:lnTo>
                    <a:pt x="273" y="6"/>
                  </a:lnTo>
                  <a:cubicBezTo>
                    <a:pt x="255" y="3"/>
                    <a:pt x="238" y="1"/>
                    <a:pt x="221" y="1"/>
                  </a:cubicBezTo>
                  <a:close/>
                </a:path>
              </a:pathLst>
            </a:custGeom>
            <a:solidFill>
              <a:srgbClr val="808080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44" name="Google Shape;9544;p38"/>
            <p:cNvSpPr/>
            <p:nvPr/>
          </p:nvSpPr>
          <p:spPr>
            <a:xfrm>
              <a:off x="2993713" y="1478688"/>
              <a:ext cx="752750" cy="648650"/>
            </a:xfrm>
            <a:custGeom>
              <a:avLst/>
              <a:gdLst/>
              <a:ahLst/>
              <a:cxnLst/>
              <a:rect l="l" t="t" r="r" b="b"/>
              <a:pathLst>
                <a:path w="30110" h="25946" extrusionOk="0">
                  <a:moveTo>
                    <a:pt x="19050" y="13360"/>
                  </a:moveTo>
                  <a:cubicBezTo>
                    <a:pt x="20348" y="13360"/>
                    <a:pt x="21594" y="14367"/>
                    <a:pt x="21594" y="15882"/>
                  </a:cubicBezTo>
                  <a:cubicBezTo>
                    <a:pt x="21594" y="17284"/>
                    <a:pt x="20464" y="18414"/>
                    <a:pt x="19062" y="18414"/>
                  </a:cubicBezTo>
                  <a:cubicBezTo>
                    <a:pt x="16823" y="18414"/>
                    <a:pt x="15693" y="15694"/>
                    <a:pt x="17284" y="14104"/>
                  </a:cubicBezTo>
                  <a:cubicBezTo>
                    <a:pt x="17798" y="13590"/>
                    <a:pt x="18430" y="13360"/>
                    <a:pt x="19050" y="13360"/>
                  </a:cubicBezTo>
                  <a:close/>
                  <a:moveTo>
                    <a:pt x="17912" y="1"/>
                  </a:moveTo>
                  <a:cubicBezTo>
                    <a:pt x="17025" y="1"/>
                    <a:pt x="16090" y="75"/>
                    <a:pt x="15108" y="231"/>
                  </a:cubicBezTo>
                  <a:cubicBezTo>
                    <a:pt x="3558" y="2052"/>
                    <a:pt x="1" y="16196"/>
                    <a:pt x="7491" y="22829"/>
                  </a:cubicBezTo>
                  <a:cubicBezTo>
                    <a:pt x="10008" y="25060"/>
                    <a:pt x="12097" y="25946"/>
                    <a:pt x="13861" y="25946"/>
                  </a:cubicBezTo>
                  <a:cubicBezTo>
                    <a:pt x="17011" y="25946"/>
                    <a:pt x="19130" y="23126"/>
                    <a:pt x="20820" y="20109"/>
                  </a:cubicBezTo>
                  <a:cubicBezTo>
                    <a:pt x="21144" y="19613"/>
                    <a:pt x="21693" y="19326"/>
                    <a:pt x="22278" y="19326"/>
                  </a:cubicBezTo>
                  <a:cubicBezTo>
                    <a:pt x="22336" y="19326"/>
                    <a:pt x="22394" y="19329"/>
                    <a:pt x="22452" y="19335"/>
                  </a:cubicBezTo>
                  <a:cubicBezTo>
                    <a:pt x="22730" y="19365"/>
                    <a:pt x="23050" y="19386"/>
                    <a:pt x="23398" y="19386"/>
                  </a:cubicBezTo>
                  <a:cubicBezTo>
                    <a:pt x="25465" y="19386"/>
                    <a:pt x="28531" y="18631"/>
                    <a:pt x="29712" y="14459"/>
                  </a:cubicBezTo>
                  <a:cubicBezTo>
                    <a:pt x="30110" y="13120"/>
                    <a:pt x="29984" y="10128"/>
                    <a:pt x="29984" y="10128"/>
                  </a:cubicBezTo>
                  <a:cubicBezTo>
                    <a:pt x="29733" y="6404"/>
                    <a:pt x="26741" y="3454"/>
                    <a:pt x="26741" y="3454"/>
                  </a:cubicBezTo>
                  <a:cubicBezTo>
                    <a:pt x="24717" y="1395"/>
                    <a:pt x="21766" y="1"/>
                    <a:pt x="17912" y="1"/>
                  </a:cubicBezTo>
                  <a:close/>
                </a:path>
              </a:pathLst>
            </a:custGeom>
            <a:solidFill>
              <a:srgbClr val="FFC67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45" name="Google Shape;9545;p38"/>
            <p:cNvSpPr/>
            <p:nvPr/>
          </p:nvSpPr>
          <p:spPr>
            <a:xfrm>
              <a:off x="3202438" y="1913388"/>
              <a:ext cx="149100" cy="127400"/>
            </a:xfrm>
            <a:custGeom>
              <a:avLst/>
              <a:gdLst/>
              <a:ahLst/>
              <a:cxnLst/>
              <a:rect l="l" t="t" r="r" b="b"/>
              <a:pathLst>
                <a:path w="5964" h="5096" extrusionOk="0">
                  <a:moveTo>
                    <a:pt x="3411" y="1"/>
                  </a:moveTo>
                  <a:cubicBezTo>
                    <a:pt x="1151" y="1"/>
                    <a:pt x="0" y="2742"/>
                    <a:pt x="1611" y="4353"/>
                  </a:cubicBezTo>
                  <a:cubicBezTo>
                    <a:pt x="2125" y="4866"/>
                    <a:pt x="2760" y="5096"/>
                    <a:pt x="3385" y="5096"/>
                  </a:cubicBezTo>
                  <a:cubicBezTo>
                    <a:pt x="4697" y="5096"/>
                    <a:pt x="5963" y="4084"/>
                    <a:pt x="5963" y="2553"/>
                  </a:cubicBezTo>
                  <a:cubicBezTo>
                    <a:pt x="5963" y="1131"/>
                    <a:pt x="4813" y="1"/>
                    <a:pt x="341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46" name="Google Shape;9546;p38"/>
            <p:cNvSpPr/>
            <p:nvPr/>
          </p:nvSpPr>
          <p:spPr>
            <a:xfrm>
              <a:off x="3131288" y="1739213"/>
              <a:ext cx="148575" cy="127225"/>
            </a:xfrm>
            <a:custGeom>
              <a:avLst/>
              <a:gdLst/>
              <a:ahLst/>
              <a:cxnLst/>
              <a:rect l="l" t="t" r="r" b="b"/>
              <a:pathLst>
                <a:path w="5943" h="5089" extrusionOk="0">
                  <a:moveTo>
                    <a:pt x="3411" y="0"/>
                  </a:moveTo>
                  <a:cubicBezTo>
                    <a:pt x="1131" y="0"/>
                    <a:pt x="1" y="2741"/>
                    <a:pt x="1612" y="4331"/>
                  </a:cubicBezTo>
                  <a:cubicBezTo>
                    <a:pt x="2128" y="4855"/>
                    <a:pt x="2767" y="5089"/>
                    <a:pt x="3393" y="5089"/>
                  </a:cubicBezTo>
                  <a:cubicBezTo>
                    <a:pt x="4694" y="5089"/>
                    <a:pt x="5943" y="4078"/>
                    <a:pt x="5943" y="2553"/>
                  </a:cubicBezTo>
                  <a:cubicBezTo>
                    <a:pt x="5943" y="1130"/>
                    <a:pt x="4813" y="0"/>
                    <a:pt x="3411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47" name="Google Shape;9547;p38"/>
            <p:cNvSpPr/>
            <p:nvPr/>
          </p:nvSpPr>
          <p:spPr>
            <a:xfrm>
              <a:off x="3194588" y="1574963"/>
              <a:ext cx="149100" cy="127400"/>
            </a:xfrm>
            <a:custGeom>
              <a:avLst/>
              <a:gdLst/>
              <a:ahLst/>
              <a:cxnLst/>
              <a:rect l="l" t="t" r="r" b="b"/>
              <a:pathLst>
                <a:path w="5964" h="5096" extrusionOk="0">
                  <a:moveTo>
                    <a:pt x="3411" y="0"/>
                  </a:moveTo>
                  <a:cubicBezTo>
                    <a:pt x="1151" y="0"/>
                    <a:pt x="0" y="2741"/>
                    <a:pt x="1612" y="4352"/>
                  </a:cubicBezTo>
                  <a:cubicBezTo>
                    <a:pt x="2132" y="4866"/>
                    <a:pt x="2769" y="5095"/>
                    <a:pt x="3394" y="5095"/>
                  </a:cubicBezTo>
                  <a:cubicBezTo>
                    <a:pt x="4706" y="5095"/>
                    <a:pt x="5964" y="4083"/>
                    <a:pt x="5964" y="2553"/>
                  </a:cubicBezTo>
                  <a:cubicBezTo>
                    <a:pt x="5964" y="1151"/>
                    <a:pt x="4813" y="0"/>
                    <a:pt x="341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48" name="Google Shape;9548;p38"/>
            <p:cNvSpPr/>
            <p:nvPr/>
          </p:nvSpPr>
          <p:spPr>
            <a:xfrm>
              <a:off x="3367738" y="1544088"/>
              <a:ext cx="149100" cy="127250"/>
            </a:xfrm>
            <a:custGeom>
              <a:avLst/>
              <a:gdLst/>
              <a:ahLst/>
              <a:cxnLst/>
              <a:rect l="l" t="t" r="r" b="b"/>
              <a:pathLst>
                <a:path w="5964" h="5090" extrusionOk="0">
                  <a:moveTo>
                    <a:pt x="3411" y="1"/>
                  </a:moveTo>
                  <a:cubicBezTo>
                    <a:pt x="1151" y="1"/>
                    <a:pt x="0" y="2742"/>
                    <a:pt x="1611" y="4332"/>
                  </a:cubicBezTo>
                  <a:cubicBezTo>
                    <a:pt x="2128" y="4855"/>
                    <a:pt x="2768" y="5089"/>
                    <a:pt x="3397" y="5089"/>
                  </a:cubicBezTo>
                  <a:cubicBezTo>
                    <a:pt x="4705" y="5089"/>
                    <a:pt x="5963" y="4079"/>
                    <a:pt x="5963" y="2553"/>
                  </a:cubicBezTo>
                  <a:cubicBezTo>
                    <a:pt x="5963" y="1131"/>
                    <a:pt x="4813" y="1"/>
                    <a:pt x="341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49" name="Google Shape;9549;p38"/>
            <p:cNvSpPr/>
            <p:nvPr/>
          </p:nvSpPr>
          <p:spPr>
            <a:xfrm>
              <a:off x="3438338" y="1963088"/>
              <a:ext cx="94200" cy="191475"/>
            </a:xfrm>
            <a:custGeom>
              <a:avLst/>
              <a:gdLst/>
              <a:ahLst/>
              <a:cxnLst/>
              <a:rect l="l" t="t" r="r" b="b"/>
              <a:pathLst>
                <a:path w="3768" h="7659" extrusionOk="0">
                  <a:moveTo>
                    <a:pt x="1717" y="0"/>
                  </a:moveTo>
                  <a:cubicBezTo>
                    <a:pt x="1131" y="649"/>
                    <a:pt x="859" y="1821"/>
                    <a:pt x="440" y="3118"/>
                  </a:cubicBezTo>
                  <a:cubicBezTo>
                    <a:pt x="22" y="4583"/>
                    <a:pt x="1" y="6152"/>
                    <a:pt x="377" y="7659"/>
                  </a:cubicBezTo>
                  <a:cubicBezTo>
                    <a:pt x="1570" y="6654"/>
                    <a:pt x="2449" y="5357"/>
                    <a:pt x="2951" y="3892"/>
                  </a:cubicBezTo>
                  <a:cubicBezTo>
                    <a:pt x="3349" y="2616"/>
                    <a:pt x="3767" y="1486"/>
                    <a:pt x="3683" y="607"/>
                  </a:cubicBezTo>
                  <a:lnTo>
                    <a:pt x="1717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50" name="Google Shape;9550;p38"/>
            <p:cNvSpPr/>
            <p:nvPr/>
          </p:nvSpPr>
          <p:spPr>
            <a:xfrm>
              <a:off x="3481238" y="1450988"/>
              <a:ext cx="195150" cy="527300"/>
            </a:xfrm>
            <a:custGeom>
              <a:avLst/>
              <a:gdLst/>
              <a:ahLst/>
              <a:cxnLst/>
              <a:rect l="l" t="t" r="r" b="b"/>
              <a:pathLst>
                <a:path w="7806" h="21092" extrusionOk="0">
                  <a:moveTo>
                    <a:pt x="7156" y="0"/>
                  </a:moveTo>
                  <a:lnTo>
                    <a:pt x="1" y="20484"/>
                  </a:lnTo>
                  <a:lnTo>
                    <a:pt x="1967" y="21091"/>
                  </a:lnTo>
                  <a:lnTo>
                    <a:pt x="7805" y="209"/>
                  </a:lnTo>
                  <a:lnTo>
                    <a:pt x="7156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51" name="Google Shape;9551;p38"/>
            <p:cNvSpPr/>
            <p:nvPr/>
          </p:nvSpPr>
          <p:spPr>
            <a:xfrm>
              <a:off x="3481238" y="1882538"/>
              <a:ext cx="71700" cy="95750"/>
            </a:xfrm>
            <a:custGeom>
              <a:avLst/>
              <a:gdLst/>
              <a:ahLst/>
              <a:cxnLst/>
              <a:rect l="l" t="t" r="r" b="b"/>
              <a:pathLst>
                <a:path w="2868" h="3830" extrusionOk="0">
                  <a:moveTo>
                    <a:pt x="1109" y="0"/>
                  </a:moveTo>
                  <a:lnTo>
                    <a:pt x="1" y="3222"/>
                  </a:lnTo>
                  <a:lnTo>
                    <a:pt x="1967" y="3829"/>
                  </a:lnTo>
                  <a:lnTo>
                    <a:pt x="2867" y="565"/>
                  </a:lnTo>
                  <a:lnTo>
                    <a:pt x="1109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52" name="Google Shape;9552;p38"/>
            <p:cNvSpPr/>
            <p:nvPr/>
          </p:nvSpPr>
          <p:spPr>
            <a:xfrm>
              <a:off x="3474438" y="1958038"/>
              <a:ext cx="62275" cy="25600"/>
            </a:xfrm>
            <a:custGeom>
              <a:avLst/>
              <a:gdLst/>
              <a:ahLst/>
              <a:cxnLst/>
              <a:rect l="l" t="t" r="r" b="b"/>
              <a:pathLst>
                <a:path w="2491" h="1024" extrusionOk="0">
                  <a:moveTo>
                    <a:pt x="205" y="1"/>
                  </a:moveTo>
                  <a:cubicBezTo>
                    <a:pt x="126" y="1"/>
                    <a:pt x="59" y="53"/>
                    <a:pt x="42" y="119"/>
                  </a:cubicBezTo>
                  <a:cubicBezTo>
                    <a:pt x="1" y="223"/>
                    <a:pt x="63" y="328"/>
                    <a:pt x="168" y="370"/>
                  </a:cubicBezTo>
                  <a:lnTo>
                    <a:pt x="2218" y="1018"/>
                  </a:lnTo>
                  <a:cubicBezTo>
                    <a:pt x="2236" y="1022"/>
                    <a:pt x="2253" y="1024"/>
                    <a:pt x="2270" y="1024"/>
                  </a:cubicBezTo>
                  <a:cubicBezTo>
                    <a:pt x="2356" y="1024"/>
                    <a:pt x="2435" y="980"/>
                    <a:pt x="2470" y="893"/>
                  </a:cubicBezTo>
                  <a:cubicBezTo>
                    <a:pt x="2490" y="788"/>
                    <a:pt x="2428" y="684"/>
                    <a:pt x="2344" y="663"/>
                  </a:cubicBezTo>
                  <a:lnTo>
                    <a:pt x="273" y="14"/>
                  </a:lnTo>
                  <a:cubicBezTo>
                    <a:pt x="250" y="5"/>
                    <a:pt x="227" y="1"/>
                    <a:pt x="20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53" name="Google Shape;9553;p38"/>
            <p:cNvSpPr/>
            <p:nvPr/>
          </p:nvSpPr>
          <p:spPr>
            <a:xfrm>
              <a:off x="3500063" y="1876638"/>
              <a:ext cx="62275" cy="25900"/>
            </a:xfrm>
            <a:custGeom>
              <a:avLst/>
              <a:gdLst/>
              <a:ahLst/>
              <a:cxnLst/>
              <a:rect l="l" t="t" r="r" b="b"/>
              <a:pathLst>
                <a:path w="2491" h="1036" extrusionOk="0">
                  <a:moveTo>
                    <a:pt x="221" y="1"/>
                  </a:moveTo>
                  <a:cubicBezTo>
                    <a:pt x="135" y="1"/>
                    <a:pt x="57" y="44"/>
                    <a:pt x="22" y="132"/>
                  </a:cubicBezTo>
                  <a:cubicBezTo>
                    <a:pt x="1" y="236"/>
                    <a:pt x="64" y="341"/>
                    <a:pt x="147" y="362"/>
                  </a:cubicBezTo>
                  <a:lnTo>
                    <a:pt x="2219" y="1031"/>
                  </a:lnTo>
                  <a:cubicBezTo>
                    <a:pt x="2232" y="1034"/>
                    <a:pt x="2246" y="1035"/>
                    <a:pt x="2260" y="1035"/>
                  </a:cubicBezTo>
                  <a:cubicBezTo>
                    <a:pt x="2349" y="1035"/>
                    <a:pt x="2431" y="978"/>
                    <a:pt x="2449" y="906"/>
                  </a:cubicBezTo>
                  <a:cubicBezTo>
                    <a:pt x="2491" y="801"/>
                    <a:pt x="2428" y="697"/>
                    <a:pt x="2344" y="655"/>
                  </a:cubicBezTo>
                  <a:lnTo>
                    <a:pt x="273" y="6"/>
                  </a:lnTo>
                  <a:cubicBezTo>
                    <a:pt x="255" y="3"/>
                    <a:pt x="238" y="1"/>
                    <a:pt x="22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9554" name="Google Shape;9554;p38"/>
          <p:cNvGrpSpPr/>
          <p:nvPr/>
        </p:nvGrpSpPr>
        <p:grpSpPr>
          <a:xfrm rot="1303882">
            <a:off x="9106452" y="516626"/>
            <a:ext cx="1403203" cy="1155903"/>
            <a:chOff x="4399263" y="2810788"/>
            <a:chExt cx="815013" cy="671375"/>
          </a:xfrm>
        </p:grpSpPr>
        <p:sp>
          <p:nvSpPr>
            <p:cNvPr id="9555" name="Google Shape;9555;p38"/>
            <p:cNvSpPr/>
            <p:nvPr/>
          </p:nvSpPr>
          <p:spPr>
            <a:xfrm>
              <a:off x="4399275" y="2810788"/>
              <a:ext cx="815000" cy="332350"/>
            </a:xfrm>
            <a:custGeom>
              <a:avLst/>
              <a:gdLst/>
              <a:ahLst/>
              <a:cxnLst/>
              <a:rect l="l" t="t" r="r" b="b"/>
              <a:pathLst>
                <a:path w="32600" h="13294" extrusionOk="0">
                  <a:moveTo>
                    <a:pt x="1877" y="0"/>
                  </a:moveTo>
                  <a:cubicBezTo>
                    <a:pt x="1477" y="0"/>
                    <a:pt x="1106" y="256"/>
                    <a:pt x="984" y="658"/>
                  </a:cubicBezTo>
                  <a:lnTo>
                    <a:pt x="147" y="3609"/>
                  </a:lnTo>
                  <a:cubicBezTo>
                    <a:pt x="0" y="4090"/>
                    <a:pt x="272" y="4592"/>
                    <a:pt x="754" y="4738"/>
                  </a:cubicBezTo>
                  <a:lnTo>
                    <a:pt x="30507" y="13254"/>
                  </a:lnTo>
                  <a:cubicBezTo>
                    <a:pt x="30595" y="13281"/>
                    <a:pt x="30684" y="13294"/>
                    <a:pt x="30772" y="13294"/>
                  </a:cubicBezTo>
                  <a:cubicBezTo>
                    <a:pt x="31160" y="13294"/>
                    <a:pt x="31514" y="13040"/>
                    <a:pt x="31616" y="12648"/>
                  </a:cubicBezTo>
                  <a:lnTo>
                    <a:pt x="32474" y="9697"/>
                  </a:lnTo>
                  <a:cubicBezTo>
                    <a:pt x="32599" y="9216"/>
                    <a:pt x="32327" y="8714"/>
                    <a:pt x="31846" y="8567"/>
                  </a:cubicBezTo>
                  <a:lnTo>
                    <a:pt x="2114" y="31"/>
                  </a:lnTo>
                  <a:cubicBezTo>
                    <a:pt x="2035" y="10"/>
                    <a:pt x="1955" y="0"/>
                    <a:pt x="1877" y="0"/>
                  </a:cubicBez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56" name="Google Shape;9556;p38"/>
            <p:cNvSpPr/>
            <p:nvPr/>
          </p:nvSpPr>
          <p:spPr>
            <a:xfrm>
              <a:off x="4399275" y="2851288"/>
              <a:ext cx="805050" cy="291850"/>
            </a:xfrm>
            <a:custGeom>
              <a:avLst/>
              <a:gdLst/>
              <a:ahLst/>
              <a:cxnLst/>
              <a:rect l="l" t="t" r="r" b="b"/>
              <a:pathLst>
                <a:path w="32202" h="11674" extrusionOk="0">
                  <a:moveTo>
                    <a:pt x="712" y="1"/>
                  </a:moveTo>
                  <a:lnTo>
                    <a:pt x="147" y="1989"/>
                  </a:lnTo>
                  <a:cubicBezTo>
                    <a:pt x="0" y="2470"/>
                    <a:pt x="272" y="2972"/>
                    <a:pt x="775" y="3118"/>
                  </a:cubicBezTo>
                  <a:lnTo>
                    <a:pt x="30507" y="11634"/>
                  </a:lnTo>
                  <a:cubicBezTo>
                    <a:pt x="30595" y="11661"/>
                    <a:pt x="30684" y="11674"/>
                    <a:pt x="30772" y="11674"/>
                  </a:cubicBezTo>
                  <a:cubicBezTo>
                    <a:pt x="31160" y="11674"/>
                    <a:pt x="31514" y="11420"/>
                    <a:pt x="31616" y="11028"/>
                  </a:cubicBezTo>
                  <a:lnTo>
                    <a:pt x="32202" y="9040"/>
                  </a:lnTo>
                  <a:lnTo>
                    <a:pt x="712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57" name="Google Shape;9557;p38"/>
            <p:cNvSpPr/>
            <p:nvPr/>
          </p:nvSpPr>
          <p:spPr>
            <a:xfrm>
              <a:off x="4399800" y="2891563"/>
              <a:ext cx="793025" cy="251575"/>
            </a:xfrm>
            <a:custGeom>
              <a:avLst/>
              <a:gdLst/>
              <a:ahLst/>
              <a:cxnLst/>
              <a:rect l="l" t="t" r="r" b="b"/>
              <a:pathLst>
                <a:path w="31721" h="10063" extrusionOk="0">
                  <a:moveTo>
                    <a:pt x="251" y="1"/>
                  </a:moveTo>
                  <a:lnTo>
                    <a:pt x="126" y="378"/>
                  </a:lnTo>
                  <a:cubicBezTo>
                    <a:pt x="0" y="859"/>
                    <a:pt x="272" y="1361"/>
                    <a:pt x="754" y="1507"/>
                  </a:cubicBezTo>
                  <a:lnTo>
                    <a:pt x="30486" y="10023"/>
                  </a:lnTo>
                  <a:cubicBezTo>
                    <a:pt x="30574" y="10050"/>
                    <a:pt x="30663" y="10063"/>
                    <a:pt x="30751" y="10063"/>
                  </a:cubicBezTo>
                  <a:cubicBezTo>
                    <a:pt x="31139" y="10063"/>
                    <a:pt x="31493" y="9809"/>
                    <a:pt x="31595" y="9417"/>
                  </a:cubicBezTo>
                  <a:lnTo>
                    <a:pt x="31721" y="9040"/>
                  </a:lnTo>
                  <a:lnTo>
                    <a:pt x="251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58" name="Google Shape;9558;p38"/>
            <p:cNvSpPr/>
            <p:nvPr/>
          </p:nvSpPr>
          <p:spPr>
            <a:xfrm>
              <a:off x="4444250" y="2812588"/>
              <a:ext cx="12600" cy="33500"/>
            </a:xfrm>
            <a:custGeom>
              <a:avLst/>
              <a:gdLst/>
              <a:ahLst/>
              <a:cxnLst/>
              <a:rect l="l" t="t" r="r" b="b"/>
              <a:pathLst>
                <a:path w="504" h="1340" extrusionOk="0">
                  <a:moveTo>
                    <a:pt x="378" y="0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59" name="Google Shape;9559;p38"/>
            <p:cNvSpPr/>
            <p:nvPr/>
          </p:nvSpPr>
          <p:spPr>
            <a:xfrm>
              <a:off x="4459425" y="28152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60" name="Google Shape;9560;p38"/>
            <p:cNvSpPr/>
            <p:nvPr/>
          </p:nvSpPr>
          <p:spPr>
            <a:xfrm>
              <a:off x="4470950" y="28188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61" name="Google Shape;9561;p38"/>
            <p:cNvSpPr/>
            <p:nvPr/>
          </p:nvSpPr>
          <p:spPr>
            <a:xfrm>
              <a:off x="4489775" y="2828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62" name="Google Shape;9562;p38"/>
            <p:cNvSpPr/>
            <p:nvPr/>
          </p:nvSpPr>
          <p:spPr>
            <a:xfrm>
              <a:off x="4506500" y="28376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63" name="Google Shape;9563;p38"/>
            <p:cNvSpPr/>
            <p:nvPr/>
          </p:nvSpPr>
          <p:spPr>
            <a:xfrm>
              <a:off x="4499700" y="28282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7" y="0"/>
                  </a:moveTo>
                  <a:lnTo>
                    <a:pt x="1" y="1297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5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64" name="Google Shape;9564;p38"/>
            <p:cNvSpPr/>
            <p:nvPr/>
          </p:nvSpPr>
          <p:spPr>
            <a:xfrm>
              <a:off x="4514875" y="28314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65" name="Google Shape;9565;p38"/>
            <p:cNvSpPr/>
            <p:nvPr/>
          </p:nvSpPr>
          <p:spPr>
            <a:xfrm>
              <a:off x="4503900" y="283036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66" name="Google Shape;9566;p38"/>
            <p:cNvSpPr/>
            <p:nvPr/>
          </p:nvSpPr>
          <p:spPr>
            <a:xfrm>
              <a:off x="4536850" y="2837688"/>
              <a:ext cx="8400" cy="16775"/>
            </a:xfrm>
            <a:custGeom>
              <a:avLst/>
              <a:gdLst/>
              <a:ahLst/>
              <a:cxnLst/>
              <a:rect l="l" t="t" r="r" b="b"/>
              <a:pathLst>
                <a:path w="336" h="671" extrusionOk="0">
                  <a:moveTo>
                    <a:pt x="189" y="1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3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67" name="Google Shape;9567;p38"/>
            <p:cNvSpPr/>
            <p:nvPr/>
          </p:nvSpPr>
          <p:spPr>
            <a:xfrm>
              <a:off x="4548350" y="28408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68" name="Google Shape;9568;p38"/>
            <p:cNvSpPr/>
            <p:nvPr/>
          </p:nvSpPr>
          <p:spPr>
            <a:xfrm>
              <a:off x="4554625" y="2843963"/>
              <a:ext cx="13100" cy="33500"/>
            </a:xfrm>
            <a:custGeom>
              <a:avLst/>
              <a:gdLst/>
              <a:ahLst/>
              <a:cxnLst/>
              <a:rect l="l" t="t" r="r" b="b"/>
              <a:pathLst>
                <a:path w="524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47" y="1340"/>
                  </a:lnTo>
                  <a:lnTo>
                    <a:pt x="524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69" name="Google Shape;9569;p38"/>
            <p:cNvSpPr/>
            <p:nvPr/>
          </p:nvSpPr>
          <p:spPr>
            <a:xfrm>
              <a:off x="4570850" y="28476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70" name="Google Shape;9570;p38"/>
            <p:cNvSpPr/>
            <p:nvPr/>
          </p:nvSpPr>
          <p:spPr>
            <a:xfrm>
              <a:off x="4581300" y="2850238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71" name="Google Shape;9571;p38"/>
            <p:cNvSpPr/>
            <p:nvPr/>
          </p:nvSpPr>
          <p:spPr>
            <a:xfrm>
              <a:off x="4600675" y="2860713"/>
              <a:ext cx="7850" cy="17275"/>
            </a:xfrm>
            <a:custGeom>
              <a:avLst/>
              <a:gdLst/>
              <a:ahLst/>
              <a:cxnLst/>
              <a:rect l="l" t="t" r="r" b="b"/>
              <a:pathLst>
                <a:path w="314" h="691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72" name="Google Shape;9572;p38"/>
            <p:cNvSpPr/>
            <p:nvPr/>
          </p:nvSpPr>
          <p:spPr>
            <a:xfrm>
              <a:off x="4603800" y="28565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0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73" name="Google Shape;9573;p38"/>
            <p:cNvSpPr/>
            <p:nvPr/>
          </p:nvSpPr>
          <p:spPr>
            <a:xfrm>
              <a:off x="4610075" y="28596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74" name="Google Shape;9574;p38"/>
            <p:cNvSpPr/>
            <p:nvPr/>
          </p:nvSpPr>
          <p:spPr>
            <a:xfrm>
              <a:off x="4625775" y="28633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75" name="Google Shape;9575;p38"/>
            <p:cNvSpPr/>
            <p:nvPr/>
          </p:nvSpPr>
          <p:spPr>
            <a:xfrm>
              <a:off x="4649300" y="287796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76" name="Google Shape;9576;p38"/>
            <p:cNvSpPr/>
            <p:nvPr/>
          </p:nvSpPr>
          <p:spPr>
            <a:xfrm>
              <a:off x="4647750" y="286908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77" name="Google Shape;9577;p38"/>
            <p:cNvSpPr/>
            <p:nvPr/>
          </p:nvSpPr>
          <p:spPr>
            <a:xfrm>
              <a:off x="4659250" y="28727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78" name="Google Shape;9578;p38"/>
            <p:cNvSpPr/>
            <p:nvPr/>
          </p:nvSpPr>
          <p:spPr>
            <a:xfrm>
              <a:off x="4679650" y="28889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298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79" name="Google Shape;9579;p38"/>
            <p:cNvSpPr/>
            <p:nvPr/>
          </p:nvSpPr>
          <p:spPr>
            <a:xfrm>
              <a:off x="4681225" y="2879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80" name="Google Shape;9580;p38"/>
            <p:cNvSpPr/>
            <p:nvPr/>
          </p:nvSpPr>
          <p:spPr>
            <a:xfrm>
              <a:off x="4692200" y="288216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81" name="Google Shape;9581;p38"/>
            <p:cNvSpPr/>
            <p:nvPr/>
          </p:nvSpPr>
          <p:spPr>
            <a:xfrm>
              <a:off x="4703200" y="28852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82" name="Google Shape;9582;p38"/>
            <p:cNvSpPr/>
            <p:nvPr/>
          </p:nvSpPr>
          <p:spPr>
            <a:xfrm>
              <a:off x="4729875" y="29025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83" name="Google Shape;9583;p38"/>
            <p:cNvSpPr/>
            <p:nvPr/>
          </p:nvSpPr>
          <p:spPr>
            <a:xfrm>
              <a:off x="4720975" y="28915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84" name="Google Shape;9584;p38"/>
            <p:cNvSpPr/>
            <p:nvPr/>
          </p:nvSpPr>
          <p:spPr>
            <a:xfrm>
              <a:off x="4736675" y="2894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85" name="Google Shape;9585;p38"/>
            <p:cNvSpPr/>
            <p:nvPr/>
          </p:nvSpPr>
          <p:spPr>
            <a:xfrm>
              <a:off x="4747650" y="28978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86" name="Google Shape;9586;p38"/>
            <p:cNvSpPr/>
            <p:nvPr/>
          </p:nvSpPr>
          <p:spPr>
            <a:xfrm>
              <a:off x="4758650" y="2900988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8" y="1"/>
                  </a:moveTo>
                  <a:lnTo>
                    <a:pt x="0" y="649"/>
                  </a:lnTo>
                  <a:lnTo>
                    <a:pt x="146" y="691"/>
                  </a:lnTo>
                  <a:lnTo>
                    <a:pt x="335" y="4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87" name="Google Shape;9587;p38"/>
            <p:cNvSpPr/>
            <p:nvPr/>
          </p:nvSpPr>
          <p:spPr>
            <a:xfrm>
              <a:off x="4769625" y="29041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88" name="Google Shape;9588;p38"/>
            <p:cNvSpPr/>
            <p:nvPr/>
          </p:nvSpPr>
          <p:spPr>
            <a:xfrm>
              <a:off x="4776425" y="2907788"/>
              <a:ext cx="12575" cy="32975"/>
            </a:xfrm>
            <a:custGeom>
              <a:avLst/>
              <a:gdLst/>
              <a:ahLst/>
              <a:cxnLst/>
              <a:rect l="l" t="t" r="r" b="b"/>
              <a:pathLst>
                <a:path w="503" h="1319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19"/>
                  </a:lnTo>
                  <a:lnTo>
                    <a:pt x="503" y="21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89" name="Google Shape;9589;p38"/>
            <p:cNvSpPr/>
            <p:nvPr/>
          </p:nvSpPr>
          <p:spPr>
            <a:xfrm>
              <a:off x="4791600" y="2910413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90" name="Google Shape;9590;p38"/>
            <p:cNvSpPr/>
            <p:nvPr/>
          </p:nvSpPr>
          <p:spPr>
            <a:xfrm>
              <a:off x="4803100" y="29135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91" name="Google Shape;9591;p38"/>
            <p:cNvSpPr/>
            <p:nvPr/>
          </p:nvSpPr>
          <p:spPr>
            <a:xfrm>
              <a:off x="4814075" y="29172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92" name="Google Shape;9592;p38"/>
            <p:cNvSpPr/>
            <p:nvPr/>
          </p:nvSpPr>
          <p:spPr>
            <a:xfrm>
              <a:off x="4825075" y="29198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93" name="Google Shape;9593;p38"/>
            <p:cNvSpPr/>
            <p:nvPr/>
          </p:nvSpPr>
          <p:spPr>
            <a:xfrm>
              <a:off x="4831875" y="29234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0"/>
                  </a:moveTo>
                  <a:lnTo>
                    <a:pt x="0" y="1297"/>
                  </a:lnTo>
                  <a:lnTo>
                    <a:pt x="126" y="1339"/>
                  </a:lnTo>
                  <a:lnTo>
                    <a:pt x="502" y="42"/>
                  </a:lnTo>
                  <a:lnTo>
                    <a:pt x="356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94" name="Google Shape;9594;p38"/>
            <p:cNvSpPr/>
            <p:nvPr/>
          </p:nvSpPr>
          <p:spPr>
            <a:xfrm>
              <a:off x="4847050" y="2926613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95" name="Google Shape;9595;p38"/>
            <p:cNvSpPr/>
            <p:nvPr/>
          </p:nvSpPr>
          <p:spPr>
            <a:xfrm>
              <a:off x="4858550" y="29297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96" name="Google Shape;9596;p38"/>
            <p:cNvSpPr/>
            <p:nvPr/>
          </p:nvSpPr>
          <p:spPr>
            <a:xfrm>
              <a:off x="4844950" y="2928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97" name="Google Shape;9597;p38"/>
            <p:cNvSpPr/>
            <p:nvPr/>
          </p:nvSpPr>
          <p:spPr>
            <a:xfrm>
              <a:off x="4880525" y="29360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98" name="Google Shape;9598;p38"/>
            <p:cNvSpPr/>
            <p:nvPr/>
          </p:nvSpPr>
          <p:spPr>
            <a:xfrm>
              <a:off x="4886800" y="2939163"/>
              <a:ext cx="12575" cy="33525"/>
            </a:xfrm>
            <a:custGeom>
              <a:avLst/>
              <a:gdLst/>
              <a:ahLst/>
              <a:cxnLst/>
              <a:rect l="l" t="t" r="r" b="b"/>
              <a:pathLst>
                <a:path w="503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99" name="Google Shape;9599;p38"/>
            <p:cNvSpPr/>
            <p:nvPr/>
          </p:nvSpPr>
          <p:spPr>
            <a:xfrm>
              <a:off x="4902500" y="2942838"/>
              <a:ext cx="8375" cy="16750"/>
            </a:xfrm>
            <a:custGeom>
              <a:avLst/>
              <a:gdLst/>
              <a:ahLst/>
              <a:cxnLst/>
              <a:rect l="l" t="t" r="r" b="b"/>
              <a:pathLst>
                <a:path w="335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46" y="670"/>
                  </a:lnTo>
                  <a:lnTo>
                    <a:pt x="335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00" name="Google Shape;9600;p38"/>
            <p:cNvSpPr/>
            <p:nvPr/>
          </p:nvSpPr>
          <p:spPr>
            <a:xfrm>
              <a:off x="4929700" y="29600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50"/>
                  </a:lnTo>
                  <a:lnTo>
                    <a:pt x="146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01" name="Google Shape;9601;p38"/>
            <p:cNvSpPr/>
            <p:nvPr/>
          </p:nvSpPr>
          <p:spPr>
            <a:xfrm>
              <a:off x="4924975" y="29491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02" name="Google Shape;9602;p38"/>
            <p:cNvSpPr/>
            <p:nvPr/>
          </p:nvSpPr>
          <p:spPr>
            <a:xfrm>
              <a:off x="4935975" y="2952263"/>
              <a:ext cx="7850" cy="16750"/>
            </a:xfrm>
            <a:custGeom>
              <a:avLst/>
              <a:gdLst/>
              <a:ahLst/>
              <a:cxnLst/>
              <a:rect l="l" t="t" r="r" b="b"/>
              <a:pathLst>
                <a:path w="314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03" name="Google Shape;9603;p38"/>
            <p:cNvSpPr/>
            <p:nvPr/>
          </p:nvSpPr>
          <p:spPr>
            <a:xfrm>
              <a:off x="4942775" y="29553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2"/>
                  </a:lnTo>
                  <a:lnTo>
                    <a:pt x="356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04" name="Google Shape;9604;p38"/>
            <p:cNvSpPr/>
            <p:nvPr/>
          </p:nvSpPr>
          <p:spPr>
            <a:xfrm>
              <a:off x="4957925" y="29585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6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05" name="Google Shape;9605;p38"/>
            <p:cNvSpPr/>
            <p:nvPr/>
          </p:nvSpPr>
          <p:spPr>
            <a:xfrm>
              <a:off x="4968925" y="29611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06" name="Google Shape;9606;p38"/>
            <p:cNvSpPr/>
            <p:nvPr/>
          </p:nvSpPr>
          <p:spPr>
            <a:xfrm>
              <a:off x="4980425" y="2964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07" name="Google Shape;9607;p38"/>
            <p:cNvSpPr/>
            <p:nvPr/>
          </p:nvSpPr>
          <p:spPr>
            <a:xfrm>
              <a:off x="4991425" y="2967938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08" name="Google Shape;9608;p38"/>
            <p:cNvSpPr/>
            <p:nvPr/>
          </p:nvSpPr>
          <p:spPr>
            <a:xfrm>
              <a:off x="4997700" y="29710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0" y="1298"/>
                  </a:lnTo>
                  <a:lnTo>
                    <a:pt x="147" y="1339"/>
                  </a:lnTo>
                  <a:lnTo>
                    <a:pt x="502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09" name="Google Shape;9609;p38"/>
            <p:cNvSpPr/>
            <p:nvPr/>
          </p:nvSpPr>
          <p:spPr>
            <a:xfrm>
              <a:off x="5013375" y="29742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10" name="Google Shape;9610;p38"/>
            <p:cNvSpPr/>
            <p:nvPr/>
          </p:nvSpPr>
          <p:spPr>
            <a:xfrm>
              <a:off x="5024375" y="29773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11" name="Google Shape;9611;p38"/>
            <p:cNvSpPr/>
            <p:nvPr/>
          </p:nvSpPr>
          <p:spPr>
            <a:xfrm>
              <a:off x="5035875" y="2981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12" name="Google Shape;9612;p38"/>
            <p:cNvSpPr/>
            <p:nvPr/>
          </p:nvSpPr>
          <p:spPr>
            <a:xfrm>
              <a:off x="5046850" y="29836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13" name="Google Shape;9613;p38"/>
            <p:cNvSpPr/>
            <p:nvPr/>
          </p:nvSpPr>
          <p:spPr>
            <a:xfrm>
              <a:off x="5052625" y="2986763"/>
              <a:ext cx="13100" cy="33525"/>
            </a:xfrm>
            <a:custGeom>
              <a:avLst/>
              <a:gdLst/>
              <a:ahLst/>
              <a:cxnLst/>
              <a:rect l="l" t="t" r="r" b="b"/>
              <a:pathLst>
                <a:path w="524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47" y="1340"/>
                  </a:lnTo>
                  <a:lnTo>
                    <a:pt x="52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14" name="Google Shape;9614;p38"/>
            <p:cNvSpPr/>
            <p:nvPr/>
          </p:nvSpPr>
          <p:spPr>
            <a:xfrm>
              <a:off x="5068825" y="29904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15" name="Google Shape;9615;p38"/>
            <p:cNvSpPr/>
            <p:nvPr/>
          </p:nvSpPr>
          <p:spPr>
            <a:xfrm>
              <a:off x="5079825" y="29935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50"/>
                  </a:lnTo>
                  <a:lnTo>
                    <a:pt x="126" y="671"/>
                  </a:lnTo>
                  <a:lnTo>
                    <a:pt x="314" y="2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16" name="Google Shape;9616;p38"/>
            <p:cNvSpPr/>
            <p:nvPr/>
          </p:nvSpPr>
          <p:spPr>
            <a:xfrm>
              <a:off x="5090800" y="29961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17" name="Google Shape;9617;p38"/>
            <p:cNvSpPr/>
            <p:nvPr/>
          </p:nvSpPr>
          <p:spPr>
            <a:xfrm>
              <a:off x="5102300" y="29998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68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6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18" name="Google Shape;9618;p38"/>
            <p:cNvSpPr/>
            <p:nvPr/>
          </p:nvSpPr>
          <p:spPr>
            <a:xfrm>
              <a:off x="5108575" y="3002988"/>
              <a:ext cx="12600" cy="32975"/>
            </a:xfrm>
            <a:custGeom>
              <a:avLst/>
              <a:gdLst/>
              <a:ahLst/>
              <a:cxnLst/>
              <a:rect l="l" t="t" r="r" b="b"/>
              <a:pathLst>
                <a:path w="504" h="1319" extrusionOk="0">
                  <a:moveTo>
                    <a:pt x="378" y="1"/>
                  </a:moveTo>
                  <a:lnTo>
                    <a:pt x="1" y="1298"/>
                  </a:lnTo>
                  <a:lnTo>
                    <a:pt x="126" y="1319"/>
                  </a:lnTo>
                  <a:lnTo>
                    <a:pt x="503" y="22"/>
                  </a:lnTo>
                  <a:lnTo>
                    <a:pt x="37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19" name="Google Shape;9619;p38"/>
            <p:cNvSpPr/>
            <p:nvPr/>
          </p:nvSpPr>
          <p:spPr>
            <a:xfrm>
              <a:off x="5123750" y="30056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20" name="Google Shape;9620;p38"/>
            <p:cNvSpPr/>
            <p:nvPr/>
          </p:nvSpPr>
          <p:spPr>
            <a:xfrm>
              <a:off x="5135275" y="3009263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21" name="Google Shape;9621;p38"/>
            <p:cNvSpPr/>
            <p:nvPr/>
          </p:nvSpPr>
          <p:spPr>
            <a:xfrm>
              <a:off x="5146250" y="30124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22" name="Google Shape;9622;p38"/>
            <p:cNvSpPr/>
            <p:nvPr/>
          </p:nvSpPr>
          <p:spPr>
            <a:xfrm>
              <a:off x="5157225" y="3015538"/>
              <a:ext cx="7875" cy="16775"/>
            </a:xfrm>
            <a:custGeom>
              <a:avLst/>
              <a:gdLst/>
              <a:ahLst/>
              <a:cxnLst/>
              <a:rect l="l" t="t" r="r" b="b"/>
              <a:pathLst>
                <a:path w="315" h="671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70"/>
                  </a:lnTo>
                  <a:lnTo>
                    <a:pt x="31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23" name="Google Shape;9623;p38"/>
            <p:cNvSpPr/>
            <p:nvPr/>
          </p:nvSpPr>
          <p:spPr>
            <a:xfrm>
              <a:off x="5164025" y="30186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319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24" name="Google Shape;9624;p38"/>
            <p:cNvSpPr/>
            <p:nvPr/>
          </p:nvSpPr>
          <p:spPr>
            <a:xfrm>
              <a:off x="5179200" y="30218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25" name="Google Shape;9625;p38"/>
            <p:cNvSpPr/>
            <p:nvPr/>
          </p:nvSpPr>
          <p:spPr>
            <a:xfrm>
              <a:off x="5190700" y="30249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26" name="Google Shape;9626;p38"/>
            <p:cNvSpPr/>
            <p:nvPr/>
          </p:nvSpPr>
          <p:spPr>
            <a:xfrm>
              <a:off x="4514875" y="2959563"/>
              <a:ext cx="613600" cy="522600"/>
            </a:xfrm>
            <a:custGeom>
              <a:avLst/>
              <a:gdLst/>
              <a:ahLst/>
              <a:cxnLst/>
              <a:rect l="l" t="t" r="r" b="b"/>
              <a:pathLst>
                <a:path w="24544" h="20904" extrusionOk="0">
                  <a:moveTo>
                    <a:pt x="16237" y="4709"/>
                  </a:moveTo>
                  <a:lnTo>
                    <a:pt x="5629" y="15338"/>
                  </a:lnTo>
                  <a:lnTo>
                    <a:pt x="3746" y="7826"/>
                  </a:lnTo>
                  <a:lnTo>
                    <a:pt x="16237" y="4709"/>
                  </a:lnTo>
                  <a:close/>
                  <a:moveTo>
                    <a:pt x="24544" y="1"/>
                  </a:moveTo>
                  <a:lnTo>
                    <a:pt x="1" y="6153"/>
                  </a:lnTo>
                  <a:lnTo>
                    <a:pt x="3683" y="20904"/>
                  </a:lnTo>
                  <a:lnTo>
                    <a:pt x="24544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27" name="Google Shape;9627;p38"/>
            <p:cNvSpPr/>
            <p:nvPr/>
          </p:nvSpPr>
          <p:spPr>
            <a:xfrm>
              <a:off x="4592300" y="2960088"/>
              <a:ext cx="536175" cy="522075"/>
            </a:xfrm>
            <a:custGeom>
              <a:avLst/>
              <a:gdLst/>
              <a:ahLst/>
              <a:cxnLst/>
              <a:rect l="l" t="t" r="r" b="b"/>
              <a:pathLst>
                <a:path w="21447" h="20883" extrusionOk="0">
                  <a:moveTo>
                    <a:pt x="21447" y="1"/>
                  </a:moveTo>
                  <a:lnTo>
                    <a:pt x="17534" y="963"/>
                  </a:lnTo>
                  <a:lnTo>
                    <a:pt x="0" y="18518"/>
                  </a:lnTo>
                  <a:lnTo>
                    <a:pt x="586" y="20883"/>
                  </a:lnTo>
                  <a:lnTo>
                    <a:pt x="21447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28" name="Google Shape;9628;p38"/>
            <p:cNvSpPr/>
            <p:nvPr/>
          </p:nvSpPr>
          <p:spPr>
            <a:xfrm>
              <a:off x="4600150" y="2960088"/>
              <a:ext cx="528325" cy="522075"/>
            </a:xfrm>
            <a:custGeom>
              <a:avLst/>
              <a:gdLst/>
              <a:ahLst/>
              <a:cxnLst/>
              <a:rect l="l" t="t" r="r" b="b"/>
              <a:pathLst>
                <a:path w="21133" h="20883" extrusionOk="0">
                  <a:moveTo>
                    <a:pt x="21133" y="1"/>
                  </a:moveTo>
                  <a:lnTo>
                    <a:pt x="19375" y="440"/>
                  </a:lnTo>
                  <a:lnTo>
                    <a:pt x="0" y="19795"/>
                  </a:lnTo>
                  <a:lnTo>
                    <a:pt x="272" y="20883"/>
                  </a:lnTo>
                  <a:lnTo>
                    <a:pt x="21133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29" name="Google Shape;9629;p38"/>
            <p:cNvSpPr/>
            <p:nvPr/>
          </p:nvSpPr>
          <p:spPr>
            <a:xfrm>
              <a:off x="4531100" y="3108663"/>
              <a:ext cx="8375" cy="24075"/>
            </a:xfrm>
            <a:custGeom>
              <a:avLst/>
              <a:gdLst/>
              <a:ahLst/>
              <a:cxnLst/>
              <a:rect l="l" t="t" r="r" b="b"/>
              <a:pathLst>
                <a:path w="335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30" name="Google Shape;9630;p38"/>
            <p:cNvSpPr/>
            <p:nvPr/>
          </p:nvSpPr>
          <p:spPr>
            <a:xfrm>
              <a:off x="4541550" y="31060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31" name="Google Shape;9631;p38"/>
            <p:cNvSpPr/>
            <p:nvPr/>
          </p:nvSpPr>
          <p:spPr>
            <a:xfrm>
              <a:off x="4551500" y="31034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32" name="Google Shape;9632;p38"/>
            <p:cNvSpPr/>
            <p:nvPr/>
          </p:nvSpPr>
          <p:spPr>
            <a:xfrm>
              <a:off x="4561425" y="3100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33" name="Google Shape;9633;p38"/>
            <p:cNvSpPr/>
            <p:nvPr/>
          </p:nvSpPr>
          <p:spPr>
            <a:xfrm>
              <a:off x="4571375" y="3098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34" name="Google Shape;9634;p38"/>
            <p:cNvSpPr/>
            <p:nvPr/>
          </p:nvSpPr>
          <p:spPr>
            <a:xfrm>
              <a:off x="4581825" y="3095588"/>
              <a:ext cx="8925" cy="24075"/>
            </a:xfrm>
            <a:custGeom>
              <a:avLst/>
              <a:gdLst/>
              <a:ahLst/>
              <a:cxnLst/>
              <a:rect l="l" t="t" r="r" b="b"/>
              <a:pathLst>
                <a:path w="357" h="963" extrusionOk="0">
                  <a:moveTo>
                    <a:pt x="126" y="0"/>
                  </a:moveTo>
                  <a:lnTo>
                    <a:pt x="1" y="21"/>
                  </a:lnTo>
                  <a:lnTo>
                    <a:pt x="252" y="963"/>
                  </a:lnTo>
                  <a:lnTo>
                    <a:pt x="357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35" name="Google Shape;9635;p38"/>
            <p:cNvSpPr/>
            <p:nvPr/>
          </p:nvSpPr>
          <p:spPr>
            <a:xfrm>
              <a:off x="4592825" y="3092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36" name="Google Shape;9636;p38"/>
            <p:cNvSpPr/>
            <p:nvPr/>
          </p:nvSpPr>
          <p:spPr>
            <a:xfrm>
              <a:off x="4602750" y="309086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05" y="1"/>
                  </a:moveTo>
                  <a:lnTo>
                    <a:pt x="1" y="22"/>
                  </a:lnTo>
                  <a:lnTo>
                    <a:pt x="105" y="482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37" name="Google Shape;9637;p38"/>
            <p:cNvSpPr/>
            <p:nvPr/>
          </p:nvSpPr>
          <p:spPr>
            <a:xfrm>
              <a:off x="4612700" y="3087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38" name="Google Shape;9638;p38"/>
            <p:cNvSpPr/>
            <p:nvPr/>
          </p:nvSpPr>
          <p:spPr>
            <a:xfrm>
              <a:off x="4622100" y="3085638"/>
              <a:ext cx="6325" cy="12575"/>
            </a:xfrm>
            <a:custGeom>
              <a:avLst/>
              <a:gdLst/>
              <a:ahLst/>
              <a:cxnLst/>
              <a:rect l="l" t="t" r="r" b="b"/>
              <a:pathLst>
                <a:path w="253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39" name="Google Shape;9639;p38"/>
            <p:cNvSpPr/>
            <p:nvPr/>
          </p:nvSpPr>
          <p:spPr>
            <a:xfrm>
              <a:off x="4633100" y="3083013"/>
              <a:ext cx="8925" cy="24625"/>
            </a:xfrm>
            <a:custGeom>
              <a:avLst/>
              <a:gdLst/>
              <a:ahLst/>
              <a:cxnLst/>
              <a:rect l="l" t="t" r="r" b="b"/>
              <a:pathLst>
                <a:path w="357" h="985" extrusionOk="0">
                  <a:moveTo>
                    <a:pt x="105" y="1"/>
                  </a:moveTo>
                  <a:lnTo>
                    <a:pt x="0" y="43"/>
                  </a:lnTo>
                  <a:lnTo>
                    <a:pt x="231" y="984"/>
                  </a:lnTo>
                  <a:lnTo>
                    <a:pt x="35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40" name="Google Shape;9640;p38"/>
            <p:cNvSpPr/>
            <p:nvPr/>
          </p:nvSpPr>
          <p:spPr>
            <a:xfrm>
              <a:off x="4643550" y="3079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41" name="Google Shape;9641;p38"/>
            <p:cNvSpPr/>
            <p:nvPr/>
          </p:nvSpPr>
          <p:spPr>
            <a:xfrm>
              <a:off x="4653500" y="3078313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42" name="Google Shape;9642;p38"/>
            <p:cNvSpPr/>
            <p:nvPr/>
          </p:nvSpPr>
          <p:spPr>
            <a:xfrm>
              <a:off x="4663425" y="3075713"/>
              <a:ext cx="5800" cy="12050"/>
            </a:xfrm>
            <a:custGeom>
              <a:avLst/>
              <a:gdLst/>
              <a:ahLst/>
              <a:cxnLst/>
              <a:rect l="l" t="t" r="r" b="b"/>
              <a:pathLst>
                <a:path w="232" h="482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481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43" name="Google Shape;9643;p38"/>
            <p:cNvSpPr/>
            <p:nvPr/>
          </p:nvSpPr>
          <p:spPr>
            <a:xfrm>
              <a:off x="4673375" y="307308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44" name="Google Shape;9644;p38"/>
            <p:cNvSpPr/>
            <p:nvPr/>
          </p:nvSpPr>
          <p:spPr>
            <a:xfrm>
              <a:off x="4684350" y="3069938"/>
              <a:ext cx="8400" cy="24100"/>
            </a:xfrm>
            <a:custGeom>
              <a:avLst/>
              <a:gdLst/>
              <a:ahLst/>
              <a:cxnLst/>
              <a:rect l="l" t="t" r="r" b="b"/>
              <a:pathLst>
                <a:path w="336" h="964" extrusionOk="0">
                  <a:moveTo>
                    <a:pt x="105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3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45" name="Google Shape;9645;p38"/>
            <p:cNvSpPr/>
            <p:nvPr/>
          </p:nvSpPr>
          <p:spPr>
            <a:xfrm>
              <a:off x="4694825" y="30673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46" name="Google Shape;9646;p38"/>
            <p:cNvSpPr/>
            <p:nvPr/>
          </p:nvSpPr>
          <p:spPr>
            <a:xfrm>
              <a:off x="4704750" y="30652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47" name="Google Shape;9647;p38"/>
            <p:cNvSpPr/>
            <p:nvPr/>
          </p:nvSpPr>
          <p:spPr>
            <a:xfrm>
              <a:off x="4714700" y="30626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48" name="Google Shape;9648;p38"/>
            <p:cNvSpPr/>
            <p:nvPr/>
          </p:nvSpPr>
          <p:spPr>
            <a:xfrm>
              <a:off x="4724625" y="30600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06" y="0"/>
                  </a:moveTo>
                  <a:lnTo>
                    <a:pt x="1" y="21"/>
                  </a:lnTo>
                  <a:lnTo>
                    <a:pt x="106" y="502"/>
                  </a:lnTo>
                  <a:lnTo>
                    <a:pt x="231" y="461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49" name="Google Shape;9649;p38"/>
            <p:cNvSpPr/>
            <p:nvPr/>
          </p:nvSpPr>
          <p:spPr>
            <a:xfrm>
              <a:off x="4735100" y="3057388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0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50" name="Google Shape;9650;p38"/>
            <p:cNvSpPr/>
            <p:nvPr/>
          </p:nvSpPr>
          <p:spPr>
            <a:xfrm>
              <a:off x="4746075" y="30547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1" y="21"/>
                  </a:lnTo>
                  <a:lnTo>
                    <a:pt x="105" y="502"/>
                  </a:lnTo>
                  <a:lnTo>
                    <a:pt x="231" y="460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51" name="Google Shape;9651;p38"/>
            <p:cNvSpPr/>
            <p:nvPr/>
          </p:nvSpPr>
          <p:spPr>
            <a:xfrm>
              <a:off x="4755500" y="3052688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52" name="Google Shape;9652;p38"/>
            <p:cNvSpPr/>
            <p:nvPr/>
          </p:nvSpPr>
          <p:spPr>
            <a:xfrm>
              <a:off x="4765450" y="305006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43"/>
                  </a:lnTo>
                  <a:lnTo>
                    <a:pt x="126" y="503"/>
                  </a:lnTo>
                  <a:lnTo>
                    <a:pt x="25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53" name="Google Shape;9653;p38"/>
            <p:cNvSpPr/>
            <p:nvPr/>
          </p:nvSpPr>
          <p:spPr>
            <a:xfrm>
              <a:off x="4775900" y="30469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1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54" name="Google Shape;9654;p38"/>
            <p:cNvSpPr/>
            <p:nvPr/>
          </p:nvSpPr>
          <p:spPr>
            <a:xfrm>
              <a:off x="4786350" y="30443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7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7" y="942"/>
                  </a:lnTo>
                  <a:lnTo>
                    <a:pt x="127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55" name="Google Shape;9655;p38"/>
            <p:cNvSpPr/>
            <p:nvPr/>
          </p:nvSpPr>
          <p:spPr>
            <a:xfrm>
              <a:off x="4796825" y="3041688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2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56" name="Google Shape;9656;p38"/>
            <p:cNvSpPr/>
            <p:nvPr/>
          </p:nvSpPr>
          <p:spPr>
            <a:xfrm>
              <a:off x="4806750" y="30396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7" y="0"/>
                  </a:moveTo>
                  <a:lnTo>
                    <a:pt x="1" y="21"/>
                  </a:lnTo>
                  <a:lnTo>
                    <a:pt x="127" y="502"/>
                  </a:lnTo>
                  <a:lnTo>
                    <a:pt x="231" y="461"/>
                  </a:lnTo>
                  <a:lnTo>
                    <a:pt x="127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57" name="Google Shape;9657;p38"/>
            <p:cNvSpPr/>
            <p:nvPr/>
          </p:nvSpPr>
          <p:spPr>
            <a:xfrm>
              <a:off x="4816700" y="3036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58" name="Google Shape;9658;p38"/>
            <p:cNvSpPr/>
            <p:nvPr/>
          </p:nvSpPr>
          <p:spPr>
            <a:xfrm>
              <a:off x="4826650" y="30343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42"/>
                  </a:lnTo>
                  <a:lnTo>
                    <a:pt x="126" y="502"/>
                  </a:lnTo>
                  <a:lnTo>
                    <a:pt x="230" y="48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59" name="Google Shape;9659;p38"/>
            <p:cNvSpPr/>
            <p:nvPr/>
          </p:nvSpPr>
          <p:spPr>
            <a:xfrm>
              <a:off x="4837625" y="30317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60" name="Google Shape;9660;p38"/>
            <p:cNvSpPr/>
            <p:nvPr/>
          </p:nvSpPr>
          <p:spPr>
            <a:xfrm>
              <a:off x="4848075" y="30291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61" name="Google Shape;9661;p38"/>
            <p:cNvSpPr/>
            <p:nvPr/>
          </p:nvSpPr>
          <p:spPr>
            <a:xfrm>
              <a:off x="4858025" y="30265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62" name="Google Shape;9662;p38"/>
            <p:cNvSpPr/>
            <p:nvPr/>
          </p:nvSpPr>
          <p:spPr>
            <a:xfrm>
              <a:off x="4867975" y="30239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63" name="Google Shape;9663;p38"/>
            <p:cNvSpPr/>
            <p:nvPr/>
          </p:nvSpPr>
          <p:spPr>
            <a:xfrm>
              <a:off x="4877900" y="30218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1" y="43"/>
                  </a:lnTo>
                  <a:lnTo>
                    <a:pt x="105" y="503"/>
                  </a:lnTo>
                  <a:lnTo>
                    <a:pt x="231" y="48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64" name="Google Shape;9664;p38"/>
            <p:cNvSpPr/>
            <p:nvPr/>
          </p:nvSpPr>
          <p:spPr>
            <a:xfrm>
              <a:off x="4888375" y="3019213"/>
              <a:ext cx="8900" cy="24075"/>
            </a:xfrm>
            <a:custGeom>
              <a:avLst/>
              <a:gdLst/>
              <a:ahLst/>
              <a:cxnLst/>
              <a:rect l="l" t="t" r="r" b="b"/>
              <a:pathLst>
                <a:path w="356" h="963" extrusionOk="0">
                  <a:moveTo>
                    <a:pt x="126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56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65" name="Google Shape;9665;p38"/>
            <p:cNvSpPr/>
            <p:nvPr/>
          </p:nvSpPr>
          <p:spPr>
            <a:xfrm>
              <a:off x="4899350" y="30165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66" name="Google Shape;9666;p38"/>
            <p:cNvSpPr/>
            <p:nvPr/>
          </p:nvSpPr>
          <p:spPr>
            <a:xfrm>
              <a:off x="4909300" y="3013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67" name="Google Shape;9667;p38"/>
            <p:cNvSpPr/>
            <p:nvPr/>
          </p:nvSpPr>
          <p:spPr>
            <a:xfrm>
              <a:off x="4918700" y="3011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68" name="Google Shape;9668;p38"/>
            <p:cNvSpPr/>
            <p:nvPr/>
          </p:nvSpPr>
          <p:spPr>
            <a:xfrm>
              <a:off x="4928650" y="3009263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69" name="Google Shape;9669;p38"/>
            <p:cNvSpPr/>
            <p:nvPr/>
          </p:nvSpPr>
          <p:spPr>
            <a:xfrm>
              <a:off x="4939625" y="30066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1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70" name="Google Shape;9670;p38"/>
            <p:cNvSpPr/>
            <p:nvPr/>
          </p:nvSpPr>
          <p:spPr>
            <a:xfrm>
              <a:off x="4950100" y="300351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71" name="Google Shape;9671;p38"/>
            <p:cNvSpPr/>
            <p:nvPr/>
          </p:nvSpPr>
          <p:spPr>
            <a:xfrm>
              <a:off x="4960025" y="300141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26" y="1"/>
                  </a:moveTo>
                  <a:lnTo>
                    <a:pt x="1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72" name="Google Shape;9672;p38"/>
            <p:cNvSpPr/>
            <p:nvPr/>
          </p:nvSpPr>
          <p:spPr>
            <a:xfrm>
              <a:off x="4969975" y="2998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73" name="Google Shape;9673;p38"/>
            <p:cNvSpPr/>
            <p:nvPr/>
          </p:nvSpPr>
          <p:spPr>
            <a:xfrm>
              <a:off x="4979900" y="2996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74" name="Google Shape;9674;p38"/>
            <p:cNvSpPr/>
            <p:nvPr/>
          </p:nvSpPr>
          <p:spPr>
            <a:xfrm>
              <a:off x="4990900" y="2993063"/>
              <a:ext cx="8375" cy="24600"/>
            </a:xfrm>
            <a:custGeom>
              <a:avLst/>
              <a:gdLst/>
              <a:ahLst/>
              <a:cxnLst/>
              <a:rect l="l" t="t" r="r" b="b"/>
              <a:pathLst>
                <a:path w="335" h="984" extrusionOk="0">
                  <a:moveTo>
                    <a:pt x="105" y="0"/>
                  </a:moveTo>
                  <a:lnTo>
                    <a:pt x="0" y="42"/>
                  </a:lnTo>
                  <a:lnTo>
                    <a:pt x="230" y="98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75" name="Google Shape;9675;p38"/>
            <p:cNvSpPr/>
            <p:nvPr/>
          </p:nvSpPr>
          <p:spPr>
            <a:xfrm>
              <a:off x="5001350" y="2990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76" name="Google Shape;9676;p38"/>
            <p:cNvSpPr/>
            <p:nvPr/>
          </p:nvSpPr>
          <p:spPr>
            <a:xfrm>
              <a:off x="5011300" y="29883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77" name="Google Shape;9677;p38"/>
            <p:cNvSpPr/>
            <p:nvPr/>
          </p:nvSpPr>
          <p:spPr>
            <a:xfrm>
              <a:off x="5021225" y="2985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78" name="Google Shape;9678;p38"/>
            <p:cNvSpPr/>
            <p:nvPr/>
          </p:nvSpPr>
          <p:spPr>
            <a:xfrm>
              <a:off x="5031175" y="29836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79" name="Google Shape;9679;p38"/>
            <p:cNvSpPr/>
            <p:nvPr/>
          </p:nvSpPr>
          <p:spPr>
            <a:xfrm>
              <a:off x="5041625" y="29810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80" name="Google Shape;9680;p38"/>
            <p:cNvSpPr/>
            <p:nvPr/>
          </p:nvSpPr>
          <p:spPr>
            <a:xfrm>
              <a:off x="5052625" y="29778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81" name="Google Shape;9681;p38"/>
            <p:cNvSpPr/>
            <p:nvPr/>
          </p:nvSpPr>
          <p:spPr>
            <a:xfrm>
              <a:off x="5062025" y="29757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82" name="Google Shape;9682;p38"/>
            <p:cNvSpPr/>
            <p:nvPr/>
          </p:nvSpPr>
          <p:spPr>
            <a:xfrm>
              <a:off x="5071975" y="2973163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83" name="Google Shape;9683;p38"/>
            <p:cNvSpPr/>
            <p:nvPr/>
          </p:nvSpPr>
          <p:spPr>
            <a:xfrm>
              <a:off x="5081900" y="29710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84" name="Google Shape;9684;p38"/>
            <p:cNvSpPr/>
            <p:nvPr/>
          </p:nvSpPr>
          <p:spPr>
            <a:xfrm>
              <a:off x="4399263" y="2810788"/>
              <a:ext cx="815000" cy="332350"/>
            </a:xfrm>
            <a:custGeom>
              <a:avLst/>
              <a:gdLst/>
              <a:ahLst/>
              <a:cxnLst/>
              <a:rect l="l" t="t" r="r" b="b"/>
              <a:pathLst>
                <a:path w="32600" h="13294" extrusionOk="0">
                  <a:moveTo>
                    <a:pt x="1877" y="0"/>
                  </a:moveTo>
                  <a:cubicBezTo>
                    <a:pt x="1477" y="0"/>
                    <a:pt x="1106" y="256"/>
                    <a:pt x="984" y="658"/>
                  </a:cubicBezTo>
                  <a:lnTo>
                    <a:pt x="147" y="3609"/>
                  </a:lnTo>
                  <a:cubicBezTo>
                    <a:pt x="0" y="4090"/>
                    <a:pt x="272" y="4592"/>
                    <a:pt x="754" y="4738"/>
                  </a:cubicBezTo>
                  <a:lnTo>
                    <a:pt x="30507" y="13254"/>
                  </a:lnTo>
                  <a:cubicBezTo>
                    <a:pt x="30595" y="13281"/>
                    <a:pt x="30684" y="13294"/>
                    <a:pt x="30772" y="13294"/>
                  </a:cubicBezTo>
                  <a:cubicBezTo>
                    <a:pt x="31160" y="13294"/>
                    <a:pt x="31514" y="13040"/>
                    <a:pt x="31616" y="12648"/>
                  </a:cubicBezTo>
                  <a:lnTo>
                    <a:pt x="32474" y="9697"/>
                  </a:lnTo>
                  <a:cubicBezTo>
                    <a:pt x="32599" y="9216"/>
                    <a:pt x="32327" y="8714"/>
                    <a:pt x="31846" y="8567"/>
                  </a:cubicBezTo>
                  <a:lnTo>
                    <a:pt x="2114" y="31"/>
                  </a:lnTo>
                  <a:cubicBezTo>
                    <a:pt x="2035" y="10"/>
                    <a:pt x="1955" y="0"/>
                    <a:pt x="187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85" name="Google Shape;9685;p38"/>
            <p:cNvSpPr/>
            <p:nvPr/>
          </p:nvSpPr>
          <p:spPr>
            <a:xfrm>
              <a:off x="4399263" y="2851288"/>
              <a:ext cx="805050" cy="291850"/>
            </a:xfrm>
            <a:custGeom>
              <a:avLst/>
              <a:gdLst/>
              <a:ahLst/>
              <a:cxnLst/>
              <a:rect l="l" t="t" r="r" b="b"/>
              <a:pathLst>
                <a:path w="32202" h="11674" extrusionOk="0">
                  <a:moveTo>
                    <a:pt x="712" y="1"/>
                  </a:moveTo>
                  <a:lnTo>
                    <a:pt x="147" y="1989"/>
                  </a:lnTo>
                  <a:cubicBezTo>
                    <a:pt x="0" y="2470"/>
                    <a:pt x="272" y="2972"/>
                    <a:pt x="775" y="3118"/>
                  </a:cubicBezTo>
                  <a:lnTo>
                    <a:pt x="30507" y="11634"/>
                  </a:lnTo>
                  <a:cubicBezTo>
                    <a:pt x="30595" y="11661"/>
                    <a:pt x="30684" y="11674"/>
                    <a:pt x="30772" y="11674"/>
                  </a:cubicBezTo>
                  <a:cubicBezTo>
                    <a:pt x="31160" y="11674"/>
                    <a:pt x="31514" y="11420"/>
                    <a:pt x="31616" y="11028"/>
                  </a:cubicBezTo>
                  <a:lnTo>
                    <a:pt x="32202" y="9040"/>
                  </a:lnTo>
                  <a:lnTo>
                    <a:pt x="712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86" name="Google Shape;9686;p38"/>
            <p:cNvSpPr/>
            <p:nvPr/>
          </p:nvSpPr>
          <p:spPr>
            <a:xfrm>
              <a:off x="4399788" y="2891563"/>
              <a:ext cx="793025" cy="251575"/>
            </a:xfrm>
            <a:custGeom>
              <a:avLst/>
              <a:gdLst/>
              <a:ahLst/>
              <a:cxnLst/>
              <a:rect l="l" t="t" r="r" b="b"/>
              <a:pathLst>
                <a:path w="31721" h="10063" extrusionOk="0">
                  <a:moveTo>
                    <a:pt x="251" y="1"/>
                  </a:moveTo>
                  <a:lnTo>
                    <a:pt x="126" y="378"/>
                  </a:lnTo>
                  <a:cubicBezTo>
                    <a:pt x="0" y="859"/>
                    <a:pt x="272" y="1361"/>
                    <a:pt x="754" y="1507"/>
                  </a:cubicBezTo>
                  <a:lnTo>
                    <a:pt x="30486" y="10023"/>
                  </a:lnTo>
                  <a:cubicBezTo>
                    <a:pt x="30574" y="10050"/>
                    <a:pt x="30663" y="10063"/>
                    <a:pt x="30751" y="10063"/>
                  </a:cubicBezTo>
                  <a:cubicBezTo>
                    <a:pt x="31139" y="10063"/>
                    <a:pt x="31493" y="9809"/>
                    <a:pt x="31595" y="9417"/>
                  </a:cubicBezTo>
                  <a:lnTo>
                    <a:pt x="31721" y="9040"/>
                  </a:lnTo>
                  <a:lnTo>
                    <a:pt x="251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87" name="Google Shape;9687;p38"/>
            <p:cNvSpPr/>
            <p:nvPr/>
          </p:nvSpPr>
          <p:spPr>
            <a:xfrm>
              <a:off x="4444238" y="2812588"/>
              <a:ext cx="12600" cy="33500"/>
            </a:xfrm>
            <a:custGeom>
              <a:avLst/>
              <a:gdLst/>
              <a:ahLst/>
              <a:cxnLst/>
              <a:rect l="l" t="t" r="r" b="b"/>
              <a:pathLst>
                <a:path w="504" h="1340" extrusionOk="0">
                  <a:moveTo>
                    <a:pt x="378" y="0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88" name="Google Shape;9688;p38"/>
            <p:cNvSpPr/>
            <p:nvPr/>
          </p:nvSpPr>
          <p:spPr>
            <a:xfrm>
              <a:off x="4459413" y="28152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89" name="Google Shape;9689;p38"/>
            <p:cNvSpPr/>
            <p:nvPr/>
          </p:nvSpPr>
          <p:spPr>
            <a:xfrm>
              <a:off x="4470938" y="28188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90" name="Google Shape;9690;p38"/>
            <p:cNvSpPr/>
            <p:nvPr/>
          </p:nvSpPr>
          <p:spPr>
            <a:xfrm>
              <a:off x="4489763" y="2828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91" name="Google Shape;9691;p38"/>
            <p:cNvSpPr/>
            <p:nvPr/>
          </p:nvSpPr>
          <p:spPr>
            <a:xfrm>
              <a:off x="4506488" y="28376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92" name="Google Shape;9692;p38"/>
            <p:cNvSpPr/>
            <p:nvPr/>
          </p:nvSpPr>
          <p:spPr>
            <a:xfrm>
              <a:off x="4499688" y="28282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7" y="0"/>
                  </a:moveTo>
                  <a:lnTo>
                    <a:pt x="1" y="1297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5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93" name="Google Shape;9693;p38"/>
            <p:cNvSpPr/>
            <p:nvPr/>
          </p:nvSpPr>
          <p:spPr>
            <a:xfrm>
              <a:off x="4514863" y="28314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94" name="Google Shape;9694;p38"/>
            <p:cNvSpPr/>
            <p:nvPr/>
          </p:nvSpPr>
          <p:spPr>
            <a:xfrm>
              <a:off x="4503888" y="283036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95" name="Google Shape;9695;p38"/>
            <p:cNvSpPr/>
            <p:nvPr/>
          </p:nvSpPr>
          <p:spPr>
            <a:xfrm>
              <a:off x="4536838" y="2837688"/>
              <a:ext cx="8400" cy="16775"/>
            </a:xfrm>
            <a:custGeom>
              <a:avLst/>
              <a:gdLst/>
              <a:ahLst/>
              <a:cxnLst/>
              <a:rect l="l" t="t" r="r" b="b"/>
              <a:pathLst>
                <a:path w="336" h="671" extrusionOk="0">
                  <a:moveTo>
                    <a:pt x="189" y="1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3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96" name="Google Shape;9696;p38"/>
            <p:cNvSpPr/>
            <p:nvPr/>
          </p:nvSpPr>
          <p:spPr>
            <a:xfrm>
              <a:off x="4548338" y="28408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97" name="Google Shape;9697;p38"/>
            <p:cNvSpPr/>
            <p:nvPr/>
          </p:nvSpPr>
          <p:spPr>
            <a:xfrm>
              <a:off x="4554613" y="2843963"/>
              <a:ext cx="13100" cy="33500"/>
            </a:xfrm>
            <a:custGeom>
              <a:avLst/>
              <a:gdLst/>
              <a:ahLst/>
              <a:cxnLst/>
              <a:rect l="l" t="t" r="r" b="b"/>
              <a:pathLst>
                <a:path w="524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47" y="1340"/>
                  </a:lnTo>
                  <a:lnTo>
                    <a:pt x="524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98" name="Google Shape;9698;p38"/>
            <p:cNvSpPr/>
            <p:nvPr/>
          </p:nvSpPr>
          <p:spPr>
            <a:xfrm>
              <a:off x="4570838" y="28476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99" name="Google Shape;9699;p38"/>
            <p:cNvSpPr/>
            <p:nvPr/>
          </p:nvSpPr>
          <p:spPr>
            <a:xfrm>
              <a:off x="4581288" y="2850238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00" name="Google Shape;9700;p38"/>
            <p:cNvSpPr/>
            <p:nvPr/>
          </p:nvSpPr>
          <p:spPr>
            <a:xfrm>
              <a:off x="4600663" y="2860713"/>
              <a:ext cx="7850" cy="17275"/>
            </a:xfrm>
            <a:custGeom>
              <a:avLst/>
              <a:gdLst/>
              <a:ahLst/>
              <a:cxnLst/>
              <a:rect l="l" t="t" r="r" b="b"/>
              <a:pathLst>
                <a:path w="314" h="691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01" name="Google Shape;9701;p38"/>
            <p:cNvSpPr/>
            <p:nvPr/>
          </p:nvSpPr>
          <p:spPr>
            <a:xfrm>
              <a:off x="4603788" y="28565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0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02" name="Google Shape;9702;p38"/>
            <p:cNvSpPr/>
            <p:nvPr/>
          </p:nvSpPr>
          <p:spPr>
            <a:xfrm>
              <a:off x="4610063" y="28596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03" name="Google Shape;9703;p38"/>
            <p:cNvSpPr/>
            <p:nvPr/>
          </p:nvSpPr>
          <p:spPr>
            <a:xfrm>
              <a:off x="4625763" y="28633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04" name="Google Shape;9704;p38"/>
            <p:cNvSpPr/>
            <p:nvPr/>
          </p:nvSpPr>
          <p:spPr>
            <a:xfrm>
              <a:off x="4649288" y="287796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05" name="Google Shape;9705;p38"/>
            <p:cNvSpPr/>
            <p:nvPr/>
          </p:nvSpPr>
          <p:spPr>
            <a:xfrm>
              <a:off x="4647738" y="286908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06" name="Google Shape;9706;p38"/>
            <p:cNvSpPr/>
            <p:nvPr/>
          </p:nvSpPr>
          <p:spPr>
            <a:xfrm>
              <a:off x="4659238" y="28727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07" name="Google Shape;9707;p38"/>
            <p:cNvSpPr/>
            <p:nvPr/>
          </p:nvSpPr>
          <p:spPr>
            <a:xfrm>
              <a:off x="4679638" y="28889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298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08" name="Google Shape;9708;p38"/>
            <p:cNvSpPr/>
            <p:nvPr/>
          </p:nvSpPr>
          <p:spPr>
            <a:xfrm>
              <a:off x="4681213" y="2879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09" name="Google Shape;9709;p38"/>
            <p:cNvSpPr/>
            <p:nvPr/>
          </p:nvSpPr>
          <p:spPr>
            <a:xfrm>
              <a:off x="4692188" y="288216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10" name="Google Shape;9710;p38"/>
            <p:cNvSpPr/>
            <p:nvPr/>
          </p:nvSpPr>
          <p:spPr>
            <a:xfrm>
              <a:off x="4703188" y="28852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11" name="Google Shape;9711;p38"/>
            <p:cNvSpPr/>
            <p:nvPr/>
          </p:nvSpPr>
          <p:spPr>
            <a:xfrm>
              <a:off x="4729863" y="29025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12" name="Google Shape;9712;p38"/>
            <p:cNvSpPr/>
            <p:nvPr/>
          </p:nvSpPr>
          <p:spPr>
            <a:xfrm>
              <a:off x="4720963" y="28915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13" name="Google Shape;9713;p38"/>
            <p:cNvSpPr/>
            <p:nvPr/>
          </p:nvSpPr>
          <p:spPr>
            <a:xfrm>
              <a:off x="4736663" y="2894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14" name="Google Shape;9714;p38"/>
            <p:cNvSpPr/>
            <p:nvPr/>
          </p:nvSpPr>
          <p:spPr>
            <a:xfrm>
              <a:off x="4747638" y="28978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15" name="Google Shape;9715;p38"/>
            <p:cNvSpPr/>
            <p:nvPr/>
          </p:nvSpPr>
          <p:spPr>
            <a:xfrm>
              <a:off x="4758638" y="2900988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8" y="1"/>
                  </a:moveTo>
                  <a:lnTo>
                    <a:pt x="0" y="649"/>
                  </a:lnTo>
                  <a:lnTo>
                    <a:pt x="146" y="691"/>
                  </a:lnTo>
                  <a:lnTo>
                    <a:pt x="335" y="4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16" name="Google Shape;9716;p38"/>
            <p:cNvSpPr/>
            <p:nvPr/>
          </p:nvSpPr>
          <p:spPr>
            <a:xfrm>
              <a:off x="4769613" y="29041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17" name="Google Shape;9717;p38"/>
            <p:cNvSpPr/>
            <p:nvPr/>
          </p:nvSpPr>
          <p:spPr>
            <a:xfrm>
              <a:off x="4776413" y="2907788"/>
              <a:ext cx="12575" cy="32975"/>
            </a:xfrm>
            <a:custGeom>
              <a:avLst/>
              <a:gdLst/>
              <a:ahLst/>
              <a:cxnLst/>
              <a:rect l="l" t="t" r="r" b="b"/>
              <a:pathLst>
                <a:path w="503" h="1319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19"/>
                  </a:lnTo>
                  <a:lnTo>
                    <a:pt x="503" y="21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18" name="Google Shape;9718;p38"/>
            <p:cNvSpPr/>
            <p:nvPr/>
          </p:nvSpPr>
          <p:spPr>
            <a:xfrm>
              <a:off x="4791588" y="2910413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19" name="Google Shape;9719;p38"/>
            <p:cNvSpPr/>
            <p:nvPr/>
          </p:nvSpPr>
          <p:spPr>
            <a:xfrm>
              <a:off x="4803088" y="29135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20" name="Google Shape;9720;p38"/>
            <p:cNvSpPr/>
            <p:nvPr/>
          </p:nvSpPr>
          <p:spPr>
            <a:xfrm>
              <a:off x="4814063" y="29172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21" name="Google Shape;9721;p38"/>
            <p:cNvSpPr/>
            <p:nvPr/>
          </p:nvSpPr>
          <p:spPr>
            <a:xfrm>
              <a:off x="4825063" y="29198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22" name="Google Shape;9722;p38"/>
            <p:cNvSpPr/>
            <p:nvPr/>
          </p:nvSpPr>
          <p:spPr>
            <a:xfrm>
              <a:off x="4831863" y="29234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0"/>
                  </a:moveTo>
                  <a:lnTo>
                    <a:pt x="0" y="1297"/>
                  </a:lnTo>
                  <a:lnTo>
                    <a:pt x="126" y="1339"/>
                  </a:lnTo>
                  <a:lnTo>
                    <a:pt x="502" y="42"/>
                  </a:lnTo>
                  <a:lnTo>
                    <a:pt x="356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23" name="Google Shape;9723;p38"/>
            <p:cNvSpPr/>
            <p:nvPr/>
          </p:nvSpPr>
          <p:spPr>
            <a:xfrm>
              <a:off x="4847038" y="2926613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24" name="Google Shape;9724;p38"/>
            <p:cNvSpPr/>
            <p:nvPr/>
          </p:nvSpPr>
          <p:spPr>
            <a:xfrm>
              <a:off x="4858538" y="29297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25" name="Google Shape;9725;p38"/>
            <p:cNvSpPr/>
            <p:nvPr/>
          </p:nvSpPr>
          <p:spPr>
            <a:xfrm>
              <a:off x="4844938" y="2928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26" name="Google Shape;9726;p38"/>
            <p:cNvSpPr/>
            <p:nvPr/>
          </p:nvSpPr>
          <p:spPr>
            <a:xfrm>
              <a:off x="4880513" y="29360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27" name="Google Shape;9727;p38"/>
            <p:cNvSpPr/>
            <p:nvPr/>
          </p:nvSpPr>
          <p:spPr>
            <a:xfrm>
              <a:off x="4886788" y="2939163"/>
              <a:ext cx="12575" cy="33525"/>
            </a:xfrm>
            <a:custGeom>
              <a:avLst/>
              <a:gdLst/>
              <a:ahLst/>
              <a:cxnLst/>
              <a:rect l="l" t="t" r="r" b="b"/>
              <a:pathLst>
                <a:path w="503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28" name="Google Shape;9728;p38"/>
            <p:cNvSpPr/>
            <p:nvPr/>
          </p:nvSpPr>
          <p:spPr>
            <a:xfrm>
              <a:off x="4902488" y="2942838"/>
              <a:ext cx="8375" cy="16750"/>
            </a:xfrm>
            <a:custGeom>
              <a:avLst/>
              <a:gdLst/>
              <a:ahLst/>
              <a:cxnLst/>
              <a:rect l="l" t="t" r="r" b="b"/>
              <a:pathLst>
                <a:path w="335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46" y="670"/>
                  </a:lnTo>
                  <a:lnTo>
                    <a:pt x="335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29" name="Google Shape;9729;p38"/>
            <p:cNvSpPr/>
            <p:nvPr/>
          </p:nvSpPr>
          <p:spPr>
            <a:xfrm>
              <a:off x="4929688" y="29600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50"/>
                  </a:lnTo>
                  <a:lnTo>
                    <a:pt x="146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30" name="Google Shape;9730;p38"/>
            <p:cNvSpPr/>
            <p:nvPr/>
          </p:nvSpPr>
          <p:spPr>
            <a:xfrm>
              <a:off x="4924963" y="29491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31" name="Google Shape;9731;p38"/>
            <p:cNvSpPr/>
            <p:nvPr/>
          </p:nvSpPr>
          <p:spPr>
            <a:xfrm>
              <a:off x="4935963" y="2952263"/>
              <a:ext cx="7850" cy="16750"/>
            </a:xfrm>
            <a:custGeom>
              <a:avLst/>
              <a:gdLst/>
              <a:ahLst/>
              <a:cxnLst/>
              <a:rect l="l" t="t" r="r" b="b"/>
              <a:pathLst>
                <a:path w="314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32" name="Google Shape;9732;p38"/>
            <p:cNvSpPr/>
            <p:nvPr/>
          </p:nvSpPr>
          <p:spPr>
            <a:xfrm>
              <a:off x="4942763" y="29553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2"/>
                  </a:lnTo>
                  <a:lnTo>
                    <a:pt x="356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33" name="Google Shape;9733;p38"/>
            <p:cNvSpPr/>
            <p:nvPr/>
          </p:nvSpPr>
          <p:spPr>
            <a:xfrm>
              <a:off x="4957913" y="29585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6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34" name="Google Shape;9734;p38"/>
            <p:cNvSpPr/>
            <p:nvPr/>
          </p:nvSpPr>
          <p:spPr>
            <a:xfrm>
              <a:off x="4968913" y="29611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35" name="Google Shape;9735;p38"/>
            <p:cNvSpPr/>
            <p:nvPr/>
          </p:nvSpPr>
          <p:spPr>
            <a:xfrm>
              <a:off x="4980413" y="2964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36" name="Google Shape;9736;p38"/>
            <p:cNvSpPr/>
            <p:nvPr/>
          </p:nvSpPr>
          <p:spPr>
            <a:xfrm>
              <a:off x="4991413" y="2967938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37" name="Google Shape;9737;p38"/>
            <p:cNvSpPr/>
            <p:nvPr/>
          </p:nvSpPr>
          <p:spPr>
            <a:xfrm>
              <a:off x="4997688" y="29710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0" y="1298"/>
                  </a:lnTo>
                  <a:lnTo>
                    <a:pt x="147" y="1339"/>
                  </a:lnTo>
                  <a:lnTo>
                    <a:pt x="502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38" name="Google Shape;9738;p38"/>
            <p:cNvSpPr/>
            <p:nvPr/>
          </p:nvSpPr>
          <p:spPr>
            <a:xfrm>
              <a:off x="5013363" y="29742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39" name="Google Shape;9739;p38"/>
            <p:cNvSpPr/>
            <p:nvPr/>
          </p:nvSpPr>
          <p:spPr>
            <a:xfrm>
              <a:off x="5024363" y="29773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40" name="Google Shape;9740;p38"/>
            <p:cNvSpPr/>
            <p:nvPr/>
          </p:nvSpPr>
          <p:spPr>
            <a:xfrm>
              <a:off x="5035863" y="2981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41" name="Google Shape;9741;p38"/>
            <p:cNvSpPr/>
            <p:nvPr/>
          </p:nvSpPr>
          <p:spPr>
            <a:xfrm>
              <a:off x="5046838" y="29836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42" name="Google Shape;9742;p38"/>
            <p:cNvSpPr/>
            <p:nvPr/>
          </p:nvSpPr>
          <p:spPr>
            <a:xfrm>
              <a:off x="5052613" y="2986763"/>
              <a:ext cx="13100" cy="33525"/>
            </a:xfrm>
            <a:custGeom>
              <a:avLst/>
              <a:gdLst/>
              <a:ahLst/>
              <a:cxnLst/>
              <a:rect l="l" t="t" r="r" b="b"/>
              <a:pathLst>
                <a:path w="524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47" y="1340"/>
                  </a:lnTo>
                  <a:lnTo>
                    <a:pt x="52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43" name="Google Shape;9743;p38"/>
            <p:cNvSpPr/>
            <p:nvPr/>
          </p:nvSpPr>
          <p:spPr>
            <a:xfrm>
              <a:off x="5068813" y="29904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44" name="Google Shape;9744;p38"/>
            <p:cNvSpPr/>
            <p:nvPr/>
          </p:nvSpPr>
          <p:spPr>
            <a:xfrm>
              <a:off x="5079813" y="29935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50"/>
                  </a:lnTo>
                  <a:lnTo>
                    <a:pt x="126" y="671"/>
                  </a:lnTo>
                  <a:lnTo>
                    <a:pt x="314" y="2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45" name="Google Shape;9745;p38"/>
            <p:cNvSpPr/>
            <p:nvPr/>
          </p:nvSpPr>
          <p:spPr>
            <a:xfrm>
              <a:off x="5090788" y="29961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46" name="Google Shape;9746;p38"/>
            <p:cNvSpPr/>
            <p:nvPr/>
          </p:nvSpPr>
          <p:spPr>
            <a:xfrm>
              <a:off x="5102288" y="29998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68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6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47" name="Google Shape;9747;p38"/>
            <p:cNvSpPr/>
            <p:nvPr/>
          </p:nvSpPr>
          <p:spPr>
            <a:xfrm>
              <a:off x="5108563" y="3002988"/>
              <a:ext cx="12600" cy="32975"/>
            </a:xfrm>
            <a:custGeom>
              <a:avLst/>
              <a:gdLst/>
              <a:ahLst/>
              <a:cxnLst/>
              <a:rect l="l" t="t" r="r" b="b"/>
              <a:pathLst>
                <a:path w="504" h="1319" extrusionOk="0">
                  <a:moveTo>
                    <a:pt x="378" y="1"/>
                  </a:moveTo>
                  <a:lnTo>
                    <a:pt x="1" y="1298"/>
                  </a:lnTo>
                  <a:lnTo>
                    <a:pt x="126" y="1319"/>
                  </a:lnTo>
                  <a:lnTo>
                    <a:pt x="503" y="22"/>
                  </a:lnTo>
                  <a:lnTo>
                    <a:pt x="37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48" name="Google Shape;9748;p38"/>
            <p:cNvSpPr/>
            <p:nvPr/>
          </p:nvSpPr>
          <p:spPr>
            <a:xfrm>
              <a:off x="5123738" y="30056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49" name="Google Shape;9749;p38"/>
            <p:cNvSpPr/>
            <p:nvPr/>
          </p:nvSpPr>
          <p:spPr>
            <a:xfrm>
              <a:off x="5135263" y="3009263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50" name="Google Shape;9750;p38"/>
            <p:cNvSpPr/>
            <p:nvPr/>
          </p:nvSpPr>
          <p:spPr>
            <a:xfrm>
              <a:off x="5146238" y="30124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51" name="Google Shape;9751;p38"/>
            <p:cNvSpPr/>
            <p:nvPr/>
          </p:nvSpPr>
          <p:spPr>
            <a:xfrm>
              <a:off x="5157213" y="3015538"/>
              <a:ext cx="7875" cy="16775"/>
            </a:xfrm>
            <a:custGeom>
              <a:avLst/>
              <a:gdLst/>
              <a:ahLst/>
              <a:cxnLst/>
              <a:rect l="l" t="t" r="r" b="b"/>
              <a:pathLst>
                <a:path w="315" h="671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70"/>
                  </a:lnTo>
                  <a:lnTo>
                    <a:pt x="31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52" name="Google Shape;9752;p38"/>
            <p:cNvSpPr/>
            <p:nvPr/>
          </p:nvSpPr>
          <p:spPr>
            <a:xfrm>
              <a:off x="5164013" y="30186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319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53" name="Google Shape;9753;p38"/>
            <p:cNvSpPr/>
            <p:nvPr/>
          </p:nvSpPr>
          <p:spPr>
            <a:xfrm>
              <a:off x="5179188" y="30218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54" name="Google Shape;9754;p38"/>
            <p:cNvSpPr/>
            <p:nvPr/>
          </p:nvSpPr>
          <p:spPr>
            <a:xfrm>
              <a:off x="5190688" y="30249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55" name="Google Shape;9755;p38"/>
            <p:cNvSpPr/>
            <p:nvPr/>
          </p:nvSpPr>
          <p:spPr>
            <a:xfrm>
              <a:off x="4514863" y="2959563"/>
              <a:ext cx="613600" cy="522600"/>
            </a:xfrm>
            <a:custGeom>
              <a:avLst/>
              <a:gdLst/>
              <a:ahLst/>
              <a:cxnLst/>
              <a:rect l="l" t="t" r="r" b="b"/>
              <a:pathLst>
                <a:path w="24544" h="20904" extrusionOk="0">
                  <a:moveTo>
                    <a:pt x="16237" y="4709"/>
                  </a:moveTo>
                  <a:lnTo>
                    <a:pt x="5629" y="15338"/>
                  </a:lnTo>
                  <a:lnTo>
                    <a:pt x="3746" y="7826"/>
                  </a:lnTo>
                  <a:lnTo>
                    <a:pt x="16237" y="4709"/>
                  </a:lnTo>
                  <a:close/>
                  <a:moveTo>
                    <a:pt x="24544" y="1"/>
                  </a:moveTo>
                  <a:lnTo>
                    <a:pt x="1" y="6153"/>
                  </a:lnTo>
                  <a:lnTo>
                    <a:pt x="3683" y="20904"/>
                  </a:lnTo>
                  <a:lnTo>
                    <a:pt x="24544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56" name="Google Shape;9756;p38"/>
            <p:cNvSpPr/>
            <p:nvPr/>
          </p:nvSpPr>
          <p:spPr>
            <a:xfrm>
              <a:off x="4592288" y="2960088"/>
              <a:ext cx="536175" cy="522075"/>
            </a:xfrm>
            <a:custGeom>
              <a:avLst/>
              <a:gdLst/>
              <a:ahLst/>
              <a:cxnLst/>
              <a:rect l="l" t="t" r="r" b="b"/>
              <a:pathLst>
                <a:path w="21447" h="20883" extrusionOk="0">
                  <a:moveTo>
                    <a:pt x="21447" y="1"/>
                  </a:moveTo>
                  <a:lnTo>
                    <a:pt x="17534" y="963"/>
                  </a:lnTo>
                  <a:lnTo>
                    <a:pt x="0" y="18518"/>
                  </a:lnTo>
                  <a:lnTo>
                    <a:pt x="586" y="20883"/>
                  </a:lnTo>
                  <a:lnTo>
                    <a:pt x="21447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57" name="Google Shape;9757;p38"/>
            <p:cNvSpPr/>
            <p:nvPr/>
          </p:nvSpPr>
          <p:spPr>
            <a:xfrm>
              <a:off x="4600138" y="2960088"/>
              <a:ext cx="528325" cy="522075"/>
            </a:xfrm>
            <a:custGeom>
              <a:avLst/>
              <a:gdLst/>
              <a:ahLst/>
              <a:cxnLst/>
              <a:rect l="l" t="t" r="r" b="b"/>
              <a:pathLst>
                <a:path w="21133" h="20883" extrusionOk="0">
                  <a:moveTo>
                    <a:pt x="21133" y="1"/>
                  </a:moveTo>
                  <a:lnTo>
                    <a:pt x="19375" y="440"/>
                  </a:lnTo>
                  <a:lnTo>
                    <a:pt x="0" y="19795"/>
                  </a:lnTo>
                  <a:lnTo>
                    <a:pt x="272" y="20883"/>
                  </a:lnTo>
                  <a:lnTo>
                    <a:pt x="21133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58" name="Google Shape;9758;p38"/>
            <p:cNvSpPr/>
            <p:nvPr/>
          </p:nvSpPr>
          <p:spPr>
            <a:xfrm>
              <a:off x="4531088" y="3108663"/>
              <a:ext cx="8375" cy="24075"/>
            </a:xfrm>
            <a:custGeom>
              <a:avLst/>
              <a:gdLst/>
              <a:ahLst/>
              <a:cxnLst/>
              <a:rect l="l" t="t" r="r" b="b"/>
              <a:pathLst>
                <a:path w="335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59" name="Google Shape;9759;p38"/>
            <p:cNvSpPr/>
            <p:nvPr/>
          </p:nvSpPr>
          <p:spPr>
            <a:xfrm>
              <a:off x="4541538" y="31060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60" name="Google Shape;9760;p38"/>
            <p:cNvSpPr/>
            <p:nvPr/>
          </p:nvSpPr>
          <p:spPr>
            <a:xfrm>
              <a:off x="4551488" y="31034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61" name="Google Shape;9761;p38"/>
            <p:cNvSpPr/>
            <p:nvPr/>
          </p:nvSpPr>
          <p:spPr>
            <a:xfrm>
              <a:off x="4561413" y="3100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62" name="Google Shape;9762;p38"/>
            <p:cNvSpPr/>
            <p:nvPr/>
          </p:nvSpPr>
          <p:spPr>
            <a:xfrm>
              <a:off x="4571363" y="3098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63" name="Google Shape;9763;p38"/>
            <p:cNvSpPr/>
            <p:nvPr/>
          </p:nvSpPr>
          <p:spPr>
            <a:xfrm>
              <a:off x="4581813" y="3095588"/>
              <a:ext cx="8925" cy="24075"/>
            </a:xfrm>
            <a:custGeom>
              <a:avLst/>
              <a:gdLst/>
              <a:ahLst/>
              <a:cxnLst/>
              <a:rect l="l" t="t" r="r" b="b"/>
              <a:pathLst>
                <a:path w="357" h="963" extrusionOk="0">
                  <a:moveTo>
                    <a:pt x="126" y="0"/>
                  </a:moveTo>
                  <a:lnTo>
                    <a:pt x="1" y="21"/>
                  </a:lnTo>
                  <a:lnTo>
                    <a:pt x="252" y="963"/>
                  </a:lnTo>
                  <a:lnTo>
                    <a:pt x="357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64" name="Google Shape;9764;p38"/>
            <p:cNvSpPr/>
            <p:nvPr/>
          </p:nvSpPr>
          <p:spPr>
            <a:xfrm>
              <a:off x="4592813" y="3092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65" name="Google Shape;9765;p38"/>
            <p:cNvSpPr/>
            <p:nvPr/>
          </p:nvSpPr>
          <p:spPr>
            <a:xfrm>
              <a:off x="4602738" y="309086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05" y="1"/>
                  </a:moveTo>
                  <a:lnTo>
                    <a:pt x="1" y="22"/>
                  </a:lnTo>
                  <a:lnTo>
                    <a:pt x="105" y="482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66" name="Google Shape;9766;p38"/>
            <p:cNvSpPr/>
            <p:nvPr/>
          </p:nvSpPr>
          <p:spPr>
            <a:xfrm>
              <a:off x="4612688" y="3087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67" name="Google Shape;9767;p38"/>
            <p:cNvSpPr/>
            <p:nvPr/>
          </p:nvSpPr>
          <p:spPr>
            <a:xfrm>
              <a:off x="4622088" y="3085638"/>
              <a:ext cx="6325" cy="12575"/>
            </a:xfrm>
            <a:custGeom>
              <a:avLst/>
              <a:gdLst/>
              <a:ahLst/>
              <a:cxnLst/>
              <a:rect l="l" t="t" r="r" b="b"/>
              <a:pathLst>
                <a:path w="253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68" name="Google Shape;9768;p38"/>
            <p:cNvSpPr/>
            <p:nvPr/>
          </p:nvSpPr>
          <p:spPr>
            <a:xfrm>
              <a:off x="4633088" y="3083013"/>
              <a:ext cx="8925" cy="24625"/>
            </a:xfrm>
            <a:custGeom>
              <a:avLst/>
              <a:gdLst/>
              <a:ahLst/>
              <a:cxnLst/>
              <a:rect l="l" t="t" r="r" b="b"/>
              <a:pathLst>
                <a:path w="357" h="985" extrusionOk="0">
                  <a:moveTo>
                    <a:pt x="105" y="1"/>
                  </a:moveTo>
                  <a:lnTo>
                    <a:pt x="0" y="43"/>
                  </a:lnTo>
                  <a:lnTo>
                    <a:pt x="231" y="984"/>
                  </a:lnTo>
                  <a:lnTo>
                    <a:pt x="35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69" name="Google Shape;9769;p38"/>
            <p:cNvSpPr/>
            <p:nvPr/>
          </p:nvSpPr>
          <p:spPr>
            <a:xfrm>
              <a:off x="4643538" y="3079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70" name="Google Shape;9770;p38"/>
            <p:cNvSpPr/>
            <p:nvPr/>
          </p:nvSpPr>
          <p:spPr>
            <a:xfrm>
              <a:off x="4653488" y="3078313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71" name="Google Shape;9771;p38"/>
            <p:cNvSpPr/>
            <p:nvPr/>
          </p:nvSpPr>
          <p:spPr>
            <a:xfrm>
              <a:off x="4663413" y="3075713"/>
              <a:ext cx="5800" cy="12050"/>
            </a:xfrm>
            <a:custGeom>
              <a:avLst/>
              <a:gdLst/>
              <a:ahLst/>
              <a:cxnLst/>
              <a:rect l="l" t="t" r="r" b="b"/>
              <a:pathLst>
                <a:path w="232" h="482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481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72" name="Google Shape;9772;p38"/>
            <p:cNvSpPr/>
            <p:nvPr/>
          </p:nvSpPr>
          <p:spPr>
            <a:xfrm>
              <a:off x="4673363" y="307308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73" name="Google Shape;9773;p38"/>
            <p:cNvSpPr/>
            <p:nvPr/>
          </p:nvSpPr>
          <p:spPr>
            <a:xfrm>
              <a:off x="4684338" y="3069938"/>
              <a:ext cx="8400" cy="24100"/>
            </a:xfrm>
            <a:custGeom>
              <a:avLst/>
              <a:gdLst/>
              <a:ahLst/>
              <a:cxnLst/>
              <a:rect l="l" t="t" r="r" b="b"/>
              <a:pathLst>
                <a:path w="336" h="964" extrusionOk="0">
                  <a:moveTo>
                    <a:pt x="105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3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74" name="Google Shape;9774;p38"/>
            <p:cNvSpPr/>
            <p:nvPr/>
          </p:nvSpPr>
          <p:spPr>
            <a:xfrm>
              <a:off x="4694813" y="30673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75" name="Google Shape;9775;p38"/>
            <p:cNvSpPr/>
            <p:nvPr/>
          </p:nvSpPr>
          <p:spPr>
            <a:xfrm>
              <a:off x="4704738" y="30652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76" name="Google Shape;9776;p38"/>
            <p:cNvSpPr/>
            <p:nvPr/>
          </p:nvSpPr>
          <p:spPr>
            <a:xfrm>
              <a:off x="4714688" y="30626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77" name="Google Shape;9777;p38"/>
            <p:cNvSpPr/>
            <p:nvPr/>
          </p:nvSpPr>
          <p:spPr>
            <a:xfrm>
              <a:off x="4724613" y="30600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06" y="0"/>
                  </a:moveTo>
                  <a:lnTo>
                    <a:pt x="1" y="21"/>
                  </a:lnTo>
                  <a:lnTo>
                    <a:pt x="106" y="502"/>
                  </a:lnTo>
                  <a:lnTo>
                    <a:pt x="231" y="461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78" name="Google Shape;9778;p38"/>
            <p:cNvSpPr/>
            <p:nvPr/>
          </p:nvSpPr>
          <p:spPr>
            <a:xfrm>
              <a:off x="4735088" y="3057388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0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79" name="Google Shape;9779;p38"/>
            <p:cNvSpPr/>
            <p:nvPr/>
          </p:nvSpPr>
          <p:spPr>
            <a:xfrm>
              <a:off x="4746063" y="30547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1" y="21"/>
                  </a:lnTo>
                  <a:lnTo>
                    <a:pt x="105" y="502"/>
                  </a:lnTo>
                  <a:lnTo>
                    <a:pt x="231" y="460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80" name="Google Shape;9780;p38"/>
            <p:cNvSpPr/>
            <p:nvPr/>
          </p:nvSpPr>
          <p:spPr>
            <a:xfrm>
              <a:off x="4755488" y="3052688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81" name="Google Shape;9781;p38"/>
            <p:cNvSpPr/>
            <p:nvPr/>
          </p:nvSpPr>
          <p:spPr>
            <a:xfrm>
              <a:off x="4765438" y="305006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43"/>
                  </a:lnTo>
                  <a:lnTo>
                    <a:pt x="126" y="503"/>
                  </a:lnTo>
                  <a:lnTo>
                    <a:pt x="25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82" name="Google Shape;9782;p38"/>
            <p:cNvSpPr/>
            <p:nvPr/>
          </p:nvSpPr>
          <p:spPr>
            <a:xfrm>
              <a:off x="4775888" y="30469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1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83" name="Google Shape;9783;p38"/>
            <p:cNvSpPr/>
            <p:nvPr/>
          </p:nvSpPr>
          <p:spPr>
            <a:xfrm>
              <a:off x="4786338" y="30443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7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7" y="942"/>
                  </a:lnTo>
                  <a:lnTo>
                    <a:pt x="127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84" name="Google Shape;9784;p38"/>
            <p:cNvSpPr/>
            <p:nvPr/>
          </p:nvSpPr>
          <p:spPr>
            <a:xfrm>
              <a:off x="4796813" y="3041688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2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85" name="Google Shape;9785;p38"/>
            <p:cNvSpPr/>
            <p:nvPr/>
          </p:nvSpPr>
          <p:spPr>
            <a:xfrm>
              <a:off x="4806738" y="30396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7" y="0"/>
                  </a:moveTo>
                  <a:lnTo>
                    <a:pt x="1" y="21"/>
                  </a:lnTo>
                  <a:lnTo>
                    <a:pt x="127" y="502"/>
                  </a:lnTo>
                  <a:lnTo>
                    <a:pt x="231" y="461"/>
                  </a:lnTo>
                  <a:lnTo>
                    <a:pt x="127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86" name="Google Shape;9786;p38"/>
            <p:cNvSpPr/>
            <p:nvPr/>
          </p:nvSpPr>
          <p:spPr>
            <a:xfrm>
              <a:off x="4816688" y="3036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87" name="Google Shape;9787;p38"/>
            <p:cNvSpPr/>
            <p:nvPr/>
          </p:nvSpPr>
          <p:spPr>
            <a:xfrm>
              <a:off x="4826638" y="30343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42"/>
                  </a:lnTo>
                  <a:lnTo>
                    <a:pt x="126" y="502"/>
                  </a:lnTo>
                  <a:lnTo>
                    <a:pt x="230" y="48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88" name="Google Shape;9788;p38"/>
            <p:cNvSpPr/>
            <p:nvPr/>
          </p:nvSpPr>
          <p:spPr>
            <a:xfrm>
              <a:off x="4837613" y="30317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89" name="Google Shape;9789;p38"/>
            <p:cNvSpPr/>
            <p:nvPr/>
          </p:nvSpPr>
          <p:spPr>
            <a:xfrm>
              <a:off x="4848063" y="30291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90" name="Google Shape;9790;p38"/>
            <p:cNvSpPr/>
            <p:nvPr/>
          </p:nvSpPr>
          <p:spPr>
            <a:xfrm>
              <a:off x="4858013" y="30265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91" name="Google Shape;9791;p38"/>
            <p:cNvSpPr/>
            <p:nvPr/>
          </p:nvSpPr>
          <p:spPr>
            <a:xfrm>
              <a:off x="4867963" y="30239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92" name="Google Shape;9792;p38"/>
            <p:cNvSpPr/>
            <p:nvPr/>
          </p:nvSpPr>
          <p:spPr>
            <a:xfrm>
              <a:off x="4877888" y="30218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1" y="43"/>
                  </a:lnTo>
                  <a:lnTo>
                    <a:pt x="105" y="503"/>
                  </a:lnTo>
                  <a:lnTo>
                    <a:pt x="231" y="48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93" name="Google Shape;9793;p38"/>
            <p:cNvSpPr/>
            <p:nvPr/>
          </p:nvSpPr>
          <p:spPr>
            <a:xfrm>
              <a:off x="4888363" y="3019213"/>
              <a:ext cx="8900" cy="24075"/>
            </a:xfrm>
            <a:custGeom>
              <a:avLst/>
              <a:gdLst/>
              <a:ahLst/>
              <a:cxnLst/>
              <a:rect l="l" t="t" r="r" b="b"/>
              <a:pathLst>
                <a:path w="356" h="963" extrusionOk="0">
                  <a:moveTo>
                    <a:pt x="126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56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94" name="Google Shape;9794;p38"/>
            <p:cNvSpPr/>
            <p:nvPr/>
          </p:nvSpPr>
          <p:spPr>
            <a:xfrm>
              <a:off x="4899338" y="30165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95" name="Google Shape;9795;p38"/>
            <p:cNvSpPr/>
            <p:nvPr/>
          </p:nvSpPr>
          <p:spPr>
            <a:xfrm>
              <a:off x="4909288" y="3013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96" name="Google Shape;9796;p38"/>
            <p:cNvSpPr/>
            <p:nvPr/>
          </p:nvSpPr>
          <p:spPr>
            <a:xfrm>
              <a:off x="4918688" y="3011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97" name="Google Shape;9797;p38"/>
            <p:cNvSpPr/>
            <p:nvPr/>
          </p:nvSpPr>
          <p:spPr>
            <a:xfrm>
              <a:off x="4928638" y="3009263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98" name="Google Shape;9798;p38"/>
            <p:cNvSpPr/>
            <p:nvPr/>
          </p:nvSpPr>
          <p:spPr>
            <a:xfrm>
              <a:off x="4939613" y="30066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1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99" name="Google Shape;9799;p38"/>
            <p:cNvSpPr/>
            <p:nvPr/>
          </p:nvSpPr>
          <p:spPr>
            <a:xfrm>
              <a:off x="4950088" y="300351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00" name="Google Shape;9800;p38"/>
            <p:cNvSpPr/>
            <p:nvPr/>
          </p:nvSpPr>
          <p:spPr>
            <a:xfrm>
              <a:off x="4960013" y="300141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26" y="1"/>
                  </a:moveTo>
                  <a:lnTo>
                    <a:pt x="1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01" name="Google Shape;9801;p38"/>
            <p:cNvSpPr/>
            <p:nvPr/>
          </p:nvSpPr>
          <p:spPr>
            <a:xfrm>
              <a:off x="4969963" y="2998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02" name="Google Shape;9802;p38"/>
            <p:cNvSpPr/>
            <p:nvPr/>
          </p:nvSpPr>
          <p:spPr>
            <a:xfrm>
              <a:off x="4979888" y="2996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03" name="Google Shape;9803;p38"/>
            <p:cNvSpPr/>
            <p:nvPr/>
          </p:nvSpPr>
          <p:spPr>
            <a:xfrm>
              <a:off x="4990888" y="2993063"/>
              <a:ext cx="8375" cy="24600"/>
            </a:xfrm>
            <a:custGeom>
              <a:avLst/>
              <a:gdLst/>
              <a:ahLst/>
              <a:cxnLst/>
              <a:rect l="l" t="t" r="r" b="b"/>
              <a:pathLst>
                <a:path w="335" h="984" extrusionOk="0">
                  <a:moveTo>
                    <a:pt x="105" y="0"/>
                  </a:moveTo>
                  <a:lnTo>
                    <a:pt x="0" y="42"/>
                  </a:lnTo>
                  <a:lnTo>
                    <a:pt x="230" y="98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04" name="Google Shape;9804;p38"/>
            <p:cNvSpPr/>
            <p:nvPr/>
          </p:nvSpPr>
          <p:spPr>
            <a:xfrm>
              <a:off x="5001338" y="2990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05" name="Google Shape;9805;p38"/>
            <p:cNvSpPr/>
            <p:nvPr/>
          </p:nvSpPr>
          <p:spPr>
            <a:xfrm>
              <a:off x="5011288" y="29883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06" name="Google Shape;9806;p38"/>
            <p:cNvSpPr/>
            <p:nvPr/>
          </p:nvSpPr>
          <p:spPr>
            <a:xfrm>
              <a:off x="5021213" y="2985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07" name="Google Shape;9807;p38"/>
            <p:cNvSpPr/>
            <p:nvPr/>
          </p:nvSpPr>
          <p:spPr>
            <a:xfrm>
              <a:off x="5031163" y="29836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08" name="Google Shape;9808;p38"/>
            <p:cNvSpPr/>
            <p:nvPr/>
          </p:nvSpPr>
          <p:spPr>
            <a:xfrm>
              <a:off x="5041613" y="29810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09" name="Google Shape;9809;p38"/>
            <p:cNvSpPr/>
            <p:nvPr/>
          </p:nvSpPr>
          <p:spPr>
            <a:xfrm>
              <a:off x="5052613" y="29778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10" name="Google Shape;9810;p38"/>
            <p:cNvSpPr/>
            <p:nvPr/>
          </p:nvSpPr>
          <p:spPr>
            <a:xfrm>
              <a:off x="5062013" y="29757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11" name="Google Shape;9811;p38"/>
            <p:cNvSpPr/>
            <p:nvPr/>
          </p:nvSpPr>
          <p:spPr>
            <a:xfrm>
              <a:off x="5071963" y="2973163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12" name="Google Shape;9812;p38"/>
            <p:cNvSpPr/>
            <p:nvPr/>
          </p:nvSpPr>
          <p:spPr>
            <a:xfrm>
              <a:off x="5081888" y="29710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9813" name="Google Shape;9813;p38"/>
          <p:cNvGrpSpPr/>
          <p:nvPr/>
        </p:nvGrpSpPr>
        <p:grpSpPr>
          <a:xfrm rot="-662724">
            <a:off x="815565" y="5526826"/>
            <a:ext cx="742187" cy="937585"/>
            <a:chOff x="2884913" y="4249000"/>
            <a:chExt cx="431063" cy="544550"/>
          </a:xfrm>
        </p:grpSpPr>
        <p:sp>
          <p:nvSpPr>
            <p:cNvPr id="9814" name="Google Shape;9814;p38"/>
            <p:cNvSpPr/>
            <p:nvPr/>
          </p:nvSpPr>
          <p:spPr>
            <a:xfrm>
              <a:off x="2884925" y="4249000"/>
              <a:ext cx="371425" cy="498000"/>
            </a:xfrm>
            <a:custGeom>
              <a:avLst/>
              <a:gdLst/>
              <a:ahLst/>
              <a:cxnLst/>
              <a:rect l="l" t="t" r="r" b="b"/>
              <a:pathLst>
                <a:path w="14857" h="19920" extrusionOk="0">
                  <a:moveTo>
                    <a:pt x="0" y="0"/>
                  </a:moveTo>
                  <a:lnTo>
                    <a:pt x="0" y="19920"/>
                  </a:lnTo>
                  <a:lnTo>
                    <a:pt x="14856" y="19920"/>
                  </a:lnTo>
                  <a:lnTo>
                    <a:pt x="14856" y="0"/>
                  </a:ln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15" name="Google Shape;9815;p38"/>
            <p:cNvSpPr/>
            <p:nvPr/>
          </p:nvSpPr>
          <p:spPr>
            <a:xfrm>
              <a:off x="2922575" y="4299725"/>
              <a:ext cx="145975" cy="9450"/>
            </a:xfrm>
            <a:custGeom>
              <a:avLst/>
              <a:gdLst/>
              <a:ahLst/>
              <a:cxnLst/>
              <a:rect l="l" t="t" r="r" b="b"/>
              <a:pathLst>
                <a:path w="5839" h="378" extrusionOk="0">
                  <a:moveTo>
                    <a:pt x="1" y="1"/>
                  </a:moveTo>
                  <a:lnTo>
                    <a:pt x="1" y="378"/>
                  </a:lnTo>
                  <a:lnTo>
                    <a:pt x="5838" y="378"/>
                  </a:lnTo>
                  <a:lnTo>
                    <a:pt x="5838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16" name="Google Shape;9816;p38"/>
            <p:cNvSpPr/>
            <p:nvPr/>
          </p:nvSpPr>
          <p:spPr>
            <a:xfrm>
              <a:off x="2922575" y="4322750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17" name="Google Shape;9817;p38"/>
            <p:cNvSpPr/>
            <p:nvPr/>
          </p:nvSpPr>
          <p:spPr>
            <a:xfrm>
              <a:off x="2922575" y="4343150"/>
              <a:ext cx="295575" cy="9975"/>
            </a:xfrm>
            <a:custGeom>
              <a:avLst/>
              <a:gdLst/>
              <a:ahLst/>
              <a:cxnLst/>
              <a:rect l="l" t="t" r="r" b="b"/>
              <a:pathLst>
                <a:path w="11823" h="399" extrusionOk="0">
                  <a:moveTo>
                    <a:pt x="1" y="1"/>
                  </a:moveTo>
                  <a:lnTo>
                    <a:pt x="1" y="398"/>
                  </a:lnTo>
                  <a:lnTo>
                    <a:pt x="11823" y="398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18" name="Google Shape;9818;p38"/>
            <p:cNvSpPr/>
            <p:nvPr/>
          </p:nvSpPr>
          <p:spPr>
            <a:xfrm>
              <a:off x="2922575" y="4364075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19" name="Google Shape;9819;p38"/>
            <p:cNvSpPr/>
            <p:nvPr/>
          </p:nvSpPr>
          <p:spPr>
            <a:xfrm>
              <a:off x="2922575" y="4385000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20" name="Google Shape;9820;p38"/>
            <p:cNvSpPr/>
            <p:nvPr/>
          </p:nvSpPr>
          <p:spPr>
            <a:xfrm>
              <a:off x="2922575" y="4405925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21" name="Google Shape;9821;p38"/>
            <p:cNvSpPr/>
            <p:nvPr/>
          </p:nvSpPr>
          <p:spPr>
            <a:xfrm>
              <a:off x="2922575" y="4426850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22" name="Google Shape;9822;p38"/>
            <p:cNvSpPr/>
            <p:nvPr/>
          </p:nvSpPr>
          <p:spPr>
            <a:xfrm>
              <a:off x="2922575" y="4447775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23" name="Google Shape;9823;p38"/>
            <p:cNvSpPr/>
            <p:nvPr/>
          </p:nvSpPr>
          <p:spPr>
            <a:xfrm>
              <a:off x="2922575" y="4468700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24" name="Google Shape;9824;p38"/>
            <p:cNvSpPr/>
            <p:nvPr/>
          </p:nvSpPr>
          <p:spPr>
            <a:xfrm>
              <a:off x="2922575" y="4489625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25" name="Google Shape;9825;p38"/>
            <p:cNvSpPr/>
            <p:nvPr/>
          </p:nvSpPr>
          <p:spPr>
            <a:xfrm>
              <a:off x="2922575" y="4510025"/>
              <a:ext cx="295575" cy="9950"/>
            </a:xfrm>
            <a:custGeom>
              <a:avLst/>
              <a:gdLst/>
              <a:ahLst/>
              <a:cxnLst/>
              <a:rect l="l" t="t" r="r" b="b"/>
              <a:pathLst>
                <a:path w="11823" h="398" extrusionOk="0">
                  <a:moveTo>
                    <a:pt x="1" y="0"/>
                  </a:moveTo>
                  <a:lnTo>
                    <a:pt x="1" y="398"/>
                  </a:lnTo>
                  <a:lnTo>
                    <a:pt x="11823" y="398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26" name="Google Shape;9826;p38"/>
            <p:cNvSpPr/>
            <p:nvPr/>
          </p:nvSpPr>
          <p:spPr>
            <a:xfrm>
              <a:off x="2922575" y="4530950"/>
              <a:ext cx="295575" cy="9950"/>
            </a:xfrm>
            <a:custGeom>
              <a:avLst/>
              <a:gdLst/>
              <a:ahLst/>
              <a:cxnLst/>
              <a:rect l="l" t="t" r="r" b="b"/>
              <a:pathLst>
                <a:path w="11823" h="398" extrusionOk="0">
                  <a:moveTo>
                    <a:pt x="1" y="0"/>
                  </a:moveTo>
                  <a:lnTo>
                    <a:pt x="1" y="398"/>
                  </a:lnTo>
                  <a:lnTo>
                    <a:pt x="11823" y="398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27" name="Google Shape;9827;p38"/>
            <p:cNvSpPr/>
            <p:nvPr/>
          </p:nvSpPr>
          <p:spPr>
            <a:xfrm>
              <a:off x="2922575" y="4551875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28" name="Google Shape;9828;p38"/>
            <p:cNvSpPr/>
            <p:nvPr/>
          </p:nvSpPr>
          <p:spPr>
            <a:xfrm>
              <a:off x="2922575" y="4572800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29" name="Google Shape;9829;p38"/>
            <p:cNvSpPr/>
            <p:nvPr/>
          </p:nvSpPr>
          <p:spPr>
            <a:xfrm>
              <a:off x="2922575" y="4593725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30" name="Google Shape;9830;p38"/>
            <p:cNvSpPr/>
            <p:nvPr/>
          </p:nvSpPr>
          <p:spPr>
            <a:xfrm>
              <a:off x="2922575" y="4614650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31" name="Google Shape;9831;p38"/>
            <p:cNvSpPr/>
            <p:nvPr/>
          </p:nvSpPr>
          <p:spPr>
            <a:xfrm>
              <a:off x="2922575" y="4635550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8"/>
                  </a:lnTo>
                  <a:lnTo>
                    <a:pt x="11823" y="378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32" name="Google Shape;9832;p38"/>
            <p:cNvSpPr/>
            <p:nvPr/>
          </p:nvSpPr>
          <p:spPr>
            <a:xfrm>
              <a:off x="2922575" y="4656475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8"/>
                  </a:lnTo>
                  <a:lnTo>
                    <a:pt x="11823" y="378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33" name="Google Shape;9833;p38"/>
            <p:cNvSpPr/>
            <p:nvPr/>
          </p:nvSpPr>
          <p:spPr>
            <a:xfrm>
              <a:off x="3258400" y="4337850"/>
              <a:ext cx="57575" cy="66600"/>
            </a:xfrm>
            <a:custGeom>
              <a:avLst/>
              <a:gdLst/>
              <a:ahLst/>
              <a:cxnLst/>
              <a:rect l="l" t="t" r="r" b="b"/>
              <a:pathLst>
                <a:path w="2303" h="2664" extrusionOk="0">
                  <a:moveTo>
                    <a:pt x="1087" y="0"/>
                  </a:moveTo>
                  <a:cubicBezTo>
                    <a:pt x="967" y="0"/>
                    <a:pt x="858" y="67"/>
                    <a:pt x="796" y="192"/>
                  </a:cubicBezTo>
                  <a:lnTo>
                    <a:pt x="63" y="1845"/>
                  </a:lnTo>
                  <a:cubicBezTo>
                    <a:pt x="1" y="1991"/>
                    <a:pt x="63" y="2179"/>
                    <a:pt x="210" y="2242"/>
                  </a:cubicBezTo>
                  <a:lnTo>
                    <a:pt x="1089" y="2640"/>
                  </a:lnTo>
                  <a:cubicBezTo>
                    <a:pt x="1126" y="2656"/>
                    <a:pt x="1166" y="2664"/>
                    <a:pt x="1206" y="2664"/>
                  </a:cubicBezTo>
                  <a:cubicBezTo>
                    <a:pt x="1323" y="2664"/>
                    <a:pt x="1440" y="2597"/>
                    <a:pt x="1486" y="2472"/>
                  </a:cubicBezTo>
                  <a:lnTo>
                    <a:pt x="2219" y="819"/>
                  </a:lnTo>
                  <a:cubicBezTo>
                    <a:pt x="2302" y="673"/>
                    <a:pt x="2219" y="485"/>
                    <a:pt x="2072" y="422"/>
                  </a:cubicBezTo>
                  <a:lnTo>
                    <a:pt x="1214" y="24"/>
                  </a:lnTo>
                  <a:cubicBezTo>
                    <a:pt x="1172" y="8"/>
                    <a:pt x="1129" y="0"/>
                    <a:pt x="1087" y="0"/>
                  </a:cubicBezTo>
                  <a:close/>
                </a:path>
              </a:pathLst>
            </a:custGeom>
            <a:solidFill>
              <a:srgbClr val="FF7B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34" name="Google Shape;9834;p38"/>
            <p:cNvSpPr/>
            <p:nvPr/>
          </p:nvSpPr>
          <p:spPr>
            <a:xfrm>
              <a:off x="3260500" y="4357800"/>
              <a:ext cx="46575" cy="40300"/>
            </a:xfrm>
            <a:custGeom>
              <a:avLst/>
              <a:gdLst/>
              <a:ahLst/>
              <a:cxnLst/>
              <a:rect l="l" t="t" r="r" b="b"/>
              <a:pathLst>
                <a:path w="1863" h="1612" extrusionOk="0">
                  <a:moveTo>
                    <a:pt x="440" y="1"/>
                  </a:moveTo>
                  <a:lnTo>
                    <a:pt x="0" y="984"/>
                  </a:lnTo>
                  <a:lnTo>
                    <a:pt x="1444" y="1612"/>
                  </a:lnTo>
                  <a:lnTo>
                    <a:pt x="1863" y="649"/>
                  </a:lnTo>
                  <a:lnTo>
                    <a:pt x="440" y="1"/>
                  </a:lnTo>
                  <a:close/>
                </a:path>
              </a:pathLst>
            </a:custGeom>
            <a:solidFill>
              <a:srgbClr val="B2B2B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35" name="Google Shape;9835;p38"/>
            <p:cNvSpPr/>
            <p:nvPr/>
          </p:nvSpPr>
          <p:spPr>
            <a:xfrm>
              <a:off x="3099375" y="4382900"/>
              <a:ext cx="172650" cy="366200"/>
            </a:xfrm>
            <a:custGeom>
              <a:avLst/>
              <a:gdLst/>
              <a:ahLst/>
              <a:cxnLst/>
              <a:rect l="l" t="t" r="r" b="b"/>
              <a:pathLst>
                <a:path w="6906" h="14648" extrusionOk="0">
                  <a:moveTo>
                    <a:pt x="6424" y="1"/>
                  </a:moveTo>
                  <a:lnTo>
                    <a:pt x="1" y="14438"/>
                  </a:lnTo>
                  <a:lnTo>
                    <a:pt x="461" y="14647"/>
                  </a:lnTo>
                  <a:lnTo>
                    <a:pt x="6906" y="210"/>
                  </a:lnTo>
                  <a:lnTo>
                    <a:pt x="6424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36" name="Google Shape;9836;p38"/>
            <p:cNvSpPr/>
            <p:nvPr/>
          </p:nvSpPr>
          <p:spPr>
            <a:xfrm>
              <a:off x="3110900" y="4387625"/>
              <a:ext cx="173150" cy="366175"/>
            </a:xfrm>
            <a:custGeom>
              <a:avLst/>
              <a:gdLst/>
              <a:ahLst/>
              <a:cxnLst/>
              <a:rect l="l" t="t" r="r" b="b"/>
              <a:pathLst>
                <a:path w="6926" h="14647" extrusionOk="0">
                  <a:moveTo>
                    <a:pt x="6445" y="0"/>
                  </a:moveTo>
                  <a:lnTo>
                    <a:pt x="0" y="14437"/>
                  </a:lnTo>
                  <a:lnTo>
                    <a:pt x="482" y="14647"/>
                  </a:lnTo>
                  <a:lnTo>
                    <a:pt x="6926" y="209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37" name="Google Shape;9837;p38"/>
            <p:cNvSpPr/>
            <p:nvPr/>
          </p:nvSpPr>
          <p:spPr>
            <a:xfrm>
              <a:off x="3122925" y="4393375"/>
              <a:ext cx="173175" cy="366175"/>
            </a:xfrm>
            <a:custGeom>
              <a:avLst/>
              <a:gdLst/>
              <a:ahLst/>
              <a:cxnLst/>
              <a:rect l="l" t="t" r="r" b="b"/>
              <a:pathLst>
                <a:path w="6927" h="14647" extrusionOk="0">
                  <a:moveTo>
                    <a:pt x="6445" y="0"/>
                  </a:moveTo>
                  <a:lnTo>
                    <a:pt x="1" y="14417"/>
                  </a:lnTo>
                  <a:lnTo>
                    <a:pt x="482" y="14647"/>
                  </a:lnTo>
                  <a:lnTo>
                    <a:pt x="6926" y="210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38" name="Google Shape;9838;p38"/>
            <p:cNvSpPr/>
            <p:nvPr/>
          </p:nvSpPr>
          <p:spPr>
            <a:xfrm>
              <a:off x="3256325" y="4379575"/>
              <a:ext cx="43425" cy="22375"/>
            </a:xfrm>
            <a:custGeom>
              <a:avLst/>
              <a:gdLst/>
              <a:ahLst/>
              <a:cxnLst/>
              <a:rect l="l" t="t" r="r" b="b"/>
              <a:pathLst>
                <a:path w="1737" h="895" extrusionOk="0">
                  <a:moveTo>
                    <a:pt x="142" y="0"/>
                  </a:moveTo>
                  <a:cubicBezTo>
                    <a:pt x="97" y="0"/>
                    <a:pt x="58" y="24"/>
                    <a:pt x="42" y="71"/>
                  </a:cubicBezTo>
                  <a:cubicBezTo>
                    <a:pt x="0" y="134"/>
                    <a:pt x="42" y="218"/>
                    <a:pt x="105" y="238"/>
                  </a:cubicBezTo>
                  <a:lnTo>
                    <a:pt x="1548" y="887"/>
                  </a:lnTo>
                  <a:cubicBezTo>
                    <a:pt x="1564" y="892"/>
                    <a:pt x="1580" y="895"/>
                    <a:pt x="1595" y="895"/>
                  </a:cubicBezTo>
                  <a:cubicBezTo>
                    <a:pt x="1641" y="895"/>
                    <a:pt x="1684" y="871"/>
                    <a:pt x="1716" y="824"/>
                  </a:cubicBezTo>
                  <a:cubicBezTo>
                    <a:pt x="1737" y="762"/>
                    <a:pt x="1716" y="699"/>
                    <a:pt x="1653" y="657"/>
                  </a:cubicBezTo>
                  <a:lnTo>
                    <a:pt x="188" y="8"/>
                  </a:lnTo>
                  <a:cubicBezTo>
                    <a:pt x="173" y="3"/>
                    <a:pt x="157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39" name="Google Shape;9839;p38"/>
            <p:cNvSpPr/>
            <p:nvPr/>
          </p:nvSpPr>
          <p:spPr>
            <a:xfrm>
              <a:off x="3267825" y="4354475"/>
              <a:ext cx="42925" cy="22600"/>
            </a:xfrm>
            <a:custGeom>
              <a:avLst/>
              <a:gdLst/>
              <a:ahLst/>
              <a:cxnLst/>
              <a:rect l="l" t="t" r="r" b="b"/>
              <a:pathLst>
                <a:path w="1717" h="904" extrusionOk="0">
                  <a:moveTo>
                    <a:pt x="142" y="0"/>
                  </a:moveTo>
                  <a:cubicBezTo>
                    <a:pt x="90" y="0"/>
                    <a:pt x="37" y="28"/>
                    <a:pt x="21" y="92"/>
                  </a:cubicBezTo>
                  <a:cubicBezTo>
                    <a:pt x="0" y="154"/>
                    <a:pt x="21" y="217"/>
                    <a:pt x="84" y="238"/>
                  </a:cubicBezTo>
                  <a:lnTo>
                    <a:pt x="1528" y="887"/>
                  </a:lnTo>
                  <a:cubicBezTo>
                    <a:pt x="1545" y="898"/>
                    <a:pt x="1564" y="904"/>
                    <a:pt x="1583" y="904"/>
                  </a:cubicBezTo>
                  <a:cubicBezTo>
                    <a:pt x="1632" y="904"/>
                    <a:pt x="1680" y="869"/>
                    <a:pt x="1695" y="824"/>
                  </a:cubicBezTo>
                  <a:cubicBezTo>
                    <a:pt x="1716" y="761"/>
                    <a:pt x="1695" y="698"/>
                    <a:pt x="1632" y="657"/>
                  </a:cubicBezTo>
                  <a:lnTo>
                    <a:pt x="189" y="8"/>
                  </a:lnTo>
                  <a:cubicBezTo>
                    <a:pt x="174" y="3"/>
                    <a:pt x="158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40" name="Google Shape;9840;p38"/>
            <p:cNvSpPr/>
            <p:nvPr/>
          </p:nvSpPr>
          <p:spPr>
            <a:xfrm>
              <a:off x="3098350" y="4743325"/>
              <a:ext cx="36625" cy="50225"/>
            </a:xfrm>
            <a:custGeom>
              <a:avLst/>
              <a:gdLst/>
              <a:ahLst/>
              <a:cxnLst/>
              <a:rect l="l" t="t" r="r" b="b"/>
              <a:pathLst>
                <a:path w="1465" h="2009" extrusionOk="0">
                  <a:moveTo>
                    <a:pt x="21" y="0"/>
                  </a:moveTo>
                  <a:lnTo>
                    <a:pt x="0" y="2009"/>
                  </a:lnTo>
                  <a:lnTo>
                    <a:pt x="1465" y="649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EBD3B9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41" name="Google Shape;9841;p38"/>
            <p:cNvSpPr/>
            <p:nvPr/>
          </p:nvSpPr>
          <p:spPr>
            <a:xfrm>
              <a:off x="3098350" y="4781500"/>
              <a:ext cx="8375" cy="12050"/>
            </a:xfrm>
            <a:custGeom>
              <a:avLst/>
              <a:gdLst/>
              <a:ahLst/>
              <a:cxnLst/>
              <a:rect l="l" t="t" r="r" b="b"/>
              <a:pathLst>
                <a:path w="335" h="482" extrusionOk="0">
                  <a:moveTo>
                    <a:pt x="0" y="1"/>
                  </a:moveTo>
                  <a:lnTo>
                    <a:pt x="0" y="482"/>
                  </a:lnTo>
                  <a:lnTo>
                    <a:pt x="335" y="147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42" name="Google Shape;9842;p38"/>
            <p:cNvSpPr/>
            <p:nvPr/>
          </p:nvSpPr>
          <p:spPr>
            <a:xfrm>
              <a:off x="3289275" y="4343150"/>
              <a:ext cx="26700" cy="27750"/>
            </a:xfrm>
            <a:custGeom>
              <a:avLst/>
              <a:gdLst/>
              <a:ahLst/>
              <a:cxnLst/>
              <a:rect l="l" t="t" r="r" b="b"/>
              <a:pathLst>
                <a:path w="1068" h="1110" extrusionOk="0">
                  <a:moveTo>
                    <a:pt x="356" y="1"/>
                  </a:moveTo>
                  <a:lnTo>
                    <a:pt x="0" y="775"/>
                  </a:lnTo>
                  <a:lnTo>
                    <a:pt x="774" y="1110"/>
                  </a:lnTo>
                  <a:lnTo>
                    <a:pt x="984" y="607"/>
                  </a:lnTo>
                  <a:cubicBezTo>
                    <a:pt x="1067" y="461"/>
                    <a:pt x="984" y="273"/>
                    <a:pt x="837" y="210"/>
                  </a:cubicBezTo>
                  <a:lnTo>
                    <a:pt x="356" y="1"/>
                  </a:lnTo>
                  <a:close/>
                </a:path>
              </a:pathLst>
            </a:custGeom>
            <a:solidFill>
              <a:srgbClr val="FF7B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43" name="Google Shape;9843;p38"/>
            <p:cNvSpPr/>
            <p:nvPr/>
          </p:nvSpPr>
          <p:spPr>
            <a:xfrm>
              <a:off x="3278275" y="4368250"/>
              <a:ext cx="27750" cy="27750"/>
            </a:xfrm>
            <a:custGeom>
              <a:avLst/>
              <a:gdLst/>
              <a:ahLst/>
              <a:cxnLst/>
              <a:rect l="l" t="t" r="r" b="b"/>
              <a:pathLst>
                <a:path w="1110" h="1110" extrusionOk="0">
                  <a:moveTo>
                    <a:pt x="336" y="1"/>
                  </a:moveTo>
                  <a:lnTo>
                    <a:pt x="1" y="775"/>
                  </a:lnTo>
                  <a:lnTo>
                    <a:pt x="775" y="1110"/>
                  </a:lnTo>
                  <a:lnTo>
                    <a:pt x="1110" y="336"/>
                  </a:lnTo>
                  <a:lnTo>
                    <a:pt x="336" y="1"/>
                  </a:lnTo>
                  <a:close/>
                </a:path>
              </a:pathLst>
            </a:custGeom>
            <a:solidFill>
              <a:srgbClr val="B2B2B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44" name="Google Shape;9844;p38"/>
            <p:cNvSpPr/>
            <p:nvPr/>
          </p:nvSpPr>
          <p:spPr>
            <a:xfrm>
              <a:off x="3116125" y="4393375"/>
              <a:ext cx="166900" cy="360950"/>
            </a:xfrm>
            <a:custGeom>
              <a:avLst/>
              <a:gdLst/>
              <a:ahLst/>
              <a:cxnLst/>
              <a:rect l="l" t="t" r="r" b="b"/>
              <a:pathLst>
                <a:path w="6676" h="14438" extrusionOk="0">
                  <a:moveTo>
                    <a:pt x="6382" y="0"/>
                  </a:moveTo>
                  <a:lnTo>
                    <a:pt x="6299" y="189"/>
                  </a:lnTo>
                  <a:lnTo>
                    <a:pt x="0" y="14312"/>
                  </a:lnTo>
                  <a:lnTo>
                    <a:pt x="273" y="14438"/>
                  </a:lnTo>
                  <a:lnTo>
                    <a:pt x="6675" y="126"/>
                  </a:lnTo>
                  <a:lnTo>
                    <a:pt x="6382" y="0"/>
                  </a:ln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45" name="Google Shape;9845;p38"/>
            <p:cNvSpPr/>
            <p:nvPr/>
          </p:nvSpPr>
          <p:spPr>
            <a:xfrm>
              <a:off x="3122925" y="4396500"/>
              <a:ext cx="171600" cy="363050"/>
            </a:xfrm>
            <a:custGeom>
              <a:avLst/>
              <a:gdLst/>
              <a:ahLst/>
              <a:cxnLst/>
              <a:rect l="l" t="t" r="r" b="b"/>
              <a:pathLst>
                <a:path w="6864" h="14522" extrusionOk="0">
                  <a:moveTo>
                    <a:pt x="6403" y="1"/>
                  </a:moveTo>
                  <a:lnTo>
                    <a:pt x="1" y="14313"/>
                  </a:lnTo>
                  <a:lnTo>
                    <a:pt x="482" y="14522"/>
                  </a:lnTo>
                  <a:lnTo>
                    <a:pt x="6863" y="210"/>
                  </a:lnTo>
                  <a:lnTo>
                    <a:pt x="640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46" name="Google Shape;9846;p38"/>
            <p:cNvSpPr/>
            <p:nvPr/>
          </p:nvSpPr>
          <p:spPr>
            <a:xfrm>
              <a:off x="3275675" y="4387625"/>
              <a:ext cx="24700" cy="14400"/>
            </a:xfrm>
            <a:custGeom>
              <a:avLst/>
              <a:gdLst/>
              <a:ahLst/>
              <a:cxnLst/>
              <a:rect l="l" t="t" r="r" b="b"/>
              <a:pathLst>
                <a:path w="988" h="576" extrusionOk="0">
                  <a:moveTo>
                    <a:pt x="105" y="0"/>
                  </a:moveTo>
                  <a:lnTo>
                    <a:pt x="63" y="84"/>
                  </a:lnTo>
                  <a:lnTo>
                    <a:pt x="63" y="105"/>
                  </a:lnTo>
                  <a:lnTo>
                    <a:pt x="0" y="230"/>
                  </a:lnTo>
                  <a:lnTo>
                    <a:pt x="293" y="356"/>
                  </a:lnTo>
                  <a:lnTo>
                    <a:pt x="753" y="565"/>
                  </a:lnTo>
                  <a:cubicBezTo>
                    <a:pt x="773" y="573"/>
                    <a:pt x="792" y="576"/>
                    <a:pt x="809" y="576"/>
                  </a:cubicBezTo>
                  <a:cubicBezTo>
                    <a:pt x="937" y="576"/>
                    <a:pt x="987" y="390"/>
                    <a:pt x="858" y="335"/>
                  </a:cubicBezTo>
                  <a:lnTo>
                    <a:pt x="879" y="335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47" name="Google Shape;9847;p38"/>
            <p:cNvSpPr/>
            <p:nvPr/>
          </p:nvSpPr>
          <p:spPr>
            <a:xfrm>
              <a:off x="3287175" y="4362500"/>
              <a:ext cx="23575" cy="14575"/>
            </a:xfrm>
            <a:custGeom>
              <a:avLst/>
              <a:gdLst/>
              <a:ahLst/>
              <a:cxnLst/>
              <a:rect l="l" t="t" r="r" b="b"/>
              <a:pathLst>
                <a:path w="943" h="583" extrusionOk="0">
                  <a:moveTo>
                    <a:pt x="105" y="1"/>
                  </a:moveTo>
                  <a:lnTo>
                    <a:pt x="42" y="126"/>
                  </a:lnTo>
                  <a:lnTo>
                    <a:pt x="1" y="231"/>
                  </a:lnTo>
                  <a:lnTo>
                    <a:pt x="754" y="566"/>
                  </a:lnTo>
                  <a:cubicBezTo>
                    <a:pt x="771" y="577"/>
                    <a:pt x="790" y="583"/>
                    <a:pt x="809" y="583"/>
                  </a:cubicBezTo>
                  <a:cubicBezTo>
                    <a:pt x="858" y="583"/>
                    <a:pt x="906" y="548"/>
                    <a:pt x="921" y="503"/>
                  </a:cubicBezTo>
                  <a:cubicBezTo>
                    <a:pt x="942" y="440"/>
                    <a:pt x="921" y="377"/>
                    <a:pt x="858" y="336"/>
                  </a:cubicBezTo>
                  <a:lnTo>
                    <a:pt x="105" y="1"/>
                  </a:ln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48" name="Google Shape;9848;p38"/>
            <p:cNvSpPr/>
            <p:nvPr/>
          </p:nvSpPr>
          <p:spPr>
            <a:xfrm>
              <a:off x="3098350" y="4751175"/>
              <a:ext cx="36625" cy="42375"/>
            </a:xfrm>
            <a:custGeom>
              <a:avLst/>
              <a:gdLst/>
              <a:ahLst/>
              <a:cxnLst/>
              <a:rect l="l" t="t" r="r" b="b"/>
              <a:pathLst>
                <a:path w="1465" h="1695" extrusionOk="0">
                  <a:moveTo>
                    <a:pt x="711" y="0"/>
                  </a:moveTo>
                  <a:lnTo>
                    <a:pt x="0" y="1590"/>
                  </a:lnTo>
                  <a:lnTo>
                    <a:pt x="0" y="1695"/>
                  </a:lnTo>
                  <a:lnTo>
                    <a:pt x="1465" y="335"/>
                  </a:lnTo>
                  <a:lnTo>
                    <a:pt x="984" y="126"/>
                  </a:lnTo>
                  <a:lnTo>
                    <a:pt x="711" y="0"/>
                  </a:lnTo>
                  <a:close/>
                </a:path>
              </a:pathLst>
            </a:custGeom>
            <a:solidFill>
              <a:srgbClr val="EBD3B9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49" name="Google Shape;9849;p38"/>
            <p:cNvSpPr/>
            <p:nvPr/>
          </p:nvSpPr>
          <p:spPr>
            <a:xfrm>
              <a:off x="2884913" y="4249000"/>
              <a:ext cx="371425" cy="498000"/>
            </a:xfrm>
            <a:custGeom>
              <a:avLst/>
              <a:gdLst/>
              <a:ahLst/>
              <a:cxnLst/>
              <a:rect l="l" t="t" r="r" b="b"/>
              <a:pathLst>
                <a:path w="14857" h="19920" extrusionOk="0">
                  <a:moveTo>
                    <a:pt x="0" y="0"/>
                  </a:moveTo>
                  <a:lnTo>
                    <a:pt x="0" y="19920"/>
                  </a:lnTo>
                  <a:lnTo>
                    <a:pt x="14856" y="19920"/>
                  </a:lnTo>
                  <a:lnTo>
                    <a:pt x="14856" y="0"/>
                  </a:lnTo>
                  <a:close/>
                </a:path>
              </a:pathLst>
            </a:custGeom>
            <a:solidFill>
              <a:srgbClr val="F1F1F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50" name="Google Shape;9850;p38"/>
            <p:cNvSpPr/>
            <p:nvPr/>
          </p:nvSpPr>
          <p:spPr>
            <a:xfrm>
              <a:off x="2922563" y="4299725"/>
              <a:ext cx="145975" cy="9450"/>
            </a:xfrm>
            <a:custGeom>
              <a:avLst/>
              <a:gdLst/>
              <a:ahLst/>
              <a:cxnLst/>
              <a:rect l="l" t="t" r="r" b="b"/>
              <a:pathLst>
                <a:path w="5839" h="378" extrusionOk="0">
                  <a:moveTo>
                    <a:pt x="1" y="1"/>
                  </a:moveTo>
                  <a:lnTo>
                    <a:pt x="1" y="378"/>
                  </a:lnTo>
                  <a:lnTo>
                    <a:pt x="5838" y="378"/>
                  </a:lnTo>
                  <a:lnTo>
                    <a:pt x="5838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51" name="Google Shape;9851;p38"/>
            <p:cNvSpPr/>
            <p:nvPr/>
          </p:nvSpPr>
          <p:spPr>
            <a:xfrm>
              <a:off x="2922563" y="4322750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52" name="Google Shape;9852;p38"/>
            <p:cNvSpPr/>
            <p:nvPr/>
          </p:nvSpPr>
          <p:spPr>
            <a:xfrm>
              <a:off x="2922563" y="4343150"/>
              <a:ext cx="295575" cy="9975"/>
            </a:xfrm>
            <a:custGeom>
              <a:avLst/>
              <a:gdLst/>
              <a:ahLst/>
              <a:cxnLst/>
              <a:rect l="l" t="t" r="r" b="b"/>
              <a:pathLst>
                <a:path w="11823" h="399" extrusionOk="0">
                  <a:moveTo>
                    <a:pt x="1" y="1"/>
                  </a:moveTo>
                  <a:lnTo>
                    <a:pt x="1" y="398"/>
                  </a:lnTo>
                  <a:lnTo>
                    <a:pt x="11823" y="398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53" name="Google Shape;9853;p38"/>
            <p:cNvSpPr/>
            <p:nvPr/>
          </p:nvSpPr>
          <p:spPr>
            <a:xfrm>
              <a:off x="2922563" y="4364075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54" name="Google Shape;9854;p38"/>
            <p:cNvSpPr/>
            <p:nvPr/>
          </p:nvSpPr>
          <p:spPr>
            <a:xfrm>
              <a:off x="2922563" y="4385000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55" name="Google Shape;9855;p38"/>
            <p:cNvSpPr/>
            <p:nvPr/>
          </p:nvSpPr>
          <p:spPr>
            <a:xfrm>
              <a:off x="2922563" y="4405925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56" name="Google Shape;9856;p38"/>
            <p:cNvSpPr/>
            <p:nvPr/>
          </p:nvSpPr>
          <p:spPr>
            <a:xfrm>
              <a:off x="2922563" y="4426850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57" name="Google Shape;9857;p38"/>
            <p:cNvSpPr/>
            <p:nvPr/>
          </p:nvSpPr>
          <p:spPr>
            <a:xfrm>
              <a:off x="2922563" y="4447775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58" name="Google Shape;9858;p38"/>
            <p:cNvSpPr/>
            <p:nvPr/>
          </p:nvSpPr>
          <p:spPr>
            <a:xfrm>
              <a:off x="2922563" y="4468700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59" name="Google Shape;9859;p38"/>
            <p:cNvSpPr/>
            <p:nvPr/>
          </p:nvSpPr>
          <p:spPr>
            <a:xfrm>
              <a:off x="2922563" y="4489625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60" name="Google Shape;9860;p38"/>
            <p:cNvSpPr/>
            <p:nvPr/>
          </p:nvSpPr>
          <p:spPr>
            <a:xfrm>
              <a:off x="2922563" y="4510025"/>
              <a:ext cx="295575" cy="9950"/>
            </a:xfrm>
            <a:custGeom>
              <a:avLst/>
              <a:gdLst/>
              <a:ahLst/>
              <a:cxnLst/>
              <a:rect l="l" t="t" r="r" b="b"/>
              <a:pathLst>
                <a:path w="11823" h="398" extrusionOk="0">
                  <a:moveTo>
                    <a:pt x="1" y="0"/>
                  </a:moveTo>
                  <a:lnTo>
                    <a:pt x="1" y="398"/>
                  </a:lnTo>
                  <a:lnTo>
                    <a:pt x="11823" y="398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61" name="Google Shape;9861;p38"/>
            <p:cNvSpPr/>
            <p:nvPr/>
          </p:nvSpPr>
          <p:spPr>
            <a:xfrm>
              <a:off x="2922563" y="4530950"/>
              <a:ext cx="295575" cy="9950"/>
            </a:xfrm>
            <a:custGeom>
              <a:avLst/>
              <a:gdLst/>
              <a:ahLst/>
              <a:cxnLst/>
              <a:rect l="l" t="t" r="r" b="b"/>
              <a:pathLst>
                <a:path w="11823" h="398" extrusionOk="0">
                  <a:moveTo>
                    <a:pt x="1" y="0"/>
                  </a:moveTo>
                  <a:lnTo>
                    <a:pt x="1" y="398"/>
                  </a:lnTo>
                  <a:lnTo>
                    <a:pt x="11823" y="398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62" name="Google Shape;9862;p38"/>
            <p:cNvSpPr/>
            <p:nvPr/>
          </p:nvSpPr>
          <p:spPr>
            <a:xfrm>
              <a:off x="2922563" y="4551875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63" name="Google Shape;9863;p38"/>
            <p:cNvSpPr/>
            <p:nvPr/>
          </p:nvSpPr>
          <p:spPr>
            <a:xfrm>
              <a:off x="2922563" y="4572800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64" name="Google Shape;9864;p38"/>
            <p:cNvSpPr/>
            <p:nvPr/>
          </p:nvSpPr>
          <p:spPr>
            <a:xfrm>
              <a:off x="2922563" y="4593725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65" name="Google Shape;9865;p38"/>
            <p:cNvSpPr/>
            <p:nvPr/>
          </p:nvSpPr>
          <p:spPr>
            <a:xfrm>
              <a:off x="2922563" y="4614650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66" name="Google Shape;9866;p38"/>
            <p:cNvSpPr/>
            <p:nvPr/>
          </p:nvSpPr>
          <p:spPr>
            <a:xfrm>
              <a:off x="2922563" y="4635550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8"/>
                  </a:lnTo>
                  <a:lnTo>
                    <a:pt x="11823" y="378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67" name="Google Shape;9867;p38"/>
            <p:cNvSpPr/>
            <p:nvPr/>
          </p:nvSpPr>
          <p:spPr>
            <a:xfrm>
              <a:off x="2922563" y="4656475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8"/>
                  </a:lnTo>
                  <a:lnTo>
                    <a:pt x="11823" y="378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68" name="Google Shape;9868;p38"/>
            <p:cNvSpPr/>
            <p:nvPr/>
          </p:nvSpPr>
          <p:spPr>
            <a:xfrm>
              <a:off x="3258388" y="4337850"/>
              <a:ext cx="57575" cy="66600"/>
            </a:xfrm>
            <a:custGeom>
              <a:avLst/>
              <a:gdLst/>
              <a:ahLst/>
              <a:cxnLst/>
              <a:rect l="l" t="t" r="r" b="b"/>
              <a:pathLst>
                <a:path w="2303" h="2664" extrusionOk="0">
                  <a:moveTo>
                    <a:pt x="1087" y="0"/>
                  </a:moveTo>
                  <a:cubicBezTo>
                    <a:pt x="967" y="0"/>
                    <a:pt x="858" y="67"/>
                    <a:pt x="796" y="192"/>
                  </a:cubicBezTo>
                  <a:lnTo>
                    <a:pt x="63" y="1845"/>
                  </a:lnTo>
                  <a:cubicBezTo>
                    <a:pt x="1" y="1991"/>
                    <a:pt x="63" y="2179"/>
                    <a:pt x="210" y="2242"/>
                  </a:cubicBezTo>
                  <a:lnTo>
                    <a:pt x="1089" y="2640"/>
                  </a:lnTo>
                  <a:cubicBezTo>
                    <a:pt x="1126" y="2656"/>
                    <a:pt x="1166" y="2664"/>
                    <a:pt x="1206" y="2664"/>
                  </a:cubicBezTo>
                  <a:cubicBezTo>
                    <a:pt x="1323" y="2664"/>
                    <a:pt x="1440" y="2597"/>
                    <a:pt x="1486" y="2472"/>
                  </a:cubicBezTo>
                  <a:lnTo>
                    <a:pt x="2219" y="819"/>
                  </a:lnTo>
                  <a:cubicBezTo>
                    <a:pt x="2302" y="673"/>
                    <a:pt x="2219" y="485"/>
                    <a:pt x="2072" y="422"/>
                  </a:cubicBezTo>
                  <a:lnTo>
                    <a:pt x="1214" y="24"/>
                  </a:lnTo>
                  <a:cubicBezTo>
                    <a:pt x="1172" y="8"/>
                    <a:pt x="1129" y="0"/>
                    <a:pt x="108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69" name="Google Shape;9869;p38"/>
            <p:cNvSpPr/>
            <p:nvPr/>
          </p:nvSpPr>
          <p:spPr>
            <a:xfrm>
              <a:off x="3260488" y="4357800"/>
              <a:ext cx="46575" cy="40300"/>
            </a:xfrm>
            <a:custGeom>
              <a:avLst/>
              <a:gdLst/>
              <a:ahLst/>
              <a:cxnLst/>
              <a:rect l="l" t="t" r="r" b="b"/>
              <a:pathLst>
                <a:path w="1863" h="1612" extrusionOk="0">
                  <a:moveTo>
                    <a:pt x="440" y="1"/>
                  </a:moveTo>
                  <a:lnTo>
                    <a:pt x="0" y="984"/>
                  </a:lnTo>
                  <a:lnTo>
                    <a:pt x="1444" y="1612"/>
                  </a:lnTo>
                  <a:lnTo>
                    <a:pt x="1863" y="649"/>
                  </a:lnTo>
                  <a:lnTo>
                    <a:pt x="440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70" name="Google Shape;9870;p38"/>
            <p:cNvSpPr/>
            <p:nvPr/>
          </p:nvSpPr>
          <p:spPr>
            <a:xfrm>
              <a:off x="3099363" y="4382900"/>
              <a:ext cx="172650" cy="366200"/>
            </a:xfrm>
            <a:custGeom>
              <a:avLst/>
              <a:gdLst/>
              <a:ahLst/>
              <a:cxnLst/>
              <a:rect l="l" t="t" r="r" b="b"/>
              <a:pathLst>
                <a:path w="6906" h="14648" extrusionOk="0">
                  <a:moveTo>
                    <a:pt x="6424" y="1"/>
                  </a:moveTo>
                  <a:lnTo>
                    <a:pt x="1" y="14438"/>
                  </a:lnTo>
                  <a:lnTo>
                    <a:pt x="461" y="14647"/>
                  </a:lnTo>
                  <a:lnTo>
                    <a:pt x="6906" y="210"/>
                  </a:lnTo>
                  <a:lnTo>
                    <a:pt x="6424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71" name="Google Shape;9871;p38"/>
            <p:cNvSpPr/>
            <p:nvPr/>
          </p:nvSpPr>
          <p:spPr>
            <a:xfrm>
              <a:off x="3110888" y="4387625"/>
              <a:ext cx="173150" cy="366175"/>
            </a:xfrm>
            <a:custGeom>
              <a:avLst/>
              <a:gdLst/>
              <a:ahLst/>
              <a:cxnLst/>
              <a:rect l="l" t="t" r="r" b="b"/>
              <a:pathLst>
                <a:path w="6926" h="14647" extrusionOk="0">
                  <a:moveTo>
                    <a:pt x="6445" y="0"/>
                  </a:moveTo>
                  <a:lnTo>
                    <a:pt x="0" y="14437"/>
                  </a:lnTo>
                  <a:lnTo>
                    <a:pt x="482" y="14647"/>
                  </a:lnTo>
                  <a:lnTo>
                    <a:pt x="6926" y="209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72" name="Google Shape;9872;p38"/>
            <p:cNvSpPr/>
            <p:nvPr/>
          </p:nvSpPr>
          <p:spPr>
            <a:xfrm>
              <a:off x="3122913" y="4393375"/>
              <a:ext cx="173175" cy="366175"/>
            </a:xfrm>
            <a:custGeom>
              <a:avLst/>
              <a:gdLst/>
              <a:ahLst/>
              <a:cxnLst/>
              <a:rect l="l" t="t" r="r" b="b"/>
              <a:pathLst>
                <a:path w="6927" h="14647" extrusionOk="0">
                  <a:moveTo>
                    <a:pt x="6445" y="0"/>
                  </a:moveTo>
                  <a:lnTo>
                    <a:pt x="1" y="14417"/>
                  </a:lnTo>
                  <a:lnTo>
                    <a:pt x="482" y="14647"/>
                  </a:lnTo>
                  <a:lnTo>
                    <a:pt x="6926" y="210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73" name="Google Shape;9873;p38"/>
            <p:cNvSpPr/>
            <p:nvPr/>
          </p:nvSpPr>
          <p:spPr>
            <a:xfrm>
              <a:off x="3256313" y="4379575"/>
              <a:ext cx="43425" cy="22375"/>
            </a:xfrm>
            <a:custGeom>
              <a:avLst/>
              <a:gdLst/>
              <a:ahLst/>
              <a:cxnLst/>
              <a:rect l="l" t="t" r="r" b="b"/>
              <a:pathLst>
                <a:path w="1737" h="895" extrusionOk="0">
                  <a:moveTo>
                    <a:pt x="142" y="0"/>
                  </a:moveTo>
                  <a:cubicBezTo>
                    <a:pt x="97" y="0"/>
                    <a:pt x="58" y="24"/>
                    <a:pt x="42" y="71"/>
                  </a:cubicBezTo>
                  <a:cubicBezTo>
                    <a:pt x="0" y="134"/>
                    <a:pt x="42" y="218"/>
                    <a:pt x="105" y="238"/>
                  </a:cubicBezTo>
                  <a:lnTo>
                    <a:pt x="1548" y="887"/>
                  </a:lnTo>
                  <a:cubicBezTo>
                    <a:pt x="1564" y="892"/>
                    <a:pt x="1580" y="895"/>
                    <a:pt x="1595" y="895"/>
                  </a:cubicBezTo>
                  <a:cubicBezTo>
                    <a:pt x="1641" y="895"/>
                    <a:pt x="1684" y="871"/>
                    <a:pt x="1716" y="824"/>
                  </a:cubicBezTo>
                  <a:cubicBezTo>
                    <a:pt x="1737" y="762"/>
                    <a:pt x="1716" y="699"/>
                    <a:pt x="1653" y="657"/>
                  </a:cubicBezTo>
                  <a:lnTo>
                    <a:pt x="188" y="8"/>
                  </a:lnTo>
                  <a:cubicBezTo>
                    <a:pt x="173" y="3"/>
                    <a:pt x="157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74" name="Google Shape;9874;p38"/>
            <p:cNvSpPr/>
            <p:nvPr/>
          </p:nvSpPr>
          <p:spPr>
            <a:xfrm>
              <a:off x="3267813" y="4354475"/>
              <a:ext cx="42925" cy="22600"/>
            </a:xfrm>
            <a:custGeom>
              <a:avLst/>
              <a:gdLst/>
              <a:ahLst/>
              <a:cxnLst/>
              <a:rect l="l" t="t" r="r" b="b"/>
              <a:pathLst>
                <a:path w="1717" h="904" extrusionOk="0">
                  <a:moveTo>
                    <a:pt x="142" y="0"/>
                  </a:moveTo>
                  <a:cubicBezTo>
                    <a:pt x="90" y="0"/>
                    <a:pt x="37" y="28"/>
                    <a:pt x="21" y="92"/>
                  </a:cubicBezTo>
                  <a:cubicBezTo>
                    <a:pt x="0" y="154"/>
                    <a:pt x="21" y="217"/>
                    <a:pt x="84" y="238"/>
                  </a:cubicBezTo>
                  <a:lnTo>
                    <a:pt x="1528" y="887"/>
                  </a:lnTo>
                  <a:cubicBezTo>
                    <a:pt x="1545" y="898"/>
                    <a:pt x="1564" y="904"/>
                    <a:pt x="1583" y="904"/>
                  </a:cubicBezTo>
                  <a:cubicBezTo>
                    <a:pt x="1632" y="904"/>
                    <a:pt x="1680" y="869"/>
                    <a:pt x="1695" y="824"/>
                  </a:cubicBezTo>
                  <a:cubicBezTo>
                    <a:pt x="1716" y="761"/>
                    <a:pt x="1695" y="698"/>
                    <a:pt x="1632" y="657"/>
                  </a:cubicBezTo>
                  <a:lnTo>
                    <a:pt x="189" y="8"/>
                  </a:lnTo>
                  <a:cubicBezTo>
                    <a:pt x="174" y="3"/>
                    <a:pt x="158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75" name="Google Shape;9875;p38"/>
            <p:cNvSpPr/>
            <p:nvPr/>
          </p:nvSpPr>
          <p:spPr>
            <a:xfrm>
              <a:off x="3098338" y="4743325"/>
              <a:ext cx="36625" cy="50225"/>
            </a:xfrm>
            <a:custGeom>
              <a:avLst/>
              <a:gdLst/>
              <a:ahLst/>
              <a:cxnLst/>
              <a:rect l="l" t="t" r="r" b="b"/>
              <a:pathLst>
                <a:path w="1465" h="2009" extrusionOk="0">
                  <a:moveTo>
                    <a:pt x="21" y="0"/>
                  </a:moveTo>
                  <a:lnTo>
                    <a:pt x="0" y="2009"/>
                  </a:lnTo>
                  <a:lnTo>
                    <a:pt x="1465" y="649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EBD3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76" name="Google Shape;9876;p38"/>
            <p:cNvSpPr/>
            <p:nvPr/>
          </p:nvSpPr>
          <p:spPr>
            <a:xfrm>
              <a:off x="3289263" y="4343150"/>
              <a:ext cx="26700" cy="27750"/>
            </a:xfrm>
            <a:custGeom>
              <a:avLst/>
              <a:gdLst/>
              <a:ahLst/>
              <a:cxnLst/>
              <a:rect l="l" t="t" r="r" b="b"/>
              <a:pathLst>
                <a:path w="1068" h="1110" extrusionOk="0">
                  <a:moveTo>
                    <a:pt x="356" y="1"/>
                  </a:moveTo>
                  <a:lnTo>
                    <a:pt x="0" y="775"/>
                  </a:lnTo>
                  <a:lnTo>
                    <a:pt x="774" y="1110"/>
                  </a:lnTo>
                  <a:lnTo>
                    <a:pt x="984" y="607"/>
                  </a:lnTo>
                  <a:cubicBezTo>
                    <a:pt x="1067" y="461"/>
                    <a:pt x="984" y="273"/>
                    <a:pt x="837" y="210"/>
                  </a:cubicBezTo>
                  <a:lnTo>
                    <a:pt x="35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77" name="Google Shape;9877;p38"/>
            <p:cNvSpPr/>
            <p:nvPr/>
          </p:nvSpPr>
          <p:spPr>
            <a:xfrm>
              <a:off x="3278263" y="4368250"/>
              <a:ext cx="27750" cy="27750"/>
            </a:xfrm>
            <a:custGeom>
              <a:avLst/>
              <a:gdLst/>
              <a:ahLst/>
              <a:cxnLst/>
              <a:rect l="l" t="t" r="r" b="b"/>
              <a:pathLst>
                <a:path w="1110" h="1110" extrusionOk="0">
                  <a:moveTo>
                    <a:pt x="336" y="1"/>
                  </a:moveTo>
                  <a:lnTo>
                    <a:pt x="1" y="775"/>
                  </a:lnTo>
                  <a:lnTo>
                    <a:pt x="775" y="1110"/>
                  </a:lnTo>
                  <a:lnTo>
                    <a:pt x="1110" y="336"/>
                  </a:lnTo>
                  <a:lnTo>
                    <a:pt x="336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78" name="Google Shape;9878;p38"/>
            <p:cNvSpPr/>
            <p:nvPr/>
          </p:nvSpPr>
          <p:spPr>
            <a:xfrm>
              <a:off x="3116113" y="4393375"/>
              <a:ext cx="166900" cy="360950"/>
            </a:xfrm>
            <a:custGeom>
              <a:avLst/>
              <a:gdLst/>
              <a:ahLst/>
              <a:cxnLst/>
              <a:rect l="l" t="t" r="r" b="b"/>
              <a:pathLst>
                <a:path w="6676" h="14438" extrusionOk="0">
                  <a:moveTo>
                    <a:pt x="6382" y="0"/>
                  </a:moveTo>
                  <a:lnTo>
                    <a:pt x="6299" y="189"/>
                  </a:lnTo>
                  <a:lnTo>
                    <a:pt x="0" y="14312"/>
                  </a:lnTo>
                  <a:lnTo>
                    <a:pt x="273" y="14438"/>
                  </a:lnTo>
                  <a:lnTo>
                    <a:pt x="6675" y="126"/>
                  </a:lnTo>
                  <a:lnTo>
                    <a:pt x="6382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79" name="Google Shape;9879;p38"/>
            <p:cNvSpPr/>
            <p:nvPr/>
          </p:nvSpPr>
          <p:spPr>
            <a:xfrm>
              <a:off x="3122913" y="4396500"/>
              <a:ext cx="171600" cy="363050"/>
            </a:xfrm>
            <a:custGeom>
              <a:avLst/>
              <a:gdLst/>
              <a:ahLst/>
              <a:cxnLst/>
              <a:rect l="l" t="t" r="r" b="b"/>
              <a:pathLst>
                <a:path w="6864" h="14522" extrusionOk="0">
                  <a:moveTo>
                    <a:pt x="6403" y="1"/>
                  </a:moveTo>
                  <a:lnTo>
                    <a:pt x="1" y="14313"/>
                  </a:lnTo>
                  <a:lnTo>
                    <a:pt x="482" y="14522"/>
                  </a:lnTo>
                  <a:lnTo>
                    <a:pt x="6863" y="210"/>
                  </a:lnTo>
                  <a:lnTo>
                    <a:pt x="6403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80" name="Google Shape;9880;p38"/>
            <p:cNvSpPr/>
            <p:nvPr/>
          </p:nvSpPr>
          <p:spPr>
            <a:xfrm>
              <a:off x="3275663" y="4387625"/>
              <a:ext cx="24700" cy="14400"/>
            </a:xfrm>
            <a:custGeom>
              <a:avLst/>
              <a:gdLst/>
              <a:ahLst/>
              <a:cxnLst/>
              <a:rect l="l" t="t" r="r" b="b"/>
              <a:pathLst>
                <a:path w="988" h="576" extrusionOk="0">
                  <a:moveTo>
                    <a:pt x="105" y="0"/>
                  </a:moveTo>
                  <a:lnTo>
                    <a:pt x="63" y="84"/>
                  </a:lnTo>
                  <a:lnTo>
                    <a:pt x="63" y="105"/>
                  </a:lnTo>
                  <a:lnTo>
                    <a:pt x="0" y="230"/>
                  </a:lnTo>
                  <a:lnTo>
                    <a:pt x="293" y="356"/>
                  </a:lnTo>
                  <a:lnTo>
                    <a:pt x="753" y="565"/>
                  </a:lnTo>
                  <a:cubicBezTo>
                    <a:pt x="773" y="573"/>
                    <a:pt x="792" y="576"/>
                    <a:pt x="809" y="576"/>
                  </a:cubicBezTo>
                  <a:cubicBezTo>
                    <a:pt x="937" y="576"/>
                    <a:pt x="987" y="390"/>
                    <a:pt x="858" y="335"/>
                  </a:cubicBezTo>
                  <a:lnTo>
                    <a:pt x="879" y="335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81" name="Google Shape;9881;p38"/>
            <p:cNvSpPr/>
            <p:nvPr/>
          </p:nvSpPr>
          <p:spPr>
            <a:xfrm>
              <a:off x="3287163" y="4362500"/>
              <a:ext cx="23575" cy="14575"/>
            </a:xfrm>
            <a:custGeom>
              <a:avLst/>
              <a:gdLst/>
              <a:ahLst/>
              <a:cxnLst/>
              <a:rect l="l" t="t" r="r" b="b"/>
              <a:pathLst>
                <a:path w="943" h="583" extrusionOk="0">
                  <a:moveTo>
                    <a:pt x="105" y="1"/>
                  </a:moveTo>
                  <a:lnTo>
                    <a:pt x="42" y="126"/>
                  </a:lnTo>
                  <a:lnTo>
                    <a:pt x="1" y="231"/>
                  </a:lnTo>
                  <a:lnTo>
                    <a:pt x="754" y="566"/>
                  </a:lnTo>
                  <a:cubicBezTo>
                    <a:pt x="771" y="577"/>
                    <a:pt x="790" y="583"/>
                    <a:pt x="809" y="583"/>
                  </a:cubicBezTo>
                  <a:cubicBezTo>
                    <a:pt x="858" y="583"/>
                    <a:pt x="906" y="548"/>
                    <a:pt x="921" y="503"/>
                  </a:cubicBezTo>
                  <a:cubicBezTo>
                    <a:pt x="942" y="440"/>
                    <a:pt x="921" y="377"/>
                    <a:pt x="858" y="336"/>
                  </a:cubicBezTo>
                  <a:lnTo>
                    <a:pt x="105" y="1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82" name="Google Shape;9882;p38"/>
            <p:cNvSpPr/>
            <p:nvPr/>
          </p:nvSpPr>
          <p:spPr>
            <a:xfrm>
              <a:off x="3098338" y="4751175"/>
              <a:ext cx="36625" cy="42375"/>
            </a:xfrm>
            <a:custGeom>
              <a:avLst/>
              <a:gdLst/>
              <a:ahLst/>
              <a:cxnLst/>
              <a:rect l="l" t="t" r="r" b="b"/>
              <a:pathLst>
                <a:path w="1465" h="1695" extrusionOk="0">
                  <a:moveTo>
                    <a:pt x="711" y="0"/>
                  </a:moveTo>
                  <a:lnTo>
                    <a:pt x="0" y="1590"/>
                  </a:lnTo>
                  <a:lnTo>
                    <a:pt x="0" y="1695"/>
                  </a:lnTo>
                  <a:lnTo>
                    <a:pt x="1465" y="335"/>
                  </a:lnTo>
                  <a:lnTo>
                    <a:pt x="984" y="126"/>
                  </a:lnTo>
                  <a:lnTo>
                    <a:pt x="711" y="0"/>
                  </a:lnTo>
                  <a:close/>
                </a:path>
              </a:pathLst>
            </a:custGeom>
            <a:solidFill>
              <a:srgbClr val="EBD3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83" name="Google Shape;9883;p38"/>
            <p:cNvSpPr/>
            <p:nvPr/>
          </p:nvSpPr>
          <p:spPr>
            <a:xfrm>
              <a:off x="3098338" y="4781500"/>
              <a:ext cx="8375" cy="12050"/>
            </a:xfrm>
            <a:custGeom>
              <a:avLst/>
              <a:gdLst/>
              <a:ahLst/>
              <a:cxnLst/>
              <a:rect l="l" t="t" r="r" b="b"/>
              <a:pathLst>
                <a:path w="335" h="482" extrusionOk="0">
                  <a:moveTo>
                    <a:pt x="0" y="1"/>
                  </a:moveTo>
                  <a:lnTo>
                    <a:pt x="0" y="482"/>
                  </a:lnTo>
                  <a:lnTo>
                    <a:pt x="335" y="147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9884" name="Google Shape;9884;p38"/>
          <p:cNvGrpSpPr/>
          <p:nvPr/>
        </p:nvGrpSpPr>
        <p:grpSpPr>
          <a:xfrm rot="900807">
            <a:off x="9620671" y="5399176"/>
            <a:ext cx="1166389" cy="993552"/>
            <a:chOff x="4626188" y="1862663"/>
            <a:chExt cx="677463" cy="577075"/>
          </a:xfrm>
        </p:grpSpPr>
        <p:sp>
          <p:nvSpPr>
            <p:cNvPr id="9885" name="Google Shape;9885;p38"/>
            <p:cNvSpPr/>
            <p:nvPr/>
          </p:nvSpPr>
          <p:spPr>
            <a:xfrm>
              <a:off x="4857575" y="1903988"/>
              <a:ext cx="446075" cy="467200"/>
            </a:xfrm>
            <a:custGeom>
              <a:avLst/>
              <a:gdLst/>
              <a:ahLst/>
              <a:cxnLst/>
              <a:rect l="l" t="t" r="r" b="b"/>
              <a:pathLst>
                <a:path w="17843" h="18688" extrusionOk="0">
                  <a:moveTo>
                    <a:pt x="6777" y="0"/>
                  </a:moveTo>
                  <a:lnTo>
                    <a:pt x="6777" y="6340"/>
                  </a:lnTo>
                  <a:cubicBezTo>
                    <a:pt x="6777" y="8662"/>
                    <a:pt x="2508" y="12994"/>
                    <a:pt x="1169" y="15923"/>
                  </a:cubicBezTo>
                  <a:cubicBezTo>
                    <a:pt x="0" y="18539"/>
                    <a:pt x="2024" y="18687"/>
                    <a:pt x="2497" y="18687"/>
                  </a:cubicBezTo>
                  <a:cubicBezTo>
                    <a:pt x="2557" y="18687"/>
                    <a:pt x="2592" y="18685"/>
                    <a:pt x="2592" y="18685"/>
                  </a:cubicBezTo>
                  <a:lnTo>
                    <a:pt x="15251" y="18685"/>
                  </a:lnTo>
                  <a:cubicBezTo>
                    <a:pt x="15251" y="18685"/>
                    <a:pt x="15286" y="18687"/>
                    <a:pt x="15346" y="18687"/>
                  </a:cubicBezTo>
                  <a:cubicBezTo>
                    <a:pt x="15819" y="18687"/>
                    <a:pt x="17843" y="18539"/>
                    <a:pt x="16674" y="15923"/>
                  </a:cubicBezTo>
                  <a:cubicBezTo>
                    <a:pt x="15335" y="12994"/>
                    <a:pt x="11066" y="8662"/>
                    <a:pt x="11066" y="6340"/>
                  </a:cubicBezTo>
                  <a:lnTo>
                    <a:pt x="11066" y="0"/>
                  </a:ln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86" name="Google Shape;9886;p38"/>
            <p:cNvSpPr/>
            <p:nvPr/>
          </p:nvSpPr>
          <p:spPr>
            <a:xfrm>
              <a:off x="4876575" y="2228813"/>
              <a:ext cx="408075" cy="132950"/>
            </a:xfrm>
            <a:custGeom>
              <a:avLst/>
              <a:gdLst/>
              <a:ahLst/>
              <a:cxnLst/>
              <a:rect l="l" t="t" r="r" b="b"/>
              <a:pathLst>
                <a:path w="16323" h="5318" extrusionOk="0">
                  <a:moveTo>
                    <a:pt x="2795" y="1"/>
                  </a:moveTo>
                  <a:cubicBezTo>
                    <a:pt x="2146" y="879"/>
                    <a:pt x="1560" y="1821"/>
                    <a:pt x="1079" y="2804"/>
                  </a:cubicBezTo>
                  <a:cubicBezTo>
                    <a:pt x="0" y="5185"/>
                    <a:pt x="1864" y="5317"/>
                    <a:pt x="2292" y="5317"/>
                  </a:cubicBezTo>
                  <a:cubicBezTo>
                    <a:pt x="2345" y="5317"/>
                    <a:pt x="2376" y="5315"/>
                    <a:pt x="2376" y="5315"/>
                  </a:cubicBezTo>
                  <a:lnTo>
                    <a:pt x="13947" y="5315"/>
                  </a:lnTo>
                  <a:cubicBezTo>
                    <a:pt x="13947" y="5315"/>
                    <a:pt x="13978" y="5317"/>
                    <a:pt x="14031" y="5317"/>
                  </a:cubicBezTo>
                  <a:cubicBezTo>
                    <a:pt x="14459" y="5317"/>
                    <a:pt x="16323" y="5185"/>
                    <a:pt x="15244" y="2804"/>
                  </a:cubicBezTo>
                  <a:cubicBezTo>
                    <a:pt x="14763" y="1821"/>
                    <a:pt x="14177" y="879"/>
                    <a:pt x="13507" y="1"/>
                  </a:cubicBezTo>
                  <a:close/>
                </a:path>
              </a:pathLst>
            </a:custGeom>
            <a:solidFill>
              <a:srgbClr val="68AAE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87" name="Google Shape;9887;p38"/>
            <p:cNvSpPr/>
            <p:nvPr/>
          </p:nvSpPr>
          <p:spPr>
            <a:xfrm>
              <a:off x="5010250" y="1862663"/>
              <a:ext cx="140725" cy="41350"/>
            </a:xfrm>
            <a:custGeom>
              <a:avLst/>
              <a:gdLst/>
              <a:ahLst/>
              <a:cxnLst/>
              <a:rect l="l" t="t" r="r" b="b"/>
              <a:pathLst>
                <a:path w="5629" h="1654" extrusionOk="0">
                  <a:moveTo>
                    <a:pt x="356" y="0"/>
                  </a:moveTo>
                  <a:cubicBezTo>
                    <a:pt x="168" y="0"/>
                    <a:pt x="0" y="168"/>
                    <a:pt x="0" y="377"/>
                  </a:cubicBezTo>
                  <a:lnTo>
                    <a:pt x="0" y="1276"/>
                  </a:lnTo>
                  <a:cubicBezTo>
                    <a:pt x="0" y="1486"/>
                    <a:pt x="168" y="1653"/>
                    <a:pt x="356" y="1653"/>
                  </a:cubicBezTo>
                  <a:lnTo>
                    <a:pt x="5252" y="1653"/>
                  </a:lnTo>
                  <a:cubicBezTo>
                    <a:pt x="5461" y="1653"/>
                    <a:pt x="5629" y="1486"/>
                    <a:pt x="5629" y="1276"/>
                  </a:cubicBezTo>
                  <a:lnTo>
                    <a:pt x="5629" y="377"/>
                  </a:lnTo>
                  <a:cubicBezTo>
                    <a:pt x="5629" y="168"/>
                    <a:pt x="5461" y="0"/>
                    <a:pt x="5252" y="0"/>
                  </a:cubicBez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88" name="Google Shape;9888;p38"/>
            <p:cNvSpPr/>
            <p:nvPr/>
          </p:nvSpPr>
          <p:spPr>
            <a:xfrm>
              <a:off x="5010250" y="1888288"/>
              <a:ext cx="140725" cy="15725"/>
            </a:xfrm>
            <a:custGeom>
              <a:avLst/>
              <a:gdLst/>
              <a:ahLst/>
              <a:cxnLst/>
              <a:rect l="l" t="t" r="r" b="b"/>
              <a:pathLst>
                <a:path w="5629" h="629" extrusionOk="0">
                  <a:moveTo>
                    <a:pt x="0" y="0"/>
                  </a:moveTo>
                  <a:lnTo>
                    <a:pt x="0" y="251"/>
                  </a:lnTo>
                  <a:cubicBezTo>
                    <a:pt x="0" y="461"/>
                    <a:pt x="168" y="628"/>
                    <a:pt x="356" y="628"/>
                  </a:cubicBezTo>
                  <a:lnTo>
                    <a:pt x="5252" y="628"/>
                  </a:lnTo>
                  <a:cubicBezTo>
                    <a:pt x="5461" y="628"/>
                    <a:pt x="5629" y="461"/>
                    <a:pt x="5629" y="251"/>
                  </a:cubicBezTo>
                  <a:lnTo>
                    <a:pt x="5629" y="0"/>
                  </a:ln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89" name="Google Shape;9889;p38"/>
            <p:cNvSpPr/>
            <p:nvPr/>
          </p:nvSpPr>
          <p:spPr>
            <a:xfrm>
              <a:off x="4946425" y="2212613"/>
              <a:ext cx="267850" cy="32450"/>
            </a:xfrm>
            <a:custGeom>
              <a:avLst/>
              <a:gdLst/>
              <a:ahLst/>
              <a:cxnLst/>
              <a:rect l="l" t="t" r="r" b="b"/>
              <a:pathLst>
                <a:path w="10714" h="1298" extrusionOk="0">
                  <a:moveTo>
                    <a:pt x="5357" y="0"/>
                  </a:moveTo>
                  <a:cubicBezTo>
                    <a:pt x="2407" y="0"/>
                    <a:pt x="1" y="293"/>
                    <a:pt x="1" y="649"/>
                  </a:cubicBezTo>
                  <a:cubicBezTo>
                    <a:pt x="1" y="1004"/>
                    <a:pt x="2407" y="1297"/>
                    <a:pt x="5357" y="1297"/>
                  </a:cubicBezTo>
                  <a:cubicBezTo>
                    <a:pt x="8307" y="1297"/>
                    <a:pt x="10713" y="1004"/>
                    <a:pt x="10713" y="649"/>
                  </a:cubicBezTo>
                  <a:cubicBezTo>
                    <a:pt x="10713" y="293"/>
                    <a:pt x="8307" y="0"/>
                    <a:pt x="5357" y="0"/>
                  </a:cubicBezTo>
                  <a:close/>
                </a:path>
              </a:pathLst>
            </a:custGeom>
            <a:solidFill>
              <a:srgbClr val="218EF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90" name="Google Shape;9890;p38"/>
            <p:cNvSpPr/>
            <p:nvPr/>
          </p:nvSpPr>
          <p:spPr>
            <a:xfrm>
              <a:off x="5039525" y="1956813"/>
              <a:ext cx="14675" cy="109350"/>
            </a:xfrm>
            <a:custGeom>
              <a:avLst/>
              <a:gdLst/>
              <a:ahLst/>
              <a:cxnLst/>
              <a:rect l="l" t="t" r="r" b="b"/>
              <a:pathLst>
                <a:path w="587" h="4374" extrusionOk="0">
                  <a:moveTo>
                    <a:pt x="294" y="0"/>
                  </a:moveTo>
                  <a:cubicBezTo>
                    <a:pt x="127" y="0"/>
                    <a:pt x="1" y="147"/>
                    <a:pt x="1" y="293"/>
                  </a:cubicBezTo>
                  <a:lnTo>
                    <a:pt x="1" y="4080"/>
                  </a:lnTo>
                  <a:cubicBezTo>
                    <a:pt x="1" y="4248"/>
                    <a:pt x="127" y="4373"/>
                    <a:pt x="294" y="4373"/>
                  </a:cubicBezTo>
                  <a:cubicBezTo>
                    <a:pt x="440" y="4373"/>
                    <a:pt x="587" y="4248"/>
                    <a:pt x="587" y="4080"/>
                  </a:cubicBezTo>
                  <a:lnTo>
                    <a:pt x="587" y="293"/>
                  </a:lnTo>
                  <a:cubicBezTo>
                    <a:pt x="587" y="147"/>
                    <a:pt x="440" y="0"/>
                    <a:pt x="294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91" name="Google Shape;9891;p38"/>
            <p:cNvSpPr/>
            <p:nvPr/>
          </p:nvSpPr>
          <p:spPr>
            <a:xfrm>
              <a:off x="5039525" y="1913388"/>
              <a:ext cx="14675" cy="20425"/>
            </a:xfrm>
            <a:custGeom>
              <a:avLst/>
              <a:gdLst/>
              <a:ahLst/>
              <a:cxnLst/>
              <a:rect l="l" t="t" r="r" b="b"/>
              <a:pathLst>
                <a:path w="587" h="817" extrusionOk="0">
                  <a:moveTo>
                    <a:pt x="294" y="1"/>
                  </a:moveTo>
                  <a:cubicBezTo>
                    <a:pt x="127" y="1"/>
                    <a:pt x="1" y="147"/>
                    <a:pt x="1" y="294"/>
                  </a:cubicBezTo>
                  <a:lnTo>
                    <a:pt x="1" y="524"/>
                  </a:lnTo>
                  <a:cubicBezTo>
                    <a:pt x="1" y="691"/>
                    <a:pt x="127" y="817"/>
                    <a:pt x="294" y="817"/>
                  </a:cubicBezTo>
                  <a:cubicBezTo>
                    <a:pt x="440" y="817"/>
                    <a:pt x="587" y="691"/>
                    <a:pt x="587" y="524"/>
                  </a:cubicBezTo>
                  <a:lnTo>
                    <a:pt x="587" y="294"/>
                  </a:lnTo>
                  <a:cubicBezTo>
                    <a:pt x="566" y="147"/>
                    <a:pt x="440" y="1"/>
                    <a:pt x="294" y="1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92" name="Google Shape;9892;p38"/>
            <p:cNvSpPr/>
            <p:nvPr/>
          </p:nvSpPr>
          <p:spPr>
            <a:xfrm>
              <a:off x="4626200" y="1972513"/>
              <a:ext cx="445825" cy="467225"/>
            </a:xfrm>
            <a:custGeom>
              <a:avLst/>
              <a:gdLst/>
              <a:ahLst/>
              <a:cxnLst/>
              <a:rect l="l" t="t" r="r" b="b"/>
              <a:pathLst>
                <a:path w="17833" h="18689" extrusionOk="0">
                  <a:moveTo>
                    <a:pt x="6763" y="0"/>
                  </a:moveTo>
                  <a:lnTo>
                    <a:pt x="6763" y="6361"/>
                  </a:lnTo>
                  <a:cubicBezTo>
                    <a:pt x="6763" y="8662"/>
                    <a:pt x="2494" y="12994"/>
                    <a:pt x="1155" y="15944"/>
                  </a:cubicBezTo>
                  <a:cubicBezTo>
                    <a:pt x="1" y="18528"/>
                    <a:pt x="1960" y="18688"/>
                    <a:pt x="2464" y="18688"/>
                  </a:cubicBezTo>
                  <a:cubicBezTo>
                    <a:pt x="2536" y="18688"/>
                    <a:pt x="2578" y="18685"/>
                    <a:pt x="2578" y="18685"/>
                  </a:cubicBezTo>
                  <a:lnTo>
                    <a:pt x="15258" y="18685"/>
                  </a:lnTo>
                  <a:cubicBezTo>
                    <a:pt x="15258" y="18685"/>
                    <a:pt x="15300" y="18688"/>
                    <a:pt x="15371" y="18688"/>
                  </a:cubicBezTo>
                  <a:cubicBezTo>
                    <a:pt x="15876" y="18688"/>
                    <a:pt x="17832" y="18528"/>
                    <a:pt x="16660" y="15944"/>
                  </a:cubicBezTo>
                  <a:cubicBezTo>
                    <a:pt x="15341" y="12994"/>
                    <a:pt x="11073" y="8662"/>
                    <a:pt x="11073" y="6361"/>
                  </a:cubicBezTo>
                  <a:lnTo>
                    <a:pt x="11073" y="0"/>
                  </a:ln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93" name="Google Shape;9893;p38"/>
            <p:cNvSpPr/>
            <p:nvPr/>
          </p:nvSpPr>
          <p:spPr>
            <a:xfrm>
              <a:off x="4644825" y="2297863"/>
              <a:ext cx="408650" cy="132950"/>
            </a:xfrm>
            <a:custGeom>
              <a:avLst/>
              <a:gdLst/>
              <a:ahLst/>
              <a:cxnLst/>
              <a:rect l="l" t="t" r="r" b="b"/>
              <a:pathLst>
                <a:path w="16346" h="5318" extrusionOk="0">
                  <a:moveTo>
                    <a:pt x="2816" y="1"/>
                  </a:moveTo>
                  <a:cubicBezTo>
                    <a:pt x="2147" y="879"/>
                    <a:pt x="1582" y="1800"/>
                    <a:pt x="1080" y="2783"/>
                  </a:cubicBezTo>
                  <a:cubicBezTo>
                    <a:pt x="0" y="5185"/>
                    <a:pt x="1885" y="5317"/>
                    <a:pt x="2314" y="5317"/>
                  </a:cubicBezTo>
                  <a:cubicBezTo>
                    <a:pt x="2367" y="5317"/>
                    <a:pt x="2398" y="5315"/>
                    <a:pt x="2398" y="5315"/>
                  </a:cubicBezTo>
                  <a:lnTo>
                    <a:pt x="13948" y="5315"/>
                  </a:lnTo>
                  <a:cubicBezTo>
                    <a:pt x="13948" y="5315"/>
                    <a:pt x="13979" y="5317"/>
                    <a:pt x="14032" y="5317"/>
                  </a:cubicBezTo>
                  <a:cubicBezTo>
                    <a:pt x="14461" y="5317"/>
                    <a:pt x="16346" y="5185"/>
                    <a:pt x="15266" y="2783"/>
                  </a:cubicBezTo>
                  <a:cubicBezTo>
                    <a:pt x="14764" y="1800"/>
                    <a:pt x="14178" y="858"/>
                    <a:pt x="13529" y="1"/>
                  </a:cubicBezTo>
                  <a:close/>
                </a:path>
              </a:pathLst>
            </a:custGeom>
            <a:solidFill>
              <a:srgbClr val="ED686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94" name="Google Shape;9894;p38"/>
            <p:cNvSpPr/>
            <p:nvPr/>
          </p:nvSpPr>
          <p:spPr>
            <a:xfrm>
              <a:off x="4778525" y="1931188"/>
              <a:ext cx="140725" cy="41350"/>
            </a:xfrm>
            <a:custGeom>
              <a:avLst/>
              <a:gdLst/>
              <a:ahLst/>
              <a:cxnLst/>
              <a:rect l="l" t="t" r="r" b="b"/>
              <a:pathLst>
                <a:path w="5629" h="1654" extrusionOk="0">
                  <a:moveTo>
                    <a:pt x="377" y="0"/>
                  </a:moveTo>
                  <a:cubicBezTo>
                    <a:pt x="167" y="0"/>
                    <a:pt x="0" y="168"/>
                    <a:pt x="0" y="377"/>
                  </a:cubicBezTo>
                  <a:lnTo>
                    <a:pt x="0" y="1276"/>
                  </a:lnTo>
                  <a:cubicBezTo>
                    <a:pt x="0" y="1486"/>
                    <a:pt x="167" y="1653"/>
                    <a:pt x="377" y="1653"/>
                  </a:cubicBezTo>
                  <a:lnTo>
                    <a:pt x="5252" y="1653"/>
                  </a:lnTo>
                  <a:cubicBezTo>
                    <a:pt x="5461" y="1653"/>
                    <a:pt x="5629" y="1486"/>
                    <a:pt x="5629" y="1276"/>
                  </a:cubicBezTo>
                  <a:lnTo>
                    <a:pt x="5629" y="377"/>
                  </a:lnTo>
                  <a:cubicBezTo>
                    <a:pt x="5629" y="168"/>
                    <a:pt x="5461" y="0"/>
                    <a:pt x="5252" y="0"/>
                  </a:cubicBez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95" name="Google Shape;9895;p38"/>
            <p:cNvSpPr/>
            <p:nvPr/>
          </p:nvSpPr>
          <p:spPr>
            <a:xfrm>
              <a:off x="4778525" y="1956813"/>
              <a:ext cx="140725" cy="15725"/>
            </a:xfrm>
            <a:custGeom>
              <a:avLst/>
              <a:gdLst/>
              <a:ahLst/>
              <a:cxnLst/>
              <a:rect l="l" t="t" r="r" b="b"/>
              <a:pathLst>
                <a:path w="5629" h="629" extrusionOk="0">
                  <a:moveTo>
                    <a:pt x="0" y="0"/>
                  </a:moveTo>
                  <a:lnTo>
                    <a:pt x="0" y="251"/>
                  </a:lnTo>
                  <a:cubicBezTo>
                    <a:pt x="0" y="461"/>
                    <a:pt x="167" y="628"/>
                    <a:pt x="377" y="628"/>
                  </a:cubicBezTo>
                  <a:lnTo>
                    <a:pt x="5252" y="628"/>
                  </a:lnTo>
                  <a:cubicBezTo>
                    <a:pt x="5461" y="628"/>
                    <a:pt x="5629" y="461"/>
                    <a:pt x="5629" y="251"/>
                  </a:cubicBezTo>
                  <a:lnTo>
                    <a:pt x="5629" y="0"/>
                  </a:ln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96" name="Google Shape;9896;p38"/>
            <p:cNvSpPr/>
            <p:nvPr/>
          </p:nvSpPr>
          <p:spPr>
            <a:xfrm>
              <a:off x="4715225" y="2281638"/>
              <a:ext cx="267325" cy="31950"/>
            </a:xfrm>
            <a:custGeom>
              <a:avLst/>
              <a:gdLst/>
              <a:ahLst/>
              <a:cxnLst/>
              <a:rect l="l" t="t" r="r" b="b"/>
              <a:pathLst>
                <a:path w="10693" h="1278" extrusionOk="0">
                  <a:moveTo>
                    <a:pt x="5357" y="1"/>
                  </a:moveTo>
                  <a:cubicBezTo>
                    <a:pt x="2386" y="1"/>
                    <a:pt x="0" y="273"/>
                    <a:pt x="0" y="650"/>
                  </a:cubicBezTo>
                  <a:cubicBezTo>
                    <a:pt x="0" y="1005"/>
                    <a:pt x="2386" y="1277"/>
                    <a:pt x="5357" y="1277"/>
                  </a:cubicBezTo>
                  <a:cubicBezTo>
                    <a:pt x="8307" y="1277"/>
                    <a:pt x="10692" y="1005"/>
                    <a:pt x="10692" y="650"/>
                  </a:cubicBezTo>
                  <a:cubicBezTo>
                    <a:pt x="10692" y="273"/>
                    <a:pt x="8307" y="1"/>
                    <a:pt x="5357" y="1"/>
                  </a:cubicBezTo>
                  <a:close/>
                </a:path>
              </a:pathLst>
            </a:custGeom>
            <a:solidFill>
              <a:srgbClr val="FB21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97" name="Google Shape;9897;p38"/>
            <p:cNvSpPr/>
            <p:nvPr/>
          </p:nvSpPr>
          <p:spPr>
            <a:xfrm>
              <a:off x="4807800" y="2025863"/>
              <a:ext cx="14675" cy="108825"/>
            </a:xfrm>
            <a:custGeom>
              <a:avLst/>
              <a:gdLst/>
              <a:ahLst/>
              <a:cxnLst/>
              <a:rect l="l" t="t" r="r" b="b"/>
              <a:pathLst>
                <a:path w="587" h="4353" extrusionOk="0">
                  <a:moveTo>
                    <a:pt x="294" y="0"/>
                  </a:moveTo>
                  <a:cubicBezTo>
                    <a:pt x="147" y="0"/>
                    <a:pt x="1" y="126"/>
                    <a:pt x="1" y="293"/>
                  </a:cubicBezTo>
                  <a:lnTo>
                    <a:pt x="1" y="4059"/>
                  </a:lnTo>
                  <a:cubicBezTo>
                    <a:pt x="1" y="4227"/>
                    <a:pt x="147" y="4352"/>
                    <a:pt x="294" y="4352"/>
                  </a:cubicBezTo>
                  <a:cubicBezTo>
                    <a:pt x="461" y="4352"/>
                    <a:pt x="587" y="4227"/>
                    <a:pt x="587" y="4059"/>
                  </a:cubicBezTo>
                  <a:lnTo>
                    <a:pt x="587" y="293"/>
                  </a:lnTo>
                  <a:cubicBezTo>
                    <a:pt x="587" y="126"/>
                    <a:pt x="461" y="0"/>
                    <a:pt x="294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98" name="Google Shape;9898;p38"/>
            <p:cNvSpPr/>
            <p:nvPr/>
          </p:nvSpPr>
          <p:spPr>
            <a:xfrm>
              <a:off x="4807800" y="1982438"/>
              <a:ext cx="14675" cy="20425"/>
            </a:xfrm>
            <a:custGeom>
              <a:avLst/>
              <a:gdLst/>
              <a:ahLst/>
              <a:cxnLst/>
              <a:rect l="l" t="t" r="r" b="b"/>
              <a:pathLst>
                <a:path w="587" h="817" extrusionOk="0">
                  <a:moveTo>
                    <a:pt x="294" y="1"/>
                  </a:moveTo>
                  <a:cubicBezTo>
                    <a:pt x="147" y="1"/>
                    <a:pt x="1" y="126"/>
                    <a:pt x="1" y="294"/>
                  </a:cubicBezTo>
                  <a:lnTo>
                    <a:pt x="1" y="524"/>
                  </a:lnTo>
                  <a:cubicBezTo>
                    <a:pt x="1" y="670"/>
                    <a:pt x="147" y="817"/>
                    <a:pt x="294" y="817"/>
                  </a:cubicBezTo>
                  <a:cubicBezTo>
                    <a:pt x="461" y="817"/>
                    <a:pt x="587" y="670"/>
                    <a:pt x="587" y="524"/>
                  </a:cubicBezTo>
                  <a:lnTo>
                    <a:pt x="587" y="294"/>
                  </a:lnTo>
                  <a:cubicBezTo>
                    <a:pt x="587" y="126"/>
                    <a:pt x="461" y="1"/>
                    <a:pt x="294" y="1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99" name="Google Shape;9899;p38"/>
            <p:cNvSpPr/>
            <p:nvPr/>
          </p:nvSpPr>
          <p:spPr>
            <a:xfrm>
              <a:off x="4857563" y="1903988"/>
              <a:ext cx="446075" cy="467200"/>
            </a:xfrm>
            <a:custGeom>
              <a:avLst/>
              <a:gdLst/>
              <a:ahLst/>
              <a:cxnLst/>
              <a:rect l="l" t="t" r="r" b="b"/>
              <a:pathLst>
                <a:path w="17843" h="18688" extrusionOk="0">
                  <a:moveTo>
                    <a:pt x="6777" y="0"/>
                  </a:moveTo>
                  <a:lnTo>
                    <a:pt x="6777" y="6340"/>
                  </a:lnTo>
                  <a:cubicBezTo>
                    <a:pt x="6777" y="8662"/>
                    <a:pt x="2508" y="12994"/>
                    <a:pt x="1169" y="15923"/>
                  </a:cubicBezTo>
                  <a:cubicBezTo>
                    <a:pt x="0" y="18539"/>
                    <a:pt x="2024" y="18687"/>
                    <a:pt x="2497" y="18687"/>
                  </a:cubicBezTo>
                  <a:cubicBezTo>
                    <a:pt x="2557" y="18687"/>
                    <a:pt x="2592" y="18685"/>
                    <a:pt x="2592" y="18685"/>
                  </a:cubicBezTo>
                  <a:lnTo>
                    <a:pt x="15251" y="18685"/>
                  </a:lnTo>
                  <a:cubicBezTo>
                    <a:pt x="15251" y="18685"/>
                    <a:pt x="15286" y="18687"/>
                    <a:pt x="15346" y="18687"/>
                  </a:cubicBezTo>
                  <a:cubicBezTo>
                    <a:pt x="15819" y="18687"/>
                    <a:pt x="17843" y="18539"/>
                    <a:pt x="16674" y="15923"/>
                  </a:cubicBezTo>
                  <a:cubicBezTo>
                    <a:pt x="15335" y="12994"/>
                    <a:pt x="11066" y="8662"/>
                    <a:pt x="11066" y="6340"/>
                  </a:cubicBezTo>
                  <a:lnTo>
                    <a:pt x="11066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900" name="Google Shape;9900;p38"/>
            <p:cNvSpPr/>
            <p:nvPr/>
          </p:nvSpPr>
          <p:spPr>
            <a:xfrm>
              <a:off x="4876563" y="2228813"/>
              <a:ext cx="408075" cy="132950"/>
            </a:xfrm>
            <a:custGeom>
              <a:avLst/>
              <a:gdLst/>
              <a:ahLst/>
              <a:cxnLst/>
              <a:rect l="l" t="t" r="r" b="b"/>
              <a:pathLst>
                <a:path w="16323" h="5318" extrusionOk="0">
                  <a:moveTo>
                    <a:pt x="2795" y="1"/>
                  </a:moveTo>
                  <a:cubicBezTo>
                    <a:pt x="2146" y="879"/>
                    <a:pt x="1560" y="1821"/>
                    <a:pt x="1079" y="2804"/>
                  </a:cubicBezTo>
                  <a:cubicBezTo>
                    <a:pt x="0" y="5185"/>
                    <a:pt x="1864" y="5317"/>
                    <a:pt x="2292" y="5317"/>
                  </a:cubicBezTo>
                  <a:cubicBezTo>
                    <a:pt x="2345" y="5317"/>
                    <a:pt x="2376" y="5315"/>
                    <a:pt x="2376" y="5315"/>
                  </a:cubicBezTo>
                  <a:lnTo>
                    <a:pt x="13947" y="5315"/>
                  </a:lnTo>
                  <a:cubicBezTo>
                    <a:pt x="13947" y="5315"/>
                    <a:pt x="13978" y="5317"/>
                    <a:pt x="14031" y="5317"/>
                  </a:cubicBezTo>
                  <a:cubicBezTo>
                    <a:pt x="14459" y="5317"/>
                    <a:pt x="16323" y="5185"/>
                    <a:pt x="15244" y="2804"/>
                  </a:cubicBezTo>
                  <a:cubicBezTo>
                    <a:pt x="14763" y="1821"/>
                    <a:pt x="14177" y="879"/>
                    <a:pt x="13507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901" name="Google Shape;9901;p38"/>
            <p:cNvSpPr/>
            <p:nvPr/>
          </p:nvSpPr>
          <p:spPr>
            <a:xfrm>
              <a:off x="5010238" y="1862663"/>
              <a:ext cx="140725" cy="41350"/>
            </a:xfrm>
            <a:custGeom>
              <a:avLst/>
              <a:gdLst/>
              <a:ahLst/>
              <a:cxnLst/>
              <a:rect l="l" t="t" r="r" b="b"/>
              <a:pathLst>
                <a:path w="5629" h="1654" extrusionOk="0">
                  <a:moveTo>
                    <a:pt x="356" y="0"/>
                  </a:moveTo>
                  <a:cubicBezTo>
                    <a:pt x="168" y="0"/>
                    <a:pt x="0" y="168"/>
                    <a:pt x="0" y="377"/>
                  </a:cubicBezTo>
                  <a:lnTo>
                    <a:pt x="0" y="1276"/>
                  </a:lnTo>
                  <a:cubicBezTo>
                    <a:pt x="0" y="1486"/>
                    <a:pt x="168" y="1653"/>
                    <a:pt x="356" y="1653"/>
                  </a:cubicBezTo>
                  <a:lnTo>
                    <a:pt x="5252" y="1653"/>
                  </a:lnTo>
                  <a:cubicBezTo>
                    <a:pt x="5461" y="1653"/>
                    <a:pt x="5629" y="1486"/>
                    <a:pt x="5629" y="1276"/>
                  </a:cubicBezTo>
                  <a:lnTo>
                    <a:pt x="5629" y="377"/>
                  </a:lnTo>
                  <a:cubicBezTo>
                    <a:pt x="5629" y="168"/>
                    <a:pt x="5461" y="0"/>
                    <a:pt x="525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902" name="Google Shape;9902;p38"/>
            <p:cNvSpPr/>
            <p:nvPr/>
          </p:nvSpPr>
          <p:spPr>
            <a:xfrm>
              <a:off x="5010238" y="1888288"/>
              <a:ext cx="140725" cy="15725"/>
            </a:xfrm>
            <a:custGeom>
              <a:avLst/>
              <a:gdLst/>
              <a:ahLst/>
              <a:cxnLst/>
              <a:rect l="l" t="t" r="r" b="b"/>
              <a:pathLst>
                <a:path w="5629" h="629" extrusionOk="0">
                  <a:moveTo>
                    <a:pt x="0" y="0"/>
                  </a:moveTo>
                  <a:lnTo>
                    <a:pt x="0" y="251"/>
                  </a:lnTo>
                  <a:cubicBezTo>
                    <a:pt x="0" y="461"/>
                    <a:pt x="168" y="628"/>
                    <a:pt x="356" y="628"/>
                  </a:cubicBezTo>
                  <a:lnTo>
                    <a:pt x="5252" y="628"/>
                  </a:lnTo>
                  <a:cubicBezTo>
                    <a:pt x="5461" y="628"/>
                    <a:pt x="5629" y="461"/>
                    <a:pt x="5629" y="251"/>
                  </a:cubicBezTo>
                  <a:lnTo>
                    <a:pt x="5629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903" name="Google Shape;9903;p38"/>
            <p:cNvSpPr/>
            <p:nvPr/>
          </p:nvSpPr>
          <p:spPr>
            <a:xfrm>
              <a:off x="4946413" y="2212613"/>
              <a:ext cx="267850" cy="32450"/>
            </a:xfrm>
            <a:custGeom>
              <a:avLst/>
              <a:gdLst/>
              <a:ahLst/>
              <a:cxnLst/>
              <a:rect l="l" t="t" r="r" b="b"/>
              <a:pathLst>
                <a:path w="10714" h="1298" extrusionOk="0">
                  <a:moveTo>
                    <a:pt x="5357" y="0"/>
                  </a:moveTo>
                  <a:cubicBezTo>
                    <a:pt x="2407" y="0"/>
                    <a:pt x="1" y="293"/>
                    <a:pt x="1" y="649"/>
                  </a:cubicBezTo>
                  <a:cubicBezTo>
                    <a:pt x="1" y="1004"/>
                    <a:pt x="2407" y="1297"/>
                    <a:pt x="5357" y="1297"/>
                  </a:cubicBezTo>
                  <a:cubicBezTo>
                    <a:pt x="8307" y="1297"/>
                    <a:pt x="10713" y="1004"/>
                    <a:pt x="10713" y="649"/>
                  </a:cubicBezTo>
                  <a:cubicBezTo>
                    <a:pt x="10713" y="293"/>
                    <a:pt x="8307" y="0"/>
                    <a:pt x="535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904" name="Google Shape;9904;p38"/>
            <p:cNvSpPr/>
            <p:nvPr/>
          </p:nvSpPr>
          <p:spPr>
            <a:xfrm>
              <a:off x="5039513" y="1956813"/>
              <a:ext cx="14675" cy="109350"/>
            </a:xfrm>
            <a:custGeom>
              <a:avLst/>
              <a:gdLst/>
              <a:ahLst/>
              <a:cxnLst/>
              <a:rect l="l" t="t" r="r" b="b"/>
              <a:pathLst>
                <a:path w="587" h="4374" extrusionOk="0">
                  <a:moveTo>
                    <a:pt x="294" y="0"/>
                  </a:moveTo>
                  <a:cubicBezTo>
                    <a:pt x="127" y="0"/>
                    <a:pt x="1" y="147"/>
                    <a:pt x="1" y="293"/>
                  </a:cubicBezTo>
                  <a:lnTo>
                    <a:pt x="1" y="4080"/>
                  </a:lnTo>
                  <a:cubicBezTo>
                    <a:pt x="1" y="4248"/>
                    <a:pt x="127" y="4373"/>
                    <a:pt x="294" y="4373"/>
                  </a:cubicBezTo>
                  <a:cubicBezTo>
                    <a:pt x="440" y="4373"/>
                    <a:pt x="587" y="4248"/>
                    <a:pt x="587" y="4080"/>
                  </a:cubicBezTo>
                  <a:lnTo>
                    <a:pt x="587" y="293"/>
                  </a:lnTo>
                  <a:cubicBezTo>
                    <a:pt x="587" y="147"/>
                    <a:pt x="440" y="0"/>
                    <a:pt x="294" y="0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905" name="Google Shape;9905;p38"/>
            <p:cNvSpPr/>
            <p:nvPr/>
          </p:nvSpPr>
          <p:spPr>
            <a:xfrm>
              <a:off x="5039513" y="1913388"/>
              <a:ext cx="14675" cy="20425"/>
            </a:xfrm>
            <a:custGeom>
              <a:avLst/>
              <a:gdLst/>
              <a:ahLst/>
              <a:cxnLst/>
              <a:rect l="l" t="t" r="r" b="b"/>
              <a:pathLst>
                <a:path w="587" h="817" extrusionOk="0">
                  <a:moveTo>
                    <a:pt x="294" y="1"/>
                  </a:moveTo>
                  <a:cubicBezTo>
                    <a:pt x="127" y="1"/>
                    <a:pt x="1" y="147"/>
                    <a:pt x="1" y="294"/>
                  </a:cubicBezTo>
                  <a:lnTo>
                    <a:pt x="1" y="524"/>
                  </a:lnTo>
                  <a:cubicBezTo>
                    <a:pt x="1" y="691"/>
                    <a:pt x="127" y="817"/>
                    <a:pt x="294" y="817"/>
                  </a:cubicBezTo>
                  <a:cubicBezTo>
                    <a:pt x="440" y="817"/>
                    <a:pt x="587" y="691"/>
                    <a:pt x="587" y="524"/>
                  </a:cubicBezTo>
                  <a:lnTo>
                    <a:pt x="587" y="294"/>
                  </a:lnTo>
                  <a:cubicBezTo>
                    <a:pt x="566" y="147"/>
                    <a:pt x="440" y="1"/>
                    <a:pt x="294" y="1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906" name="Google Shape;9906;p38"/>
            <p:cNvSpPr/>
            <p:nvPr/>
          </p:nvSpPr>
          <p:spPr>
            <a:xfrm>
              <a:off x="4626188" y="1972513"/>
              <a:ext cx="445825" cy="467225"/>
            </a:xfrm>
            <a:custGeom>
              <a:avLst/>
              <a:gdLst/>
              <a:ahLst/>
              <a:cxnLst/>
              <a:rect l="l" t="t" r="r" b="b"/>
              <a:pathLst>
                <a:path w="17833" h="18689" extrusionOk="0">
                  <a:moveTo>
                    <a:pt x="6763" y="0"/>
                  </a:moveTo>
                  <a:lnTo>
                    <a:pt x="6763" y="6361"/>
                  </a:lnTo>
                  <a:cubicBezTo>
                    <a:pt x="6763" y="8662"/>
                    <a:pt x="2494" y="12994"/>
                    <a:pt x="1155" y="15944"/>
                  </a:cubicBezTo>
                  <a:cubicBezTo>
                    <a:pt x="1" y="18528"/>
                    <a:pt x="1960" y="18688"/>
                    <a:pt x="2464" y="18688"/>
                  </a:cubicBezTo>
                  <a:cubicBezTo>
                    <a:pt x="2536" y="18688"/>
                    <a:pt x="2578" y="18685"/>
                    <a:pt x="2578" y="18685"/>
                  </a:cubicBezTo>
                  <a:lnTo>
                    <a:pt x="15258" y="18685"/>
                  </a:lnTo>
                  <a:cubicBezTo>
                    <a:pt x="15258" y="18685"/>
                    <a:pt x="15300" y="18688"/>
                    <a:pt x="15371" y="18688"/>
                  </a:cubicBezTo>
                  <a:cubicBezTo>
                    <a:pt x="15876" y="18688"/>
                    <a:pt x="17832" y="18528"/>
                    <a:pt x="16660" y="15944"/>
                  </a:cubicBezTo>
                  <a:cubicBezTo>
                    <a:pt x="15341" y="12994"/>
                    <a:pt x="11073" y="8662"/>
                    <a:pt x="11073" y="6361"/>
                  </a:cubicBezTo>
                  <a:lnTo>
                    <a:pt x="11073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907" name="Google Shape;9907;p38"/>
            <p:cNvSpPr/>
            <p:nvPr/>
          </p:nvSpPr>
          <p:spPr>
            <a:xfrm>
              <a:off x="4644813" y="2297863"/>
              <a:ext cx="408650" cy="132950"/>
            </a:xfrm>
            <a:custGeom>
              <a:avLst/>
              <a:gdLst/>
              <a:ahLst/>
              <a:cxnLst/>
              <a:rect l="l" t="t" r="r" b="b"/>
              <a:pathLst>
                <a:path w="16346" h="5318" extrusionOk="0">
                  <a:moveTo>
                    <a:pt x="2816" y="1"/>
                  </a:moveTo>
                  <a:cubicBezTo>
                    <a:pt x="2147" y="879"/>
                    <a:pt x="1582" y="1800"/>
                    <a:pt x="1080" y="2783"/>
                  </a:cubicBezTo>
                  <a:cubicBezTo>
                    <a:pt x="0" y="5185"/>
                    <a:pt x="1885" y="5317"/>
                    <a:pt x="2314" y="5317"/>
                  </a:cubicBezTo>
                  <a:cubicBezTo>
                    <a:pt x="2367" y="5317"/>
                    <a:pt x="2398" y="5315"/>
                    <a:pt x="2398" y="5315"/>
                  </a:cubicBezTo>
                  <a:lnTo>
                    <a:pt x="13948" y="5315"/>
                  </a:lnTo>
                  <a:cubicBezTo>
                    <a:pt x="13948" y="5315"/>
                    <a:pt x="13979" y="5317"/>
                    <a:pt x="14032" y="5317"/>
                  </a:cubicBezTo>
                  <a:cubicBezTo>
                    <a:pt x="14461" y="5317"/>
                    <a:pt x="16346" y="5185"/>
                    <a:pt x="15266" y="2783"/>
                  </a:cubicBezTo>
                  <a:cubicBezTo>
                    <a:pt x="14764" y="1800"/>
                    <a:pt x="14178" y="858"/>
                    <a:pt x="13529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908" name="Google Shape;9908;p38"/>
            <p:cNvSpPr/>
            <p:nvPr/>
          </p:nvSpPr>
          <p:spPr>
            <a:xfrm>
              <a:off x="4778513" y="1931188"/>
              <a:ext cx="140725" cy="41350"/>
            </a:xfrm>
            <a:custGeom>
              <a:avLst/>
              <a:gdLst/>
              <a:ahLst/>
              <a:cxnLst/>
              <a:rect l="l" t="t" r="r" b="b"/>
              <a:pathLst>
                <a:path w="5629" h="1654" extrusionOk="0">
                  <a:moveTo>
                    <a:pt x="377" y="0"/>
                  </a:moveTo>
                  <a:cubicBezTo>
                    <a:pt x="167" y="0"/>
                    <a:pt x="0" y="168"/>
                    <a:pt x="0" y="377"/>
                  </a:cubicBezTo>
                  <a:lnTo>
                    <a:pt x="0" y="1276"/>
                  </a:lnTo>
                  <a:cubicBezTo>
                    <a:pt x="0" y="1486"/>
                    <a:pt x="167" y="1653"/>
                    <a:pt x="377" y="1653"/>
                  </a:cubicBezTo>
                  <a:lnTo>
                    <a:pt x="5252" y="1653"/>
                  </a:lnTo>
                  <a:cubicBezTo>
                    <a:pt x="5461" y="1653"/>
                    <a:pt x="5629" y="1486"/>
                    <a:pt x="5629" y="1276"/>
                  </a:cubicBezTo>
                  <a:lnTo>
                    <a:pt x="5629" y="377"/>
                  </a:lnTo>
                  <a:cubicBezTo>
                    <a:pt x="5629" y="168"/>
                    <a:pt x="5461" y="0"/>
                    <a:pt x="525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909" name="Google Shape;9909;p38"/>
            <p:cNvSpPr/>
            <p:nvPr/>
          </p:nvSpPr>
          <p:spPr>
            <a:xfrm>
              <a:off x="4778513" y="1956813"/>
              <a:ext cx="140725" cy="15725"/>
            </a:xfrm>
            <a:custGeom>
              <a:avLst/>
              <a:gdLst/>
              <a:ahLst/>
              <a:cxnLst/>
              <a:rect l="l" t="t" r="r" b="b"/>
              <a:pathLst>
                <a:path w="5629" h="629" extrusionOk="0">
                  <a:moveTo>
                    <a:pt x="0" y="0"/>
                  </a:moveTo>
                  <a:lnTo>
                    <a:pt x="0" y="251"/>
                  </a:lnTo>
                  <a:cubicBezTo>
                    <a:pt x="0" y="461"/>
                    <a:pt x="167" y="628"/>
                    <a:pt x="377" y="628"/>
                  </a:cubicBezTo>
                  <a:lnTo>
                    <a:pt x="5252" y="628"/>
                  </a:lnTo>
                  <a:cubicBezTo>
                    <a:pt x="5461" y="628"/>
                    <a:pt x="5629" y="461"/>
                    <a:pt x="5629" y="251"/>
                  </a:cubicBezTo>
                  <a:lnTo>
                    <a:pt x="5629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910" name="Google Shape;9910;p38"/>
            <p:cNvSpPr/>
            <p:nvPr/>
          </p:nvSpPr>
          <p:spPr>
            <a:xfrm>
              <a:off x="4715213" y="2281638"/>
              <a:ext cx="267325" cy="31950"/>
            </a:xfrm>
            <a:custGeom>
              <a:avLst/>
              <a:gdLst/>
              <a:ahLst/>
              <a:cxnLst/>
              <a:rect l="l" t="t" r="r" b="b"/>
              <a:pathLst>
                <a:path w="10693" h="1278" extrusionOk="0">
                  <a:moveTo>
                    <a:pt x="5357" y="1"/>
                  </a:moveTo>
                  <a:cubicBezTo>
                    <a:pt x="2386" y="1"/>
                    <a:pt x="0" y="273"/>
                    <a:pt x="0" y="650"/>
                  </a:cubicBezTo>
                  <a:cubicBezTo>
                    <a:pt x="0" y="1005"/>
                    <a:pt x="2386" y="1277"/>
                    <a:pt x="5357" y="1277"/>
                  </a:cubicBezTo>
                  <a:cubicBezTo>
                    <a:pt x="8307" y="1277"/>
                    <a:pt x="10692" y="1005"/>
                    <a:pt x="10692" y="650"/>
                  </a:cubicBezTo>
                  <a:cubicBezTo>
                    <a:pt x="10692" y="273"/>
                    <a:pt x="8307" y="1"/>
                    <a:pt x="535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911" name="Google Shape;9911;p38"/>
            <p:cNvSpPr/>
            <p:nvPr/>
          </p:nvSpPr>
          <p:spPr>
            <a:xfrm>
              <a:off x="4807788" y="2025863"/>
              <a:ext cx="14675" cy="108825"/>
            </a:xfrm>
            <a:custGeom>
              <a:avLst/>
              <a:gdLst/>
              <a:ahLst/>
              <a:cxnLst/>
              <a:rect l="l" t="t" r="r" b="b"/>
              <a:pathLst>
                <a:path w="587" h="4353" extrusionOk="0">
                  <a:moveTo>
                    <a:pt x="294" y="0"/>
                  </a:moveTo>
                  <a:cubicBezTo>
                    <a:pt x="147" y="0"/>
                    <a:pt x="1" y="126"/>
                    <a:pt x="1" y="293"/>
                  </a:cubicBezTo>
                  <a:lnTo>
                    <a:pt x="1" y="4059"/>
                  </a:lnTo>
                  <a:cubicBezTo>
                    <a:pt x="1" y="4227"/>
                    <a:pt x="147" y="4352"/>
                    <a:pt x="294" y="4352"/>
                  </a:cubicBezTo>
                  <a:cubicBezTo>
                    <a:pt x="461" y="4352"/>
                    <a:pt x="587" y="4227"/>
                    <a:pt x="587" y="4059"/>
                  </a:cubicBezTo>
                  <a:lnTo>
                    <a:pt x="587" y="293"/>
                  </a:lnTo>
                  <a:cubicBezTo>
                    <a:pt x="587" y="126"/>
                    <a:pt x="461" y="0"/>
                    <a:pt x="294" y="0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912" name="Google Shape;9912;p38"/>
            <p:cNvSpPr/>
            <p:nvPr/>
          </p:nvSpPr>
          <p:spPr>
            <a:xfrm>
              <a:off x="4807788" y="1982438"/>
              <a:ext cx="14675" cy="20425"/>
            </a:xfrm>
            <a:custGeom>
              <a:avLst/>
              <a:gdLst/>
              <a:ahLst/>
              <a:cxnLst/>
              <a:rect l="l" t="t" r="r" b="b"/>
              <a:pathLst>
                <a:path w="587" h="817" extrusionOk="0">
                  <a:moveTo>
                    <a:pt x="294" y="1"/>
                  </a:moveTo>
                  <a:cubicBezTo>
                    <a:pt x="147" y="1"/>
                    <a:pt x="1" y="126"/>
                    <a:pt x="1" y="294"/>
                  </a:cubicBezTo>
                  <a:lnTo>
                    <a:pt x="1" y="524"/>
                  </a:lnTo>
                  <a:cubicBezTo>
                    <a:pt x="1" y="670"/>
                    <a:pt x="147" y="817"/>
                    <a:pt x="294" y="817"/>
                  </a:cubicBezTo>
                  <a:cubicBezTo>
                    <a:pt x="461" y="817"/>
                    <a:pt x="587" y="670"/>
                    <a:pt x="587" y="524"/>
                  </a:cubicBezTo>
                  <a:lnTo>
                    <a:pt x="587" y="294"/>
                  </a:lnTo>
                  <a:cubicBezTo>
                    <a:pt x="587" y="126"/>
                    <a:pt x="461" y="1"/>
                    <a:pt x="294" y="1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</p:spTree>
    <p:extLst>
      <p:ext uri="{BB962C8B-B14F-4D97-AF65-F5344CB8AC3E}">
        <p14:creationId xmlns:p14="http://schemas.microsoft.com/office/powerpoint/2010/main" val="14019836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 preserve="1">
  <p:cSld name="Title and two columns"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1" name="Google Shape;121;p5"/>
          <p:cNvGrpSpPr/>
          <p:nvPr/>
        </p:nvGrpSpPr>
        <p:grpSpPr>
          <a:xfrm>
            <a:off x="11070867" y="4616876"/>
            <a:ext cx="1110400" cy="1016000"/>
            <a:chOff x="8303150" y="3550062"/>
            <a:chExt cx="832800" cy="762000"/>
          </a:xfrm>
        </p:grpSpPr>
        <p:sp>
          <p:nvSpPr>
            <p:cNvPr id="122" name="Google Shape;122;p5"/>
            <p:cNvSpPr/>
            <p:nvPr/>
          </p:nvSpPr>
          <p:spPr>
            <a:xfrm rot="5400000">
              <a:off x="8338550" y="351466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5"/>
            </a:solidFill>
            <a:ln>
              <a:noFill/>
            </a:ln>
            <a:effectLst>
              <a:outerShdw dist="38100" dir="6540000" algn="bl" rotWithShape="0">
                <a:schemeClr val="accent5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3" name="Google Shape;123;p5"/>
            <p:cNvSpPr/>
            <p:nvPr/>
          </p:nvSpPr>
          <p:spPr>
            <a:xfrm rot="5400000">
              <a:off x="8409350" y="357031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124" name="Google Shape;124;p5"/>
          <p:cNvGrpSpPr/>
          <p:nvPr/>
        </p:nvGrpSpPr>
        <p:grpSpPr>
          <a:xfrm>
            <a:off x="11070867" y="5771472"/>
            <a:ext cx="1110400" cy="1016000"/>
            <a:chOff x="8303150" y="4328604"/>
            <a:chExt cx="832800" cy="762000"/>
          </a:xfrm>
        </p:grpSpPr>
        <p:sp>
          <p:nvSpPr>
            <p:cNvPr id="125" name="Google Shape;125;p5"/>
            <p:cNvSpPr/>
            <p:nvPr/>
          </p:nvSpPr>
          <p:spPr>
            <a:xfrm rot="5400000">
              <a:off x="8338550" y="4293204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4"/>
            </a:solidFill>
            <a:ln>
              <a:noFill/>
            </a:ln>
            <a:effectLst>
              <a:outerShdw dist="38100" dir="6540000" algn="bl" rotWithShape="0">
                <a:schemeClr val="accent4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6" name="Google Shape;126;p5"/>
            <p:cNvSpPr/>
            <p:nvPr/>
          </p:nvSpPr>
          <p:spPr>
            <a:xfrm rot="5400000">
              <a:off x="8409350" y="4348854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127" name="Google Shape;127;p5"/>
          <p:cNvGrpSpPr/>
          <p:nvPr/>
        </p:nvGrpSpPr>
        <p:grpSpPr>
          <a:xfrm>
            <a:off x="11070867" y="3462281"/>
            <a:ext cx="1110400" cy="1016000"/>
            <a:chOff x="8303150" y="2665412"/>
            <a:chExt cx="832800" cy="762000"/>
          </a:xfrm>
        </p:grpSpPr>
        <p:sp>
          <p:nvSpPr>
            <p:cNvPr id="128" name="Google Shape;128;p5"/>
            <p:cNvSpPr/>
            <p:nvPr/>
          </p:nvSpPr>
          <p:spPr>
            <a:xfrm rot="5400000">
              <a:off x="8338550" y="263001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6"/>
            </a:solidFill>
            <a:ln>
              <a:noFill/>
            </a:ln>
            <a:effectLst>
              <a:outerShdw dist="38100" dir="6540000" algn="bl" rotWithShape="0">
                <a:schemeClr val="accent6">
                  <a:alpha val="31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9" name="Google Shape;129;p5"/>
            <p:cNvSpPr/>
            <p:nvPr/>
          </p:nvSpPr>
          <p:spPr>
            <a:xfrm rot="5400000">
              <a:off x="8409350" y="268566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130" name="Google Shape;130;p5"/>
          <p:cNvGrpSpPr/>
          <p:nvPr/>
        </p:nvGrpSpPr>
        <p:grpSpPr>
          <a:xfrm>
            <a:off x="11070867" y="2307685"/>
            <a:ext cx="1110400" cy="1016000"/>
            <a:chOff x="8303150" y="1780762"/>
            <a:chExt cx="832800" cy="762000"/>
          </a:xfrm>
        </p:grpSpPr>
        <p:sp>
          <p:nvSpPr>
            <p:cNvPr id="131" name="Google Shape;131;p5"/>
            <p:cNvSpPr/>
            <p:nvPr/>
          </p:nvSpPr>
          <p:spPr>
            <a:xfrm rot="5400000">
              <a:off x="8338550" y="174536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4"/>
            </a:solidFill>
            <a:ln>
              <a:noFill/>
            </a:ln>
            <a:effectLst>
              <a:outerShdw dist="38100" dir="6540000" algn="bl" rotWithShape="0">
                <a:schemeClr val="accent4">
                  <a:alpha val="43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2" name="Google Shape;132;p5"/>
            <p:cNvSpPr/>
            <p:nvPr/>
          </p:nvSpPr>
          <p:spPr>
            <a:xfrm rot="5400000">
              <a:off x="8409350" y="180101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133" name="Google Shape;133;p5"/>
          <p:cNvGrpSpPr/>
          <p:nvPr/>
        </p:nvGrpSpPr>
        <p:grpSpPr>
          <a:xfrm>
            <a:off x="10979684" y="-1500"/>
            <a:ext cx="1217824" cy="1016000"/>
            <a:chOff x="8235950" y="11466"/>
            <a:chExt cx="912000" cy="762000"/>
          </a:xfrm>
        </p:grpSpPr>
        <p:sp>
          <p:nvSpPr>
            <p:cNvPr id="134" name="Google Shape;134;p5"/>
            <p:cNvSpPr/>
            <p:nvPr/>
          </p:nvSpPr>
          <p:spPr>
            <a:xfrm rot="5400000">
              <a:off x="8310950" y="-63534"/>
              <a:ext cx="762000" cy="9120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6"/>
            </a:solidFill>
            <a:ln>
              <a:noFill/>
            </a:ln>
            <a:effectLst>
              <a:outerShdw dist="38100" dir="5160000" algn="bl" rotWithShape="0">
                <a:schemeClr val="accent6">
                  <a:alpha val="3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5" name="Google Shape;135;p5"/>
            <p:cNvSpPr/>
            <p:nvPr/>
          </p:nvSpPr>
          <p:spPr>
            <a:xfrm rot="5400000">
              <a:off x="8409350" y="39963"/>
              <a:ext cx="620400" cy="7050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136" name="Google Shape;136;p5"/>
          <p:cNvSpPr/>
          <p:nvPr/>
        </p:nvSpPr>
        <p:spPr>
          <a:xfrm>
            <a:off x="-5267" y="-10716"/>
            <a:ext cx="11090000" cy="68832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100013" dist="47625" algn="bl" rotWithShape="0">
              <a:srgbClr val="000000">
                <a:alpha val="30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/>
              <a:t>    </a:t>
            </a:r>
            <a:endParaRPr sz="2400" dirty="0"/>
          </a:p>
        </p:txBody>
      </p:sp>
      <p:pic>
        <p:nvPicPr>
          <p:cNvPr id="137" name="Google Shape;137;p5"/>
          <p:cNvPicPr preferRelativeResize="0"/>
          <p:nvPr/>
        </p:nvPicPr>
        <p:blipFill>
          <a:blip r:embed="rId2" cstate="email">
            <a:alphaModFix amt="37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8065" y="-10916"/>
            <a:ext cx="10293601" cy="6883199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38" name="Google Shape;138;p5"/>
          <p:cNvGrpSpPr/>
          <p:nvPr/>
        </p:nvGrpSpPr>
        <p:grpSpPr>
          <a:xfrm>
            <a:off x="10979673" y="1153100"/>
            <a:ext cx="1201564" cy="1016000"/>
            <a:chOff x="8303150" y="896112"/>
            <a:chExt cx="832800" cy="762000"/>
          </a:xfrm>
        </p:grpSpPr>
        <p:sp>
          <p:nvSpPr>
            <p:cNvPr id="139" name="Google Shape;139;p5"/>
            <p:cNvSpPr/>
            <p:nvPr/>
          </p:nvSpPr>
          <p:spPr>
            <a:xfrm rot="5400000">
              <a:off x="8338550" y="86071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5"/>
            </a:solidFill>
            <a:ln>
              <a:noFill/>
            </a:ln>
            <a:effectLst>
              <a:outerShdw dist="38100" dir="6060000" algn="bl" rotWithShape="0">
                <a:schemeClr val="accent5">
                  <a:alpha val="45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0" name="Google Shape;140;p5"/>
            <p:cNvSpPr/>
            <p:nvPr/>
          </p:nvSpPr>
          <p:spPr>
            <a:xfrm rot="5400000">
              <a:off x="8409350" y="91636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141" name="Google Shape;141;p5"/>
          <p:cNvGrpSpPr/>
          <p:nvPr/>
        </p:nvGrpSpPr>
        <p:grpSpPr>
          <a:xfrm flipH="1">
            <a:off x="1230666" y="135865"/>
            <a:ext cx="9603661" cy="6581471"/>
            <a:chOff x="-10450323" y="5619723"/>
            <a:chExt cx="7202746" cy="4936103"/>
          </a:xfrm>
        </p:grpSpPr>
        <p:sp>
          <p:nvSpPr>
            <p:cNvPr id="142" name="Google Shape;142;p5"/>
            <p:cNvSpPr/>
            <p:nvPr/>
          </p:nvSpPr>
          <p:spPr>
            <a:xfrm rot="5400000">
              <a:off x="-10016705" y="6873652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3" name="Google Shape;143;p5"/>
            <p:cNvSpPr/>
            <p:nvPr/>
          </p:nvSpPr>
          <p:spPr>
            <a:xfrm rot="5400000">
              <a:off x="-4091917" y="7030976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4"/>
                    <a:pt x="247" y="364"/>
                  </a:cubicBezTo>
                  <a:cubicBezTo>
                    <a:pt x="479" y="364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4" name="Google Shape;144;p5"/>
            <p:cNvSpPr/>
            <p:nvPr/>
          </p:nvSpPr>
          <p:spPr>
            <a:xfrm rot="5400000">
              <a:off x="-3344699" y="10416782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33" y="1"/>
                  </a:moveTo>
                  <a:cubicBezTo>
                    <a:pt x="1" y="1"/>
                    <a:pt x="1" y="363"/>
                    <a:pt x="233" y="363"/>
                  </a:cubicBezTo>
                  <a:cubicBezTo>
                    <a:pt x="479" y="363"/>
                    <a:pt x="479" y="1"/>
                    <a:pt x="233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5" name="Google Shape;145;p5"/>
            <p:cNvSpPr/>
            <p:nvPr/>
          </p:nvSpPr>
          <p:spPr>
            <a:xfrm rot="5400000">
              <a:off x="-6932749" y="5633072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47" y="1"/>
                  </a:moveTo>
                  <a:cubicBezTo>
                    <a:pt x="0" y="1"/>
                    <a:pt x="0" y="364"/>
                    <a:pt x="247" y="364"/>
                  </a:cubicBezTo>
                  <a:cubicBezTo>
                    <a:pt x="479" y="364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6" name="Google Shape;146;p5"/>
            <p:cNvSpPr/>
            <p:nvPr/>
          </p:nvSpPr>
          <p:spPr>
            <a:xfrm rot="5400000">
              <a:off x="-7240742" y="10081538"/>
              <a:ext cx="113693" cy="83774"/>
            </a:xfrm>
            <a:custGeom>
              <a:avLst/>
              <a:gdLst/>
              <a:ahLst/>
              <a:cxnLst/>
              <a:rect l="l" t="t" r="r" b="b"/>
              <a:pathLst>
                <a:path w="494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94" y="363"/>
                    <a:pt x="494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7" name="Google Shape;147;p5"/>
            <p:cNvSpPr/>
            <p:nvPr/>
          </p:nvSpPr>
          <p:spPr>
            <a:xfrm rot="5400000">
              <a:off x="-8936281" y="10458820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8" name="Google Shape;148;p5"/>
            <p:cNvSpPr/>
            <p:nvPr/>
          </p:nvSpPr>
          <p:spPr>
            <a:xfrm rot="5400000">
              <a:off x="-3508191" y="8531203"/>
              <a:ext cx="110471" cy="83544"/>
            </a:xfrm>
            <a:custGeom>
              <a:avLst/>
              <a:gdLst/>
              <a:ahLst/>
              <a:cxnLst/>
              <a:rect l="l" t="t" r="r" b="b"/>
              <a:pathLst>
                <a:path w="480" h="363" extrusionOk="0">
                  <a:moveTo>
                    <a:pt x="247" y="0"/>
                  </a:moveTo>
                  <a:cubicBezTo>
                    <a:pt x="0" y="0"/>
                    <a:pt x="0" y="363"/>
                    <a:pt x="247" y="363"/>
                  </a:cubicBezTo>
                  <a:cubicBezTo>
                    <a:pt x="479" y="363"/>
                    <a:pt x="479" y="0"/>
                    <a:pt x="247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9" name="Google Shape;149;p5"/>
            <p:cNvSpPr/>
            <p:nvPr/>
          </p:nvSpPr>
          <p:spPr>
            <a:xfrm rot="5400000">
              <a:off x="-10463671" y="8057386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33" y="1"/>
                  </a:moveTo>
                  <a:cubicBezTo>
                    <a:pt x="1" y="1"/>
                    <a:pt x="1" y="363"/>
                    <a:pt x="233" y="363"/>
                  </a:cubicBezTo>
                  <a:cubicBezTo>
                    <a:pt x="480" y="363"/>
                    <a:pt x="480" y="1"/>
                    <a:pt x="233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0" name="Google Shape;150;p5"/>
            <p:cNvSpPr/>
            <p:nvPr/>
          </p:nvSpPr>
          <p:spPr>
            <a:xfrm rot="5400000">
              <a:off x="-6935057" y="7791813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1" name="Google Shape;151;p5"/>
            <p:cNvSpPr/>
            <p:nvPr/>
          </p:nvSpPr>
          <p:spPr>
            <a:xfrm rot="5400000">
              <a:off x="-3889190" y="5892675"/>
              <a:ext cx="110471" cy="83544"/>
            </a:xfrm>
            <a:custGeom>
              <a:avLst/>
              <a:gdLst/>
              <a:ahLst/>
              <a:cxnLst/>
              <a:rect l="l" t="t" r="r" b="b"/>
              <a:pathLst>
                <a:path w="480" h="363" extrusionOk="0">
                  <a:moveTo>
                    <a:pt x="233" y="0"/>
                  </a:moveTo>
                  <a:cubicBezTo>
                    <a:pt x="0" y="0"/>
                    <a:pt x="0" y="363"/>
                    <a:pt x="233" y="363"/>
                  </a:cubicBezTo>
                  <a:cubicBezTo>
                    <a:pt x="479" y="363"/>
                    <a:pt x="479" y="0"/>
                    <a:pt x="23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152" name="Google Shape;152;p5"/>
          <p:cNvSpPr txBox="1">
            <a:spLocks noGrp="1"/>
          </p:cNvSpPr>
          <p:nvPr>
            <p:ph type="subTitle" idx="1"/>
          </p:nvPr>
        </p:nvSpPr>
        <p:spPr>
          <a:xfrm>
            <a:off x="1608500" y="4965700"/>
            <a:ext cx="3760800" cy="54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Bebas Neue"/>
              <a:buNone/>
              <a:defRPr sz="2667" b="1">
                <a:latin typeface="Playfair Display"/>
                <a:ea typeface="Playfair Display"/>
                <a:cs typeface="Playfair Display"/>
                <a:sym typeface="Playfair Display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Bebas Neue"/>
              <a:buNone/>
              <a:defRPr>
                <a:latin typeface="Bebas Neue"/>
                <a:ea typeface="Bebas Neue"/>
                <a:cs typeface="Bebas Neue"/>
                <a:sym typeface="Bebas Neue"/>
              </a:defRPr>
            </a:lvl2pPr>
            <a:lvl3pPr lvl="2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Bebas Neue"/>
              <a:buNone/>
              <a:defRPr>
                <a:latin typeface="Bebas Neue"/>
                <a:ea typeface="Bebas Neue"/>
                <a:cs typeface="Bebas Neue"/>
                <a:sym typeface="Bebas Neue"/>
              </a:defRPr>
            </a:lvl3pPr>
            <a:lvl4pPr lvl="3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Bebas Neue"/>
              <a:buNone/>
              <a:defRPr>
                <a:latin typeface="Bebas Neue"/>
                <a:ea typeface="Bebas Neue"/>
                <a:cs typeface="Bebas Neue"/>
                <a:sym typeface="Bebas Neue"/>
              </a:defRPr>
            </a:lvl4pPr>
            <a:lvl5pPr lvl="4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Bebas Neue"/>
              <a:buNone/>
              <a:defRPr>
                <a:latin typeface="Bebas Neue"/>
                <a:ea typeface="Bebas Neue"/>
                <a:cs typeface="Bebas Neue"/>
                <a:sym typeface="Bebas Neue"/>
              </a:defRPr>
            </a:lvl5pPr>
            <a:lvl6pPr lvl="5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Bebas Neue"/>
              <a:buNone/>
              <a:defRPr>
                <a:latin typeface="Bebas Neue"/>
                <a:ea typeface="Bebas Neue"/>
                <a:cs typeface="Bebas Neue"/>
                <a:sym typeface="Bebas Neue"/>
              </a:defRPr>
            </a:lvl6pPr>
            <a:lvl7pPr lvl="6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Bebas Neue"/>
              <a:buNone/>
              <a:defRPr>
                <a:latin typeface="Bebas Neue"/>
                <a:ea typeface="Bebas Neue"/>
                <a:cs typeface="Bebas Neue"/>
                <a:sym typeface="Bebas Neue"/>
              </a:defRPr>
            </a:lvl7pPr>
            <a:lvl8pPr lvl="7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Bebas Neue"/>
              <a:buNone/>
              <a:defRPr>
                <a:latin typeface="Bebas Neue"/>
                <a:ea typeface="Bebas Neue"/>
                <a:cs typeface="Bebas Neue"/>
                <a:sym typeface="Bebas Neue"/>
              </a:defRPr>
            </a:lvl8pPr>
            <a:lvl9pPr lvl="8" algn="ctr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Font typeface="Bebas Neue"/>
              <a:buNone/>
              <a:defRPr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sp>
        <p:nvSpPr>
          <p:cNvPr id="153" name="Google Shape;153;p5"/>
          <p:cNvSpPr txBox="1">
            <a:spLocks noGrp="1"/>
          </p:cNvSpPr>
          <p:nvPr>
            <p:ph type="subTitle" idx="2"/>
          </p:nvPr>
        </p:nvSpPr>
        <p:spPr>
          <a:xfrm>
            <a:off x="6828268" y="4965700"/>
            <a:ext cx="3760800" cy="54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Bebas Neue"/>
              <a:buNone/>
              <a:defRPr sz="2667" b="1">
                <a:latin typeface="Playfair Display"/>
                <a:ea typeface="Playfair Display"/>
                <a:cs typeface="Playfair Display"/>
                <a:sym typeface="Playfair Display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Bebas Neue"/>
              <a:buNone/>
              <a:defRPr>
                <a:latin typeface="Bebas Neue"/>
                <a:ea typeface="Bebas Neue"/>
                <a:cs typeface="Bebas Neue"/>
                <a:sym typeface="Bebas Neue"/>
              </a:defRPr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Bebas Neue"/>
              <a:buNone/>
              <a:defRPr>
                <a:latin typeface="Bebas Neue"/>
                <a:ea typeface="Bebas Neue"/>
                <a:cs typeface="Bebas Neue"/>
                <a:sym typeface="Bebas Neue"/>
              </a:defRPr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Bebas Neue"/>
              <a:buNone/>
              <a:defRPr>
                <a:latin typeface="Bebas Neue"/>
                <a:ea typeface="Bebas Neue"/>
                <a:cs typeface="Bebas Neue"/>
                <a:sym typeface="Bebas Neue"/>
              </a:defRPr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Bebas Neue"/>
              <a:buNone/>
              <a:defRPr>
                <a:latin typeface="Bebas Neue"/>
                <a:ea typeface="Bebas Neue"/>
                <a:cs typeface="Bebas Neue"/>
                <a:sym typeface="Bebas Neue"/>
              </a:defRPr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Bebas Neue"/>
              <a:buNone/>
              <a:defRPr>
                <a:latin typeface="Bebas Neue"/>
                <a:ea typeface="Bebas Neue"/>
                <a:cs typeface="Bebas Neue"/>
                <a:sym typeface="Bebas Neue"/>
              </a:defRPr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Bebas Neue"/>
              <a:buNone/>
              <a:defRPr>
                <a:latin typeface="Bebas Neue"/>
                <a:ea typeface="Bebas Neue"/>
                <a:cs typeface="Bebas Neue"/>
                <a:sym typeface="Bebas Neue"/>
              </a:defRPr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Bebas Neue"/>
              <a:buNone/>
              <a:defRPr>
                <a:latin typeface="Bebas Neue"/>
                <a:ea typeface="Bebas Neue"/>
                <a:cs typeface="Bebas Neue"/>
                <a:sym typeface="Bebas Neue"/>
              </a:defRPr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Font typeface="Bebas Neue"/>
              <a:buNone/>
              <a:defRPr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sp>
        <p:nvSpPr>
          <p:cNvPr id="154" name="Google Shape;154;p5"/>
          <p:cNvSpPr txBox="1">
            <a:spLocks noGrp="1"/>
          </p:cNvSpPr>
          <p:nvPr>
            <p:ph type="subTitle" idx="3"/>
          </p:nvPr>
        </p:nvSpPr>
        <p:spPr>
          <a:xfrm>
            <a:off x="1608500" y="5432584"/>
            <a:ext cx="3760800" cy="713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67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5" name="Google Shape;155;p5"/>
          <p:cNvSpPr txBox="1">
            <a:spLocks noGrp="1"/>
          </p:cNvSpPr>
          <p:nvPr>
            <p:ph type="subTitle" idx="4"/>
          </p:nvPr>
        </p:nvSpPr>
        <p:spPr>
          <a:xfrm>
            <a:off x="6828268" y="5432584"/>
            <a:ext cx="3760800" cy="713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67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6" name="Google Shape;156;p5"/>
          <p:cNvSpPr/>
          <p:nvPr/>
        </p:nvSpPr>
        <p:spPr>
          <a:xfrm>
            <a:off x="-8933" y="-21400"/>
            <a:ext cx="965200" cy="6883200"/>
          </a:xfrm>
          <a:prstGeom prst="rect">
            <a:avLst/>
          </a:prstGeom>
          <a:solidFill>
            <a:srgbClr val="FFB6B9"/>
          </a:solidFill>
          <a:ln>
            <a:noFill/>
          </a:ln>
          <a:effectLst>
            <a:outerShdw dist="38100" algn="bl" rotWithShape="0">
              <a:srgbClr val="F3F3F3">
                <a:alpha val="60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/>
          </a:p>
        </p:txBody>
      </p:sp>
      <p:sp>
        <p:nvSpPr>
          <p:cNvPr id="157" name="Google Shape;157;p5"/>
          <p:cNvSpPr txBox="1">
            <a:spLocks noGrp="1"/>
          </p:cNvSpPr>
          <p:nvPr>
            <p:ph type="title"/>
          </p:nvPr>
        </p:nvSpPr>
        <p:spPr>
          <a:xfrm>
            <a:off x="1651200" y="581709"/>
            <a:ext cx="88896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1103553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 preserve="1">
  <p:cSld name="Title only">
    <p:spTree>
      <p:nvGrpSpPr>
        <p:cNvPr id="1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9" name="Google Shape;159;p6"/>
          <p:cNvGrpSpPr/>
          <p:nvPr/>
        </p:nvGrpSpPr>
        <p:grpSpPr>
          <a:xfrm>
            <a:off x="11070867" y="4616876"/>
            <a:ext cx="1110400" cy="1016000"/>
            <a:chOff x="8303150" y="3550062"/>
            <a:chExt cx="832800" cy="762000"/>
          </a:xfrm>
        </p:grpSpPr>
        <p:sp>
          <p:nvSpPr>
            <p:cNvPr id="160" name="Google Shape;160;p6"/>
            <p:cNvSpPr/>
            <p:nvPr/>
          </p:nvSpPr>
          <p:spPr>
            <a:xfrm rot="5400000">
              <a:off x="8338550" y="351466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5"/>
            </a:solidFill>
            <a:ln>
              <a:noFill/>
            </a:ln>
            <a:effectLst>
              <a:outerShdw dist="38100" dir="6540000" algn="bl" rotWithShape="0">
                <a:schemeClr val="accent5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1" name="Google Shape;161;p6"/>
            <p:cNvSpPr/>
            <p:nvPr/>
          </p:nvSpPr>
          <p:spPr>
            <a:xfrm rot="5400000">
              <a:off x="8409350" y="357031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162" name="Google Shape;162;p6"/>
          <p:cNvGrpSpPr/>
          <p:nvPr/>
        </p:nvGrpSpPr>
        <p:grpSpPr>
          <a:xfrm>
            <a:off x="11070867" y="5771472"/>
            <a:ext cx="1110400" cy="1016000"/>
            <a:chOff x="8303150" y="4328604"/>
            <a:chExt cx="832800" cy="762000"/>
          </a:xfrm>
        </p:grpSpPr>
        <p:sp>
          <p:nvSpPr>
            <p:cNvPr id="163" name="Google Shape;163;p6"/>
            <p:cNvSpPr/>
            <p:nvPr/>
          </p:nvSpPr>
          <p:spPr>
            <a:xfrm rot="5400000">
              <a:off x="8338550" y="4293204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4"/>
            </a:solidFill>
            <a:ln>
              <a:noFill/>
            </a:ln>
            <a:effectLst>
              <a:outerShdw dist="38100" dir="6540000" algn="bl" rotWithShape="0">
                <a:schemeClr val="accent4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4" name="Google Shape;164;p6"/>
            <p:cNvSpPr/>
            <p:nvPr/>
          </p:nvSpPr>
          <p:spPr>
            <a:xfrm rot="5400000">
              <a:off x="8409350" y="4348854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165" name="Google Shape;165;p6"/>
          <p:cNvGrpSpPr/>
          <p:nvPr/>
        </p:nvGrpSpPr>
        <p:grpSpPr>
          <a:xfrm>
            <a:off x="11070867" y="3462281"/>
            <a:ext cx="1110400" cy="1016000"/>
            <a:chOff x="8303150" y="2665412"/>
            <a:chExt cx="832800" cy="762000"/>
          </a:xfrm>
        </p:grpSpPr>
        <p:sp>
          <p:nvSpPr>
            <p:cNvPr id="166" name="Google Shape;166;p6"/>
            <p:cNvSpPr/>
            <p:nvPr/>
          </p:nvSpPr>
          <p:spPr>
            <a:xfrm rot="5400000">
              <a:off x="8338550" y="263001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6"/>
            </a:solidFill>
            <a:ln>
              <a:noFill/>
            </a:ln>
            <a:effectLst>
              <a:outerShdw dist="38100" dir="6540000" algn="bl" rotWithShape="0">
                <a:schemeClr val="accent6">
                  <a:alpha val="31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7" name="Google Shape;167;p6"/>
            <p:cNvSpPr/>
            <p:nvPr/>
          </p:nvSpPr>
          <p:spPr>
            <a:xfrm rot="5400000">
              <a:off x="8409350" y="268566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168" name="Google Shape;168;p6"/>
          <p:cNvGrpSpPr/>
          <p:nvPr/>
        </p:nvGrpSpPr>
        <p:grpSpPr>
          <a:xfrm>
            <a:off x="10979684" y="-1500"/>
            <a:ext cx="1217824" cy="1016000"/>
            <a:chOff x="8235950" y="11466"/>
            <a:chExt cx="912000" cy="762000"/>
          </a:xfrm>
        </p:grpSpPr>
        <p:sp>
          <p:nvSpPr>
            <p:cNvPr id="169" name="Google Shape;169;p6"/>
            <p:cNvSpPr/>
            <p:nvPr/>
          </p:nvSpPr>
          <p:spPr>
            <a:xfrm rot="5400000">
              <a:off x="8310950" y="-63534"/>
              <a:ext cx="762000" cy="9120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6"/>
            </a:solidFill>
            <a:ln>
              <a:noFill/>
            </a:ln>
            <a:effectLst>
              <a:outerShdw dist="38100" dir="5160000" algn="bl" rotWithShape="0">
                <a:schemeClr val="accent6">
                  <a:alpha val="3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0" name="Google Shape;170;p6"/>
            <p:cNvSpPr/>
            <p:nvPr/>
          </p:nvSpPr>
          <p:spPr>
            <a:xfrm rot="5400000">
              <a:off x="8409350" y="39963"/>
              <a:ext cx="620400" cy="7050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171" name="Google Shape;171;p6"/>
          <p:cNvGrpSpPr/>
          <p:nvPr/>
        </p:nvGrpSpPr>
        <p:grpSpPr>
          <a:xfrm>
            <a:off x="10979673" y="1153100"/>
            <a:ext cx="1201564" cy="1016000"/>
            <a:chOff x="8303150" y="896112"/>
            <a:chExt cx="832800" cy="762000"/>
          </a:xfrm>
        </p:grpSpPr>
        <p:sp>
          <p:nvSpPr>
            <p:cNvPr id="172" name="Google Shape;172;p6"/>
            <p:cNvSpPr/>
            <p:nvPr/>
          </p:nvSpPr>
          <p:spPr>
            <a:xfrm rot="5400000">
              <a:off x="8338550" y="86071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5"/>
            </a:solidFill>
            <a:ln>
              <a:noFill/>
            </a:ln>
            <a:effectLst>
              <a:outerShdw dist="38100" dir="6540000" algn="bl" rotWithShape="0">
                <a:schemeClr val="accent5">
                  <a:alpha val="45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3" name="Google Shape;173;p6"/>
            <p:cNvSpPr/>
            <p:nvPr/>
          </p:nvSpPr>
          <p:spPr>
            <a:xfrm rot="5400000">
              <a:off x="8409350" y="91636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174" name="Google Shape;174;p6"/>
          <p:cNvSpPr/>
          <p:nvPr/>
        </p:nvSpPr>
        <p:spPr>
          <a:xfrm>
            <a:off x="-8933" y="-25000"/>
            <a:ext cx="11090000" cy="68832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100013" dist="47625" algn="bl" rotWithShape="0">
              <a:srgbClr val="000000">
                <a:alpha val="30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/>
              <a:t>    </a:t>
            </a:r>
            <a:endParaRPr sz="2400" dirty="0"/>
          </a:p>
        </p:txBody>
      </p:sp>
      <p:pic>
        <p:nvPicPr>
          <p:cNvPr id="175" name="Google Shape;175;p6"/>
          <p:cNvPicPr preferRelativeResize="0"/>
          <p:nvPr/>
        </p:nvPicPr>
        <p:blipFill>
          <a:blip r:embed="rId2" cstate="email">
            <a:alphaModFix amt="37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4398" y="-25200"/>
            <a:ext cx="10293601" cy="6883199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76" name="Google Shape;176;p6"/>
          <p:cNvGrpSpPr/>
          <p:nvPr/>
        </p:nvGrpSpPr>
        <p:grpSpPr>
          <a:xfrm>
            <a:off x="10979673" y="2307700"/>
            <a:ext cx="1201564" cy="1016000"/>
            <a:chOff x="8303150" y="1780762"/>
            <a:chExt cx="832800" cy="762000"/>
          </a:xfrm>
        </p:grpSpPr>
        <p:sp>
          <p:nvSpPr>
            <p:cNvPr id="177" name="Google Shape;177;p6"/>
            <p:cNvSpPr/>
            <p:nvPr/>
          </p:nvSpPr>
          <p:spPr>
            <a:xfrm rot="5400000">
              <a:off x="8338550" y="174536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4"/>
            </a:solidFill>
            <a:ln>
              <a:noFill/>
            </a:ln>
            <a:effectLst>
              <a:outerShdw dist="38100" dir="5520000" algn="bl" rotWithShape="0">
                <a:schemeClr val="accent4">
                  <a:alpha val="43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8" name="Google Shape;178;p6"/>
            <p:cNvSpPr/>
            <p:nvPr/>
          </p:nvSpPr>
          <p:spPr>
            <a:xfrm rot="5400000">
              <a:off x="8409350" y="180101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179" name="Google Shape;179;p6"/>
          <p:cNvGrpSpPr/>
          <p:nvPr/>
        </p:nvGrpSpPr>
        <p:grpSpPr>
          <a:xfrm rot="10800000" flipH="1">
            <a:off x="1230665" y="177050"/>
            <a:ext cx="9588720" cy="6641887"/>
            <a:chOff x="-10450323" y="5650612"/>
            <a:chExt cx="7191540" cy="4981415"/>
          </a:xfrm>
        </p:grpSpPr>
        <p:sp>
          <p:nvSpPr>
            <p:cNvPr id="180" name="Google Shape;180;p6"/>
            <p:cNvSpPr/>
            <p:nvPr/>
          </p:nvSpPr>
          <p:spPr>
            <a:xfrm rot="5400000">
              <a:off x="-9241078" y="6492652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1" name="Google Shape;181;p6"/>
            <p:cNvSpPr/>
            <p:nvPr/>
          </p:nvSpPr>
          <p:spPr>
            <a:xfrm rot="5400000">
              <a:off x="-3558517" y="7030976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4"/>
                    <a:pt x="247" y="364"/>
                  </a:cubicBezTo>
                  <a:cubicBezTo>
                    <a:pt x="479" y="364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2" name="Google Shape;182;p6"/>
            <p:cNvSpPr/>
            <p:nvPr/>
          </p:nvSpPr>
          <p:spPr>
            <a:xfrm rot="5400000">
              <a:off x="-10425418" y="5695755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33" y="0"/>
                  </a:moveTo>
                  <a:cubicBezTo>
                    <a:pt x="1" y="0"/>
                    <a:pt x="1" y="363"/>
                    <a:pt x="233" y="363"/>
                  </a:cubicBezTo>
                  <a:cubicBezTo>
                    <a:pt x="479" y="363"/>
                    <a:pt x="479" y="0"/>
                    <a:pt x="23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3" name="Google Shape;183;p6"/>
            <p:cNvSpPr/>
            <p:nvPr/>
          </p:nvSpPr>
          <p:spPr>
            <a:xfrm rot="5400000">
              <a:off x="-6856549" y="5785472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47" y="1"/>
                  </a:moveTo>
                  <a:cubicBezTo>
                    <a:pt x="0" y="1"/>
                    <a:pt x="0" y="364"/>
                    <a:pt x="247" y="364"/>
                  </a:cubicBezTo>
                  <a:cubicBezTo>
                    <a:pt x="479" y="364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4" name="Google Shape;184;p6"/>
            <p:cNvSpPr/>
            <p:nvPr/>
          </p:nvSpPr>
          <p:spPr>
            <a:xfrm rot="5400000">
              <a:off x="-10343267" y="9527263"/>
              <a:ext cx="113693" cy="83774"/>
            </a:xfrm>
            <a:custGeom>
              <a:avLst/>
              <a:gdLst/>
              <a:ahLst/>
              <a:cxnLst/>
              <a:rect l="l" t="t" r="r" b="b"/>
              <a:pathLst>
                <a:path w="494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94" y="363"/>
                    <a:pt x="494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5" name="Google Shape;185;p6"/>
            <p:cNvSpPr/>
            <p:nvPr/>
          </p:nvSpPr>
          <p:spPr>
            <a:xfrm rot="5400000">
              <a:off x="-8783881" y="10535020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6" name="Google Shape;186;p6"/>
            <p:cNvSpPr/>
            <p:nvPr/>
          </p:nvSpPr>
          <p:spPr>
            <a:xfrm rot="5400000">
              <a:off x="-3584391" y="8988403"/>
              <a:ext cx="110471" cy="83544"/>
            </a:xfrm>
            <a:custGeom>
              <a:avLst/>
              <a:gdLst/>
              <a:ahLst/>
              <a:cxnLst/>
              <a:rect l="l" t="t" r="r" b="b"/>
              <a:pathLst>
                <a:path w="480" h="363" extrusionOk="0">
                  <a:moveTo>
                    <a:pt x="247" y="0"/>
                  </a:moveTo>
                  <a:cubicBezTo>
                    <a:pt x="0" y="0"/>
                    <a:pt x="0" y="363"/>
                    <a:pt x="247" y="363"/>
                  </a:cubicBezTo>
                  <a:cubicBezTo>
                    <a:pt x="479" y="363"/>
                    <a:pt x="479" y="0"/>
                    <a:pt x="247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7" name="Google Shape;187;p6"/>
            <p:cNvSpPr/>
            <p:nvPr/>
          </p:nvSpPr>
          <p:spPr>
            <a:xfrm rot="5400000">
              <a:off x="-10463671" y="8057386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33" y="1"/>
                  </a:moveTo>
                  <a:cubicBezTo>
                    <a:pt x="1" y="1"/>
                    <a:pt x="1" y="363"/>
                    <a:pt x="233" y="363"/>
                  </a:cubicBezTo>
                  <a:cubicBezTo>
                    <a:pt x="480" y="363"/>
                    <a:pt x="480" y="1"/>
                    <a:pt x="233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8" name="Google Shape;188;p6"/>
            <p:cNvSpPr/>
            <p:nvPr/>
          </p:nvSpPr>
          <p:spPr>
            <a:xfrm rot="5400000">
              <a:off x="-3355790" y="5664075"/>
              <a:ext cx="110471" cy="83544"/>
            </a:xfrm>
            <a:custGeom>
              <a:avLst/>
              <a:gdLst/>
              <a:ahLst/>
              <a:cxnLst/>
              <a:rect l="l" t="t" r="r" b="b"/>
              <a:pathLst>
                <a:path w="480" h="363" extrusionOk="0">
                  <a:moveTo>
                    <a:pt x="233" y="0"/>
                  </a:moveTo>
                  <a:cubicBezTo>
                    <a:pt x="0" y="0"/>
                    <a:pt x="0" y="363"/>
                    <a:pt x="233" y="363"/>
                  </a:cubicBezTo>
                  <a:cubicBezTo>
                    <a:pt x="479" y="363"/>
                    <a:pt x="479" y="0"/>
                    <a:pt x="23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189" name="Google Shape;189;p6"/>
          <p:cNvSpPr/>
          <p:nvPr/>
        </p:nvSpPr>
        <p:spPr>
          <a:xfrm>
            <a:off x="-8933" y="-21400"/>
            <a:ext cx="965200" cy="6883200"/>
          </a:xfrm>
          <a:prstGeom prst="rect">
            <a:avLst/>
          </a:prstGeom>
          <a:solidFill>
            <a:srgbClr val="FFB6B9"/>
          </a:solidFill>
          <a:ln>
            <a:noFill/>
          </a:ln>
          <a:effectLst>
            <a:outerShdw dist="38100" algn="bl" rotWithShape="0">
              <a:srgbClr val="F3F3F3">
                <a:alpha val="60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/>
          </a:p>
        </p:txBody>
      </p:sp>
      <p:sp>
        <p:nvSpPr>
          <p:cNvPr id="190" name="Google Shape;190;p6"/>
          <p:cNvSpPr txBox="1">
            <a:spLocks noGrp="1"/>
          </p:cNvSpPr>
          <p:nvPr>
            <p:ph type="title"/>
          </p:nvPr>
        </p:nvSpPr>
        <p:spPr>
          <a:xfrm>
            <a:off x="1651200" y="581709"/>
            <a:ext cx="88896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3746215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50" Type="http://schemas.openxmlformats.org/officeDocument/2006/relationships/slideLayout" Target="../slideLayouts/slideLayout50.xml"/><Relationship Id="rId55" Type="http://schemas.openxmlformats.org/officeDocument/2006/relationships/slideLayout" Target="../slideLayouts/slideLayout55.xml"/><Relationship Id="rId63" Type="http://schemas.openxmlformats.org/officeDocument/2006/relationships/slideLayout" Target="../slideLayouts/slideLayout63.xml"/><Relationship Id="rId68" Type="http://schemas.openxmlformats.org/officeDocument/2006/relationships/slideLayout" Target="../slideLayouts/slideLayout68.xml"/><Relationship Id="rId7" Type="http://schemas.openxmlformats.org/officeDocument/2006/relationships/slideLayout" Target="../slideLayouts/slideLayout7.xml"/><Relationship Id="rId71" Type="http://schemas.openxmlformats.org/officeDocument/2006/relationships/slideLayout" Target="../slideLayouts/slideLayout7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9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3" Type="http://schemas.openxmlformats.org/officeDocument/2006/relationships/slideLayout" Target="../slideLayouts/slideLayout53.xml"/><Relationship Id="rId58" Type="http://schemas.openxmlformats.org/officeDocument/2006/relationships/slideLayout" Target="../slideLayouts/slideLayout58.xml"/><Relationship Id="rId66" Type="http://schemas.openxmlformats.org/officeDocument/2006/relationships/slideLayout" Target="../slideLayouts/slideLayout66.xml"/><Relationship Id="rId74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Relationship Id="rId57" Type="http://schemas.openxmlformats.org/officeDocument/2006/relationships/slideLayout" Target="../slideLayouts/slideLayout57.xml"/><Relationship Id="rId61" Type="http://schemas.openxmlformats.org/officeDocument/2006/relationships/slideLayout" Target="../slideLayouts/slideLayout6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slideLayout" Target="../slideLayouts/slideLayout52.xml"/><Relationship Id="rId60" Type="http://schemas.openxmlformats.org/officeDocument/2006/relationships/slideLayout" Target="../slideLayouts/slideLayout60.xml"/><Relationship Id="rId65" Type="http://schemas.openxmlformats.org/officeDocument/2006/relationships/slideLayout" Target="../slideLayouts/slideLayout65.xml"/><Relationship Id="rId73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56" Type="http://schemas.openxmlformats.org/officeDocument/2006/relationships/slideLayout" Target="../slideLayouts/slideLayout56.xml"/><Relationship Id="rId64" Type="http://schemas.openxmlformats.org/officeDocument/2006/relationships/slideLayout" Target="../slideLayouts/slideLayout64.xml"/><Relationship Id="rId69" Type="http://schemas.openxmlformats.org/officeDocument/2006/relationships/slideLayout" Target="../slideLayouts/slideLayout69.xml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72" Type="http://schemas.openxmlformats.org/officeDocument/2006/relationships/slideLayout" Target="../slideLayouts/slideLayout72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59" Type="http://schemas.openxmlformats.org/officeDocument/2006/relationships/slideLayout" Target="../slideLayouts/slideLayout59.xml"/><Relationship Id="rId67" Type="http://schemas.openxmlformats.org/officeDocument/2006/relationships/slideLayout" Target="../slideLayouts/slideLayout67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Relationship Id="rId54" Type="http://schemas.openxmlformats.org/officeDocument/2006/relationships/slideLayout" Target="../slideLayouts/slideLayout54.xml"/><Relationship Id="rId62" Type="http://schemas.openxmlformats.org/officeDocument/2006/relationships/slideLayout" Target="../slideLayouts/slideLayout62.xml"/><Relationship Id="rId70" Type="http://schemas.openxmlformats.org/officeDocument/2006/relationships/slideLayout" Target="../slideLayouts/slideLayout7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55410" y="654558"/>
            <a:ext cx="10515600" cy="4454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580536" y="638009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B6971195-94B5-4512-AEC5-5BEB6CD4512A}" type="datetime1">
              <a:rPr lang="en-US" smtClean="0"/>
              <a:t>7/17/2026</a:t>
            </a:fld>
            <a:endParaRPr lang="ro-R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780936" y="638009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352936" y="638009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/>
              <a:pPr/>
              <a:t>‹#›</a:t>
            </a:fld>
            <a:endParaRPr lang="ro-RO"/>
          </a:p>
        </p:txBody>
      </p:sp>
      <p:pic>
        <p:nvPicPr>
          <p:cNvPr id="7" name="Picture 6" descr="A picture containing text&#10;&#10;Description automatically generated">
            <a:extLst>
              <a:ext uri="{FF2B5EF4-FFF2-40B4-BE49-F238E27FC236}">
                <a16:creationId xmlns:a16="http://schemas.microsoft.com/office/drawing/2014/main" id="{FB901501-FDA7-44CD-D158-F2CCB1348DC8}"/>
              </a:ext>
            </a:extLst>
          </p:cNvPr>
          <p:cNvPicPr>
            <a:picLocks noChangeAspect="1"/>
          </p:cNvPicPr>
          <p:nvPr userDrawn="1"/>
        </p:nvPicPr>
        <p:blipFill>
          <a:blip r:embed="rId7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39809" y="142426"/>
            <a:ext cx="1484671" cy="4454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27540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85" r:id="rId2"/>
    <p:sldLayoutId id="2147483686" r:id="rId3"/>
    <p:sldLayoutId id="2147483687" r:id="rId4"/>
    <p:sldLayoutId id="2147483688" r:id="rId5"/>
    <p:sldLayoutId id="2147483689" r:id="rId6"/>
    <p:sldLayoutId id="2147483690" r:id="rId7"/>
    <p:sldLayoutId id="2147483691" r:id="rId8"/>
    <p:sldLayoutId id="2147483692" r:id="rId9"/>
    <p:sldLayoutId id="2147483693" r:id="rId10"/>
    <p:sldLayoutId id="2147483694" r:id="rId11"/>
    <p:sldLayoutId id="2147483695" r:id="rId12"/>
    <p:sldLayoutId id="2147483696" r:id="rId13"/>
    <p:sldLayoutId id="2147483697" r:id="rId14"/>
    <p:sldLayoutId id="2147483698" r:id="rId15"/>
    <p:sldLayoutId id="2147483699" r:id="rId16"/>
    <p:sldLayoutId id="2147483700" r:id="rId17"/>
    <p:sldLayoutId id="2147483701" r:id="rId18"/>
    <p:sldLayoutId id="2147483702" r:id="rId19"/>
    <p:sldLayoutId id="2147483703" r:id="rId20"/>
    <p:sldLayoutId id="2147483704" r:id="rId21"/>
    <p:sldLayoutId id="2147483705" r:id="rId22"/>
    <p:sldLayoutId id="2147483706" r:id="rId23"/>
    <p:sldLayoutId id="2147483707" r:id="rId24"/>
    <p:sldLayoutId id="2147483708" r:id="rId25"/>
    <p:sldLayoutId id="2147483709" r:id="rId26"/>
    <p:sldLayoutId id="2147483710" r:id="rId27"/>
    <p:sldLayoutId id="2147483711" r:id="rId28"/>
    <p:sldLayoutId id="2147483712" r:id="rId29"/>
    <p:sldLayoutId id="2147483713" r:id="rId30"/>
    <p:sldLayoutId id="2147483714" r:id="rId31"/>
    <p:sldLayoutId id="2147483715" r:id="rId32"/>
    <p:sldLayoutId id="2147483716" r:id="rId33"/>
    <p:sldLayoutId id="2147483717" r:id="rId34"/>
    <p:sldLayoutId id="2147483718" r:id="rId35"/>
    <p:sldLayoutId id="2147483719" r:id="rId36"/>
    <p:sldLayoutId id="2147483720" r:id="rId37"/>
    <p:sldLayoutId id="2147483721" r:id="rId38"/>
    <p:sldLayoutId id="2147483722" r:id="rId39"/>
    <p:sldLayoutId id="2147483723" r:id="rId40"/>
    <p:sldLayoutId id="2147483724" r:id="rId41"/>
    <p:sldLayoutId id="2147483725" r:id="rId42"/>
    <p:sldLayoutId id="2147483726" r:id="rId43"/>
    <p:sldLayoutId id="2147483727" r:id="rId44"/>
    <p:sldLayoutId id="2147483728" r:id="rId45"/>
    <p:sldLayoutId id="2147483729" r:id="rId46"/>
    <p:sldLayoutId id="2147483730" r:id="rId47"/>
    <p:sldLayoutId id="2147483731" r:id="rId48"/>
    <p:sldLayoutId id="2147483732" r:id="rId49"/>
    <p:sldLayoutId id="2147483733" r:id="rId50"/>
    <p:sldLayoutId id="2147483734" r:id="rId51"/>
    <p:sldLayoutId id="2147483735" r:id="rId52"/>
    <p:sldLayoutId id="2147483736" r:id="rId53"/>
    <p:sldLayoutId id="2147483737" r:id="rId54"/>
    <p:sldLayoutId id="2147483738" r:id="rId55"/>
    <p:sldLayoutId id="2147483739" r:id="rId56"/>
    <p:sldLayoutId id="2147483740" r:id="rId57"/>
    <p:sldLayoutId id="2147483741" r:id="rId58"/>
    <p:sldLayoutId id="2147483742" r:id="rId59"/>
    <p:sldLayoutId id="2147483743" r:id="rId60"/>
    <p:sldLayoutId id="2147483744" r:id="rId61"/>
    <p:sldLayoutId id="2147483745" r:id="rId62"/>
    <p:sldLayoutId id="2147483746" r:id="rId63"/>
    <p:sldLayoutId id="2147483747" r:id="rId64"/>
    <p:sldLayoutId id="2147483748" r:id="rId65"/>
    <p:sldLayoutId id="2147483749" r:id="rId66"/>
    <p:sldLayoutId id="2147483750" r:id="rId67"/>
    <p:sldLayoutId id="2147483751" r:id="rId68"/>
    <p:sldLayoutId id="2147483752" r:id="rId69"/>
    <p:sldLayoutId id="2147483753" r:id="rId70"/>
    <p:sldLayoutId id="2147483754" r:id="rId71"/>
    <p:sldLayoutId id="2147483755" r:id="rId72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400" kern="1200">
          <a:solidFill>
            <a:schemeClr val="tx1"/>
          </a:solidFill>
          <a:latin typeface="Roboto Light" panose="02000000000000000000" pitchFamily="2" charset="0"/>
          <a:ea typeface="Roboto Light" panose="02000000000000000000" pitchFamily="2" charset="0"/>
          <a:cs typeface="Roboto Light" panose="02000000000000000000" pitchFamily="2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D6A454AE-E9B9-DBAC-ACF8-07FF7153C6AE}"/>
              </a:ext>
            </a:extLst>
          </p:cNvPr>
          <p:cNvSpPr/>
          <p:nvPr/>
        </p:nvSpPr>
        <p:spPr>
          <a:xfrm>
            <a:off x="335744" y="372857"/>
            <a:ext cx="3790966" cy="1694546"/>
          </a:xfrm>
          <a:prstGeom prst="rect">
            <a:avLst/>
          </a:prstGeom>
          <a:solidFill>
            <a:schemeClr val="accent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dirty="0">
              <a:latin typeface="Graphik" panose="020B0503030202060203" pitchFamily="34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CB5D2B41-5A3F-82EC-72CF-275169D635A8}"/>
              </a:ext>
            </a:extLst>
          </p:cNvPr>
          <p:cNvSpPr/>
          <p:nvPr/>
        </p:nvSpPr>
        <p:spPr>
          <a:xfrm>
            <a:off x="4342736" y="666083"/>
            <a:ext cx="7690514" cy="4490923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dash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bg2"/>
                </a:solidFill>
                <a:prstDash val="dash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t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050" b="1" dirty="0">
                <a:solidFill>
                  <a:schemeClr val="tx1">
                    <a:lumMod val="65000"/>
                    <a:lumOff val="35000"/>
                  </a:schemeClr>
                </a:solidFill>
                <a:latin typeface="Graphik" panose="020B0503030202060203" pitchFamily="34" charset="0"/>
              </a:rPr>
              <a:t>PROJECT LEAD – COGNIZANT TECHNOLOGY SOLUTION INDIA PVT </a:t>
            </a:r>
            <a:r>
              <a:rPr lang="en-US" sz="1050" b="1">
                <a:solidFill>
                  <a:schemeClr val="tx1">
                    <a:lumMod val="65000"/>
                    <a:lumOff val="35000"/>
                  </a:schemeClr>
                </a:solidFill>
                <a:latin typeface="Graphik" panose="020B0503030202060203" pitchFamily="34" charset="0"/>
              </a:rPr>
              <a:t>LTD                                                                23-MAY-2024 </a:t>
            </a:r>
            <a:r>
              <a:rPr lang="en-US" sz="1050" b="1" dirty="0">
                <a:solidFill>
                  <a:schemeClr val="tx1">
                    <a:lumMod val="65000"/>
                    <a:lumOff val="35000"/>
                  </a:schemeClr>
                </a:solidFill>
                <a:latin typeface="Graphik" panose="020B0503030202060203" pitchFamily="34" charset="0"/>
              </a:rPr>
              <a:t>TO 17-APRIL-2026</a:t>
            </a:r>
            <a:br>
              <a:rPr lang="en-US" sz="1000" b="1" spc="30" dirty="0">
                <a:solidFill>
                  <a:srgbClr val="404040"/>
                </a:solidFill>
                <a:latin typeface="+mj-lt"/>
                <a:cs typeface="Times New Roman" panose="02020603050405020304" pitchFamily="18" charset="0"/>
              </a:rPr>
            </a:br>
            <a:br>
              <a:rPr lang="en-US" sz="1000" b="1" spc="30" dirty="0">
                <a:solidFill>
                  <a:srgbClr val="404040"/>
                </a:solidFill>
                <a:latin typeface="+mj-lt"/>
                <a:cs typeface="Times New Roman" panose="02020603050405020304" pitchFamily="18" charset="0"/>
              </a:rPr>
            </a:br>
            <a:r>
              <a:rPr lang="en-US" sz="1000" spc="30" dirty="0">
                <a:solidFill>
                  <a:srgbClr val="404040"/>
                </a:solidFill>
                <a:latin typeface="+mj-lt"/>
                <a:cs typeface="Times New Roman" panose="02020603050405020304" pitchFamily="18" charset="0"/>
              </a:rPr>
              <a:t>Managed design and development deliverables for a global healthcare client within an ERP modernization program</a:t>
            </a:r>
          </a:p>
          <a:p>
            <a:b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Graphik" panose="020B0503030202060203" pitchFamily="34" charset="0"/>
              </a:rPr>
            </a:br>
            <a:r>
              <a:rPr lang="en-US" sz="1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Graphik" panose="020B0503030202060203" pitchFamily="34" charset="0"/>
              </a:rPr>
              <a:t>Responsibilities included</a:t>
            </a:r>
            <a:r>
              <a:rPr lang="en-US" sz="1000" b="1" spc="30" dirty="0">
                <a:solidFill>
                  <a:srgbClr val="404040"/>
                </a:solidFill>
                <a:latin typeface="+mj-lt"/>
                <a:cs typeface="Times New Roman" panose="02020603050405020304" pitchFamily="18" charset="0"/>
              </a:rPr>
              <a:t>:</a:t>
            </a:r>
          </a:p>
          <a:p>
            <a:endParaRPr lang="en-US" sz="1000" b="1" spc="30" dirty="0">
              <a:solidFill>
                <a:srgbClr val="404040"/>
              </a:solidFill>
              <a:latin typeface="+mj-lt"/>
              <a:cs typeface="Times New Roman" panose="02020603050405020304" pitchFamily="18" charset="0"/>
            </a:endParaRPr>
          </a:p>
          <a:p>
            <a:pPr marL="171450" indent="-171450">
              <a:buClr>
                <a:schemeClr val="tx2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Graphik" panose="020B0503030202060203" pitchFamily="34" charset="0"/>
              </a:rPr>
              <a:t>Conducting task and audience analysis; liaising with clients and stakeholders to define deliverables</a:t>
            </a:r>
          </a:p>
          <a:p>
            <a:pPr marL="171450" indent="-171450">
              <a:buClr>
                <a:schemeClr val="tx2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Graphik" panose="020B0503030202060203" pitchFamily="34" charset="0"/>
              </a:rPr>
              <a:t>Collaborating with SMEs to refine scope and learning goals</a:t>
            </a:r>
          </a:p>
          <a:p>
            <a:pPr marL="171450" indent="-171450">
              <a:buClr>
                <a:schemeClr val="tx2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Graphik" panose="020B0503030202060203" pitchFamily="34" charset="0"/>
              </a:rPr>
              <a:t>Creating training guidelines and checklists for IDs/GDs</a:t>
            </a:r>
          </a:p>
          <a:p>
            <a:pPr marL="171450" indent="-171450">
              <a:buClr>
                <a:schemeClr val="tx2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Graphik" panose="020B0503030202060203" pitchFamily="34" charset="0"/>
              </a:rPr>
              <a:t>Coordinating review cycles and team’s deliverables</a:t>
            </a:r>
          </a:p>
          <a:p>
            <a:pPr marL="171450" indent="-171450">
              <a:buClr>
                <a:schemeClr val="tx2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Graphik" panose="020B0503030202060203" pitchFamily="34" charset="0"/>
              </a:rPr>
              <a:t>Designing web‑based training modules and converting simulations into Quick Reference Guides</a:t>
            </a:r>
          </a:p>
          <a:p>
            <a:pPr marL="171450" indent="-171450">
              <a:buClr>
                <a:schemeClr val="tx2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Graphik" panose="020B0503030202060203" pitchFamily="34" charset="0"/>
              </a:rPr>
              <a:t>Creating knowledge‑based articles with step‑by‑step solutions</a:t>
            </a:r>
          </a:p>
          <a:p>
            <a:pPr marL="171450" indent="-171450">
              <a:buClr>
                <a:schemeClr val="tx2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Graphik" panose="020B0503030202060203" pitchFamily="34" charset="0"/>
              </a:rPr>
              <a:t>Reviewing deliverables for compliance with client standards; gathering feedback and implementing changes</a:t>
            </a:r>
          </a:p>
          <a:p>
            <a:pPr marL="171450" indent="-171450">
              <a:buClr>
                <a:schemeClr val="tx2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endParaRPr lang="en-US" sz="1000" b="1" spc="30" dirty="0">
              <a:solidFill>
                <a:srgbClr val="404040"/>
              </a:solidFill>
              <a:latin typeface="+mj-lt"/>
              <a:cs typeface="Times New Roman" panose="02020603050405020304" pitchFamily="18" charset="0"/>
            </a:endParaRPr>
          </a:p>
          <a:p>
            <a:pPr>
              <a:defRPr/>
            </a:pPr>
            <a:r>
              <a:rPr lang="en-US" sz="1050" b="1" dirty="0">
                <a:solidFill>
                  <a:schemeClr val="tx1">
                    <a:lumMod val="65000"/>
                    <a:lumOff val="35000"/>
                  </a:schemeClr>
                </a:solidFill>
                <a:latin typeface="Graphik" panose="020B0503030202060203" pitchFamily="34" charset="0"/>
              </a:rPr>
              <a:t>LEARNING EXPERIENCE ARCHITECT – INFOPRO LEARNING PVT. LTD                                                                        21-JUNE-2023 TILL 29-FEB-2024</a:t>
            </a:r>
            <a:br>
              <a:rPr lang="en-US" sz="1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Graphik" panose="020B0503030202060203" pitchFamily="34" charset="0"/>
              </a:rPr>
            </a:br>
            <a:br>
              <a:rPr lang="en-US" sz="1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Graphik" panose="020B0503030202060203" pitchFamily="34" charset="0"/>
              </a:rPr>
            </a:b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Graphik" panose="020B0503030202060203" pitchFamily="34" charset="0"/>
              </a:rPr>
              <a:t>Developed learning campaigns and training deliverables for a software and services company’s compliance program</a:t>
            </a:r>
            <a:b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Graphik" panose="020B0503030202060203" pitchFamily="34" charset="0"/>
              </a:rPr>
            </a:br>
            <a:br>
              <a:rPr lang="en-US" sz="1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Graphik" panose="020B0503030202060203" pitchFamily="34" charset="0"/>
              </a:rPr>
            </a:br>
            <a:r>
              <a:rPr lang="en-US" sz="1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Graphik" panose="020B0503030202060203" pitchFamily="34" charset="0"/>
              </a:rPr>
              <a:t>Responsibilities included:</a:t>
            </a:r>
          </a:p>
          <a:p>
            <a:pPr>
              <a:defRPr/>
            </a:pPr>
            <a:endParaRPr lang="en-US" sz="1000" b="1" dirty="0">
              <a:solidFill>
                <a:schemeClr val="tx1">
                  <a:lumMod val="65000"/>
                  <a:lumOff val="35000"/>
                </a:schemeClr>
              </a:solidFill>
              <a:latin typeface="Graphik" panose="020B0503030202060203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  <a:defRPr/>
            </a:pP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Graphik" panose="020B0503030202060203" pitchFamily="34" charset="0"/>
              </a:rPr>
              <a:t>Designing email communication mailers /campaigns to drive awareness </a:t>
            </a:r>
          </a:p>
          <a:p>
            <a:pPr marL="171450" indent="-171450">
              <a:buFont typeface="Arial" panose="020B0604020202020204" pitchFamily="34" charset="0"/>
              <a:buChar char="•"/>
              <a:defRPr/>
            </a:pP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Graphik" panose="020B0503030202060203" pitchFamily="34" charset="0"/>
              </a:rPr>
              <a:t>Converting ILTs into bite‑sized eLearning modules and reinforcement nuggets</a:t>
            </a:r>
          </a:p>
          <a:p>
            <a:pPr marL="171450" indent="-171450">
              <a:buFont typeface="Arial" panose="020B0604020202020204" pitchFamily="34" charset="0"/>
              <a:buChar char="•"/>
              <a:defRPr/>
            </a:pP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Graphik" panose="020B0503030202060203" pitchFamily="34" charset="0"/>
              </a:rPr>
              <a:t>Creating facilitator guides, job aids, and quick‑reference materials</a:t>
            </a:r>
          </a:p>
          <a:p>
            <a:pPr marL="171450" indent="-171450">
              <a:buFont typeface="Arial" panose="020B0604020202020204" pitchFamily="34" charset="0"/>
              <a:buChar char="•"/>
              <a:defRPr/>
            </a:pP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Graphik" panose="020B0503030202060203" pitchFamily="34" charset="0"/>
              </a:rPr>
              <a:t>Creating demos, quick reference guides, and contextual knowledge checks in WBTs</a:t>
            </a:r>
            <a:b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Graphik" panose="020B0503030202060203" pitchFamily="34" charset="0"/>
              </a:rPr>
            </a:br>
            <a:endParaRPr lang="en-US" sz="1000" dirty="0">
              <a:solidFill>
                <a:schemeClr val="tx1">
                  <a:lumMod val="65000"/>
                  <a:lumOff val="35000"/>
                </a:schemeClr>
              </a:solidFill>
              <a:latin typeface="Graphik" panose="020B0503030202060203" pitchFamily="34" charset="0"/>
            </a:endParaRPr>
          </a:p>
          <a:p>
            <a:pPr>
              <a:defRPr/>
            </a:pPr>
            <a:endParaRPr lang="en-US" sz="1000" dirty="0">
              <a:solidFill>
                <a:schemeClr val="tx1">
                  <a:lumMod val="65000"/>
                  <a:lumOff val="35000"/>
                </a:schemeClr>
              </a:solidFill>
              <a:latin typeface="Graphik" panose="020B0503030202060203" pitchFamily="34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C4A355C4-0C27-6CD4-7294-A892CDA29560}"/>
              </a:ext>
            </a:extLst>
          </p:cNvPr>
          <p:cNvSpPr/>
          <p:nvPr/>
        </p:nvSpPr>
        <p:spPr>
          <a:xfrm>
            <a:off x="4345975" y="338989"/>
            <a:ext cx="1336328" cy="215444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t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b="1" spc="-50" dirty="0">
                <a:solidFill>
                  <a:schemeClr val="accent6"/>
                </a:solidFill>
                <a:latin typeface="Graphik" panose="020B0503030202060203" pitchFamily="34" charset="0"/>
              </a:rPr>
              <a:t>WORK EXPERIENCE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F4375CF-B415-9715-9881-9B0F559BCC1D}"/>
              </a:ext>
            </a:extLst>
          </p:cNvPr>
          <p:cNvSpPr/>
          <p:nvPr/>
        </p:nvSpPr>
        <p:spPr>
          <a:xfrm>
            <a:off x="303426" y="5474831"/>
            <a:ext cx="3793180" cy="105157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dash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bg2"/>
                </a:solidFill>
                <a:prstDash val="dash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50" indent="-171450">
              <a:spcBef>
                <a:spcPts val="100"/>
              </a:spcBef>
              <a:spcAft>
                <a:spcPts val="100"/>
              </a:spcAft>
              <a:buClr>
                <a:schemeClr val="tx2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Graphik" panose="020B0503030202060203" pitchFamily="34" charset="0"/>
              </a:rPr>
              <a:t>Curriculum Mapping, Designing Content &amp; Storyboarding</a:t>
            </a:r>
          </a:p>
          <a:p>
            <a:pPr marL="171450" indent="-171450">
              <a:spcBef>
                <a:spcPts val="100"/>
              </a:spcBef>
              <a:spcAft>
                <a:spcPts val="100"/>
              </a:spcAft>
              <a:buClr>
                <a:schemeClr val="tx2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Graphik" panose="020B0503030202060203" pitchFamily="34" charset="0"/>
              </a:rPr>
              <a:t>Task Analysis</a:t>
            </a:r>
          </a:p>
          <a:p>
            <a:pPr marL="171450" indent="-171450">
              <a:spcBef>
                <a:spcPts val="100"/>
              </a:spcBef>
              <a:spcAft>
                <a:spcPts val="100"/>
              </a:spcAft>
              <a:buClr>
                <a:schemeClr val="tx2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Graphik" panose="020B0503030202060203" pitchFamily="34" charset="0"/>
              </a:rPr>
              <a:t>Gamification, Scenario‑based Learning</a:t>
            </a:r>
          </a:p>
          <a:p>
            <a:pPr marL="171450" indent="-171450">
              <a:spcBef>
                <a:spcPts val="100"/>
              </a:spcBef>
              <a:spcAft>
                <a:spcPts val="100"/>
              </a:spcAft>
              <a:buClr>
                <a:schemeClr val="tx2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Graphik" panose="020B0503030202060203" pitchFamily="34" charset="0"/>
              </a:rPr>
              <a:t>Stakeholder Management and Vendor Coordination </a:t>
            </a:r>
          </a:p>
          <a:p>
            <a:pPr marL="171450" indent="-171450">
              <a:spcBef>
                <a:spcPts val="100"/>
              </a:spcBef>
              <a:spcAft>
                <a:spcPts val="100"/>
              </a:spcAft>
              <a:buClr>
                <a:schemeClr val="tx2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Graphik" panose="020B0503030202060203" pitchFamily="34" charset="0"/>
              </a:rPr>
              <a:t>SCORM Packaging and LMS Reporting</a:t>
            </a:r>
          </a:p>
          <a:p>
            <a:pPr marL="171450" indent="-171450">
              <a:spcBef>
                <a:spcPts val="100"/>
              </a:spcBef>
              <a:spcAft>
                <a:spcPts val="100"/>
              </a:spcAft>
              <a:buClr>
                <a:schemeClr val="tx2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Graphik" panose="020B0503030202060203" pitchFamily="34" charset="0"/>
              </a:rPr>
              <a:t>Mentoring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583B484C-8EB2-8016-4598-3D650B290738}"/>
              </a:ext>
            </a:extLst>
          </p:cNvPr>
          <p:cNvSpPr/>
          <p:nvPr/>
        </p:nvSpPr>
        <p:spPr>
          <a:xfrm>
            <a:off x="4333405" y="5458643"/>
            <a:ext cx="3746570" cy="1220319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dash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bg2"/>
                </a:solidFill>
                <a:prstDash val="dash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50" indent="-171450">
              <a:spcBef>
                <a:spcPts val="100"/>
              </a:spcBef>
              <a:spcAft>
                <a:spcPts val="100"/>
              </a:spcAft>
              <a:buClr>
                <a:schemeClr val="tx2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Graphik" panose="020B0503030202060203" pitchFamily="34" charset="0"/>
              </a:rPr>
              <a:t>IT &amp; Software Services</a:t>
            </a:r>
          </a:p>
          <a:p>
            <a:pPr marL="171450" indent="-171450">
              <a:spcBef>
                <a:spcPts val="100"/>
              </a:spcBef>
              <a:spcAft>
                <a:spcPts val="100"/>
              </a:spcAft>
              <a:buClr>
                <a:schemeClr val="tx2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Graphik" panose="020B0503030202060203" pitchFamily="34" charset="0"/>
              </a:rPr>
              <a:t>Aerospace</a:t>
            </a:r>
          </a:p>
          <a:p>
            <a:pPr marL="171450" indent="-171450">
              <a:spcBef>
                <a:spcPts val="100"/>
              </a:spcBef>
              <a:spcAft>
                <a:spcPts val="100"/>
              </a:spcAft>
              <a:buClr>
                <a:schemeClr val="tx2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Graphik" panose="020B0503030202060203" pitchFamily="34" charset="0"/>
              </a:rPr>
              <a:t>Finance, Banking &amp; Insurance</a:t>
            </a:r>
          </a:p>
          <a:p>
            <a:pPr marL="171450" indent="-171450">
              <a:spcBef>
                <a:spcPts val="100"/>
              </a:spcBef>
              <a:spcAft>
                <a:spcPts val="100"/>
              </a:spcAft>
              <a:buClr>
                <a:schemeClr val="tx2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Graphik" panose="020B0503030202060203" pitchFamily="34" charset="0"/>
              </a:rPr>
              <a:t>EduTech</a:t>
            </a:r>
            <a:endParaRPr lang="en-US" sz="1000" dirty="0">
              <a:solidFill>
                <a:schemeClr val="tx1">
                  <a:lumMod val="65000"/>
                  <a:lumOff val="35000"/>
                </a:schemeClr>
              </a:solidFill>
              <a:latin typeface="Graphik" panose="020B0503030202060203" pitchFamily="34" charset="0"/>
            </a:endParaRPr>
          </a:p>
          <a:p>
            <a:pPr marL="171450" indent="-171450">
              <a:spcBef>
                <a:spcPts val="100"/>
              </a:spcBef>
              <a:spcAft>
                <a:spcPts val="100"/>
              </a:spcAft>
              <a:buClr>
                <a:schemeClr val="tx2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Graphik" panose="020B0503030202060203" pitchFamily="34" charset="0"/>
              </a:rPr>
              <a:t>Oil &amp; Gas  </a:t>
            </a:r>
          </a:p>
          <a:p>
            <a:pPr marL="171450" indent="-171450">
              <a:spcBef>
                <a:spcPts val="100"/>
              </a:spcBef>
              <a:spcAft>
                <a:spcPts val="100"/>
              </a:spcAft>
              <a:buClr>
                <a:schemeClr val="tx2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Graphik" panose="020B0503030202060203" pitchFamily="34" charset="0"/>
              </a:rPr>
              <a:t>Compliance</a:t>
            </a:r>
          </a:p>
          <a:p>
            <a:pPr marL="171450" indent="-171450">
              <a:spcBef>
                <a:spcPts val="100"/>
              </a:spcBef>
              <a:spcAft>
                <a:spcPts val="100"/>
              </a:spcAft>
              <a:buClr>
                <a:schemeClr val="tx2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Graphik" panose="020B0503030202060203" pitchFamily="34" charset="0"/>
              </a:rPr>
              <a:t>Internal Communications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7C33340B-B775-3082-DDD0-A21089CA7E3F}"/>
              </a:ext>
            </a:extLst>
          </p:cNvPr>
          <p:cNvSpPr/>
          <p:nvPr/>
        </p:nvSpPr>
        <p:spPr>
          <a:xfrm>
            <a:off x="315141" y="5262687"/>
            <a:ext cx="3778223" cy="215444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b="1" spc="-50" dirty="0">
                <a:solidFill>
                  <a:schemeClr val="accent6"/>
                </a:solidFill>
                <a:latin typeface="Graphik" panose="020B0503030202060203" pitchFamily="34" charset="0"/>
              </a:rPr>
              <a:t>FUNCTIONAL EXPERIENCE/SKILL SET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D1C4A0BD-5E0A-825C-5264-E5CB14851899}"/>
              </a:ext>
            </a:extLst>
          </p:cNvPr>
          <p:cNvSpPr/>
          <p:nvPr/>
        </p:nvSpPr>
        <p:spPr>
          <a:xfrm>
            <a:off x="4298512" y="5262687"/>
            <a:ext cx="3778223" cy="215444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b="1" spc="-50" dirty="0">
                <a:solidFill>
                  <a:schemeClr val="accent6"/>
                </a:solidFill>
                <a:latin typeface="Graphik" panose="020B0503030202060203" pitchFamily="34" charset="0"/>
              </a:rPr>
              <a:t>INDUSTRY EXPERIENCE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5C20489D-FBE5-26E4-B353-919FD1EBCBEF}"/>
              </a:ext>
            </a:extLst>
          </p:cNvPr>
          <p:cNvCxnSpPr>
            <a:cxnSpLocks/>
          </p:cNvCxnSpPr>
          <p:nvPr/>
        </p:nvCxnSpPr>
        <p:spPr>
          <a:xfrm>
            <a:off x="4265711" y="372857"/>
            <a:ext cx="0" cy="4784149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Rectangle 13">
            <a:extLst>
              <a:ext uri="{FF2B5EF4-FFF2-40B4-BE49-F238E27FC236}">
                <a16:creationId xmlns:a16="http://schemas.microsoft.com/office/drawing/2014/main" id="{8471823D-F4F5-5592-8AB0-DF1F186CF432}"/>
              </a:ext>
            </a:extLst>
          </p:cNvPr>
          <p:cNvSpPr/>
          <p:nvPr/>
        </p:nvSpPr>
        <p:spPr>
          <a:xfrm>
            <a:off x="324473" y="2635538"/>
            <a:ext cx="3759464" cy="1297296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dash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bg2"/>
                </a:solidFill>
                <a:prstDash val="dash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t">
            <a:noAutofit/>
          </a:bodyPr>
          <a:lstStyle/>
          <a:p>
            <a:pPr marL="171450" indent="-171450">
              <a:spcBef>
                <a:spcPts val="100"/>
              </a:spcBef>
              <a:spcAft>
                <a:spcPts val="100"/>
              </a:spcAft>
              <a:buClr>
                <a:schemeClr val="tx2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Graphik" panose="020B0503030202060203" pitchFamily="34" charset="0"/>
              </a:rPr>
              <a:t>Nitin is an instructional designer with 15+ years of relevant experience in storyboarding, curriculum mapping, and assessments.</a:t>
            </a:r>
          </a:p>
          <a:p>
            <a:pPr marL="171450" indent="-171450">
              <a:spcBef>
                <a:spcPts val="100"/>
              </a:spcBef>
              <a:spcAft>
                <a:spcPts val="100"/>
              </a:spcAft>
              <a:buClr>
                <a:schemeClr val="tx2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Graphik" panose="020B0503030202060203" pitchFamily="34" charset="0"/>
              </a:rPr>
              <a:t>He has extensive experience in designing learner-centric experiences, he focuses on developing effective, outcome-driven learning solutions based on the training needs.</a:t>
            </a:r>
          </a:p>
          <a:p>
            <a:pPr marL="171450" indent="-171450">
              <a:spcBef>
                <a:spcPts val="100"/>
              </a:spcBef>
              <a:spcAft>
                <a:spcPts val="100"/>
              </a:spcAft>
              <a:buClr>
                <a:schemeClr val="tx2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Graphik" panose="020B0503030202060203" pitchFamily="34" charset="0"/>
              </a:rPr>
              <a:t>He also blends creativity with strategic structure to craft engaging learning experiences that translate business objectives into measurable impact.</a:t>
            </a:r>
          </a:p>
          <a:p>
            <a:pPr marL="171450" indent="-171450">
              <a:spcBef>
                <a:spcPts val="100"/>
              </a:spcBef>
              <a:spcAft>
                <a:spcPts val="100"/>
              </a:spcAft>
              <a:buClr>
                <a:schemeClr val="tx2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endParaRPr lang="en-US" sz="1000" dirty="0">
              <a:solidFill>
                <a:schemeClr val="tx1">
                  <a:lumMod val="65000"/>
                  <a:lumOff val="35000"/>
                </a:schemeClr>
              </a:solidFill>
              <a:latin typeface="Graphik" panose="020B0503030202060203" pitchFamily="34" charset="0"/>
            </a:endParaRPr>
          </a:p>
          <a:p>
            <a:pPr marL="171450" indent="-171450">
              <a:spcBef>
                <a:spcPts val="100"/>
              </a:spcBef>
              <a:spcAft>
                <a:spcPts val="100"/>
              </a:spcAft>
              <a:buClr>
                <a:schemeClr val="tx2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endParaRPr lang="en-US" sz="1000" dirty="0">
              <a:solidFill>
                <a:schemeClr val="tx1">
                  <a:lumMod val="65000"/>
                  <a:lumOff val="35000"/>
                </a:schemeClr>
              </a:solidFill>
              <a:latin typeface="Graphik" panose="020B0503030202060203" pitchFamily="34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0D870A10-1447-CCEA-F8BF-9DFB6D4FCFD1}"/>
              </a:ext>
            </a:extLst>
          </p:cNvPr>
          <p:cNvSpPr/>
          <p:nvPr/>
        </p:nvSpPr>
        <p:spPr>
          <a:xfrm>
            <a:off x="503853" y="956325"/>
            <a:ext cx="3523961" cy="630942"/>
          </a:xfrm>
          <a:prstGeom prst="rect">
            <a:avLst/>
          </a:prstGeom>
          <a:noFill/>
          <a:ln w="9525" cap="flat" cmpd="sng" algn="ctr">
            <a:noFill/>
            <a:prstDash val="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300"/>
              </a:spcBef>
              <a:spcAft>
                <a:spcPts val="300"/>
              </a:spcAft>
            </a:pPr>
            <a:r>
              <a:rPr lang="en-US" sz="2400" b="1" dirty="0">
                <a:solidFill>
                  <a:schemeClr val="bg1"/>
                </a:solidFill>
                <a:latin typeface="Graphik" panose="020B0503030202060203" pitchFamily="34" charset="0"/>
              </a:rPr>
              <a:t>Nitin Rao Ullal</a:t>
            </a:r>
          </a:p>
          <a:p>
            <a:pPr>
              <a:spcBef>
                <a:spcPts val="300"/>
              </a:spcBef>
              <a:spcAft>
                <a:spcPts val="300"/>
              </a:spcAft>
            </a:pPr>
            <a:r>
              <a:rPr lang="en-US" sz="1200" dirty="0"/>
              <a:t>Associate Manager </a:t>
            </a:r>
            <a:r>
              <a:rPr lang="en-IN" sz="1200" dirty="0"/>
              <a:t>–</a:t>
            </a:r>
            <a:r>
              <a:rPr lang="en-US" sz="1200" dirty="0"/>
              <a:t> Instructional Design</a:t>
            </a: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694E3675-8709-AEC6-6997-8D5968B3BBD8}"/>
              </a:ext>
            </a:extLst>
          </p:cNvPr>
          <p:cNvCxnSpPr>
            <a:cxnSpLocks/>
          </p:cNvCxnSpPr>
          <p:nvPr/>
        </p:nvCxnSpPr>
        <p:spPr>
          <a:xfrm flipH="1">
            <a:off x="288741" y="5137466"/>
            <a:ext cx="11448430" cy="8757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Rectangle 19">
            <a:extLst>
              <a:ext uri="{FF2B5EF4-FFF2-40B4-BE49-F238E27FC236}">
                <a16:creationId xmlns:a16="http://schemas.microsoft.com/office/drawing/2014/main" id="{A399F969-83BC-3ADE-9EAB-7A57FC10F33E}"/>
              </a:ext>
            </a:extLst>
          </p:cNvPr>
          <p:cNvSpPr/>
          <p:nvPr/>
        </p:nvSpPr>
        <p:spPr>
          <a:xfrm>
            <a:off x="8281882" y="5484045"/>
            <a:ext cx="3642499" cy="1220318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dash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bg2"/>
                </a:solidFill>
                <a:prstDash val="dash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50" indent="-171450">
              <a:spcBef>
                <a:spcPts val="100"/>
              </a:spcBef>
              <a:spcAft>
                <a:spcPts val="100"/>
              </a:spcAft>
              <a:buClr>
                <a:schemeClr val="tx2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Graphik" panose="020B0503030202060203" pitchFamily="34" charset="0"/>
              </a:rPr>
              <a:t>MS Office</a:t>
            </a:r>
          </a:p>
          <a:p>
            <a:pPr marL="171450" indent="-171450">
              <a:spcBef>
                <a:spcPts val="100"/>
              </a:spcBef>
              <a:spcAft>
                <a:spcPts val="100"/>
              </a:spcAft>
              <a:buClr>
                <a:schemeClr val="tx2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Graphik" panose="020B0503030202060203" pitchFamily="34" charset="0"/>
              </a:rPr>
              <a:t>Articulate Rise </a:t>
            </a:r>
          </a:p>
          <a:p>
            <a:pPr marL="171450" indent="-171450">
              <a:spcBef>
                <a:spcPts val="100"/>
              </a:spcBef>
              <a:spcAft>
                <a:spcPts val="100"/>
              </a:spcAft>
              <a:buClr>
                <a:schemeClr val="tx2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Graphik" panose="020B0503030202060203" pitchFamily="34" charset="0"/>
              </a:rPr>
              <a:t>Articulate Storyline </a:t>
            </a:r>
          </a:p>
          <a:p>
            <a:pPr marL="171450" indent="-171450">
              <a:spcBef>
                <a:spcPts val="100"/>
              </a:spcBef>
              <a:spcAft>
                <a:spcPts val="100"/>
              </a:spcAft>
              <a:buClr>
                <a:schemeClr val="tx2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Graphik" panose="020B0503030202060203" pitchFamily="34" charset="0"/>
              </a:rPr>
              <a:t>Vyond</a:t>
            </a:r>
          </a:p>
          <a:p>
            <a:pPr marL="171450" indent="-171450">
              <a:spcBef>
                <a:spcPts val="100"/>
              </a:spcBef>
              <a:spcAft>
                <a:spcPts val="100"/>
              </a:spcAft>
              <a:buClr>
                <a:schemeClr val="tx2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Graphik" panose="020B0503030202060203" pitchFamily="34" charset="0"/>
              </a:rPr>
              <a:t>LMS (Moodle)</a:t>
            </a:r>
          </a:p>
          <a:p>
            <a:pPr marL="171450" indent="-171450">
              <a:spcBef>
                <a:spcPts val="100"/>
              </a:spcBef>
              <a:spcAft>
                <a:spcPts val="100"/>
              </a:spcAft>
              <a:buClr>
                <a:schemeClr val="tx2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Graphik" panose="020B0503030202060203" pitchFamily="34" charset="0"/>
              </a:rPr>
              <a:t>RWD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Graphik" panose="020B0503030202060203" pitchFamily="34" charset="0"/>
              </a:rPr>
              <a:t>uPerform</a:t>
            </a:r>
            <a:r>
              <a:rPr lang="en-US" sz="1000">
                <a:solidFill>
                  <a:schemeClr val="tx1">
                    <a:lumMod val="65000"/>
                    <a:lumOff val="35000"/>
                  </a:schemeClr>
                </a:solidFill>
                <a:latin typeface="Graphik" panose="020B0503030202060203" pitchFamily="34" charset="0"/>
              </a:rPr>
              <a:t> </a:t>
            </a:r>
            <a:endParaRPr lang="en-US" sz="1000" dirty="0">
              <a:solidFill>
                <a:schemeClr val="tx1">
                  <a:lumMod val="65000"/>
                  <a:lumOff val="35000"/>
                </a:schemeClr>
              </a:solidFill>
              <a:latin typeface="Graphik" panose="020B0503030202060203" pitchFamily="34" charset="0"/>
            </a:endParaRPr>
          </a:p>
          <a:p>
            <a:pPr marL="171450" indent="-171450">
              <a:spcBef>
                <a:spcPts val="100"/>
              </a:spcBef>
              <a:spcAft>
                <a:spcPts val="100"/>
              </a:spcAft>
              <a:buClr>
                <a:schemeClr val="tx2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Graphik" panose="020B0503030202060203" pitchFamily="34" charset="0"/>
              </a:rPr>
              <a:t>Two-week refresher training on Oracle Fusion Cloud Application</a:t>
            </a:r>
          </a:p>
          <a:p>
            <a:pPr>
              <a:spcBef>
                <a:spcPts val="100"/>
              </a:spcBef>
              <a:spcAft>
                <a:spcPts val="100"/>
              </a:spcAft>
            </a:pPr>
            <a:endParaRPr lang="en-US" sz="1000" dirty="0">
              <a:solidFill>
                <a:schemeClr val="tx1">
                  <a:lumMod val="65000"/>
                  <a:lumOff val="35000"/>
                </a:schemeClr>
              </a:solidFill>
              <a:latin typeface="Graphik" panose="020B0503030202060203" pitchFamily="34" charset="0"/>
            </a:endParaRPr>
          </a:p>
          <a:p>
            <a:pPr marL="171450" indent="-171450">
              <a:spcBef>
                <a:spcPts val="100"/>
              </a:spcBef>
              <a:spcAft>
                <a:spcPts val="100"/>
              </a:spcAft>
              <a:buFont typeface="Arial" panose="020B0604020202020204" pitchFamily="34" charset="0"/>
              <a:buChar char="•"/>
            </a:pPr>
            <a:endParaRPr lang="en-US" sz="1000" dirty="0">
              <a:solidFill>
                <a:schemeClr val="tx1">
                  <a:lumMod val="65000"/>
                  <a:lumOff val="35000"/>
                </a:schemeClr>
              </a:solidFill>
              <a:latin typeface="Graphik" panose="020B0503030202060203" pitchFamily="34" charset="0"/>
            </a:endParaRPr>
          </a:p>
          <a:p>
            <a:pPr marL="171450" indent="-171450">
              <a:spcBef>
                <a:spcPts val="100"/>
              </a:spcBef>
              <a:spcAft>
                <a:spcPts val="100"/>
              </a:spcAft>
              <a:buFont typeface="Arial" panose="020B0604020202020204" pitchFamily="34" charset="0"/>
              <a:buChar char="•"/>
            </a:pPr>
            <a:endParaRPr lang="en-US" sz="1000" dirty="0">
              <a:solidFill>
                <a:schemeClr val="tx1">
                  <a:lumMod val="65000"/>
                  <a:lumOff val="35000"/>
                </a:schemeClr>
              </a:solidFill>
              <a:latin typeface="Graphik" panose="020B0503030202060203" pitchFamily="34" charset="0"/>
            </a:endParaRPr>
          </a:p>
          <a:p>
            <a:pPr marL="171450" indent="-171450">
              <a:spcBef>
                <a:spcPts val="100"/>
              </a:spcBef>
              <a:spcAft>
                <a:spcPts val="100"/>
              </a:spcAft>
              <a:buFont typeface="Arial" panose="020B0604020202020204" pitchFamily="34" charset="0"/>
              <a:buChar char="•"/>
            </a:pPr>
            <a:endParaRPr lang="en-US" sz="1000" dirty="0">
              <a:solidFill>
                <a:schemeClr val="tx1">
                  <a:lumMod val="65000"/>
                  <a:lumOff val="35000"/>
                </a:schemeClr>
              </a:solidFill>
              <a:latin typeface="Graphik" panose="020B0503030202060203" pitchFamily="34" charset="0"/>
            </a:endParaRPr>
          </a:p>
          <a:p>
            <a:pPr>
              <a:spcBef>
                <a:spcPts val="100"/>
              </a:spcBef>
              <a:spcAft>
                <a:spcPts val="100"/>
              </a:spcAft>
            </a:pPr>
            <a:endParaRPr lang="en-US" sz="1000" dirty="0">
              <a:solidFill>
                <a:schemeClr val="tx1">
                  <a:lumMod val="65000"/>
                  <a:lumOff val="35000"/>
                </a:schemeClr>
              </a:solidFill>
              <a:latin typeface="Graphik" panose="020B0503030202060203" pitchFamily="34" charset="0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0B1094B2-466A-90F9-4701-374A3C988B2A}"/>
              </a:ext>
            </a:extLst>
          </p:cNvPr>
          <p:cNvSpPr/>
          <p:nvPr/>
        </p:nvSpPr>
        <p:spPr>
          <a:xfrm>
            <a:off x="8278642" y="5262687"/>
            <a:ext cx="3642500" cy="215444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b="1" spc="-50" dirty="0">
                <a:solidFill>
                  <a:schemeClr val="accent6"/>
                </a:solidFill>
                <a:latin typeface="Graphik" panose="020B0503030202060203" pitchFamily="34" charset="0"/>
              </a:rPr>
              <a:t>TOOLS EXPERIENCE/TRAINING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85D603DD-44C2-D1C3-B04B-14305D1FF30D}"/>
              </a:ext>
            </a:extLst>
          </p:cNvPr>
          <p:cNvSpPr/>
          <p:nvPr/>
        </p:nvSpPr>
        <p:spPr>
          <a:xfrm>
            <a:off x="324473" y="2285278"/>
            <a:ext cx="2067874" cy="215444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t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b="1" spc="-50" dirty="0">
                <a:solidFill>
                  <a:schemeClr val="accent6"/>
                </a:solidFill>
                <a:latin typeface="Graphik" panose="020B0503030202060203" pitchFamily="34" charset="0"/>
              </a:rPr>
              <a:t>EXPERIENCE SUMMARY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1CA4B30-0679-309A-EE6B-296C795E5CAB}"/>
              </a:ext>
            </a:extLst>
          </p:cNvPr>
          <p:cNvSpPr/>
          <p:nvPr/>
        </p:nvSpPr>
        <p:spPr>
          <a:xfrm>
            <a:off x="288741" y="4132184"/>
            <a:ext cx="827534" cy="215444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t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b="1" spc="-50" dirty="0">
                <a:solidFill>
                  <a:schemeClr val="accent6"/>
                </a:solidFill>
                <a:latin typeface="Graphik" panose="020B0503030202060203" pitchFamily="34" charset="0"/>
              </a:rPr>
              <a:t>EDUCATION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106B0F7F-5063-8773-35C7-08F1A4428FC8}"/>
              </a:ext>
            </a:extLst>
          </p:cNvPr>
          <p:cNvSpPr/>
          <p:nvPr/>
        </p:nvSpPr>
        <p:spPr>
          <a:xfrm>
            <a:off x="288741" y="4459921"/>
            <a:ext cx="3664041" cy="678966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dash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bg2"/>
                </a:solidFill>
                <a:prstDash val="dash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t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50" indent="-171450">
              <a:spcBef>
                <a:spcPts val="100"/>
              </a:spcBef>
              <a:spcAft>
                <a:spcPts val="100"/>
              </a:spcAft>
              <a:buClr>
                <a:schemeClr val="tx2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Graphik" panose="020B0503030202060203" pitchFamily="34" charset="0"/>
              </a:rPr>
              <a:t>Nitin holds a PG Diploma in Journalism from Bharatiya Vidya Bhavan.</a:t>
            </a:r>
          </a:p>
          <a:p>
            <a:pPr marL="171450" indent="-171450">
              <a:spcBef>
                <a:spcPts val="100"/>
              </a:spcBef>
              <a:spcAft>
                <a:spcPts val="100"/>
              </a:spcAft>
              <a:buClr>
                <a:schemeClr val="tx2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Graphik" panose="020B0503030202060203" pitchFamily="34" charset="0"/>
              </a:rPr>
              <a:t>He has completed his B.A. Literature from the Vivekananda College for Men, Chennai.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123913823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COUNT" val="1"/>
  <p:tag name="ARTICULATE_PROJECT_OPEN" val="0"/>
  <p:tag name="ARTICULATE_DESIGN_ID_THEME1" val="wM3WBvmM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heme/theme1.xml><?xml version="1.0" encoding="utf-8"?>
<a:theme xmlns:a="http://schemas.openxmlformats.org/drawingml/2006/main" name="Theme1">
  <a:themeElements>
    <a:clrScheme name="Blue Green">
      <a:dk1>
        <a:sysClr val="windowText" lastClr="000000"/>
      </a:dk1>
      <a:lt1>
        <a:sysClr val="window" lastClr="FFFFFF"/>
      </a:lt1>
      <a:dk2>
        <a:srgbClr val="373545"/>
      </a:dk2>
      <a:lt2>
        <a:srgbClr val="CEDBE6"/>
      </a:lt2>
      <a:accent1>
        <a:srgbClr val="3494BA"/>
      </a:accent1>
      <a:accent2>
        <a:srgbClr val="58B6C0"/>
      </a:accent2>
      <a:accent3>
        <a:srgbClr val="75BDA7"/>
      </a:accent3>
      <a:accent4>
        <a:srgbClr val="7A8C8E"/>
      </a:accent4>
      <a:accent5>
        <a:srgbClr val="84ACB6"/>
      </a:accent5>
      <a:accent6>
        <a:srgbClr val="2683C6"/>
      </a:accent6>
      <a:hlink>
        <a:srgbClr val="6B9F25"/>
      </a:hlink>
      <a:folHlink>
        <a:srgbClr val="9F6715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Theme1" id="{D8431217-1D5E-4557-8CD8-09B8D14722F1}" vid="{E5E6A547-3788-49A7-BFF9-C3238BE909AF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36191</TotalTime>
  <Words>372</Words>
  <Application>Microsoft Office PowerPoint</Application>
  <PresentationFormat>Widescreen</PresentationFormat>
  <Paragraphs>54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15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17" baseType="lpstr">
      <vt:lpstr>Arial</vt:lpstr>
      <vt:lpstr>Bebas Neue</vt:lpstr>
      <vt:lpstr>Calibri</vt:lpstr>
      <vt:lpstr>Graphik</vt:lpstr>
      <vt:lpstr>Lobster</vt:lpstr>
      <vt:lpstr>Maven Pro</vt:lpstr>
      <vt:lpstr>Maven Pro Medium</vt:lpstr>
      <vt:lpstr>Maven Pro SemiBold</vt:lpstr>
      <vt:lpstr>Montserrat SemiBold</vt:lpstr>
      <vt:lpstr>Nunito Light</vt:lpstr>
      <vt:lpstr>Open Sans</vt:lpstr>
      <vt:lpstr>Playfair Display</vt:lpstr>
      <vt:lpstr>Playfair Display ExtraBold</vt:lpstr>
      <vt:lpstr>Roboto</vt:lpstr>
      <vt:lpstr>Roboto Light</vt:lpstr>
      <vt:lpstr>Theme1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Divya Misra</dc:creator>
  <cp:lastModifiedBy>Leencycil Badiger</cp:lastModifiedBy>
  <cp:revision>361</cp:revision>
  <dcterms:created xsi:type="dcterms:W3CDTF">2013-10-09T19:52:03Z</dcterms:created>
  <dcterms:modified xsi:type="dcterms:W3CDTF">2026-07-17T13:56:19Z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rticulateGUID">
    <vt:lpwstr>1185481E-EA12-473C-A724-AB1854FA11C0</vt:lpwstr>
  </property>
  <property fmtid="{D5CDD505-2E9C-101B-9397-08002B2CF9AE}" pid="3" name="ArticulatePath">
    <vt:lpwstr>Geetha Rajan_CV</vt:lpwstr>
  </property>
</Properties>
</file>