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</p:sldIdLst>
  <p:sldSz cx="13031788" cy="7307263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2" userDrawn="1">
          <p15:clr>
            <a:srgbClr val="A4A3A4"/>
          </p15:clr>
        </p15:guide>
        <p15:guide id="2" pos="41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55" y="72"/>
      </p:cViewPr>
      <p:guideLst>
        <p:guide orient="horz" pos="2302"/>
        <p:guide pos="41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974" y="1195888"/>
            <a:ext cx="9773841" cy="2544010"/>
          </a:xfrm>
        </p:spPr>
        <p:txBody>
          <a:bodyPr anchor="b"/>
          <a:lstStyle>
            <a:lvl1pPr algn="ctr">
              <a:defRPr sz="63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974" y="3838005"/>
            <a:ext cx="9773841" cy="1764230"/>
          </a:xfrm>
        </p:spPr>
        <p:txBody>
          <a:bodyPr/>
          <a:lstStyle>
            <a:lvl1pPr marL="0" indent="0" algn="ctr">
              <a:buNone/>
              <a:defRPr sz="2557"/>
            </a:lvl1pPr>
            <a:lvl2pPr marL="487147" indent="0" algn="ctr">
              <a:buNone/>
              <a:defRPr sz="2131"/>
            </a:lvl2pPr>
            <a:lvl3pPr marL="974293" indent="0" algn="ctr">
              <a:buNone/>
              <a:defRPr sz="1918"/>
            </a:lvl3pPr>
            <a:lvl4pPr marL="1461440" indent="0" algn="ctr">
              <a:buNone/>
              <a:defRPr sz="1705"/>
            </a:lvl4pPr>
            <a:lvl5pPr marL="1948586" indent="0" algn="ctr">
              <a:buNone/>
              <a:defRPr sz="1705"/>
            </a:lvl5pPr>
            <a:lvl6pPr marL="2435733" indent="0" algn="ctr">
              <a:buNone/>
              <a:defRPr sz="1705"/>
            </a:lvl6pPr>
            <a:lvl7pPr marL="2922880" indent="0" algn="ctr">
              <a:buNone/>
              <a:defRPr sz="1705"/>
            </a:lvl7pPr>
            <a:lvl8pPr marL="3410026" indent="0" algn="ctr">
              <a:buNone/>
              <a:defRPr sz="1705"/>
            </a:lvl8pPr>
            <a:lvl9pPr marL="3897173" indent="0" algn="ctr">
              <a:buNone/>
              <a:defRPr sz="170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9BE2-122B-4EA7-A64F-04C22B6EAE2A}" type="datetimeFigureOut">
              <a:rPr lang="en-IN" smtClean="0"/>
              <a:t>31-03-2026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2930-613D-445D-916A-025D3770B3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16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9BE2-122B-4EA7-A64F-04C22B6EAE2A}" type="datetimeFigureOut">
              <a:rPr lang="en-IN" smtClean="0"/>
              <a:t>31-03-2026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2930-613D-445D-916A-025D3770B3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581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5873" y="389044"/>
            <a:ext cx="2809979" cy="61925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935" y="389044"/>
            <a:ext cx="8267041" cy="61925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9BE2-122B-4EA7-A64F-04C22B6EAE2A}" type="datetimeFigureOut">
              <a:rPr lang="en-IN" smtClean="0"/>
              <a:t>31-03-2026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2930-613D-445D-916A-025D3770B3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784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9BE2-122B-4EA7-A64F-04C22B6EAE2A}" type="datetimeFigureOut">
              <a:rPr lang="en-IN" smtClean="0"/>
              <a:t>31-03-2026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2930-613D-445D-916A-025D3770B3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98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148" y="1821742"/>
            <a:ext cx="11239917" cy="3039618"/>
          </a:xfrm>
        </p:spPr>
        <p:txBody>
          <a:bodyPr anchor="b"/>
          <a:lstStyle>
            <a:lvl1pPr>
              <a:defRPr sz="63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148" y="4890116"/>
            <a:ext cx="11239917" cy="1598463"/>
          </a:xfrm>
        </p:spPr>
        <p:txBody>
          <a:bodyPr/>
          <a:lstStyle>
            <a:lvl1pPr marL="0" indent="0">
              <a:buNone/>
              <a:defRPr sz="2557">
                <a:solidFill>
                  <a:schemeClr val="tx1">
                    <a:tint val="82000"/>
                  </a:schemeClr>
                </a:solidFill>
              </a:defRPr>
            </a:lvl1pPr>
            <a:lvl2pPr marL="487147" indent="0">
              <a:buNone/>
              <a:defRPr sz="2131">
                <a:solidFill>
                  <a:schemeClr val="tx1">
                    <a:tint val="82000"/>
                  </a:schemeClr>
                </a:solidFill>
              </a:defRPr>
            </a:lvl2pPr>
            <a:lvl3pPr marL="974293" indent="0">
              <a:buNone/>
              <a:defRPr sz="1918">
                <a:solidFill>
                  <a:schemeClr val="tx1">
                    <a:tint val="82000"/>
                  </a:schemeClr>
                </a:solidFill>
              </a:defRPr>
            </a:lvl3pPr>
            <a:lvl4pPr marL="1461440" indent="0">
              <a:buNone/>
              <a:defRPr sz="1705">
                <a:solidFill>
                  <a:schemeClr val="tx1">
                    <a:tint val="82000"/>
                  </a:schemeClr>
                </a:solidFill>
              </a:defRPr>
            </a:lvl4pPr>
            <a:lvl5pPr marL="1948586" indent="0">
              <a:buNone/>
              <a:defRPr sz="1705">
                <a:solidFill>
                  <a:schemeClr val="tx1">
                    <a:tint val="82000"/>
                  </a:schemeClr>
                </a:solidFill>
              </a:defRPr>
            </a:lvl5pPr>
            <a:lvl6pPr marL="2435733" indent="0">
              <a:buNone/>
              <a:defRPr sz="1705">
                <a:solidFill>
                  <a:schemeClr val="tx1">
                    <a:tint val="82000"/>
                  </a:schemeClr>
                </a:solidFill>
              </a:defRPr>
            </a:lvl6pPr>
            <a:lvl7pPr marL="2922880" indent="0">
              <a:buNone/>
              <a:defRPr sz="1705">
                <a:solidFill>
                  <a:schemeClr val="tx1">
                    <a:tint val="82000"/>
                  </a:schemeClr>
                </a:solidFill>
              </a:defRPr>
            </a:lvl7pPr>
            <a:lvl8pPr marL="3410026" indent="0">
              <a:buNone/>
              <a:defRPr sz="1705">
                <a:solidFill>
                  <a:schemeClr val="tx1">
                    <a:tint val="82000"/>
                  </a:schemeClr>
                </a:solidFill>
              </a:defRPr>
            </a:lvl8pPr>
            <a:lvl9pPr marL="3897173" indent="0">
              <a:buNone/>
              <a:defRPr sz="170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9BE2-122B-4EA7-A64F-04C22B6EAE2A}" type="datetimeFigureOut">
              <a:rPr lang="en-IN" smtClean="0"/>
              <a:t>31-03-2026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2930-613D-445D-916A-025D3770B3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85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935" y="1945221"/>
            <a:ext cx="5538510" cy="4636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7343" y="1945221"/>
            <a:ext cx="5538510" cy="4636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9BE2-122B-4EA7-A64F-04C22B6EAE2A}" type="datetimeFigureOut">
              <a:rPr lang="en-IN" smtClean="0"/>
              <a:t>31-03-2026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2930-613D-445D-916A-025D3770B3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314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633" y="389045"/>
            <a:ext cx="11239917" cy="1412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7633" y="1791295"/>
            <a:ext cx="5513057" cy="877886"/>
          </a:xfrm>
        </p:spPr>
        <p:txBody>
          <a:bodyPr anchor="b"/>
          <a:lstStyle>
            <a:lvl1pPr marL="0" indent="0">
              <a:buNone/>
              <a:defRPr sz="2557" b="1"/>
            </a:lvl1pPr>
            <a:lvl2pPr marL="487147" indent="0">
              <a:buNone/>
              <a:defRPr sz="2131" b="1"/>
            </a:lvl2pPr>
            <a:lvl3pPr marL="974293" indent="0">
              <a:buNone/>
              <a:defRPr sz="1918" b="1"/>
            </a:lvl3pPr>
            <a:lvl4pPr marL="1461440" indent="0">
              <a:buNone/>
              <a:defRPr sz="1705" b="1"/>
            </a:lvl4pPr>
            <a:lvl5pPr marL="1948586" indent="0">
              <a:buNone/>
              <a:defRPr sz="1705" b="1"/>
            </a:lvl5pPr>
            <a:lvl6pPr marL="2435733" indent="0">
              <a:buNone/>
              <a:defRPr sz="1705" b="1"/>
            </a:lvl6pPr>
            <a:lvl7pPr marL="2922880" indent="0">
              <a:buNone/>
              <a:defRPr sz="1705" b="1"/>
            </a:lvl7pPr>
            <a:lvl8pPr marL="3410026" indent="0">
              <a:buNone/>
              <a:defRPr sz="1705" b="1"/>
            </a:lvl8pPr>
            <a:lvl9pPr marL="3897173" indent="0">
              <a:buNone/>
              <a:defRPr sz="17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633" y="2669181"/>
            <a:ext cx="5513057" cy="39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7343" y="1791295"/>
            <a:ext cx="5540207" cy="877886"/>
          </a:xfrm>
        </p:spPr>
        <p:txBody>
          <a:bodyPr anchor="b"/>
          <a:lstStyle>
            <a:lvl1pPr marL="0" indent="0">
              <a:buNone/>
              <a:defRPr sz="2557" b="1"/>
            </a:lvl1pPr>
            <a:lvl2pPr marL="487147" indent="0">
              <a:buNone/>
              <a:defRPr sz="2131" b="1"/>
            </a:lvl2pPr>
            <a:lvl3pPr marL="974293" indent="0">
              <a:buNone/>
              <a:defRPr sz="1918" b="1"/>
            </a:lvl3pPr>
            <a:lvl4pPr marL="1461440" indent="0">
              <a:buNone/>
              <a:defRPr sz="1705" b="1"/>
            </a:lvl4pPr>
            <a:lvl5pPr marL="1948586" indent="0">
              <a:buNone/>
              <a:defRPr sz="1705" b="1"/>
            </a:lvl5pPr>
            <a:lvl6pPr marL="2435733" indent="0">
              <a:buNone/>
              <a:defRPr sz="1705" b="1"/>
            </a:lvl6pPr>
            <a:lvl7pPr marL="2922880" indent="0">
              <a:buNone/>
              <a:defRPr sz="1705" b="1"/>
            </a:lvl7pPr>
            <a:lvl8pPr marL="3410026" indent="0">
              <a:buNone/>
              <a:defRPr sz="1705" b="1"/>
            </a:lvl8pPr>
            <a:lvl9pPr marL="3897173" indent="0">
              <a:buNone/>
              <a:defRPr sz="17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7343" y="2669181"/>
            <a:ext cx="5540207" cy="39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9BE2-122B-4EA7-A64F-04C22B6EAE2A}" type="datetimeFigureOut">
              <a:rPr lang="en-IN" smtClean="0"/>
              <a:t>31-03-2026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2930-613D-445D-916A-025D3770B3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26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9BE2-122B-4EA7-A64F-04C22B6EAE2A}" type="datetimeFigureOut">
              <a:rPr lang="en-IN" smtClean="0"/>
              <a:t>31-03-2026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2930-613D-445D-916A-025D3770B3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284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9BE2-122B-4EA7-A64F-04C22B6EAE2A}" type="datetimeFigureOut">
              <a:rPr lang="en-IN" smtClean="0"/>
              <a:t>31-03-2026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2930-613D-445D-916A-025D3770B3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203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634" y="487151"/>
            <a:ext cx="4203090" cy="1705028"/>
          </a:xfrm>
        </p:spPr>
        <p:txBody>
          <a:bodyPr anchor="b"/>
          <a:lstStyle>
            <a:lvl1pPr>
              <a:defRPr sz="34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207" y="1052111"/>
            <a:ext cx="6597343" cy="5192893"/>
          </a:xfrm>
        </p:spPr>
        <p:txBody>
          <a:bodyPr/>
          <a:lstStyle>
            <a:lvl1pPr>
              <a:defRPr sz="3410"/>
            </a:lvl1pPr>
            <a:lvl2pPr>
              <a:defRPr sz="2983"/>
            </a:lvl2pPr>
            <a:lvl3pPr>
              <a:defRPr sz="255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634" y="2192179"/>
            <a:ext cx="4203090" cy="4061283"/>
          </a:xfrm>
        </p:spPr>
        <p:txBody>
          <a:bodyPr/>
          <a:lstStyle>
            <a:lvl1pPr marL="0" indent="0">
              <a:buNone/>
              <a:defRPr sz="1705"/>
            </a:lvl1pPr>
            <a:lvl2pPr marL="487147" indent="0">
              <a:buNone/>
              <a:defRPr sz="1492"/>
            </a:lvl2pPr>
            <a:lvl3pPr marL="974293" indent="0">
              <a:buNone/>
              <a:defRPr sz="1279"/>
            </a:lvl3pPr>
            <a:lvl4pPr marL="1461440" indent="0">
              <a:buNone/>
              <a:defRPr sz="1066"/>
            </a:lvl4pPr>
            <a:lvl5pPr marL="1948586" indent="0">
              <a:buNone/>
              <a:defRPr sz="1066"/>
            </a:lvl5pPr>
            <a:lvl6pPr marL="2435733" indent="0">
              <a:buNone/>
              <a:defRPr sz="1066"/>
            </a:lvl6pPr>
            <a:lvl7pPr marL="2922880" indent="0">
              <a:buNone/>
              <a:defRPr sz="1066"/>
            </a:lvl7pPr>
            <a:lvl8pPr marL="3410026" indent="0">
              <a:buNone/>
              <a:defRPr sz="1066"/>
            </a:lvl8pPr>
            <a:lvl9pPr marL="3897173" indent="0">
              <a:buNone/>
              <a:defRPr sz="10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9BE2-122B-4EA7-A64F-04C22B6EAE2A}" type="datetimeFigureOut">
              <a:rPr lang="en-IN" smtClean="0"/>
              <a:t>31-03-2026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2930-613D-445D-916A-025D3770B3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186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634" y="487151"/>
            <a:ext cx="4203090" cy="1705028"/>
          </a:xfrm>
        </p:spPr>
        <p:txBody>
          <a:bodyPr anchor="b"/>
          <a:lstStyle>
            <a:lvl1pPr>
              <a:defRPr sz="34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40207" y="1052111"/>
            <a:ext cx="6597343" cy="5192893"/>
          </a:xfrm>
        </p:spPr>
        <p:txBody>
          <a:bodyPr anchor="t"/>
          <a:lstStyle>
            <a:lvl1pPr marL="0" indent="0">
              <a:buNone/>
              <a:defRPr sz="3410"/>
            </a:lvl1pPr>
            <a:lvl2pPr marL="487147" indent="0">
              <a:buNone/>
              <a:defRPr sz="2983"/>
            </a:lvl2pPr>
            <a:lvl3pPr marL="974293" indent="0">
              <a:buNone/>
              <a:defRPr sz="2557"/>
            </a:lvl3pPr>
            <a:lvl4pPr marL="1461440" indent="0">
              <a:buNone/>
              <a:defRPr sz="2131"/>
            </a:lvl4pPr>
            <a:lvl5pPr marL="1948586" indent="0">
              <a:buNone/>
              <a:defRPr sz="2131"/>
            </a:lvl5pPr>
            <a:lvl6pPr marL="2435733" indent="0">
              <a:buNone/>
              <a:defRPr sz="2131"/>
            </a:lvl6pPr>
            <a:lvl7pPr marL="2922880" indent="0">
              <a:buNone/>
              <a:defRPr sz="2131"/>
            </a:lvl7pPr>
            <a:lvl8pPr marL="3410026" indent="0">
              <a:buNone/>
              <a:defRPr sz="2131"/>
            </a:lvl8pPr>
            <a:lvl9pPr marL="3897173" indent="0">
              <a:buNone/>
              <a:defRPr sz="213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634" y="2192179"/>
            <a:ext cx="4203090" cy="4061283"/>
          </a:xfrm>
        </p:spPr>
        <p:txBody>
          <a:bodyPr/>
          <a:lstStyle>
            <a:lvl1pPr marL="0" indent="0">
              <a:buNone/>
              <a:defRPr sz="1705"/>
            </a:lvl1pPr>
            <a:lvl2pPr marL="487147" indent="0">
              <a:buNone/>
              <a:defRPr sz="1492"/>
            </a:lvl2pPr>
            <a:lvl3pPr marL="974293" indent="0">
              <a:buNone/>
              <a:defRPr sz="1279"/>
            </a:lvl3pPr>
            <a:lvl4pPr marL="1461440" indent="0">
              <a:buNone/>
              <a:defRPr sz="1066"/>
            </a:lvl4pPr>
            <a:lvl5pPr marL="1948586" indent="0">
              <a:buNone/>
              <a:defRPr sz="1066"/>
            </a:lvl5pPr>
            <a:lvl6pPr marL="2435733" indent="0">
              <a:buNone/>
              <a:defRPr sz="1066"/>
            </a:lvl6pPr>
            <a:lvl7pPr marL="2922880" indent="0">
              <a:buNone/>
              <a:defRPr sz="1066"/>
            </a:lvl7pPr>
            <a:lvl8pPr marL="3410026" indent="0">
              <a:buNone/>
              <a:defRPr sz="1066"/>
            </a:lvl8pPr>
            <a:lvl9pPr marL="3897173" indent="0">
              <a:buNone/>
              <a:defRPr sz="10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9BE2-122B-4EA7-A64F-04C22B6EAE2A}" type="datetimeFigureOut">
              <a:rPr lang="en-IN" smtClean="0"/>
              <a:t>31-03-2026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2930-613D-445D-916A-025D3770B3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943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5936" y="389045"/>
            <a:ext cx="11239917" cy="141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936" y="1945221"/>
            <a:ext cx="11239917" cy="4636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5936" y="6772751"/>
            <a:ext cx="2932152" cy="389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C79BE2-122B-4EA7-A64F-04C22B6EAE2A}" type="datetimeFigureOut">
              <a:rPr lang="en-IN" smtClean="0"/>
              <a:t>31-03-2026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6780" y="6772751"/>
            <a:ext cx="4398228" cy="389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3700" y="6772751"/>
            <a:ext cx="2932152" cy="389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692930-613D-445D-916A-025D3770B3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714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4293" rtl="0" eaLnBrk="1" latinLnBrk="0" hangingPunct="1">
        <a:lnSpc>
          <a:spcPct val="90000"/>
        </a:lnSpc>
        <a:spcBef>
          <a:spcPct val="0"/>
        </a:spcBef>
        <a:buNone/>
        <a:defRPr sz="46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573" indent="-243573" algn="l" defTabSz="974293" rtl="0" eaLnBrk="1" latinLnBrk="0" hangingPunct="1">
        <a:lnSpc>
          <a:spcPct val="90000"/>
        </a:lnSpc>
        <a:spcBef>
          <a:spcPts val="1066"/>
        </a:spcBef>
        <a:buFont typeface="Arial" panose="020B0604020202020204" pitchFamily="34" charset="0"/>
        <a:buChar char="•"/>
        <a:defRPr sz="2983" kern="1200">
          <a:solidFill>
            <a:schemeClr val="tx1"/>
          </a:solidFill>
          <a:latin typeface="+mn-lt"/>
          <a:ea typeface="+mn-ea"/>
          <a:cs typeface="+mn-cs"/>
        </a:defRPr>
      </a:lvl1pPr>
      <a:lvl2pPr marL="730720" indent="-243573" algn="l" defTabSz="974293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5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67" indent="-243573" algn="l" defTabSz="974293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705013" indent="-243573" algn="l" defTabSz="974293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18" kern="1200">
          <a:solidFill>
            <a:schemeClr val="tx1"/>
          </a:solidFill>
          <a:latin typeface="+mn-lt"/>
          <a:ea typeface="+mn-ea"/>
          <a:cs typeface="+mn-cs"/>
        </a:defRPr>
      </a:lvl4pPr>
      <a:lvl5pPr marL="2192160" indent="-243573" algn="l" defTabSz="974293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18" kern="1200">
          <a:solidFill>
            <a:schemeClr val="tx1"/>
          </a:solidFill>
          <a:latin typeface="+mn-lt"/>
          <a:ea typeface="+mn-ea"/>
          <a:cs typeface="+mn-cs"/>
        </a:defRPr>
      </a:lvl5pPr>
      <a:lvl6pPr marL="2679306" indent="-243573" algn="l" defTabSz="974293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18" kern="1200">
          <a:solidFill>
            <a:schemeClr val="tx1"/>
          </a:solidFill>
          <a:latin typeface="+mn-lt"/>
          <a:ea typeface="+mn-ea"/>
          <a:cs typeface="+mn-cs"/>
        </a:defRPr>
      </a:lvl6pPr>
      <a:lvl7pPr marL="3166453" indent="-243573" algn="l" defTabSz="974293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18" kern="1200">
          <a:solidFill>
            <a:schemeClr val="tx1"/>
          </a:solidFill>
          <a:latin typeface="+mn-lt"/>
          <a:ea typeface="+mn-ea"/>
          <a:cs typeface="+mn-cs"/>
        </a:defRPr>
      </a:lvl7pPr>
      <a:lvl8pPr marL="3653600" indent="-243573" algn="l" defTabSz="974293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18" kern="1200">
          <a:solidFill>
            <a:schemeClr val="tx1"/>
          </a:solidFill>
          <a:latin typeface="+mn-lt"/>
          <a:ea typeface="+mn-ea"/>
          <a:cs typeface="+mn-cs"/>
        </a:defRPr>
      </a:lvl8pPr>
      <a:lvl9pPr marL="4140746" indent="-243573" algn="l" defTabSz="974293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4293" rtl="0" eaLnBrk="1" latinLnBrk="0" hangingPunct="1">
        <a:defRPr sz="1918" kern="1200">
          <a:solidFill>
            <a:schemeClr val="tx1"/>
          </a:solidFill>
          <a:latin typeface="+mn-lt"/>
          <a:ea typeface="+mn-ea"/>
          <a:cs typeface="+mn-cs"/>
        </a:defRPr>
      </a:lvl1pPr>
      <a:lvl2pPr marL="487147" algn="l" defTabSz="974293" rtl="0" eaLnBrk="1" latinLnBrk="0" hangingPunct="1">
        <a:defRPr sz="1918" kern="1200">
          <a:solidFill>
            <a:schemeClr val="tx1"/>
          </a:solidFill>
          <a:latin typeface="+mn-lt"/>
          <a:ea typeface="+mn-ea"/>
          <a:cs typeface="+mn-cs"/>
        </a:defRPr>
      </a:lvl2pPr>
      <a:lvl3pPr marL="974293" algn="l" defTabSz="974293" rtl="0" eaLnBrk="1" latinLnBrk="0" hangingPunct="1">
        <a:defRPr sz="1918" kern="1200">
          <a:solidFill>
            <a:schemeClr val="tx1"/>
          </a:solidFill>
          <a:latin typeface="+mn-lt"/>
          <a:ea typeface="+mn-ea"/>
          <a:cs typeface="+mn-cs"/>
        </a:defRPr>
      </a:lvl3pPr>
      <a:lvl4pPr marL="1461440" algn="l" defTabSz="974293" rtl="0" eaLnBrk="1" latinLnBrk="0" hangingPunct="1">
        <a:defRPr sz="1918" kern="1200">
          <a:solidFill>
            <a:schemeClr val="tx1"/>
          </a:solidFill>
          <a:latin typeface="+mn-lt"/>
          <a:ea typeface="+mn-ea"/>
          <a:cs typeface="+mn-cs"/>
        </a:defRPr>
      </a:lvl4pPr>
      <a:lvl5pPr marL="1948586" algn="l" defTabSz="974293" rtl="0" eaLnBrk="1" latinLnBrk="0" hangingPunct="1">
        <a:defRPr sz="1918" kern="1200">
          <a:solidFill>
            <a:schemeClr val="tx1"/>
          </a:solidFill>
          <a:latin typeface="+mn-lt"/>
          <a:ea typeface="+mn-ea"/>
          <a:cs typeface="+mn-cs"/>
        </a:defRPr>
      </a:lvl5pPr>
      <a:lvl6pPr marL="2435733" algn="l" defTabSz="974293" rtl="0" eaLnBrk="1" latinLnBrk="0" hangingPunct="1">
        <a:defRPr sz="1918" kern="1200">
          <a:solidFill>
            <a:schemeClr val="tx1"/>
          </a:solidFill>
          <a:latin typeface="+mn-lt"/>
          <a:ea typeface="+mn-ea"/>
          <a:cs typeface="+mn-cs"/>
        </a:defRPr>
      </a:lvl6pPr>
      <a:lvl7pPr marL="2922880" algn="l" defTabSz="974293" rtl="0" eaLnBrk="1" latinLnBrk="0" hangingPunct="1">
        <a:defRPr sz="1918" kern="1200">
          <a:solidFill>
            <a:schemeClr val="tx1"/>
          </a:solidFill>
          <a:latin typeface="+mn-lt"/>
          <a:ea typeface="+mn-ea"/>
          <a:cs typeface="+mn-cs"/>
        </a:defRPr>
      </a:lvl7pPr>
      <a:lvl8pPr marL="3410026" algn="l" defTabSz="974293" rtl="0" eaLnBrk="1" latinLnBrk="0" hangingPunct="1">
        <a:defRPr sz="1918" kern="1200">
          <a:solidFill>
            <a:schemeClr val="tx1"/>
          </a:solidFill>
          <a:latin typeface="+mn-lt"/>
          <a:ea typeface="+mn-ea"/>
          <a:cs typeface="+mn-cs"/>
        </a:defRPr>
      </a:lvl8pPr>
      <a:lvl9pPr marL="3897173" algn="l" defTabSz="974293" rtl="0" eaLnBrk="1" latinLnBrk="0" hangingPunct="1">
        <a:defRPr sz="19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818532-3F7A-D668-45D9-16922497B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13012804" cy="7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1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AD15F-7246-3D93-D3B7-FD04FA531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FA550-7E50-824E-93C6-BDA661028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13012804" cy="7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1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1A496-02E0-3477-EDA0-BE682574C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4B49E-F06F-58B7-D8AE-8DA507A01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13012804" cy="7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3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7EB36-0003-354E-BCB7-75BC8A7AC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4AC0E8-AA4D-1265-586A-B9B00B132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13012804" cy="7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3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C6837-128C-3B47-E5F4-D8D795314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3297BF-168F-B69D-3339-C27D90710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13012804" cy="7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4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D1F28-6864-0E0D-C612-2A5FE3DF0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5620F-FAC1-136E-5C5A-B32ABED0B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13012804" cy="7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85698-A884-E757-5E7E-88AC1D48F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90A7C-64B1-B27A-0D04-A71509EC3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13012804" cy="7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40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26F81-A3D7-46C2-22D6-119A0AE99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43AB6-86C0-3FD6-27D0-EC246B11B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13012804" cy="7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44E9B-81EA-8180-1F0D-863EBD530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752C58-D67A-77D5-82FB-E35DAEC66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13012804" cy="7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8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9A797D-256C-03E8-83CC-0FCE04CE8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13012804" cy="7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E8448-1379-0F32-088B-10A37F100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315FDC-6855-D318-1D67-7CA6E933C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13012804" cy="7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5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51ED2-A583-2184-2612-0E4188AFA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721627-DDBA-966C-EE5C-1BFB2126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13012804" cy="7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1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6C4B9-7C1D-7BA8-882C-E73046CDC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BE074B-636D-8073-8633-C35B7B39F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13012804" cy="7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3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E1C73-FA82-CB3F-9F2A-4998DE111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A103C4-D414-8CD0-166B-F8D0F2695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13012804" cy="7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9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B9ACE-7BB8-9588-4C4E-1FEDCA884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A32DE5-D988-EBAF-06F1-45051ABA8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13012804" cy="7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2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D8CEE-3B7D-9C27-5309-33F8F19E6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03A94A-08FB-AE7D-56F4-494DEECE0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" y="0"/>
            <a:ext cx="13012804" cy="7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806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1E0F118FD524A8B0B7175BF036911" ma:contentTypeVersion="16" ma:contentTypeDescription="Create a new document." ma:contentTypeScope="" ma:versionID="a4279ee2c44d7d49de486627847c99d8">
  <xsd:schema xmlns:xsd="http://www.w3.org/2001/XMLSchema" xmlns:xs="http://www.w3.org/2001/XMLSchema" xmlns:p="http://schemas.microsoft.com/office/2006/metadata/properties" xmlns:ns2="0bf4bcac-1975-4c46-b222-ec963925122c" xmlns:ns3="92fdc178-19a3-4deb-92a5-0543b2e73a42" targetNamespace="http://schemas.microsoft.com/office/2006/metadata/properties" ma:root="true" ma:fieldsID="dc56b84ad735576781cb4647182d1bd9" ns2:_="" ns3:_="">
    <xsd:import namespace="0bf4bcac-1975-4c46-b222-ec963925122c"/>
    <xsd:import namespace="92fdc178-19a3-4deb-92a5-0543b2e73a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4bcac-1975-4c46-b222-ec96392512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e508109-aa5f-4dde-b33c-a86d8a575b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dc178-19a3-4deb-92a5-0543b2e73a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fccb4c46-86b4-4a40-808e-748febe589d0}" ma:internalName="TaxCatchAll" ma:showField="CatchAllData" ma:web="92fdc178-19a3-4deb-92a5-0543b2e73a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fdc178-19a3-4deb-92a5-0543b2e73a42" xsi:nil="true"/>
    <lcf76f155ced4ddcb4097134ff3c332f xmlns="0bf4bcac-1975-4c46-b222-ec96392512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7F3F4E-6FC2-4C11-A3BF-B6B61B8CF4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1B41C6-4B13-4EA7-A5AD-CF9C47EB1B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4bcac-1975-4c46-b222-ec963925122c"/>
    <ds:schemaRef ds:uri="92fdc178-19a3-4deb-92a5-0543b2e73a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47E969-E1B5-4A18-8A59-2736EAE06324}">
  <ds:schemaRefs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92fdc178-19a3-4deb-92a5-0543b2e73a42"/>
    <ds:schemaRef ds:uri="http://schemas.microsoft.com/office/2006/documentManagement/types"/>
    <ds:schemaRef ds:uri="http://schemas.openxmlformats.org/package/2006/metadata/core-properties"/>
    <ds:schemaRef ds:uri="0bf4bcac-1975-4c46-b222-ec963925122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Sathish  Kumar P</dc:creator>
  <cp:lastModifiedBy>Jitendra Madas</cp:lastModifiedBy>
  <cp:revision>2</cp:revision>
  <dcterms:created xsi:type="dcterms:W3CDTF">2026-03-31T09:07:29Z</dcterms:created>
  <dcterms:modified xsi:type="dcterms:W3CDTF">2026-03-31T12:49:35Z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943D2974-7463-423B-834C-6AEAB2002A68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0x01010042F1E0F118FD524A8B0B7175BF036911</vt:lpwstr>
  </property>
</Properties>
</file>