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81" r:id="rId7"/>
    <p:sldId id="284" r:id="rId8"/>
    <p:sldId id="283" r:id="rId9"/>
    <p:sldId id="282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BE"/>
    <a:srgbClr val="0C618A"/>
    <a:srgbClr val="838286"/>
    <a:srgbClr val="11658D"/>
    <a:srgbClr val="084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99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6D50171-DA6A-0346-B720-A85D05036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65435-828C-374A-3AB5-F6E8FAC9A9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1" y="415014"/>
            <a:ext cx="2402070" cy="7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4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652A3-FEB3-8E5B-8750-D8B3F8FA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478CA-2F56-BEDF-45BD-1C4774515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05376-7940-2319-9A3D-1C42C7D4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E98F4-68C1-47E8-809E-CD1CB79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AD93-9E89-4B62-D331-F541AD86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602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A430EA-CB02-AEE0-BECB-B92B0140C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854BC-3D58-A585-CDAA-441B70166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C093-177E-5139-142B-A917FBCF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18A45-22AD-323E-6D58-9392A5A2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4141B-2B5C-8CB4-4242-49205DFF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988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6CE1-B501-97E1-09C7-7654522B6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E2F51-DF67-7BC5-59CA-7059DD432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188CB-4CD4-4545-282D-B824C3F6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1D8B-D17F-B128-A281-6413B588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9B32-E6AD-6FDC-3F66-74BC6234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3117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8CBC-9170-0E2A-BE86-77AC8241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422DE-6A61-7D91-A27A-9957F320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C5CA-E722-5EDA-5E5C-D6E96F9A9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E83AD-3375-B961-D884-FBC00C30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96944-1CC2-C629-9A4C-4E5B73B3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5922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E458-7723-D411-4639-BC8B1062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01959-991A-C8B8-FC42-6BE907443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C72B1-2E3F-83DA-F32A-377C4ACC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89546-F002-63A4-36C7-8C324390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3450-7F46-8FA0-FC2A-497DEF1E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8610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AEF5-2C81-0192-43B6-C86E6D6C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1F8C7-ECD9-31FF-2A76-1CEF2CDE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807D7-C0F9-90A0-3527-1D6369951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D2D8F-C987-E294-8123-B30A63F4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1C90C-1FC3-79A8-F97D-6E700356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2C2B7-1312-FC18-DB38-92610680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692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7E667-7FE6-5C22-0FC0-140D862D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4130C-301F-E30C-D144-E92626B7F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C79C5-5911-F8A7-B9A9-540624209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C820D-3BCC-9C4E-7B86-71ECA91E4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01705-7484-AF28-03FC-B3DBA4E88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00828-E82B-D9B7-C9FB-FB3C9EF3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F83AB-1DBB-F37B-F55A-E340EF69A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16AB6C-66F5-4D23-AFF9-64EE06E9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5789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95F85-0634-BD4D-5BAC-E492DA4E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54C3D-8569-9B98-2FF4-3F622106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C4B9B-1658-77B7-D6FC-6BA9C332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09639-7791-36C5-CBFA-935E90869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45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18B53-4C62-9FEB-DDF5-3BD650C7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8A42D-8B4B-8C8D-AC2D-0CB7C6B1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84EDC-E67C-4D51-A042-834FA313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2571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212E-05DC-A432-F648-A2C279F25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56212-26AA-CC06-C67D-17F7BADBA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BE143-A775-A87D-9295-17D72C56B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4623E-B903-BA27-B176-F27B25F0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6F4B7-3E7E-ADAD-D2A1-6F0A7FB3F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CB651-FB7B-F629-E675-EB761DF1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877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2088-9C79-0747-97E1-5AB71E2D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F031E-272E-93B8-FC21-D28D52B0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5BE3B-363F-23ED-7933-A0143DD2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EDC0C-D858-7939-E261-F7A1AFF0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F65E2-F7AF-0343-7F3B-044D41FA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7059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90E1-481C-8F89-A40E-39B4A6B0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05A522-252A-5A0F-58C9-156F3DBDE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831F5-5251-4731-A2BF-5678B1A69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DA2DE-0F92-837A-14EB-60A24ACE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F7F24-752B-ACD9-568D-653F496A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864E-21FC-52BB-FC18-C2F3E18C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123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5B571-BF23-DEDA-17FC-0521735A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BBB99-574B-4EC8-0E41-E45A7A57F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B4A1E-1668-1C10-0453-D73952E1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E3E00-3AFD-181E-C92C-4001C07C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5F16-CA02-7B49-A2DA-17B7644A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0835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423B35-FC04-B37E-3769-B32F0E9E4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24A8B5-1958-A369-116B-03FE55DD6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45204-85E7-6C60-65D8-27C267FAE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3A568-262B-DB0A-A01D-FB5080B4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5B505-B837-C118-529B-11E3528D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336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700A1-6C99-E792-53FF-1AD6180E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F7C8F-0364-761B-48BD-00385662E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84C8F-09DE-09FF-5CC2-F97D2685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A5AA7-1564-31B3-1714-086EAEA7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756D9-85F9-3F10-C837-22A156DB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763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0092-CB05-AD06-9696-94553328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FBA67-37EA-22C0-D936-41CBDFBF2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55C20-217E-D3DF-8042-1AE716D46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4F92E-38C3-282F-DFD9-4EBE958D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F3BD2-AAFB-366C-D0B9-1A7C0941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70A-B406-68F0-D719-231BAFC9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56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2A648-3362-04B1-6D9A-E4AA77F54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EADB0-2B0F-AB1D-F8CB-48F6C674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64A58-48F6-B917-D22A-DD598739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C28E7C-24D8-1AA1-A268-8E6AC728E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5C836-C3A9-3683-7863-F4225F047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3AE771-ED29-8743-4928-0C0ECA0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3E7094-1458-D757-2D86-A0469CCD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AA2D3-916C-AAD2-312E-FF4B9B646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451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AF02-A4E3-A853-C2D1-EE1023B51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45CD3-278E-148E-5DB5-459F4D08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836EA-CA61-2F31-38AD-3208781D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4ABD8-28D9-82F7-6A50-08C82ED4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41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F4DDE-2133-37EF-B607-D3BFA047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9264D0-B047-D525-E40B-2AD559C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4F363-A8CC-8A0E-54C2-436E5B6C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430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E98C1-B2B0-12CD-C8D3-23FD3891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3915-E9FA-06FF-AB97-AE10629B1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A3239-2F27-E467-2075-37A6B3247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199B1-E3A4-CC57-30DB-6AB53550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BC94D-0F20-81DE-B82A-0A5041B5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B6175-B89B-EF96-DB12-491A7B40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594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B37A-872A-E1EF-C770-DEEA4F82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1BEEB3-1C92-0BEB-D608-917B43FF7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D30F1-7DD3-4296-6555-4C75513C4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3F6C1-D065-5852-7914-4EBF8F8C3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D58704-8CBB-4DD0-9623-35A444415CA6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32FE-6BC2-BD85-9C19-885964FC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FC79C-16B3-BDD6-6D5C-18C2C4D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3293B6-3260-4308-8075-F514A7C2CD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091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ED2F82-B169-69AD-4913-5FBA89934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AAF7BC-E675-3063-CD89-CD086075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08" y="221674"/>
            <a:ext cx="10515600" cy="53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448BB-C805-9FBE-6BFF-B942F11C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508" y="12497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297748-1FF4-81B8-C9A2-2527E79834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152" y="148793"/>
            <a:ext cx="1219200" cy="36576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FD1F88-3512-2FB8-3BBE-87EC38A57868}"/>
              </a:ext>
            </a:extLst>
          </p:cNvPr>
          <p:cNvCxnSpPr/>
          <p:nvPr userDrawn="1"/>
        </p:nvCxnSpPr>
        <p:spPr>
          <a:xfrm>
            <a:off x="551529" y="753596"/>
            <a:ext cx="640080" cy="0"/>
          </a:xfrm>
          <a:prstGeom prst="line">
            <a:avLst/>
          </a:prstGeom>
          <a:ln w="15875">
            <a:solidFill>
              <a:srgbClr val="22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15A7EC-95D8-E36F-2056-B6EFE8D0C1D6}"/>
              </a:ext>
            </a:extLst>
          </p:cNvPr>
          <p:cNvSpPr txBox="1">
            <a:spLocks/>
          </p:cNvSpPr>
          <p:nvPr userDrawn="1"/>
        </p:nvSpPr>
        <p:spPr>
          <a:xfrm>
            <a:off x="11480800" y="6344082"/>
            <a:ext cx="56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3293B6-3260-4308-8075-F514A7C2CD0A}" type="slidenum">
              <a:rPr lang="en-IN" smtClean="0"/>
              <a:pPr algn="r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897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339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3399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339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3399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3399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0413E-2F25-77F5-34FF-DAD14E62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8F66C-9A08-F4DB-C856-A33F4E9BE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D6BF2-2904-64C1-F5BB-1081BC0D7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228C-7B36-4439-8E7E-DCBBBC2D9300}" type="datetimeFigureOut">
              <a:rPr lang="en-IN" smtClean="0"/>
              <a:t>20-01-2025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B606C-6AC4-6A0F-66B4-A7381E8D5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22936-4C68-44DA-BE66-4CB7B0BD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F1AB-EC56-487B-9C7D-B75BF004D2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819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learning.aptaracorp.com/Demo_Course/IPM/index.html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hyperlink" Target="https://ctsdemo.aptaracorp.net/IntelGame/" TargetMode="External"/><Relationship Id="rId2" Type="http://schemas.openxmlformats.org/officeDocument/2006/relationships/hyperlink" Target="https://elearning.aptaracorp.com/sampleCourses/lumify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mos.aptaracorp.com/Showcase/Demos/Analytics_Infuse_Game_Activity/index.html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hyperlink" Target="https://salesportal.aptaracorp.com/BasketBall/Game/launcher.html" TargetMode="External"/><Relationship Id="rId9" Type="http://schemas.openxmlformats.org/officeDocument/2006/relationships/hyperlink" Target="https://aptaracorp.wistia.com/medias/wqmse3fqx2" TargetMode="Externa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hyperlink" Target="https://share.gomolearning.com/sharelink/abd8f12186f0c0cf18e8ab5c8c86562d5797ecb329b561bb2c/" TargetMode="External"/><Relationship Id="rId12" Type="http://schemas.openxmlformats.org/officeDocument/2006/relationships/hyperlink" Target="https://elearning.aptaracorp.com/demo2/PwC_AYP_Curriculum/BD_HCD_M01_M02/index.html" TargetMode="External"/><Relationship Id="rId2" Type="http://schemas.openxmlformats.org/officeDocument/2006/relationships/hyperlink" Target="https://elearning.aptaracorp.com/AHS/Prototype/AHS_Course_2_Foundational_Skills_Online_13Aug2018/story_html5.html?lms=1" TargetMode="Externa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hyperlink" Target="https://elearning.aptaracorp.com/BCBSNC_set2/ART2021/Goldv6/story.htm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hyperlink" Target="https://share.gomolearning.com/sharelink/3bc6c5d99664ef2c69e8b21e59e6795fd62d59bce8a91410ec/" TargetMode="External"/><Relationship Id="rId14" Type="http://schemas.openxmlformats.org/officeDocument/2006/relationships/hyperlink" Target="https://salesportal.aptaracorp.com/samples/iCi_Poc/isometric_linear/story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elearning.aptaracorp.com/AmEx/AMEX_vPayment/Gold_Version-03May18/course.html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elearning.aptaracorp.com/sampleCourses/ABAC/index.html" TargetMode="External"/><Relationship Id="rId12" Type="http://schemas.openxmlformats.org/officeDocument/2006/relationships/image" Target="../media/image23.png"/><Relationship Id="rId2" Type="http://schemas.openxmlformats.org/officeDocument/2006/relationships/hyperlink" Target="https://salesportal.aptaracorp.com/PPDI/POC/laun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hyperlink" Target="https://salesportal.aptaracorp.com/BasketBall/Game/launcher.html" TargetMode="External"/><Relationship Id="rId5" Type="http://schemas.openxmlformats.org/officeDocument/2006/relationships/hyperlink" Target="https://salesportal.aptaracorp.com/zenimax/index.html" TargetMode="External"/><Relationship Id="rId10" Type="http://schemas.openxmlformats.org/officeDocument/2006/relationships/image" Target="../media/image22.jpeg"/><Relationship Id="rId4" Type="http://schemas.openxmlformats.org/officeDocument/2006/relationships/hyperlink" Target="KPMG_Bootstrap_v4" TargetMode="External"/><Relationship Id="rId9" Type="http://schemas.openxmlformats.org/officeDocument/2006/relationships/hyperlink" Target="https://aptaracorp.wistia.com/medias/ngxyj9bf1c" TargetMode="Externa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killzeus.com/WCAG/Delivery/Gold/BeDigital/index.html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hyperlink" Target="https://elearning.aptaracorp.com/Demo_Course/Rampage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earning.aptaracorp.com/Demo_Course/spin/index.html" TargetMode="External"/><Relationship Id="rId11" Type="http://schemas.openxmlformats.org/officeDocument/2006/relationships/hyperlink" Target="https://elearning.aptaracorp.com/Course/Taxiway_Redesign/index.html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hyperlink" Target="https://demos.aptaracorp.com/Showcase/Demos/Negotiate_on_Value/index.html" TargetMode="External"/><Relationship Id="rId9" Type="http://schemas.openxmlformats.org/officeDocument/2006/relationships/hyperlink" Target="https://demos.aptaracorp.com/Showcase/Courses/game_based/Negotiation_Game/index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3AA-B56C-5113-D425-9CBEA783B85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85665" y="2484634"/>
            <a:ext cx="4999135" cy="1033008"/>
          </a:xfrm>
        </p:spPr>
        <p:txBody>
          <a:bodyPr anchor="ctr">
            <a:normAutofit/>
          </a:bodyPr>
          <a:lstStyle/>
          <a:p>
            <a:r>
              <a:rPr lang="en-I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CAPABITIES 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E8F6B-F6CD-5279-D39A-2991C03D6BF4}"/>
              </a:ext>
            </a:extLst>
          </p:cNvPr>
          <p:cNvSpPr txBox="1"/>
          <p:nvPr/>
        </p:nvSpPr>
        <p:spPr>
          <a:xfrm>
            <a:off x="385665" y="2669441"/>
            <a:ext cx="4344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GAMIFICATION SAMPLES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06F84-8F96-CAF8-CA65-1BA3DC273A94}"/>
              </a:ext>
            </a:extLst>
          </p:cNvPr>
          <p:cNvCxnSpPr>
            <a:cxnSpLocks/>
          </p:cNvCxnSpPr>
          <p:nvPr/>
        </p:nvCxnSpPr>
        <p:spPr>
          <a:xfrm>
            <a:off x="518160" y="3992880"/>
            <a:ext cx="2999481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1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B80A-69A9-55C8-D3FB-EA6B1A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Gamification and Game-based​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BCF514-C577-0E92-4D3E-60270BDA9E56}"/>
              </a:ext>
            </a:extLst>
          </p:cNvPr>
          <p:cNvCxnSpPr>
            <a:cxnSpLocks/>
          </p:cNvCxnSpPr>
          <p:nvPr/>
        </p:nvCxnSpPr>
        <p:spPr>
          <a:xfrm>
            <a:off x="941455" y="3383465"/>
            <a:ext cx="103090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">
            <a:extLst>
              <a:ext uri="{FF2B5EF4-FFF2-40B4-BE49-F238E27FC236}">
                <a16:creationId xmlns:a16="http://schemas.microsoft.com/office/drawing/2014/main" id="{C848B867-276A-BC3D-763C-561D0D944065}"/>
              </a:ext>
            </a:extLst>
          </p:cNvPr>
          <p:cNvSpPr txBox="1"/>
          <p:nvPr/>
        </p:nvSpPr>
        <p:spPr>
          <a:xfrm>
            <a:off x="1929688" y="2764292"/>
            <a:ext cx="1752624" cy="2616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Lumify_Sales_Challenge</a:t>
            </a:r>
            <a:endParaRPr lang="en-IN" sz="1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153F1-8EE7-1DF0-68A8-E213573B76A5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39795" y="1044650"/>
            <a:ext cx="2932410" cy="1647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7C0518AE-CD1E-BD24-73C4-6E9160C4110D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86921" y="1044649"/>
            <a:ext cx="2440449" cy="1645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7013CF-2F5D-1B55-F020-A340772FCDA2}"/>
              </a:ext>
            </a:extLst>
          </p:cNvPr>
          <p:cNvSpPr/>
          <p:nvPr/>
        </p:nvSpPr>
        <p:spPr>
          <a:xfrm>
            <a:off x="5525417" y="2764292"/>
            <a:ext cx="1363456" cy="26161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3 Point Shootout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396C53B4-F56D-A98D-F4B8-9807AF9661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63986" y="1044648"/>
            <a:ext cx="2622410" cy="1661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8DFB3DB9-CE6F-5442-5570-9178F0EDF4C5}"/>
              </a:ext>
            </a:extLst>
          </p:cNvPr>
          <p:cNvSpPr txBox="1"/>
          <p:nvPr/>
        </p:nvSpPr>
        <p:spPr>
          <a:xfrm>
            <a:off x="8793463" y="2764292"/>
            <a:ext cx="1363456" cy="261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Infuse_Analytics</a:t>
            </a:r>
            <a:endParaRPr lang="en-IN" sz="1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9">
            <a:hlinkClick r:id="rId8"/>
            <a:extLst>
              <a:ext uri="{FF2B5EF4-FFF2-40B4-BE49-F238E27FC236}">
                <a16:creationId xmlns:a16="http://schemas.microsoft.com/office/drawing/2014/main" id="{6B4DB76B-8BE0-7BBA-8BDE-D8F1DF6614AF}"/>
              </a:ext>
            </a:extLst>
          </p:cNvPr>
          <p:cNvSpPr txBox="1"/>
          <p:nvPr/>
        </p:nvSpPr>
        <p:spPr>
          <a:xfrm>
            <a:off x="2199496" y="5551743"/>
            <a:ext cx="12130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8"/>
              </a:rPr>
              <a:t>IPM</a:t>
            </a:r>
            <a:endParaRPr lang="en-IN" sz="11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hlinkClick r:id="rId9"/>
            <a:extLst>
              <a:ext uri="{FF2B5EF4-FFF2-40B4-BE49-F238E27FC236}">
                <a16:creationId xmlns:a16="http://schemas.microsoft.com/office/drawing/2014/main" id="{2C3E9154-BB85-DBD7-8734-6582E744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44236" y="3826431"/>
            <a:ext cx="2525818" cy="16567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BC07BB43-7E3E-1A5D-AD5B-6249AB0DA62B}"/>
              </a:ext>
            </a:extLst>
          </p:cNvPr>
          <p:cNvSpPr txBox="1"/>
          <p:nvPr/>
        </p:nvSpPr>
        <p:spPr>
          <a:xfrm>
            <a:off x="5596773" y="5551743"/>
            <a:ext cx="12207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100000"/>
              </a:lnSpc>
              <a:spcBef>
                <a:spcPts val="1800"/>
              </a:spcBef>
              <a:buClr>
                <a:srgbClr val="00799E"/>
              </a:buClr>
              <a:buNone/>
            </a:pPr>
            <a:r>
              <a:rPr lang="en-US" sz="1100" dirty="0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9"/>
              </a:rPr>
              <a:t>Milk Game</a:t>
            </a:r>
            <a:endParaRPr lang="en-US" sz="1100" dirty="0">
              <a:solidFill>
                <a:srgbClr val="40404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roulette wheel with a gold and red circle&#10;&#10;Description automatically generated">
            <a:extLst>
              <a:ext uri="{FF2B5EF4-FFF2-40B4-BE49-F238E27FC236}">
                <a16:creationId xmlns:a16="http://schemas.microsoft.com/office/drawing/2014/main" id="{92F7BFF9-47B4-1F4C-DE56-60DE4BCD34C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104" y="3826431"/>
            <a:ext cx="3016174" cy="16541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F8DB8FEC-6B88-555F-F46A-933085C00324}"/>
              </a:ext>
            </a:extLst>
          </p:cNvPr>
          <p:cNvSpPr txBox="1"/>
          <p:nvPr/>
        </p:nvSpPr>
        <p:spPr>
          <a:xfrm>
            <a:off x="8734892" y="5551743"/>
            <a:ext cx="14805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dirty="0">
                <a:solidFill>
                  <a:srgbClr val="0085B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2"/>
              </a:rPr>
              <a:t>Intel Game</a:t>
            </a:r>
            <a:endParaRPr lang="en-GB" sz="1100" dirty="0">
              <a:solidFill>
                <a:srgbClr val="0085BE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C8639B-C39B-C2E5-7F68-D7253463F2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r="888"/>
          <a:stretch/>
        </p:blipFill>
        <p:spPr>
          <a:xfrm>
            <a:off x="1208723" y="3826431"/>
            <a:ext cx="3194554" cy="16602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B3E17D-E0D5-F05F-DF9B-A8A92B32C6A1}"/>
              </a:ext>
            </a:extLst>
          </p:cNvPr>
          <p:cNvGrpSpPr/>
          <p:nvPr/>
        </p:nvGrpSpPr>
        <p:grpSpPr>
          <a:xfrm>
            <a:off x="3890620" y="2380542"/>
            <a:ext cx="400635" cy="339691"/>
            <a:chOff x="3212093" y="2171995"/>
            <a:chExt cx="400635" cy="3396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C322421-79ED-59FB-C82D-9E3C91379B49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164F3D7-18BE-4FFE-C2EB-7E91F99B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FA665-F809-A2D3-AA35-28D47388763E}"/>
              </a:ext>
            </a:extLst>
          </p:cNvPr>
          <p:cNvGrpSpPr/>
          <p:nvPr/>
        </p:nvGrpSpPr>
        <p:grpSpPr>
          <a:xfrm>
            <a:off x="4033197" y="5184357"/>
            <a:ext cx="400635" cy="339691"/>
            <a:chOff x="3212093" y="2171995"/>
            <a:chExt cx="400635" cy="33969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C1EBAB-6514-EE6B-BD65-4DDB3E6F939B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7127A08-EB89-9CCD-B3CB-0642E687E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8C0E9B-EF57-E788-E266-1B72208FFFA3}"/>
              </a:ext>
            </a:extLst>
          </p:cNvPr>
          <p:cNvGrpSpPr/>
          <p:nvPr/>
        </p:nvGrpSpPr>
        <p:grpSpPr>
          <a:xfrm>
            <a:off x="10390489" y="2399300"/>
            <a:ext cx="400635" cy="339691"/>
            <a:chOff x="3212093" y="2171995"/>
            <a:chExt cx="400635" cy="33969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98DDC3-D9B9-73E9-EC15-5BC084282CE4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366C87-3884-3A36-7F3A-C5C4D07EC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77F15D-918D-9190-A58D-C6383413B2F0}"/>
              </a:ext>
            </a:extLst>
          </p:cNvPr>
          <p:cNvGrpSpPr/>
          <p:nvPr/>
        </p:nvGrpSpPr>
        <p:grpSpPr>
          <a:xfrm>
            <a:off x="7059894" y="2377404"/>
            <a:ext cx="400635" cy="339691"/>
            <a:chOff x="3212093" y="2171995"/>
            <a:chExt cx="400635" cy="33969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8F86CF-2FCA-41B0-1AF7-29813C73ED3F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30" name="Picture 29" descr="A purple circle with white letters&#10;&#10;Description automatically generated">
              <a:extLst>
                <a:ext uri="{FF2B5EF4-FFF2-40B4-BE49-F238E27FC236}">
                  <a16:creationId xmlns:a16="http://schemas.microsoft.com/office/drawing/2014/main" id="{6D3D51A5-A271-F1DD-2F92-5D5BD8A6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46E4F5-C34A-FD1E-6846-C0D50CFC3638}"/>
              </a:ext>
            </a:extLst>
          </p:cNvPr>
          <p:cNvGrpSpPr/>
          <p:nvPr/>
        </p:nvGrpSpPr>
        <p:grpSpPr>
          <a:xfrm>
            <a:off x="7117633" y="5181053"/>
            <a:ext cx="400635" cy="339691"/>
            <a:chOff x="3212093" y="2171995"/>
            <a:chExt cx="400635" cy="3396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D3270B-C07C-8233-4079-C8E3DA680FCB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C18506-EE86-DDAD-47DB-71CAC49E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EAC9CA-777E-4D76-7390-64F454CA3FE3}"/>
              </a:ext>
            </a:extLst>
          </p:cNvPr>
          <p:cNvGrpSpPr/>
          <p:nvPr/>
        </p:nvGrpSpPr>
        <p:grpSpPr>
          <a:xfrm>
            <a:off x="10628609" y="5167790"/>
            <a:ext cx="400635" cy="339691"/>
            <a:chOff x="3212093" y="2171995"/>
            <a:chExt cx="400635" cy="33969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D367EB-2542-3DE9-C9A3-2D0249541B4F}"/>
                </a:ext>
              </a:extLst>
            </p:cNvPr>
            <p:cNvSpPr/>
            <p:nvPr/>
          </p:nvSpPr>
          <p:spPr>
            <a:xfrm>
              <a:off x="3212093" y="2171995"/>
              <a:ext cx="400635" cy="33969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ts val="1200"/>
                </a:spcAft>
              </a:pPr>
              <a:endParaRPr lang="en-IN" sz="1200" b="1" dirty="0">
                <a:solidFill>
                  <a:schemeClr val="tx1">
                    <a:alpha val="70000"/>
                  </a:schemeClr>
                </a:solidFill>
                <a:latin typeface="Roboto "/>
                <a:ea typeface="Roboto Light" charset="0"/>
                <a:cs typeface="Roboto Light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97F4AB-5BBE-3DCB-0A57-B01B11C54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9832" y="2199262"/>
              <a:ext cx="285156" cy="285156"/>
            </a:xfrm>
            <a:prstGeom prst="rect">
              <a:avLst/>
            </a:pr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7E5652E-379B-F6A8-D92C-5C4A46DDFA23}"/>
              </a:ext>
            </a:extLst>
          </p:cNvPr>
          <p:cNvSpPr/>
          <p:nvPr/>
        </p:nvSpPr>
        <p:spPr>
          <a:xfrm>
            <a:off x="7363892" y="3710433"/>
            <a:ext cx="212323" cy="211424"/>
          </a:xfrm>
          <a:custGeom>
            <a:avLst/>
            <a:gdLst>
              <a:gd name="connsiteX0" fmla="*/ 373131 w 382406"/>
              <a:gd name="connsiteY0" fmla="*/ 167640 h 380787"/>
              <a:gd name="connsiteX1" fmla="*/ 380751 w 382406"/>
              <a:gd name="connsiteY1" fmla="*/ 138113 h 380787"/>
              <a:gd name="connsiteX2" fmla="*/ 355986 w 382406"/>
              <a:gd name="connsiteY2" fmla="*/ 120968 h 380787"/>
              <a:gd name="connsiteX3" fmla="*/ 268356 w 382406"/>
              <a:gd name="connsiteY3" fmla="*/ 120968 h 380787"/>
              <a:gd name="connsiteX4" fmla="*/ 243591 w 382406"/>
              <a:gd name="connsiteY4" fmla="*/ 102870 h 380787"/>
              <a:gd name="connsiteX5" fmla="*/ 215968 w 382406"/>
              <a:gd name="connsiteY5" fmla="*/ 18097 h 380787"/>
              <a:gd name="connsiteX6" fmla="*/ 191203 w 382406"/>
              <a:gd name="connsiteY6" fmla="*/ 0 h 380787"/>
              <a:gd name="connsiteX7" fmla="*/ 166438 w 382406"/>
              <a:gd name="connsiteY7" fmla="*/ 18097 h 380787"/>
              <a:gd name="connsiteX8" fmla="*/ 138816 w 382406"/>
              <a:gd name="connsiteY8" fmla="*/ 102870 h 380787"/>
              <a:gd name="connsiteX9" fmla="*/ 114051 w 382406"/>
              <a:gd name="connsiteY9" fmla="*/ 120968 h 380787"/>
              <a:gd name="connsiteX10" fmla="*/ 26421 w 382406"/>
              <a:gd name="connsiteY10" fmla="*/ 120968 h 380787"/>
              <a:gd name="connsiteX11" fmla="*/ 1656 w 382406"/>
              <a:gd name="connsiteY11" fmla="*/ 138113 h 380787"/>
              <a:gd name="connsiteX12" fmla="*/ 9276 w 382406"/>
              <a:gd name="connsiteY12" fmla="*/ 167640 h 380787"/>
              <a:gd name="connsiteX13" fmla="*/ 39756 w 382406"/>
              <a:gd name="connsiteY13" fmla="*/ 195263 h 380787"/>
              <a:gd name="connsiteX14" fmla="*/ 78808 w 382406"/>
              <a:gd name="connsiteY14" fmla="*/ 229552 h 380787"/>
              <a:gd name="connsiteX15" fmla="*/ 86428 w 382406"/>
              <a:gd name="connsiteY15" fmla="*/ 241935 h 380787"/>
              <a:gd name="connsiteX16" fmla="*/ 86428 w 382406"/>
              <a:gd name="connsiteY16" fmla="*/ 257175 h 380787"/>
              <a:gd name="connsiteX17" fmla="*/ 59758 w 382406"/>
              <a:gd name="connsiteY17" fmla="*/ 346710 h 380787"/>
              <a:gd name="connsiteX18" fmla="*/ 69283 w 382406"/>
              <a:gd name="connsiteY18" fmla="*/ 375285 h 380787"/>
              <a:gd name="connsiteX19" fmla="*/ 99763 w 382406"/>
              <a:gd name="connsiteY19" fmla="*/ 376238 h 380787"/>
              <a:gd name="connsiteX20" fmla="*/ 175963 w 382406"/>
              <a:gd name="connsiteY20" fmla="*/ 322898 h 380787"/>
              <a:gd name="connsiteX21" fmla="*/ 205491 w 382406"/>
              <a:gd name="connsiteY21" fmla="*/ 322898 h 380787"/>
              <a:gd name="connsiteX22" fmla="*/ 281691 w 382406"/>
              <a:gd name="connsiteY22" fmla="*/ 376238 h 380787"/>
              <a:gd name="connsiteX23" fmla="*/ 312171 w 382406"/>
              <a:gd name="connsiteY23" fmla="*/ 375285 h 380787"/>
              <a:gd name="connsiteX24" fmla="*/ 321696 w 382406"/>
              <a:gd name="connsiteY24" fmla="*/ 346710 h 380787"/>
              <a:gd name="connsiteX25" fmla="*/ 295978 w 382406"/>
              <a:gd name="connsiteY25" fmla="*/ 257175 h 380787"/>
              <a:gd name="connsiteX26" fmla="*/ 303598 w 382406"/>
              <a:gd name="connsiteY26" fmla="*/ 229552 h 380787"/>
              <a:gd name="connsiteX27" fmla="*/ 373131 w 382406"/>
              <a:gd name="connsiteY27" fmla="*/ 167640 h 38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2406" h="380787">
                <a:moveTo>
                  <a:pt x="373131" y="167640"/>
                </a:moveTo>
                <a:cubicBezTo>
                  <a:pt x="381703" y="160020"/>
                  <a:pt x="384561" y="148590"/>
                  <a:pt x="380751" y="138113"/>
                </a:cubicBezTo>
                <a:cubicBezTo>
                  <a:pt x="376941" y="127635"/>
                  <a:pt x="367416" y="120968"/>
                  <a:pt x="355986" y="120968"/>
                </a:cubicBezTo>
                <a:lnTo>
                  <a:pt x="268356" y="120968"/>
                </a:lnTo>
                <a:cubicBezTo>
                  <a:pt x="256926" y="120968"/>
                  <a:pt x="247401" y="113348"/>
                  <a:pt x="243591" y="102870"/>
                </a:cubicBezTo>
                <a:lnTo>
                  <a:pt x="215968" y="18097"/>
                </a:lnTo>
                <a:cubicBezTo>
                  <a:pt x="212158" y="7620"/>
                  <a:pt x="202633" y="0"/>
                  <a:pt x="191203" y="0"/>
                </a:cubicBezTo>
                <a:cubicBezTo>
                  <a:pt x="179773" y="0"/>
                  <a:pt x="170248" y="7620"/>
                  <a:pt x="166438" y="18097"/>
                </a:cubicBezTo>
                <a:lnTo>
                  <a:pt x="138816" y="102870"/>
                </a:lnTo>
                <a:cubicBezTo>
                  <a:pt x="135006" y="113348"/>
                  <a:pt x="125481" y="120968"/>
                  <a:pt x="114051" y="120968"/>
                </a:cubicBezTo>
                <a:lnTo>
                  <a:pt x="26421" y="120968"/>
                </a:lnTo>
                <a:cubicBezTo>
                  <a:pt x="15943" y="120968"/>
                  <a:pt x="5466" y="127635"/>
                  <a:pt x="1656" y="138113"/>
                </a:cubicBezTo>
                <a:cubicBezTo>
                  <a:pt x="-2154" y="148590"/>
                  <a:pt x="703" y="160020"/>
                  <a:pt x="9276" y="167640"/>
                </a:cubicBezTo>
                <a:lnTo>
                  <a:pt x="39756" y="195263"/>
                </a:lnTo>
                <a:lnTo>
                  <a:pt x="78808" y="229552"/>
                </a:lnTo>
                <a:cubicBezTo>
                  <a:pt x="82618" y="233363"/>
                  <a:pt x="85476" y="237173"/>
                  <a:pt x="86428" y="241935"/>
                </a:cubicBezTo>
                <a:cubicBezTo>
                  <a:pt x="87381" y="246698"/>
                  <a:pt x="87381" y="252413"/>
                  <a:pt x="86428" y="257175"/>
                </a:cubicBezTo>
                <a:lnTo>
                  <a:pt x="59758" y="346710"/>
                </a:lnTo>
                <a:cubicBezTo>
                  <a:pt x="55948" y="357188"/>
                  <a:pt x="59758" y="368618"/>
                  <a:pt x="69283" y="375285"/>
                </a:cubicBezTo>
                <a:cubicBezTo>
                  <a:pt x="77856" y="381953"/>
                  <a:pt x="90238" y="381953"/>
                  <a:pt x="99763" y="376238"/>
                </a:cubicBezTo>
                <a:lnTo>
                  <a:pt x="175963" y="322898"/>
                </a:lnTo>
                <a:cubicBezTo>
                  <a:pt x="184536" y="316230"/>
                  <a:pt x="196918" y="316230"/>
                  <a:pt x="205491" y="322898"/>
                </a:cubicBezTo>
                <a:lnTo>
                  <a:pt x="281691" y="376238"/>
                </a:lnTo>
                <a:cubicBezTo>
                  <a:pt x="291216" y="382905"/>
                  <a:pt x="302646" y="381953"/>
                  <a:pt x="312171" y="375285"/>
                </a:cubicBezTo>
                <a:cubicBezTo>
                  <a:pt x="320743" y="368618"/>
                  <a:pt x="324553" y="357188"/>
                  <a:pt x="321696" y="346710"/>
                </a:cubicBezTo>
                <a:lnTo>
                  <a:pt x="295978" y="257175"/>
                </a:lnTo>
                <a:cubicBezTo>
                  <a:pt x="293121" y="247650"/>
                  <a:pt x="295978" y="236220"/>
                  <a:pt x="303598" y="229552"/>
                </a:cubicBezTo>
                <a:lnTo>
                  <a:pt x="373131" y="16764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75000">
                <a:srgbClr val="FFFF00"/>
              </a:gs>
            </a:gsLst>
            <a:lin ang="5400000" scaled="1"/>
          </a:gradFill>
          <a:ln w="3175" cap="flat">
            <a:solidFill>
              <a:schemeClr val="accent2"/>
            </a:solidFill>
            <a:prstDash val="solid"/>
            <a:miter/>
          </a:ln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621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9AA0-4BD4-6793-23D7-BAC4455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Gamification and Game-based (Contd.)​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CD2E2A-194C-D1A8-DDCF-C18CE5B45AE2}"/>
              </a:ext>
            </a:extLst>
          </p:cNvPr>
          <p:cNvGrpSpPr/>
          <p:nvPr/>
        </p:nvGrpSpPr>
        <p:grpSpPr>
          <a:xfrm>
            <a:off x="426000" y="1200183"/>
            <a:ext cx="11340000" cy="4668417"/>
            <a:chOff x="426000" y="1200183"/>
            <a:chExt cx="11340000" cy="4668417"/>
          </a:xfrm>
        </p:grpSpPr>
        <p:pic>
          <p:nvPicPr>
            <p:cNvPr id="8" name="Picture 7">
              <a:hlinkClick r:id="rId2"/>
              <a:extLst>
                <a:ext uri="{FF2B5EF4-FFF2-40B4-BE49-F238E27FC236}">
                  <a16:creationId xmlns:a16="http://schemas.microsoft.com/office/drawing/2014/main" id="{88031BEA-2A16-CD80-4BF1-1D75556FB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" t="6803" r="3517" b="4107"/>
            <a:stretch/>
          </p:blipFill>
          <p:spPr>
            <a:xfrm>
              <a:off x="763028" y="3795989"/>
              <a:ext cx="2652447" cy="16459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767AE5-29B8-E975-33BB-F9BBACB8AC22}"/>
                </a:ext>
              </a:extLst>
            </p:cNvPr>
            <p:cNvCxnSpPr>
              <a:cxnSpLocks/>
            </p:cNvCxnSpPr>
            <p:nvPr/>
          </p:nvCxnSpPr>
          <p:spPr>
            <a:xfrm>
              <a:off x="426000" y="3394335"/>
              <a:ext cx="11340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F517D3-6643-1FCA-32E1-9273F6090355}"/>
                </a:ext>
              </a:extLst>
            </p:cNvPr>
            <p:cNvSpPr/>
            <p:nvPr/>
          </p:nvSpPr>
          <p:spPr>
            <a:xfrm>
              <a:off x="1039522" y="5544588"/>
              <a:ext cx="1771701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"/>
                  <a:ea typeface="Roboto Light" panose="02000000000000000000" pitchFamily="2" charset="0"/>
                  <a:hlinkClick r:id="rId2"/>
                </a:rPr>
                <a:t>Customer Call Process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"/>
                <a:ea typeface="Roboto Light" panose="02000000000000000000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0BB7B5-C219-0192-355F-0BD1F206FC23}"/>
                </a:ext>
              </a:extLst>
            </p:cNvPr>
            <p:cNvGrpSpPr/>
            <p:nvPr/>
          </p:nvGrpSpPr>
          <p:grpSpPr>
            <a:xfrm>
              <a:off x="3083171" y="5254640"/>
              <a:ext cx="400635" cy="339691"/>
              <a:chOff x="3212093" y="2171995"/>
              <a:chExt cx="400635" cy="33969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36707AC-BCC8-7023-D388-20EF27593D43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43" name="Picture 42" descr="A purple circle with white letters&#10;&#10;Description automatically generated">
                <a:extLst>
                  <a:ext uri="{FF2B5EF4-FFF2-40B4-BE49-F238E27FC236}">
                    <a16:creationId xmlns:a16="http://schemas.microsoft.com/office/drawing/2014/main" id="{FC567C94-EEE5-8C0B-9909-3C3A40E51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pic>
          <p:nvPicPr>
            <p:cNvPr id="7" name="Picture 6" descr="Screen Clipping">
              <a:hlinkClick r:id="rId5"/>
              <a:extLst>
                <a:ext uri="{FF2B5EF4-FFF2-40B4-BE49-F238E27FC236}">
                  <a16:creationId xmlns:a16="http://schemas.microsoft.com/office/drawing/2014/main" id="{6AA9DB4C-28A2-5A91-1E82-392301397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199" y="1200183"/>
              <a:ext cx="2815433" cy="16459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5CD06EED-DC55-D715-BD4D-E7C45DBCE0AF}"/>
                </a:ext>
              </a:extLst>
            </p:cNvPr>
            <p:cNvSpPr txBox="1"/>
            <p:nvPr/>
          </p:nvSpPr>
          <p:spPr>
            <a:xfrm>
              <a:off x="1317826" y="2916818"/>
              <a:ext cx="16321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5"/>
                </a:rPr>
                <a:t>Escape Room Scenario</a:t>
              </a:r>
              <a:endParaRPr lang="en-US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234F1DE-BB28-1124-0B21-05C0E9E07E0C}"/>
                </a:ext>
              </a:extLst>
            </p:cNvPr>
            <p:cNvGrpSpPr/>
            <p:nvPr/>
          </p:nvGrpSpPr>
          <p:grpSpPr>
            <a:xfrm>
              <a:off x="3215087" y="2552263"/>
              <a:ext cx="400635" cy="339691"/>
              <a:chOff x="3212093" y="2171995"/>
              <a:chExt cx="400635" cy="33969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6441E40-259C-AE2D-8287-0F5C201F45CA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41" name="Picture 40" descr="A purple circle with white letters&#10;&#10;Description automatically generated">
                <a:extLst>
                  <a:ext uri="{FF2B5EF4-FFF2-40B4-BE49-F238E27FC236}">
                    <a16:creationId xmlns:a16="http://schemas.microsoft.com/office/drawing/2014/main" id="{4644A23E-8FE8-473F-10CA-191DA4E22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hlinkClick r:id="rId7"/>
              <a:extLst>
                <a:ext uri="{FF2B5EF4-FFF2-40B4-BE49-F238E27FC236}">
                  <a16:creationId xmlns:a16="http://schemas.microsoft.com/office/drawing/2014/main" id="{13D3D3F6-49A1-E715-A847-C52E8ABB6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44806" y="1241857"/>
              <a:ext cx="2673226" cy="16459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>
              <a:hlinkClick r:id="rId9"/>
              <a:extLst>
                <a:ext uri="{FF2B5EF4-FFF2-40B4-BE49-F238E27FC236}">
                  <a16:creationId xmlns:a16="http://schemas.microsoft.com/office/drawing/2014/main" id="{CE45F842-654A-4426-DEC6-F9CEA00C7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796" r="13309"/>
            <a:stretch/>
          </p:blipFill>
          <p:spPr>
            <a:xfrm>
              <a:off x="7377077" y="1241857"/>
              <a:ext cx="2357405" cy="16459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F1D7823-6891-B405-9E17-68229F17FF27}"/>
                </a:ext>
              </a:extLst>
            </p:cNvPr>
            <p:cNvSpPr txBox="1"/>
            <p:nvPr/>
          </p:nvSpPr>
          <p:spPr>
            <a:xfrm>
              <a:off x="4393895" y="3000631"/>
              <a:ext cx="150943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7"/>
                </a:rPr>
                <a:t>Credentials</a:t>
              </a:r>
              <a:endParaRPr lang="en-IN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0AB13FED-26EB-30DC-4B2B-5325A0CE4C0A}"/>
                </a:ext>
              </a:extLst>
            </p:cNvPr>
            <p:cNvSpPr txBox="1"/>
            <p:nvPr/>
          </p:nvSpPr>
          <p:spPr>
            <a:xfrm>
              <a:off x="7685694" y="2990293"/>
              <a:ext cx="150943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9"/>
                </a:rPr>
                <a:t>Credentials</a:t>
              </a:r>
              <a:endParaRPr lang="en-IN" sz="1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807502D-5AE0-6303-12D9-699868226268}"/>
                </a:ext>
              </a:extLst>
            </p:cNvPr>
            <p:cNvGrpSpPr/>
            <p:nvPr/>
          </p:nvGrpSpPr>
          <p:grpSpPr>
            <a:xfrm>
              <a:off x="6330580" y="2658400"/>
              <a:ext cx="574903" cy="342231"/>
              <a:chOff x="2649855" y="2069855"/>
              <a:chExt cx="574903" cy="34223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0586CA4-3030-9F71-DD42-12B0F7D4344A}"/>
                  </a:ext>
                </a:extLst>
              </p:cNvPr>
              <p:cNvSpPr/>
              <p:nvPr/>
            </p:nvSpPr>
            <p:spPr>
              <a:xfrm>
                <a:off x="2649855" y="2069855"/>
                <a:ext cx="574903" cy="34223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01E851B-E7BC-8EF8-35C4-7920359D45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3" t="20746" r="6965" b="22845"/>
              <a:stretch/>
            </p:blipFill>
            <p:spPr>
              <a:xfrm>
                <a:off x="2685408" y="2120003"/>
                <a:ext cx="503797" cy="24193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21DD0D-9F76-B69D-36F1-EAB57738A10C}"/>
                </a:ext>
              </a:extLst>
            </p:cNvPr>
            <p:cNvGrpSpPr/>
            <p:nvPr/>
          </p:nvGrpSpPr>
          <p:grpSpPr>
            <a:xfrm>
              <a:off x="9159579" y="2601131"/>
              <a:ext cx="574903" cy="342231"/>
              <a:chOff x="2649855" y="2069855"/>
              <a:chExt cx="574903" cy="34223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1DB5FEA-A60A-EC3E-E98F-835FF4806FC4}"/>
                  </a:ext>
                </a:extLst>
              </p:cNvPr>
              <p:cNvSpPr/>
              <p:nvPr/>
            </p:nvSpPr>
            <p:spPr>
              <a:xfrm>
                <a:off x="2649855" y="2069855"/>
                <a:ext cx="574903" cy="34223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62D1AA2-CCDF-353D-18B7-26C764CE3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3" t="20746" r="6965" b="22845"/>
              <a:stretch/>
            </p:blipFill>
            <p:spPr>
              <a:xfrm>
                <a:off x="2685408" y="2120003"/>
                <a:ext cx="503797" cy="241935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hlinkClick r:id="rId12"/>
              <a:extLst>
                <a:ext uri="{FF2B5EF4-FFF2-40B4-BE49-F238E27FC236}">
                  <a16:creationId xmlns:a16="http://schemas.microsoft.com/office/drawing/2014/main" id="{00AAC94D-37B5-469B-A40D-1AD2A5D74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93821" y="3825951"/>
              <a:ext cx="2490396" cy="1645920"/>
            </a:xfrm>
            <a:prstGeom prst="rect">
              <a:avLst/>
            </a:prstGeom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hlinkClick r:id="rId12"/>
              <a:extLst>
                <a:ext uri="{FF2B5EF4-FFF2-40B4-BE49-F238E27FC236}">
                  <a16:creationId xmlns:a16="http://schemas.microsoft.com/office/drawing/2014/main" id="{291EBA06-46B5-450F-5CC2-19A9C6A4E28F}"/>
                </a:ext>
              </a:extLst>
            </p:cNvPr>
            <p:cNvSpPr/>
            <p:nvPr/>
          </p:nvSpPr>
          <p:spPr>
            <a:xfrm>
              <a:off x="4923773" y="5606990"/>
              <a:ext cx="116612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2E9DC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12"/>
                </a:rPr>
                <a:t>AYP (PwC)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E9DC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ABDECF-85E5-8B7A-1ED0-7FFD9A14EA84}"/>
                </a:ext>
              </a:extLst>
            </p:cNvPr>
            <p:cNvSpPr/>
            <p:nvPr/>
          </p:nvSpPr>
          <p:spPr>
            <a:xfrm>
              <a:off x="8167192" y="5547270"/>
              <a:ext cx="116612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14"/>
                </a:rPr>
                <a:t>The Long call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70B8265-4962-6B01-AF28-79FA31D63404}"/>
                </a:ext>
              </a:extLst>
            </p:cNvPr>
            <p:cNvGrpSpPr/>
            <p:nvPr/>
          </p:nvGrpSpPr>
          <p:grpSpPr>
            <a:xfrm>
              <a:off x="6469097" y="5335702"/>
              <a:ext cx="400635" cy="339691"/>
              <a:chOff x="3212093" y="2171995"/>
              <a:chExt cx="400635" cy="33969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4409C43-54D4-095B-E62D-0E15375211C8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3C7303A-F34A-8AB7-CE55-7109D0F03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hlinkClick r:id="rId14"/>
              <a:extLst>
                <a:ext uri="{FF2B5EF4-FFF2-40B4-BE49-F238E27FC236}">
                  <a16:creationId xmlns:a16="http://schemas.microsoft.com/office/drawing/2014/main" id="{3C5C4500-4124-D08B-25BF-B0FCEFDB6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223" r="8307" b="1129"/>
            <a:stretch/>
          </p:blipFill>
          <p:spPr>
            <a:xfrm>
              <a:off x="7377077" y="3851154"/>
              <a:ext cx="2746359" cy="164592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E8667C-5E0D-E692-8DD0-5324280F7971}"/>
                </a:ext>
              </a:extLst>
            </p:cNvPr>
            <p:cNvGrpSpPr/>
            <p:nvPr/>
          </p:nvGrpSpPr>
          <p:grpSpPr>
            <a:xfrm>
              <a:off x="9759853" y="5325517"/>
              <a:ext cx="400635" cy="339691"/>
              <a:chOff x="3212093" y="2171995"/>
              <a:chExt cx="400635" cy="33969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F2B5DD9-58BD-30D6-BA46-79814FA58A50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33" name="Picture 32" descr="A purple circle with white letters&#10;&#10;Description automatically generated">
                <a:extLst>
                  <a:ext uri="{FF2B5EF4-FFF2-40B4-BE49-F238E27FC236}">
                    <a16:creationId xmlns:a16="http://schemas.microsoft.com/office/drawing/2014/main" id="{6B5BAA49-E2C1-23E9-B4A9-9C60C6498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4483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C8BE-6850-06FA-71D4-80483034C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Gamification and Game-based (Contd.)​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F5F1CD-BBF3-F299-6F52-EEE751B7A061}"/>
              </a:ext>
            </a:extLst>
          </p:cNvPr>
          <p:cNvGrpSpPr/>
          <p:nvPr/>
        </p:nvGrpSpPr>
        <p:grpSpPr>
          <a:xfrm>
            <a:off x="864622" y="1161075"/>
            <a:ext cx="2286000" cy="1830373"/>
            <a:chOff x="3991389" y="871258"/>
            <a:chExt cx="2286000" cy="1830373"/>
          </a:xfrm>
        </p:grpSpPr>
        <p:pic>
          <p:nvPicPr>
            <p:cNvPr id="37" name="Picture 2">
              <a:hlinkClick r:id="rId2"/>
              <a:extLst>
                <a:ext uri="{FF2B5EF4-FFF2-40B4-BE49-F238E27FC236}">
                  <a16:creationId xmlns:a16="http://schemas.microsoft.com/office/drawing/2014/main" id="{3DA2F77E-44A1-6B0D-C583-9F4B4A4C33D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91389" y="871258"/>
              <a:ext cx="2286000" cy="155448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38" name="TextBox 37">
              <a:hlinkClick r:id="rId4" action="ppaction://hlinkfile"/>
              <a:extLst>
                <a:ext uri="{FF2B5EF4-FFF2-40B4-BE49-F238E27FC236}">
                  <a16:creationId xmlns:a16="http://schemas.microsoft.com/office/drawing/2014/main" id="{2DF084AA-EE60-99C9-2F65-84900B25B0F4}"/>
                </a:ext>
              </a:extLst>
            </p:cNvPr>
            <p:cNvSpPr txBox="1"/>
            <p:nvPr/>
          </p:nvSpPr>
          <p:spPr>
            <a:xfrm>
              <a:off x="4270293" y="2455410"/>
              <a:ext cx="1728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2"/>
                </a:rPr>
                <a:t>PPD - Clinical Practices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4CAC31-183B-BAEE-B2E8-13513F75B2D9}"/>
              </a:ext>
            </a:extLst>
          </p:cNvPr>
          <p:cNvGrpSpPr/>
          <p:nvPr/>
        </p:nvGrpSpPr>
        <p:grpSpPr>
          <a:xfrm>
            <a:off x="4320155" y="1201591"/>
            <a:ext cx="2286000" cy="1818349"/>
            <a:chOff x="6706566" y="883282"/>
            <a:chExt cx="2286000" cy="1818349"/>
          </a:xfrm>
        </p:grpSpPr>
        <p:pic>
          <p:nvPicPr>
            <p:cNvPr id="40" name="Picture 39">
              <a:hlinkClick r:id="rId5"/>
              <a:extLst>
                <a:ext uri="{FF2B5EF4-FFF2-40B4-BE49-F238E27FC236}">
                  <a16:creationId xmlns:a16="http://schemas.microsoft.com/office/drawing/2014/main" id="{7CEC5DC9-3C1B-53C7-439E-E2BDBF04FF19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566" y="883282"/>
              <a:ext cx="2286000" cy="1554480"/>
            </a:xfrm>
            <a:prstGeom prst="rect">
              <a:avLst/>
            </a:prstGeom>
            <a:noFill/>
            <a:ln w="9525">
              <a:solidFill>
                <a:srgbClr val="31859C"/>
              </a:solidFill>
              <a:miter lim="800000"/>
              <a:headEnd/>
              <a:tailEnd/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909E097-6C4F-F4C9-E498-182B646213A4}"/>
                </a:ext>
              </a:extLst>
            </p:cNvPr>
            <p:cNvSpPr txBox="1"/>
            <p:nvPr/>
          </p:nvSpPr>
          <p:spPr>
            <a:xfrm>
              <a:off x="6752286" y="2455410"/>
              <a:ext cx="2194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5"/>
                </a:rPr>
                <a:t>Zenimax – Agile Process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235592-65D0-6026-97CF-41BC62215CD1}"/>
              </a:ext>
            </a:extLst>
          </p:cNvPr>
          <p:cNvGrpSpPr/>
          <p:nvPr/>
        </p:nvGrpSpPr>
        <p:grpSpPr>
          <a:xfrm>
            <a:off x="7650816" y="1201591"/>
            <a:ext cx="2286000" cy="1830373"/>
            <a:chOff x="9421742" y="871258"/>
            <a:chExt cx="2286000" cy="1830373"/>
          </a:xfrm>
        </p:grpSpPr>
        <p:pic>
          <p:nvPicPr>
            <p:cNvPr id="43" name="Picture 42">
              <a:hlinkClick r:id="rId7"/>
              <a:extLst>
                <a:ext uri="{FF2B5EF4-FFF2-40B4-BE49-F238E27FC236}">
                  <a16:creationId xmlns:a16="http://schemas.microsoft.com/office/drawing/2014/main" id="{52FD4C5C-C235-B6F8-88A7-F5E5E12E5F75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21742" y="871258"/>
              <a:ext cx="2286000" cy="1554480"/>
            </a:xfrm>
            <a:prstGeom prst="rect">
              <a:avLst/>
            </a:prstGeom>
            <a:noFill/>
            <a:ln w="9525">
              <a:solidFill>
                <a:srgbClr val="31859C"/>
              </a:solidFill>
              <a:miter lim="800000"/>
              <a:headEnd/>
              <a:tailEnd/>
            </a:ln>
          </p:spPr>
        </p:pic>
        <p:sp>
          <p:nvSpPr>
            <p:cNvPr id="44" name="TextBox 43">
              <a:hlinkClick r:id="rId4" action="ppaction://hlinkfile"/>
              <a:extLst>
                <a:ext uri="{FF2B5EF4-FFF2-40B4-BE49-F238E27FC236}">
                  <a16:creationId xmlns:a16="http://schemas.microsoft.com/office/drawing/2014/main" id="{234A355D-B91C-03D8-2252-BCF6066FC745}"/>
                </a:ext>
              </a:extLst>
            </p:cNvPr>
            <p:cNvSpPr txBox="1"/>
            <p:nvPr/>
          </p:nvSpPr>
          <p:spPr>
            <a:xfrm>
              <a:off x="9700646" y="2455410"/>
              <a:ext cx="17281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7"/>
                </a:rPr>
                <a:t>ABAC Game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2D85C3-48A7-C05C-AC25-5558E14C5925}"/>
              </a:ext>
            </a:extLst>
          </p:cNvPr>
          <p:cNvGrpSpPr/>
          <p:nvPr/>
        </p:nvGrpSpPr>
        <p:grpSpPr>
          <a:xfrm>
            <a:off x="773546" y="3580238"/>
            <a:ext cx="2468152" cy="1869804"/>
            <a:chOff x="3900313" y="2827884"/>
            <a:chExt cx="2468152" cy="1869804"/>
          </a:xfrm>
        </p:grpSpPr>
        <p:pic>
          <p:nvPicPr>
            <p:cNvPr id="46" name="Picture 2">
              <a:hlinkClick r:id="rId9"/>
              <a:extLst>
                <a:ext uri="{FF2B5EF4-FFF2-40B4-BE49-F238E27FC236}">
                  <a16:creationId xmlns:a16="http://schemas.microsoft.com/office/drawing/2014/main" id="{F7FD2136-1091-4F84-CB15-75C5B216A64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91389" y="2827884"/>
              <a:ext cx="2286000" cy="1554480"/>
            </a:xfrm>
            <a:prstGeom prst="rect">
              <a:avLst/>
            </a:prstGeom>
            <a:noFill/>
            <a:ln w="9525">
              <a:solidFill>
                <a:srgbClr val="31859C"/>
              </a:solidFill>
              <a:miter lim="800000"/>
              <a:headEnd/>
              <a:tailEnd/>
            </a:ln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8FCF7F-1D95-15CC-4DDB-2E9A2BDE1335}"/>
                </a:ext>
              </a:extLst>
            </p:cNvPr>
            <p:cNvSpPr txBox="1"/>
            <p:nvPr/>
          </p:nvSpPr>
          <p:spPr>
            <a:xfrm>
              <a:off x="3900313" y="4451467"/>
              <a:ext cx="2468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9"/>
                </a:rPr>
                <a:t>AMDOCS - Game Based Assessment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7FCEAC-D4A6-A2F3-4B6D-BA2A6328605D}"/>
              </a:ext>
            </a:extLst>
          </p:cNvPr>
          <p:cNvGrpSpPr/>
          <p:nvPr/>
        </p:nvGrpSpPr>
        <p:grpSpPr>
          <a:xfrm>
            <a:off x="4126911" y="3590179"/>
            <a:ext cx="2468152" cy="1905716"/>
            <a:chOff x="3900313" y="4799016"/>
            <a:chExt cx="2468152" cy="1905716"/>
          </a:xfrm>
        </p:grpSpPr>
        <p:pic>
          <p:nvPicPr>
            <p:cNvPr id="49" name="Picture 48">
              <a:hlinkClick r:id="rId11"/>
              <a:extLst>
                <a:ext uri="{FF2B5EF4-FFF2-40B4-BE49-F238E27FC236}">
                  <a16:creationId xmlns:a16="http://schemas.microsoft.com/office/drawing/2014/main" id="{D444F06B-EC19-77B4-AD38-5F68811528B6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91389" y="4799016"/>
              <a:ext cx="2286000" cy="1554480"/>
            </a:xfrm>
            <a:prstGeom prst="rect">
              <a:avLst/>
            </a:prstGeom>
            <a:noFill/>
            <a:ln w="9525">
              <a:solidFill>
                <a:srgbClr val="31859C"/>
              </a:solidFill>
              <a:miter lim="800000"/>
              <a:headEnd/>
              <a:tailEnd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DC32596-8FFF-12B1-3E9B-68FF243F7707}"/>
                </a:ext>
              </a:extLst>
            </p:cNvPr>
            <p:cNvSpPr txBox="1"/>
            <p:nvPr/>
          </p:nvSpPr>
          <p:spPr>
            <a:xfrm>
              <a:off x="3900313" y="6458511"/>
              <a:ext cx="2468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11"/>
                </a:rPr>
                <a:t>Basketball Game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28F3A0E-F47C-98B4-3BC9-51C6E4039F05}"/>
              </a:ext>
            </a:extLst>
          </p:cNvPr>
          <p:cNvGrpSpPr/>
          <p:nvPr/>
        </p:nvGrpSpPr>
        <p:grpSpPr>
          <a:xfrm>
            <a:off x="7662428" y="3645016"/>
            <a:ext cx="2285999" cy="1905141"/>
            <a:chOff x="6706564" y="4799017"/>
            <a:chExt cx="2285999" cy="190514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6A5B55-9E12-3075-789E-880908600570}"/>
                </a:ext>
              </a:extLst>
            </p:cNvPr>
            <p:cNvSpPr txBox="1"/>
            <p:nvPr/>
          </p:nvSpPr>
          <p:spPr>
            <a:xfrm>
              <a:off x="6752286" y="6457937"/>
              <a:ext cx="21945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hlinkClick r:id="rId13"/>
                </a:rPr>
                <a:t>AMEX vPayment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53" name="Picture 52">
              <a:hlinkClick r:id="rId13"/>
              <a:extLst>
                <a:ext uri="{FF2B5EF4-FFF2-40B4-BE49-F238E27FC236}">
                  <a16:creationId xmlns:a16="http://schemas.microsoft.com/office/drawing/2014/main" id="{3E8CCBAB-1EC4-C882-8796-CA27DC28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6564" y="4799017"/>
              <a:ext cx="2285999" cy="1554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rgbClr val="41719C"/>
              </a:solidFill>
            </a:ln>
          </p:spPr>
        </p:pic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6956AB0-B109-F17A-209D-E18E3FBB844F}"/>
              </a:ext>
            </a:extLst>
          </p:cNvPr>
          <p:cNvCxnSpPr>
            <a:cxnSpLocks/>
          </p:cNvCxnSpPr>
          <p:nvPr/>
        </p:nvCxnSpPr>
        <p:spPr>
          <a:xfrm>
            <a:off x="864622" y="3309037"/>
            <a:ext cx="103090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82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3A1A-5E07-ECC6-872A-8DDAEB62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Sales Training and Business Simulations</a:t>
            </a:r>
            <a:r>
              <a:rPr lang="en-US" dirty="0"/>
              <a:t>​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814C6-21DA-70FC-5122-A986D9BC51B2}"/>
              </a:ext>
            </a:extLst>
          </p:cNvPr>
          <p:cNvGrpSpPr/>
          <p:nvPr/>
        </p:nvGrpSpPr>
        <p:grpSpPr>
          <a:xfrm>
            <a:off x="941455" y="1018752"/>
            <a:ext cx="10309091" cy="4820497"/>
            <a:chOff x="941455" y="1268350"/>
            <a:chExt cx="10309091" cy="482049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1A59EA4-6C68-421A-C3FD-C28605035C9E}"/>
                </a:ext>
              </a:extLst>
            </p:cNvPr>
            <p:cNvCxnSpPr>
              <a:cxnSpLocks/>
            </p:cNvCxnSpPr>
            <p:nvPr/>
          </p:nvCxnSpPr>
          <p:spPr>
            <a:xfrm>
              <a:off x="941455" y="3659505"/>
              <a:ext cx="10309091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0C8D04-D8D4-0397-D3F2-837D358B5BAF}"/>
                </a:ext>
              </a:extLst>
            </p:cNvPr>
            <p:cNvGrpSpPr/>
            <p:nvPr/>
          </p:nvGrpSpPr>
          <p:grpSpPr>
            <a:xfrm>
              <a:off x="1177410" y="1377098"/>
              <a:ext cx="9837181" cy="1948999"/>
              <a:chOff x="596347" y="1377098"/>
              <a:chExt cx="9837181" cy="1948999"/>
            </a:xfrm>
          </p:grpSpPr>
          <p:sp>
            <p:nvSpPr>
              <p:cNvPr id="30" name="TextBox 27">
                <a:extLst>
                  <a:ext uri="{FF2B5EF4-FFF2-40B4-BE49-F238E27FC236}">
                    <a16:creationId xmlns:a16="http://schemas.microsoft.com/office/drawing/2014/main" id="{810590F0-F35C-AE02-1D47-E7E8B22DC6AF}"/>
                  </a:ext>
                </a:extLst>
              </p:cNvPr>
              <p:cNvSpPr txBox="1"/>
              <p:nvPr/>
            </p:nvSpPr>
            <p:spPr>
              <a:xfrm>
                <a:off x="1543201" y="3064487"/>
                <a:ext cx="143500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IN" sz="11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hlinkClick r:id="rId2"/>
                  </a:rPr>
                  <a:t>Sales_Negotiation</a:t>
                </a:r>
                <a:endPara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834662C-9C08-8135-97DB-2C7D048E9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594" t="25500" r="31657" b="29999"/>
              <a:stretch/>
            </p:blipFill>
            <p:spPr>
              <a:xfrm>
                <a:off x="596347" y="1377098"/>
                <a:ext cx="3328711" cy="1610084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1BCC576A-0FB4-7950-D626-D7211143CA82}"/>
                  </a:ext>
                </a:extLst>
              </p:cNvPr>
              <p:cNvSpPr txBox="1"/>
              <p:nvPr/>
            </p:nvSpPr>
            <p:spPr>
              <a:xfrm>
                <a:off x="5143892" y="3064487"/>
                <a:ext cx="150943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IN" sz="11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hlinkClick r:id="rId4"/>
                  </a:rPr>
                  <a:t>Negotiate_on_Value</a:t>
                </a:r>
                <a:endPara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F857096-6F4E-13EF-11C3-C56F92AD2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8728" y="1377098"/>
                <a:ext cx="2540567" cy="161782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34" name="TextBox 31">
                <a:extLst>
                  <a:ext uri="{FF2B5EF4-FFF2-40B4-BE49-F238E27FC236}">
                    <a16:creationId xmlns:a16="http://schemas.microsoft.com/office/drawing/2014/main" id="{51471177-D038-B540-B8C9-E6E41D4CD317}"/>
                  </a:ext>
                </a:extLst>
              </p:cNvPr>
              <p:cNvSpPr txBox="1"/>
              <p:nvPr/>
            </p:nvSpPr>
            <p:spPr>
              <a:xfrm>
                <a:off x="8485222" y="3064487"/>
                <a:ext cx="135604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IN" sz="11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hlinkClick r:id="rId6"/>
                  </a:rPr>
                  <a:t>Spin Selling</a:t>
                </a:r>
                <a:endPara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CBCE246-56D2-1F1C-2C39-A4B32BCC14A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892964" y="1377098"/>
                <a:ext cx="2540564" cy="163659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E6AB55-40A5-5187-09E0-8BB69ED26AD6}"/>
                </a:ext>
              </a:extLst>
            </p:cNvPr>
            <p:cNvGrpSpPr/>
            <p:nvPr/>
          </p:nvGrpSpPr>
          <p:grpSpPr>
            <a:xfrm>
              <a:off x="2794536" y="4127568"/>
              <a:ext cx="6602929" cy="1961279"/>
              <a:chOff x="1745543" y="3995488"/>
              <a:chExt cx="6602929" cy="1961279"/>
            </a:xfrm>
          </p:grpSpPr>
          <p:sp>
            <p:nvSpPr>
              <p:cNvPr id="26" name="TextBox 23">
                <a:hlinkClick r:id="rId8"/>
                <a:extLst>
                  <a:ext uri="{FF2B5EF4-FFF2-40B4-BE49-F238E27FC236}">
                    <a16:creationId xmlns:a16="http://schemas.microsoft.com/office/drawing/2014/main" id="{FBB607AB-62D4-90CF-2025-07B7C70B9319}"/>
                  </a:ext>
                </a:extLst>
              </p:cNvPr>
              <p:cNvSpPr txBox="1"/>
              <p:nvPr/>
            </p:nvSpPr>
            <p:spPr>
              <a:xfrm>
                <a:off x="2283826" y="5695157"/>
                <a:ext cx="1605875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IN" sz="11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hlinkClick r:id="rId9"/>
                  </a:rPr>
                  <a:t>McKinsey Negotiation</a:t>
                </a:r>
                <a:endParaRPr lang="en-IN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19257D-1A18-A320-55B2-2308BFC5780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2" b="1262"/>
              <a:stretch/>
            </p:blipFill>
            <p:spPr>
              <a:xfrm>
                <a:off x="1745543" y="3995488"/>
                <a:ext cx="2589375" cy="162768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8" name="Picture 27">
                <a:hlinkClick r:id="rId11"/>
                <a:extLst>
                  <a:ext uri="{FF2B5EF4-FFF2-40B4-BE49-F238E27FC236}">
                    <a16:creationId xmlns:a16="http://schemas.microsoft.com/office/drawing/2014/main" id="{A851F41A-BAF1-6DA2-1325-7E75D65DA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16129" y="3995488"/>
                <a:ext cx="3232343" cy="163537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BB479C80-8DD9-0B48-9E66-5CEEE4FF55BF}"/>
                  </a:ext>
                </a:extLst>
              </p:cNvPr>
              <p:cNvSpPr txBox="1"/>
              <p:nvPr/>
            </p:nvSpPr>
            <p:spPr>
              <a:xfrm>
                <a:off x="6381884" y="5695157"/>
                <a:ext cx="70083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100" dirty="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hlinkClick r:id="rId11"/>
                  </a:rPr>
                  <a:t>Taxiway</a:t>
                </a:r>
                <a:endParaRPr lang="en-US" sz="11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9CA638-96C4-15A0-F537-68F66E8BCB96}"/>
                </a:ext>
              </a:extLst>
            </p:cNvPr>
            <p:cNvGrpSpPr/>
            <p:nvPr/>
          </p:nvGrpSpPr>
          <p:grpSpPr>
            <a:xfrm>
              <a:off x="4140083" y="2669080"/>
              <a:ext cx="400635" cy="339691"/>
              <a:chOff x="3212093" y="2171995"/>
              <a:chExt cx="400635" cy="33969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0FFFBF7-DEC0-AC2F-3D5B-020D335B1F2C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 dirty="0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49C4512-2D5C-A21C-1466-3E59273DA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89B923-1F2B-A08D-DF70-AF95577EFE77}"/>
                </a:ext>
              </a:extLst>
            </p:cNvPr>
            <p:cNvGrpSpPr/>
            <p:nvPr/>
          </p:nvGrpSpPr>
          <p:grpSpPr>
            <a:xfrm>
              <a:off x="7407115" y="2684291"/>
              <a:ext cx="400635" cy="339691"/>
              <a:chOff x="3212093" y="2171995"/>
              <a:chExt cx="400635" cy="33969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52FEC6E-CDD5-ABA4-031F-31A44A0F2220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 dirty="0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E83D6D1-99C4-4EAB-B16C-A44211489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007E59-9068-33C2-A48D-AFBE61ECDBDD}"/>
                </a:ext>
              </a:extLst>
            </p:cNvPr>
            <p:cNvGrpSpPr/>
            <p:nvPr/>
          </p:nvGrpSpPr>
          <p:grpSpPr>
            <a:xfrm>
              <a:off x="10653827" y="2699396"/>
              <a:ext cx="400635" cy="339691"/>
              <a:chOff x="3212093" y="2171995"/>
              <a:chExt cx="400635" cy="33969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CB0AFE-406E-F380-0CB8-497927A837BF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 dirty="0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AEE57A8-8D9C-5A21-C1F1-BC9623910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9218BF-96EB-C166-F42B-66732ACC3000}"/>
                </a:ext>
              </a:extLst>
            </p:cNvPr>
            <p:cNvGrpSpPr/>
            <p:nvPr/>
          </p:nvGrpSpPr>
          <p:grpSpPr>
            <a:xfrm>
              <a:off x="9045965" y="5457066"/>
              <a:ext cx="400635" cy="339691"/>
              <a:chOff x="3212093" y="2171995"/>
              <a:chExt cx="400635" cy="33969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B185B6-AF28-F044-2622-EFAD8C3E7418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 dirty="0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21CAF4-01A4-4EB1-370B-9CC67D5CB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ABAF50-BB6F-206D-3FB7-7D36C4421D5E}"/>
                </a:ext>
              </a:extLst>
            </p:cNvPr>
            <p:cNvGrpSpPr/>
            <p:nvPr/>
          </p:nvGrpSpPr>
          <p:grpSpPr>
            <a:xfrm>
              <a:off x="5030855" y="5457066"/>
              <a:ext cx="400635" cy="339691"/>
              <a:chOff x="3212093" y="2171995"/>
              <a:chExt cx="400635" cy="33969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8C7371-9FA9-3104-DB5F-D5FC686B307A}"/>
                  </a:ext>
                </a:extLst>
              </p:cNvPr>
              <p:cNvSpPr/>
              <p:nvPr/>
            </p:nvSpPr>
            <p:spPr>
              <a:xfrm>
                <a:off x="3212093" y="2171995"/>
                <a:ext cx="400635" cy="33969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ts val="1200"/>
                  </a:spcAft>
                </a:pPr>
                <a:endParaRPr lang="en-IN" sz="1200" b="1" dirty="0">
                  <a:solidFill>
                    <a:schemeClr val="tx1">
                      <a:alpha val="70000"/>
                    </a:schemeClr>
                  </a:solidFill>
                  <a:latin typeface="Roboto "/>
                  <a:ea typeface="Roboto Light" charset="0"/>
                  <a:cs typeface="Roboto Light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E208F-F34C-38B0-86C0-5F9FE2401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69832" y="2199262"/>
                <a:ext cx="285156" cy="285156"/>
              </a:xfrm>
              <a:prstGeom prst="rect">
                <a:avLst/>
              </a:prstGeom>
            </p:spPr>
          </p:pic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CB6793C-94C0-9A6F-2C1E-EE45DF22B1B9}"/>
                </a:ext>
              </a:extLst>
            </p:cNvPr>
            <p:cNvSpPr/>
            <p:nvPr/>
          </p:nvSpPr>
          <p:spPr>
            <a:xfrm>
              <a:off x="4354116" y="1268350"/>
              <a:ext cx="212323" cy="211424"/>
            </a:xfrm>
            <a:custGeom>
              <a:avLst/>
              <a:gdLst>
                <a:gd name="connsiteX0" fmla="*/ 373131 w 382406"/>
                <a:gd name="connsiteY0" fmla="*/ 167640 h 380787"/>
                <a:gd name="connsiteX1" fmla="*/ 380751 w 382406"/>
                <a:gd name="connsiteY1" fmla="*/ 138113 h 380787"/>
                <a:gd name="connsiteX2" fmla="*/ 355986 w 382406"/>
                <a:gd name="connsiteY2" fmla="*/ 120968 h 380787"/>
                <a:gd name="connsiteX3" fmla="*/ 268356 w 382406"/>
                <a:gd name="connsiteY3" fmla="*/ 120968 h 380787"/>
                <a:gd name="connsiteX4" fmla="*/ 243591 w 382406"/>
                <a:gd name="connsiteY4" fmla="*/ 102870 h 380787"/>
                <a:gd name="connsiteX5" fmla="*/ 215968 w 382406"/>
                <a:gd name="connsiteY5" fmla="*/ 18097 h 380787"/>
                <a:gd name="connsiteX6" fmla="*/ 191203 w 382406"/>
                <a:gd name="connsiteY6" fmla="*/ 0 h 380787"/>
                <a:gd name="connsiteX7" fmla="*/ 166438 w 382406"/>
                <a:gd name="connsiteY7" fmla="*/ 18097 h 380787"/>
                <a:gd name="connsiteX8" fmla="*/ 138816 w 382406"/>
                <a:gd name="connsiteY8" fmla="*/ 102870 h 380787"/>
                <a:gd name="connsiteX9" fmla="*/ 114051 w 382406"/>
                <a:gd name="connsiteY9" fmla="*/ 120968 h 380787"/>
                <a:gd name="connsiteX10" fmla="*/ 26421 w 382406"/>
                <a:gd name="connsiteY10" fmla="*/ 120968 h 380787"/>
                <a:gd name="connsiteX11" fmla="*/ 1656 w 382406"/>
                <a:gd name="connsiteY11" fmla="*/ 138113 h 380787"/>
                <a:gd name="connsiteX12" fmla="*/ 9276 w 382406"/>
                <a:gd name="connsiteY12" fmla="*/ 167640 h 380787"/>
                <a:gd name="connsiteX13" fmla="*/ 39756 w 382406"/>
                <a:gd name="connsiteY13" fmla="*/ 195263 h 380787"/>
                <a:gd name="connsiteX14" fmla="*/ 78808 w 382406"/>
                <a:gd name="connsiteY14" fmla="*/ 229552 h 380787"/>
                <a:gd name="connsiteX15" fmla="*/ 86428 w 382406"/>
                <a:gd name="connsiteY15" fmla="*/ 241935 h 380787"/>
                <a:gd name="connsiteX16" fmla="*/ 86428 w 382406"/>
                <a:gd name="connsiteY16" fmla="*/ 257175 h 380787"/>
                <a:gd name="connsiteX17" fmla="*/ 59758 w 382406"/>
                <a:gd name="connsiteY17" fmla="*/ 346710 h 380787"/>
                <a:gd name="connsiteX18" fmla="*/ 69283 w 382406"/>
                <a:gd name="connsiteY18" fmla="*/ 375285 h 380787"/>
                <a:gd name="connsiteX19" fmla="*/ 99763 w 382406"/>
                <a:gd name="connsiteY19" fmla="*/ 376238 h 380787"/>
                <a:gd name="connsiteX20" fmla="*/ 175963 w 382406"/>
                <a:gd name="connsiteY20" fmla="*/ 322898 h 380787"/>
                <a:gd name="connsiteX21" fmla="*/ 205491 w 382406"/>
                <a:gd name="connsiteY21" fmla="*/ 322898 h 380787"/>
                <a:gd name="connsiteX22" fmla="*/ 281691 w 382406"/>
                <a:gd name="connsiteY22" fmla="*/ 376238 h 380787"/>
                <a:gd name="connsiteX23" fmla="*/ 312171 w 382406"/>
                <a:gd name="connsiteY23" fmla="*/ 375285 h 380787"/>
                <a:gd name="connsiteX24" fmla="*/ 321696 w 382406"/>
                <a:gd name="connsiteY24" fmla="*/ 346710 h 380787"/>
                <a:gd name="connsiteX25" fmla="*/ 295978 w 382406"/>
                <a:gd name="connsiteY25" fmla="*/ 257175 h 380787"/>
                <a:gd name="connsiteX26" fmla="*/ 303598 w 382406"/>
                <a:gd name="connsiteY26" fmla="*/ 229552 h 380787"/>
                <a:gd name="connsiteX27" fmla="*/ 373131 w 382406"/>
                <a:gd name="connsiteY27" fmla="*/ 167640 h 38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2406" h="380787">
                  <a:moveTo>
                    <a:pt x="373131" y="167640"/>
                  </a:moveTo>
                  <a:cubicBezTo>
                    <a:pt x="381703" y="160020"/>
                    <a:pt x="384561" y="148590"/>
                    <a:pt x="380751" y="138113"/>
                  </a:cubicBezTo>
                  <a:cubicBezTo>
                    <a:pt x="376941" y="127635"/>
                    <a:pt x="367416" y="120968"/>
                    <a:pt x="355986" y="120968"/>
                  </a:cubicBezTo>
                  <a:lnTo>
                    <a:pt x="268356" y="120968"/>
                  </a:lnTo>
                  <a:cubicBezTo>
                    <a:pt x="256926" y="120968"/>
                    <a:pt x="247401" y="113348"/>
                    <a:pt x="243591" y="102870"/>
                  </a:cubicBezTo>
                  <a:lnTo>
                    <a:pt x="215968" y="18097"/>
                  </a:lnTo>
                  <a:cubicBezTo>
                    <a:pt x="212158" y="7620"/>
                    <a:pt x="202633" y="0"/>
                    <a:pt x="191203" y="0"/>
                  </a:cubicBezTo>
                  <a:cubicBezTo>
                    <a:pt x="179773" y="0"/>
                    <a:pt x="170248" y="7620"/>
                    <a:pt x="166438" y="18097"/>
                  </a:cubicBezTo>
                  <a:lnTo>
                    <a:pt x="138816" y="102870"/>
                  </a:lnTo>
                  <a:cubicBezTo>
                    <a:pt x="135006" y="113348"/>
                    <a:pt x="125481" y="120968"/>
                    <a:pt x="114051" y="120968"/>
                  </a:cubicBezTo>
                  <a:lnTo>
                    <a:pt x="26421" y="120968"/>
                  </a:lnTo>
                  <a:cubicBezTo>
                    <a:pt x="15943" y="120968"/>
                    <a:pt x="5466" y="127635"/>
                    <a:pt x="1656" y="138113"/>
                  </a:cubicBezTo>
                  <a:cubicBezTo>
                    <a:pt x="-2154" y="148590"/>
                    <a:pt x="703" y="160020"/>
                    <a:pt x="9276" y="167640"/>
                  </a:cubicBezTo>
                  <a:lnTo>
                    <a:pt x="39756" y="195263"/>
                  </a:lnTo>
                  <a:lnTo>
                    <a:pt x="78808" y="229552"/>
                  </a:lnTo>
                  <a:cubicBezTo>
                    <a:pt x="82618" y="233363"/>
                    <a:pt x="85476" y="237173"/>
                    <a:pt x="86428" y="241935"/>
                  </a:cubicBezTo>
                  <a:cubicBezTo>
                    <a:pt x="87381" y="246698"/>
                    <a:pt x="87381" y="252413"/>
                    <a:pt x="86428" y="257175"/>
                  </a:cubicBezTo>
                  <a:lnTo>
                    <a:pt x="59758" y="346710"/>
                  </a:lnTo>
                  <a:cubicBezTo>
                    <a:pt x="55948" y="357188"/>
                    <a:pt x="59758" y="368618"/>
                    <a:pt x="69283" y="375285"/>
                  </a:cubicBezTo>
                  <a:cubicBezTo>
                    <a:pt x="77856" y="381953"/>
                    <a:pt x="90238" y="381953"/>
                    <a:pt x="99763" y="376238"/>
                  </a:cubicBezTo>
                  <a:lnTo>
                    <a:pt x="175963" y="322898"/>
                  </a:lnTo>
                  <a:cubicBezTo>
                    <a:pt x="184536" y="316230"/>
                    <a:pt x="196918" y="316230"/>
                    <a:pt x="205491" y="322898"/>
                  </a:cubicBezTo>
                  <a:lnTo>
                    <a:pt x="281691" y="376238"/>
                  </a:lnTo>
                  <a:cubicBezTo>
                    <a:pt x="291216" y="382905"/>
                    <a:pt x="302646" y="381953"/>
                    <a:pt x="312171" y="375285"/>
                  </a:cubicBezTo>
                  <a:cubicBezTo>
                    <a:pt x="320743" y="368618"/>
                    <a:pt x="324553" y="357188"/>
                    <a:pt x="321696" y="346710"/>
                  </a:cubicBezTo>
                  <a:lnTo>
                    <a:pt x="295978" y="257175"/>
                  </a:lnTo>
                  <a:cubicBezTo>
                    <a:pt x="293121" y="247650"/>
                    <a:pt x="295978" y="236220"/>
                    <a:pt x="303598" y="229552"/>
                  </a:cubicBezTo>
                  <a:lnTo>
                    <a:pt x="373131" y="167640"/>
                  </a:ln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75000">
                  <a:srgbClr val="FFFF00"/>
                </a:gs>
              </a:gsLst>
              <a:lin ang="5400000" scaled="1"/>
            </a:gradFill>
            <a:ln w="3175" cap="flat">
              <a:solidFill>
                <a:schemeClr val="accent2"/>
              </a:solidFill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696D717-B4BE-1D0A-1E98-ECE69229288B}"/>
                </a:ext>
              </a:extLst>
            </p:cNvPr>
            <p:cNvSpPr/>
            <p:nvPr/>
          </p:nvSpPr>
          <p:spPr>
            <a:xfrm>
              <a:off x="9266281" y="4006616"/>
              <a:ext cx="212323" cy="211424"/>
            </a:xfrm>
            <a:custGeom>
              <a:avLst/>
              <a:gdLst>
                <a:gd name="connsiteX0" fmla="*/ 373131 w 382406"/>
                <a:gd name="connsiteY0" fmla="*/ 167640 h 380787"/>
                <a:gd name="connsiteX1" fmla="*/ 380751 w 382406"/>
                <a:gd name="connsiteY1" fmla="*/ 138113 h 380787"/>
                <a:gd name="connsiteX2" fmla="*/ 355986 w 382406"/>
                <a:gd name="connsiteY2" fmla="*/ 120968 h 380787"/>
                <a:gd name="connsiteX3" fmla="*/ 268356 w 382406"/>
                <a:gd name="connsiteY3" fmla="*/ 120968 h 380787"/>
                <a:gd name="connsiteX4" fmla="*/ 243591 w 382406"/>
                <a:gd name="connsiteY4" fmla="*/ 102870 h 380787"/>
                <a:gd name="connsiteX5" fmla="*/ 215968 w 382406"/>
                <a:gd name="connsiteY5" fmla="*/ 18097 h 380787"/>
                <a:gd name="connsiteX6" fmla="*/ 191203 w 382406"/>
                <a:gd name="connsiteY6" fmla="*/ 0 h 380787"/>
                <a:gd name="connsiteX7" fmla="*/ 166438 w 382406"/>
                <a:gd name="connsiteY7" fmla="*/ 18097 h 380787"/>
                <a:gd name="connsiteX8" fmla="*/ 138816 w 382406"/>
                <a:gd name="connsiteY8" fmla="*/ 102870 h 380787"/>
                <a:gd name="connsiteX9" fmla="*/ 114051 w 382406"/>
                <a:gd name="connsiteY9" fmla="*/ 120968 h 380787"/>
                <a:gd name="connsiteX10" fmla="*/ 26421 w 382406"/>
                <a:gd name="connsiteY10" fmla="*/ 120968 h 380787"/>
                <a:gd name="connsiteX11" fmla="*/ 1656 w 382406"/>
                <a:gd name="connsiteY11" fmla="*/ 138113 h 380787"/>
                <a:gd name="connsiteX12" fmla="*/ 9276 w 382406"/>
                <a:gd name="connsiteY12" fmla="*/ 167640 h 380787"/>
                <a:gd name="connsiteX13" fmla="*/ 39756 w 382406"/>
                <a:gd name="connsiteY13" fmla="*/ 195263 h 380787"/>
                <a:gd name="connsiteX14" fmla="*/ 78808 w 382406"/>
                <a:gd name="connsiteY14" fmla="*/ 229552 h 380787"/>
                <a:gd name="connsiteX15" fmla="*/ 86428 w 382406"/>
                <a:gd name="connsiteY15" fmla="*/ 241935 h 380787"/>
                <a:gd name="connsiteX16" fmla="*/ 86428 w 382406"/>
                <a:gd name="connsiteY16" fmla="*/ 257175 h 380787"/>
                <a:gd name="connsiteX17" fmla="*/ 59758 w 382406"/>
                <a:gd name="connsiteY17" fmla="*/ 346710 h 380787"/>
                <a:gd name="connsiteX18" fmla="*/ 69283 w 382406"/>
                <a:gd name="connsiteY18" fmla="*/ 375285 h 380787"/>
                <a:gd name="connsiteX19" fmla="*/ 99763 w 382406"/>
                <a:gd name="connsiteY19" fmla="*/ 376238 h 380787"/>
                <a:gd name="connsiteX20" fmla="*/ 175963 w 382406"/>
                <a:gd name="connsiteY20" fmla="*/ 322898 h 380787"/>
                <a:gd name="connsiteX21" fmla="*/ 205491 w 382406"/>
                <a:gd name="connsiteY21" fmla="*/ 322898 h 380787"/>
                <a:gd name="connsiteX22" fmla="*/ 281691 w 382406"/>
                <a:gd name="connsiteY22" fmla="*/ 376238 h 380787"/>
                <a:gd name="connsiteX23" fmla="*/ 312171 w 382406"/>
                <a:gd name="connsiteY23" fmla="*/ 375285 h 380787"/>
                <a:gd name="connsiteX24" fmla="*/ 321696 w 382406"/>
                <a:gd name="connsiteY24" fmla="*/ 346710 h 380787"/>
                <a:gd name="connsiteX25" fmla="*/ 295978 w 382406"/>
                <a:gd name="connsiteY25" fmla="*/ 257175 h 380787"/>
                <a:gd name="connsiteX26" fmla="*/ 303598 w 382406"/>
                <a:gd name="connsiteY26" fmla="*/ 229552 h 380787"/>
                <a:gd name="connsiteX27" fmla="*/ 373131 w 382406"/>
                <a:gd name="connsiteY27" fmla="*/ 167640 h 38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2406" h="380787">
                  <a:moveTo>
                    <a:pt x="373131" y="167640"/>
                  </a:moveTo>
                  <a:cubicBezTo>
                    <a:pt x="381703" y="160020"/>
                    <a:pt x="384561" y="148590"/>
                    <a:pt x="380751" y="138113"/>
                  </a:cubicBezTo>
                  <a:cubicBezTo>
                    <a:pt x="376941" y="127635"/>
                    <a:pt x="367416" y="120968"/>
                    <a:pt x="355986" y="120968"/>
                  </a:cubicBezTo>
                  <a:lnTo>
                    <a:pt x="268356" y="120968"/>
                  </a:lnTo>
                  <a:cubicBezTo>
                    <a:pt x="256926" y="120968"/>
                    <a:pt x="247401" y="113348"/>
                    <a:pt x="243591" y="102870"/>
                  </a:cubicBezTo>
                  <a:lnTo>
                    <a:pt x="215968" y="18097"/>
                  </a:lnTo>
                  <a:cubicBezTo>
                    <a:pt x="212158" y="7620"/>
                    <a:pt x="202633" y="0"/>
                    <a:pt x="191203" y="0"/>
                  </a:cubicBezTo>
                  <a:cubicBezTo>
                    <a:pt x="179773" y="0"/>
                    <a:pt x="170248" y="7620"/>
                    <a:pt x="166438" y="18097"/>
                  </a:cubicBezTo>
                  <a:lnTo>
                    <a:pt x="138816" y="102870"/>
                  </a:lnTo>
                  <a:cubicBezTo>
                    <a:pt x="135006" y="113348"/>
                    <a:pt x="125481" y="120968"/>
                    <a:pt x="114051" y="120968"/>
                  </a:cubicBezTo>
                  <a:lnTo>
                    <a:pt x="26421" y="120968"/>
                  </a:lnTo>
                  <a:cubicBezTo>
                    <a:pt x="15943" y="120968"/>
                    <a:pt x="5466" y="127635"/>
                    <a:pt x="1656" y="138113"/>
                  </a:cubicBezTo>
                  <a:cubicBezTo>
                    <a:pt x="-2154" y="148590"/>
                    <a:pt x="703" y="160020"/>
                    <a:pt x="9276" y="167640"/>
                  </a:cubicBezTo>
                  <a:lnTo>
                    <a:pt x="39756" y="195263"/>
                  </a:lnTo>
                  <a:lnTo>
                    <a:pt x="78808" y="229552"/>
                  </a:lnTo>
                  <a:cubicBezTo>
                    <a:pt x="82618" y="233363"/>
                    <a:pt x="85476" y="237173"/>
                    <a:pt x="86428" y="241935"/>
                  </a:cubicBezTo>
                  <a:cubicBezTo>
                    <a:pt x="87381" y="246698"/>
                    <a:pt x="87381" y="252413"/>
                    <a:pt x="86428" y="257175"/>
                  </a:cubicBezTo>
                  <a:lnTo>
                    <a:pt x="59758" y="346710"/>
                  </a:lnTo>
                  <a:cubicBezTo>
                    <a:pt x="55948" y="357188"/>
                    <a:pt x="59758" y="368618"/>
                    <a:pt x="69283" y="375285"/>
                  </a:cubicBezTo>
                  <a:cubicBezTo>
                    <a:pt x="77856" y="381953"/>
                    <a:pt x="90238" y="381953"/>
                    <a:pt x="99763" y="376238"/>
                  </a:cubicBezTo>
                  <a:lnTo>
                    <a:pt x="175963" y="322898"/>
                  </a:lnTo>
                  <a:cubicBezTo>
                    <a:pt x="184536" y="316230"/>
                    <a:pt x="196918" y="316230"/>
                    <a:pt x="205491" y="322898"/>
                  </a:cubicBezTo>
                  <a:lnTo>
                    <a:pt x="281691" y="376238"/>
                  </a:lnTo>
                  <a:cubicBezTo>
                    <a:pt x="291216" y="382905"/>
                    <a:pt x="302646" y="381953"/>
                    <a:pt x="312171" y="375285"/>
                  </a:cubicBezTo>
                  <a:cubicBezTo>
                    <a:pt x="320743" y="368618"/>
                    <a:pt x="324553" y="357188"/>
                    <a:pt x="321696" y="346710"/>
                  </a:cubicBezTo>
                  <a:lnTo>
                    <a:pt x="295978" y="257175"/>
                  </a:lnTo>
                  <a:cubicBezTo>
                    <a:pt x="293121" y="247650"/>
                    <a:pt x="295978" y="236220"/>
                    <a:pt x="303598" y="229552"/>
                  </a:cubicBezTo>
                  <a:lnTo>
                    <a:pt x="373131" y="167640"/>
                  </a:ln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75000">
                  <a:srgbClr val="FFFF00"/>
                </a:gs>
              </a:gsLst>
              <a:lin ang="5400000" scaled="1"/>
            </a:gradFill>
            <a:ln w="3175" cap="flat">
              <a:solidFill>
                <a:schemeClr val="accent2"/>
              </a:solidFill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9E890E-77DF-EAC2-0F12-C1ABA124F600}"/>
                </a:ext>
              </a:extLst>
            </p:cNvPr>
            <p:cNvSpPr/>
            <p:nvPr/>
          </p:nvSpPr>
          <p:spPr>
            <a:xfrm>
              <a:off x="7636983" y="1277290"/>
              <a:ext cx="212323" cy="211424"/>
            </a:xfrm>
            <a:custGeom>
              <a:avLst/>
              <a:gdLst>
                <a:gd name="connsiteX0" fmla="*/ 373131 w 382406"/>
                <a:gd name="connsiteY0" fmla="*/ 167640 h 380787"/>
                <a:gd name="connsiteX1" fmla="*/ 380751 w 382406"/>
                <a:gd name="connsiteY1" fmla="*/ 138113 h 380787"/>
                <a:gd name="connsiteX2" fmla="*/ 355986 w 382406"/>
                <a:gd name="connsiteY2" fmla="*/ 120968 h 380787"/>
                <a:gd name="connsiteX3" fmla="*/ 268356 w 382406"/>
                <a:gd name="connsiteY3" fmla="*/ 120968 h 380787"/>
                <a:gd name="connsiteX4" fmla="*/ 243591 w 382406"/>
                <a:gd name="connsiteY4" fmla="*/ 102870 h 380787"/>
                <a:gd name="connsiteX5" fmla="*/ 215968 w 382406"/>
                <a:gd name="connsiteY5" fmla="*/ 18097 h 380787"/>
                <a:gd name="connsiteX6" fmla="*/ 191203 w 382406"/>
                <a:gd name="connsiteY6" fmla="*/ 0 h 380787"/>
                <a:gd name="connsiteX7" fmla="*/ 166438 w 382406"/>
                <a:gd name="connsiteY7" fmla="*/ 18097 h 380787"/>
                <a:gd name="connsiteX8" fmla="*/ 138816 w 382406"/>
                <a:gd name="connsiteY8" fmla="*/ 102870 h 380787"/>
                <a:gd name="connsiteX9" fmla="*/ 114051 w 382406"/>
                <a:gd name="connsiteY9" fmla="*/ 120968 h 380787"/>
                <a:gd name="connsiteX10" fmla="*/ 26421 w 382406"/>
                <a:gd name="connsiteY10" fmla="*/ 120968 h 380787"/>
                <a:gd name="connsiteX11" fmla="*/ 1656 w 382406"/>
                <a:gd name="connsiteY11" fmla="*/ 138113 h 380787"/>
                <a:gd name="connsiteX12" fmla="*/ 9276 w 382406"/>
                <a:gd name="connsiteY12" fmla="*/ 167640 h 380787"/>
                <a:gd name="connsiteX13" fmla="*/ 39756 w 382406"/>
                <a:gd name="connsiteY13" fmla="*/ 195263 h 380787"/>
                <a:gd name="connsiteX14" fmla="*/ 78808 w 382406"/>
                <a:gd name="connsiteY14" fmla="*/ 229552 h 380787"/>
                <a:gd name="connsiteX15" fmla="*/ 86428 w 382406"/>
                <a:gd name="connsiteY15" fmla="*/ 241935 h 380787"/>
                <a:gd name="connsiteX16" fmla="*/ 86428 w 382406"/>
                <a:gd name="connsiteY16" fmla="*/ 257175 h 380787"/>
                <a:gd name="connsiteX17" fmla="*/ 59758 w 382406"/>
                <a:gd name="connsiteY17" fmla="*/ 346710 h 380787"/>
                <a:gd name="connsiteX18" fmla="*/ 69283 w 382406"/>
                <a:gd name="connsiteY18" fmla="*/ 375285 h 380787"/>
                <a:gd name="connsiteX19" fmla="*/ 99763 w 382406"/>
                <a:gd name="connsiteY19" fmla="*/ 376238 h 380787"/>
                <a:gd name="connsiteX20" fmla="*/ 175963 w 382406"/>
                <a:gd name="connsiteY20" fmla="*/ 322898 h 380787"/>
                <a:gd name="connsiteX21" fmla="*/ 205491 w 382406"/>
                <a:gd name="connsiteY21" fmla="*/ 322898 h 380787"/>
                <a:gd name="connsiteX22" fmla="*/ 281691 w 382406"/>
                <a:gd name="connsiteY22" fmla="*/ 376238 h 380787"/>
                <a:gd name="connsiteX23" fmla="*/ 312171 w 382406"/>
                <a:gd name="connsiteY23" fmla="*/ 375285 h 380787"/>
                <a:gd name="connsiteX24" fmla="*/ 321696 w 382406"/>
                <a:gd name="connsiteY24" fmla="*/ 346710 h 380787"/>
                <a:gd name="connsiteX25" fmla="*/ 295978 w 382406"/>
                <a:gd name="connsiteY25" fmla="*/ 257175 h 380787"/>
                <a:gd name="connsiteX26" fmla="*/ 303598 w 382406"/>
                <a:gd name="connsiteY26" fmla="*/ 229552 h 380787"/>
                <a:gd name="connsiteX27" fmla="*/ 373131 w 382406"/>
                <a:gd name="connsiteY27" fmla="*/ 167640 h 380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82406" h="380787">
                  <a:moveTo>
                    <a:pt x="373131" y="167640"/>
                  </a:moveTo>
                  <a:cubicBezTo>
                    <a:pt x="381703" y="160020"/>
                    <a:pt x="384561" y="148590"/>
                    <a:pt x="380751" y="138113"/>
                  </a:cubicBezTo>
                  <a:cubicBezTo>
                    <a:pt x="376941" y="127635"/>
                    <a:pt x="367416" y="120968"/>
                    <a:pt x="355986" y="120968"/>
                  </a:cubicBezTo>
                  <a:lnTo>
                    <a:pt x="268356" y="120968"/>
                  </a:lnTo>
                  <a:cubicBezTo>
                    <a:pt x="256926" y="120968"/>
                    <a:pt x="247401" y="113348"/>
                    <a:pt x="243591" y="102870"/>
                  </a:cubicBezTo>
                  <a:lnTo>
                    <a:pt x="215968" y="18097"/>
                  </a:lnTo>
                  <a:cubicBezTo>
                    <a:pt x="212158" y="7620"/>
                    <a:pt x="202633" y="0"/>
                    <a:pt x="191203" y="0"/>
                  </a:cubicBezTo>
                  <a:cubicBezTo>
                    <a:pt x="179773" y="0"/>
                    <a:pt x="170248" y="7620"/>
                    <a:pt x="166438" y="18097"/>
                  </a:cubicBezTo>
                  <a:lnTo>
                    <a:pt x="138816" y="102870"/>
                  </a:lnTo>
                  <a:cubicBezTo>
                    <a:pt x="135006" y="113348"/>
                    <a:pt x="125481" y="120968"/>
                    <a:pt x="114051" y="120968"/>
                  </a:cubicBezTo>
                  <a:lnTo>
                    <a:pt x="26421" y="120968"/>
                  </a:lnTo>
                  <a:cubicBezTo>
                    <a:pt x="15943" y="120968"/>
                    <a:pt x="5466" y="127635"/>
                    <a:pt x="1656" y="138113"/>
                  </a:cubicBezTo>
                  <a:cubicBezTo>
                    <a:pt x="-2154" y="148590"/>
                    <a:pt x="703" y="160020"/>
                    <a:pt x="9276" y="167640"/>
                  </a:cubicBezTo>
                  <a:lnTo>
                    <a:pt x="39756" y="195263"/>
                  </a:lnTo>
                  <a:lnTo>
                    <a:pt x="78808" y="229552"/>
                  </a:lnTo>
                  <a:cubicBezTo>
                    <a:pt x="82618" y="233363"/>
                    <a:pt x="85476" y="237173"/>
                    <a:pt x="86428" y="241935"/>
                  </a:cubicBezTo>
                  <a:cubicBezTo>
                    <a:pt x="87381" y="246698"/>
                    <a:pt x="87381" y="252413"/>
                    <a:pt x="86428" y="257175"/>
                  </a:cubicBezTo>
                  <a:lnTo>
                    <a:pt x="59758" y="346710"/>
                  </a:lnTo>
                  <a:cubicBezTo>
                    <a:pt x="55948" y="357188"/>
                    <a:pt x="59758" y="368618"/>
                    <a:pt x="69283" y="375285"/>
                  </a:cubicBezTo>
                  <a:cubicBezTo>
                    <a:pt x="77856" y="381953"/>
                    <a:pt x="90238" y="381953"/>
                    <a:pt x="99763" y="376238"/>
                  </a:cubicBezTo>
                  <a:lnTo>
                    <a:pt x="175963" y="322898"/>
                  </a:lnTo>
                  <a:cubicBezTo>
                    <a:pt x="184536" y="316230"/>
                    <a:pt x="196918" y="316230"/>
                    <a:pt x="205491" y="322898"/>
                  </a:cubicBezTo>
                  <a:lnTo>
                    <a:pt x="281691" y="376238"/>
                  </a:lnTo>
                  <a:cubicBezTo>
                    <a:pt x="291216" y="382905"/>
                    <a:pt x="302646" y="381953"/>
                    <a:pt x="312171" y="375285"/>
                  </a:cubicBezTo>
                  <a:cubicBezTo>
                    <a:pt x="320743" y="368618"/>
                    <a:pt x="324553" y="357188"/>
                    <a:pt x="321696" y="346710"/>
                  </a:cubicBezTo>
                  <a:lnTo>
                    <a:pt x="295978" y="257175"/>
                  </a:lnTo>
                  <a:cubicBezTo>
                    <a:pt x="293121" y="247650"/>
                    <a:pt x="295978" y="236220"/>
                    <a:pt x="303598" y="229552"/>
                  </a:cubicBezTo>
                  <a:lnTo>
                    <a:pt x="373131" y="167640"/>
                  </a:ln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75000">
                  <a:srgbClr val="FFFF00"/>
                </a:gs>
              </a:gsLst>
              <a:lin ang="5400000" scaled="1"/>
            </a:gradFill>
            <a:ln w="3175" cap="flat">
              <a:solidFill>
                <a:schemeClr val="accent2"/>
              </a:solidFill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268511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4EA06E-A17E-FA62-71BE-B4E1A1BAF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" t="691" r="4665" b="4086"/>
          <a:stretch/>
        </p:blipFill>
        <p:spPr>
          <a:xfrm>
            <a:off x="-15241" y="0"/>
            <a:ext cx="12207241" cy="68639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87DE7-6535-FA3A-6B64-6770123D36C3}"/>
              </a:ext>
            </a:extLst>
          </p:cNvPr>
          <p:cNvSpPr/>
          <p:nvPr/>
        </p:nvSpPr>
        <p:spPr>
          <a:xfrm>
            <a:off x="0" y="0"/>
            <a:ext cx="12192000" cy="6880860"/>
          </a:xfrm>
          <a:prstGeom prst="rect">
            <a:avLst/>
          </a:prstGeom>
          <a:solidFill>
            <a:srgbClr val="026AB1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159657-02C3-5D03-EC3A-A4B544102B06}"/>
              </a:ext>
            </a:extLst>
          </p:cNvPr>
          <p:cNvGrpSpPr/>
          <p:nvPr/>
        </p:nvGrpSpPr>
        <p:grpSpPr>
          <a:xfrm>
            <a:off x="801750" y="2775283"/>
            <a:ext cx="4399978" cy="2067110"/>
            <a:chOff x="801750" y="2775283"/>
            <a:chExt cx="4399978" cy="20671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59DAA6-5E74-BF91-CA4C-AB39DA32C7D2}"/>
                </a:ext>
              </a:extLst>
            </p:cNvPr>
            <p:cNvSpPr/>
            <p:nvPr/>
          </p:nvSpPr>
          <p:spPr>
            <a:xfrm>
              <a:off x="914400" y="4783389"/>
              <a:ext cx="819109" cy="59004"/>
            </a:xfrm>
            <a:prstGeom prst="rect">
              <a:avLst/>
            </a:prstGeom>
            <a:solidFill>
              <a:srgbClr val="1CD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itle 9">
              <a:extLst>
                <a:ext uri="{FF2B5EF4-FFF2-40B4-BE49-F238E27FC236}">
                  <a16:creationId xmlns:a16="http://schemas.microsoft.com/office/drawing/2014/main" id="{9F3A8C08-DC45-166D-D466-82B5F9967F63}"/>
                </a:ext>
              </a:extLst>
            </p:cNvPr>
            <p:cNvSpPr txBox="1">
              <a:spLocks/>
            </p:cNvSpPr>
            <p:nvPr/>
          </p:nvSpPr>
          <p:spPr>
            <a:xfrm>
              <a:off x="801750" y="2775283"/>
              <a:ext cx="4399978" cy="20348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5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f3bb0b-342c-45df-90a7-5d8f7049017f">
      <Terms xmlns="http://schemas.microsoft.com/office/infopath/2007/PartnerControls"/>
    </lcf76f155ced4ddcb4097134ff3c332f>
    <TaxCatchAll xmlns="cd348391-2e12-4a73-a6c0-154be0138d38" xsi:nil="true"/>
    <_Flow_SignoffStatus xmlns="aef3bb0b-342c-45df-90a7-5d8f704901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CE972D8E4EA49B4D10886DF7A67E3" ma:contentTypeVersion="17" ma:contentTypeDescription="Create a new document." ma:contentTypeScope="" ma:versionID="487fc49dfbda917c9a4b14fb90932c0a">
  <xsd:schema xmlns:xsd="http://www.w3.org/2001/XMLSchema" xmlns:xs="http://www.w3.org/2001/XMLSchema" xmlns:p="http://schemas.microsoft.com/office/2006/metadata/properties" xmlns:ns2="aef3bb0b-342c-45df-90a7-5d8f7049017f" xmlns:ns3="cd348391-2e12-4a73-a6c0-154be0138d38" targetNamespace="http://schemas.microsoft.com/office/2006/metadata/properties" ma:root="true" ma:fieldsID="fe1829d761c79a93626ec0688a61411e" ns2:_="" ns3:_="">
    <xsd:import namespace="aef3bb0b-342c-45df-90a7-5d8f7049017f"/>
    <xsd:import namespace="cd348391-2e12-4a73-a6c0-154be0138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3bb0b-342c-45df-90a7-5d8f70490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508109-aa5f-4dde-b33c-a86d8a575b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48391-2e12-4a73-a6c0-154be0138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ed17994-9624-45f6-b9ea-8f6931ac2d3f}" ma:internalName="TaxCatchAll" ma:showField="CatchAllData" ma:web="cd348391-2e12-4a73-a6c0-154be0138d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BD764-D789-413E-8076-FB13829B984C}">
  <ds:schemaRefs>
    <ds:schemaRef ds:uri="http://schemas.microsoft.com/office/2006/metadata/properties"/>
    <ds:schemaRef ds:uri="http://schemas.microsoft.com/office/infopath/2007/PartnerControls"/>
    <ds:schemaRef ds:uri="0cb913af-090e-4cd8-983b-45fdf7e0e52a"/>
    <ds:schemaRef ds:uri="c5f3ef01-3a0e-4907-aad6-57c3e3b2a9db"/>
    <ds:schemaRef ds:uri="aef3bb0b-342c-45df-90a7-5d8f7049017f"/>
    <ds:schemaRef ds:uri="cd348391-2e12-4a73-a6c0-154be0138d38"/>
  </ds:schemaRefs>
</ds:datastoreItem>
</file>

<file path=customXml/itemProps2.xml><?xml version="1.0" encoding="utf-8"?>
<ds:datastoreItem xmlns:ds="http://schemas.openxmlformats.org/officeDocument/2006/customXml" ds:itemID="{B1D9C65A-E98F-4D01-88A5-B3101D573C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AEB14C-1F75-448C-897B-1370C9565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f3bb0b-342c-45df-90a7-5d8f7049017f"/>
    <ds:schemaRef ds:uri="cd348391-2e12-4a73-a6c0-154be0138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93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Roboto</vt:lpstr>
      <vt:lpstr>Roboto </vt:lpstr>
      <vt:lpstr>Roboto Light</vt:lpstr>
      <vt:lpstr>Office Theme</vt:lpstr>
      <vt:lpstr>Custom Design</vt:lpstr>
      <vt:lpstr>CAPABITIES PRESENTATION</vt:lpstr>
      <vt:lpstr>Gamification and Game-based​</vt:lpstr>
      <vt:lpstr>Gamification and Game-based (Contd.)​</vt:lpstr>
      <vt:lpstr>Gamification and Game-based (Contd.)​</vt:lpstr>
      <vt:lpstr>Sales Training and Business Simulations​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CAPABITIES PRESENTATION</dc:title>
  <dc:creator>Priyanka Banerjee</dc:creator>
  <cp:lastModifiedBy>Summit Kumar</cp:lastModifiedBy>
  <cp:revision>9</cp:revision>
  <dcterms:created xsi:type="dcterms:W3CDTF">2022-11-04T05:24:54Z</dcterms:created>
  <dcterms:modified xsi:type="dcterms:W3CDTF">2025-01-20T09:54:13Z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0x01010042ECE972D8E4EA49B4D10886DF7A67E3</vt:lpwstr>
  </property>
</Properties>
</file>